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tags/tag2.xml" ContentType="application/vnd.openxmlformats-officedocument.presentationml.tags+xml"/>
  <Override PartName="/ppt/notesSlides/notesSlide31.xml" ContentType="application/vnd.openxmlformats-officedocument.presentationml.notesSlide+xml"/>
  <Override PartName="/ppt/tags/tag3.xml" ContentType="application/vnd.openxmlformats-officedocument.presentationml.tags+xml"/>
  <Override PartName="/ppt/notesSlides/notesSlide32.xml" ContentType="application/vnd.openxmlformats-officedocument.presentationml.notesSlide+xml"/>
  <Override PartName="/ppt/tags/tag4.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tags/tag5.xml" ContentType="application/vnd.openxmlformats-officedocument.presentationml.tags+xml"/>
  <Override PartName="/ppt/notesSlides/notesSlide127.xml" ContentType="application/vnd.openxmlformats-officedocument.presentationml.notesSlide+xml"/>
  <Override PartName="/ppt/tags/tag6.xml" ContentType="application/vnd.openxmlformats-officedocument.presentationml.tags+xml"/>
  <Override PartName="/ppt/notesSlides/notesSlide128.xml" ContentType="application/vnd.openxmlformats-officedocument.presentationml.notesSlide+xml"/>
  <Override PartName="/ppt/tags/tag7.xml" ContentType="application/vnd.openxmlformats-officedocument.presentationml.tags+xml"/>
  <Override PartName="/ppt/notesSlides/notesSlide129.xml" ContentType="application/vnd.openxmlformats-officedocument.presentationml.notesSlide+xml"/>
  <Override PartName="/ppt/tags/tag8.xml" ContentType="application/vnd.openxmlformats-officedocument.presentationml.tags+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tags/tag9.xml" ContentType="application/vnd.openxmlformats-officedocument.presentationml.tags+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ppt/notesSlides/notesSlide379.xml" ContentType="application/vnd.openxmlformats-officedocument.presentationml.notesSlide+xml"/>
  <Override PartName="/ppt/notesSlides/notesSlide380.xml" ContentType="application/vnd.openxmlformats-officedocument.presentationml.notesSlide+xml"/>
  <Override PartName="/ppt/notesSlides/notesSlide381.xml" ContentType="application/vnd.openxmlformats-officedocument.presentationml.notesSlide+xml"/>
  <Override PartName="/ppt/notesSlides/notesSlide382.xml" ContentType="application/vnd.openxmlformats-officedocument.presentationml.notesSlide+xml"/>
  <Override PartName="/ppt/notesSlides/notesSlide383.xml" ContentType="application/vnd.openxmlformats-officedocument.presentationml.notesSlide+xml"/>
  <Override PartName="/ppt/notesSlides/notesSlide384.xml" ContentType="application/vnd.openxmlformats-officedocument.presentationml.notesSlide+xml"/>
  <Override PartName="/ppt/notesSlides/notesSlide385.xml" ContentType="application/vnd.openxmlformats-officedocument.presentationml.notesSlide+xml"/>
  <Override PartName="/ppt/notesSlides/notesSlide386.xml" ContentType="application/vnd.openxmlformats-officedocument.presentationml.notesSlide+xml"/>
  <Override PartName="/ppt/notesSlides/notesSlide387.xml" ContentType="application/vnd.openxmlformats-officedocument.presentationml.notesSlide+xml"/>
  <Override PartName="/ppt/notesSlides/notesSlide388.xml" ContentType="application/vnd.openxmlformats-officedocument.presentationml.notesSlide+xml"/>
  <Override PartName="/ppt/notesSlides/notesSlide389.xml" ContentType="application/vnd.openxmlformats-officedocument.presentationml.notesSlide+xml"/>
  <Override PartName="/ppt/notesSlides/notesSlide390.xml" ContentType="application/vnd.openxmlformats-officedocument.presentationml.notesSlide+xml"/>
  <Override PartName="/ppt/notesSlides/notesSlide391.xml" ContentType="application/vnd.openxmlformats-officedocument.presentationml.notesSlide+xml"/>
  <Override PartName="/ppt/notesSlides/notesSlide392.xml" ContentType="application/vnd.openxmlformats-officedocument.presentationml.notesSlide+xml"/>
  <Override PartName="/ppt/notesSlides/notesSlide393.xml" ContentType="application/vnd.openxmlformats-officedocument.presentationml.notesSlide+xml"/>
  <Override PartName="/ppt/notesSlides/notesSlide394.xml" ContentType="application/vnd.openxmlformats-officedocument.presentationml.notesSlide+xml"/>
  <Override PartName="/ppt/notesSlides/notesSlide395.xml" ContentType="application/vnd.openxmlformats-officedocument.presentationml.notesSlide+xml"/>
  <Override PartName="/ppt/notesSlides/notesSlide396.xml" ContentType="application/vnd.openxmlformats-officedocument.presentationml.notesSlide+xml"/>
  <Override PartName="/ppt/notesSlides/notesSlide397.xml" ContentType="application/vnd.openxmlformats-officedocument.presentationml.notesSlide+xml"/>
  <Override PartName="/ppt/notesSlides/notesSlide398.xml" ContentType="application/vnd.openxmlformats-officedocument.presentationml.notesSlide+xml"/>
  <Override PartName="/ppt/notesSlides/notesSlide399.xml" ContentType="application/vnd.openxmlformats-officedocument.presentationml.notesSlide+xml"/>
  <Override PartName="/ppt/notesSlides/notesSlide400.xml" ContentType="application/vnd.openxmlformats-officedocument.presentationml.notesSlide+xml"/>
  <Override PartName="/ppt/notesSlides/notesSlide401.xml" ContentType="application/vnd.openxmlformats-officedocument.presentationml.notesSlide+xml"/>
  <Override PartName="/ppt/notesSlides/notesSlide402.xml" ContentType="application/vnd.openxmlformats-officedocument.presentationml.notesSlide+xml"/>
  <Override PartName="/ppt/notesSlides/notesSlide403.xml" ContentType="application/vnd.openxmlformats-officedocument.presentationml.notesSlide+xml"/>
  <Override PartName="/ppt/notesSlides/notesSlide404.xml" ContentType="application/vnd.openxmlformats-officedocument.presentationml.notesSlide+xml"/>
  <Override PartName="/ppt/notesSlides/notesSlide405.xml" ContentType="application/vnd.openxmlformats-officedocument.presentationml.notesSlide+xml"/>
  <Override PartName="/ppt/notesSlides/notesSlide406.xml" ContentType="application/vnd.openxmlformats-officedocument.presentationml.notesSlide+xml"/>
  <Override PartName="/ppt/notesSlides/notesSlide407.xml" ContentType="application/vnd.openxmlformats-officedocument.presentationml.notesSlide+xml"/>
  <Override PartName="/ppt/notesSlides/notesSlide408.xml" ContentType="application/vnd.openxmlformats-officedocument.presentationml.notesSlide+xml"/>
  <Override PartName="/ppt/notesSlides/notesSlide409.xml" ContentType="application/vnd.openxmlformats-officedocument.presentationml.notesSlide+xml"/>
  <Override PartName="/ppt/notesSlides/notesSlide410.xml" ContentType="application/vnd.openxmlformats-officedocument.presentationml.notesSlide+xml"/>
  <Override PartName="/ppt/notesSlides/notesSlide411.xml" ContentType="application/vnd.openxmlformats-officedocument.presentationml.notesSlide+xml"/>
  <Override PartName="/ppt/notesSlides/notesSlide412.xml" ContentType="application/vnd.openxmlformats-officedocument.presentationml.notesSlide+xml"/>
  <Override PartName="/ppt/notesSlides/notesSlide413.xml" ContentType="application/vnd.openxmlformats-officedocument.presentationml.notesSlide+xml"/>
  <Override PartName="/ppt/notesSlides/notesSlide414.xml" ContentType="application/vnd.openxmlformats-officedocument.presentationml.notesSlide+xml"/>
  <Override PartName="/ppt/notesSlides/notesSlide415.xml" ContentType="application/vnd.openxmlformats-officedocument.presentationml.notesSlide+xml"/>
  <Override PartName="/ppt/notesSlides/notesSlide416.xml" ContentType="application/vnd.openxmlformats-officedocument.presentationml.notesSlide+xml"/>
  <Override PartName="/ppt/notesSlides/notesSlide417.xml" ContentType="application/vnd.openxmlformats-officedocument.presentationml.notesSlide+xml"/>
  <Override PartName="/ppt/notesSlides/notesSlide418.xml" ContentType="application/vnd.openxmlformats-officedocument.presentationml.notesSlide+xml"/>
  <Override PartName="/ppt/notesSlides/notesSlide419.xml" ContentType="application/vnd.openxmlformats-officedocument.presentationml.notesSlide+xml"/>
  <Override PartName="/ppt/notesSlides/notesSlide420.xml" ContentType="application/vnd.openxmlformats-officedocument.presentationml.notesSlide+xml"/>
  <Override PartName="/ppt/notesSlides/notesSlide421.xml" ContentType="application/vnd.openxmlformats-officedocument.presentationml.notesSlide+xml"/>
  <Override PartName="/ppt/notesSlides/notesSlide422.xml" ContentType="application/vnd.openxmlformats-officedocument.presentationml.notesSlide+xml"/>
  <Override PartName="/ppt/notesSlides/notesSlide423.xml" ContentType="application/vnd.openxmlformats-officedocument.presentationml.notesSlide+xml"/>
  <Override PartName="/ppt/notesSlides/notesSlide424.xml" ContentType="application/vnd.openxmlformats-officedocument.presentationml.notesSlide+xml"/>
  <Override PartName="/ppt/notesSlides/notesSlide425.xml" ContentType="application/vnd.openxmlformats-officedocument.presentationml.notesSlide+xml"/>
  <Override PartName="/ppt/notesSlides/notesSlide426.xml" ContentType="application/vnd.openxmlformats-officedocument.presentationml.notesSlide+xml"/>
  <Override PartName="/ppt/notesSlides/notesSlide427.xml" ContentType="application/vnd.openxmlformats-officedocument.presentationml.notesSlide+xml"/>
  <Override PartName="/ppt/notesSlides/notesSlide428.xml" ContentType="application/vnd.openxmlformats-officedocument.presentationml.notesSlide+xml"/>
  <Override PartName="/ppt/notesSlides/notesSlide429.xml" ContentType="application/vnd.openxmlformats-officedocument.presentationml.notesSlide+xml"/>
  <Override PartName="/ppt/notesSlides/notesSlide430.xml" ContentType="application/vnd.openxmlformats-officedocument.presentationml.notesSlide+xml"/>
  <Override PartName="/ppt/notesSlides/notesSlide431.xml" ContentType="application/vnd.openxmlformats-officedocument.presentationml.notesSlide+xml"/>
  <Override PartName="/ppt/notesSlides/notesSlide432.xml" ContentType="application/vnd.openxmlformats-officedocument.presentationml.notesSlide+xml"/>
  <Override PartName="/ppt/notesSlides/notesSlide433.xml" ContentType="application/vnd.openxmlformats-officedocument.presentationml.notesSlide+xml"/>
  <Override PartName="/ppt/notesSlides/notesSlide434.xml" ContentType="application/vnd.openxmlformats-officedocument.presentationml.notesSlide+xml"/>
  <Override PartName="/ppt/notesSlides/notesSlide435.xml" ContentType="application/vnd.openxmlformats-officedocument.presentationml.notesSlide+xml"/>
  <Override PartName="/ppt/notesSlides/notesSlide436.xml" ContentType="application/vnd.openxmlformats-officedocument.presentationml.notesSlide+xml"/>
  <Override PartName="/ppt/notesSlides/notesSlide437.xml" ContentType="application/vnd.openxmlformats-officedocument.presentationml.notesSlide+xml"/>
  <Override PartName="/ppt/notesSlides/notesSlide438.xml" ContentType="application/vnd.openxmlformats-officedocument.presentationml.notesSlide+xml"/>
  <Override PartName="/ppt/notesSlides/notesSlide439.xml" ContentType="application/vnd.openxmlformats-officedocument.presentationml.notesSlide+xml"/>
  <Override PartName="/ppt/notesSlides/notesSlide440.xml" ContentType="application/vnd.openxmlformats-officedocument.presentationml.notesSlide+xml"/>
  <Override PartName="/ppt/notesSlides/notesSlide441.xml" ContentType="application/vnd.openxmlformats-officedocument.presentationml.notesSlide+xml"/>
  <Override PartName="/ppt/notesSlides/notesSlide442.xml" ContentType="application/vnd.openxmlformats-officedocument.presentationml.notesSlide+xml"/>
  <Override PartName="/ppt/notesSlides/notesSlide443.xml" ContentType="application/vnd.openxmlformats-officedocument.presentationml.notesSlide+xml"/>
  <Override PartName="/ppt/notesSlides/notesSlide444.xml" ContentType="application/vnd.openxmlformats-officedocument.presentationml.notesSlide+xml"/>
  <Override PartName="/ppt/notesSlides/notesSlide445.xml" ContentType="application/vnd.openxmlformats-officedocument.presentationml.notesSlide+xml"/>
  <Override PartName="/ppt/notesSlides/notesSlide446.xml" ContentType="application/vnd.openxmlformats-officedocument.presentationml.notesSlide+xml"/>
  <Override PartName="/ppt/notesSlides/notesSlide447.xml" ContentType="application/vnd.openxmlformats-officedocument.presentationml.notesSlide+xml"/>
  <Override PartName="/ppt/notesSlides/notesSlide448.xml" ContentType="application/vnd.openxmlformats-officedocument.presentationml.notesSlide+xml"/>
  <Override PartName="/ppt/notesSlides/notesSlide449.xml" ContentType="application/vnd.openxmlformats-officedocument.presentationml.notesSlide+xml"/>
  <Override PartName="/ppt/notesSlides/notesSlide450.xml" ContentType="application/vnd.openxmlformats-officedocument.presentationml.notesSlide+xml"/>
  <Override PartName="/ppt/notesSlides/notesSlide451.xml" ContentType="application/vnd.openxmlformats-officedocument.presentationml.notesSlide+xml"/>
  <Override PartName="/ppt/notesSlides/notesSlide452.xml" ContentType="application/vnd.openxmlformats-officedocument.presentationml.notesSlide+xml"/>
  <Override PartName="/ppt/tags/tag10.xml" ContentType="application/vnd.openxmlformats-officedocument.presentationml.tags+xml"/>
  <Override PartName="/ppt/notesSlides/notesSlide453.xml" ContentType="application/vnd.openxmlformats-officedocument.presentationml.notesSlide+xml"/>
  <Override PartName="/ppt/tags/tag11.xml" ContentType="application/vnd.openxmlformats-officedocument.presentationml.tags+xml"/>
  <Override PartName="/ppt/notesSlides/notesSlide454.xml" ContentType="application/vnd.openxmlformats-officedocument.presentationml.notesSlide+xml"/>
  <Override PartName="/ppt/tags/tag12.xml" ContentType="application/vnd.openxmlformats-officedocument.presentationml.tags+xml"/>
  <Override PartName="/ppt/notesSlides/notesSlide455.xml" ContentType="application/vnd.openxmlformats-officedocument.presentationml.notesSlide+xml"/>
  <Override PartName="/ppt/notesSlides/notesSlide4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76" r:id="rId2"/>
  </p:sldMasterIdLst>
  <p:notesMasterIdLst>
    <p:notesMasterId r:id="rId1231"/>
  </p:notesMasterIdLst>
  <p:sldIdLst>
    <p:sldId id="6006" r:id="rId3"/>
    <p:sldId id="4700" r:id="rId4"/>
    <p:sldId id="4701" r:id="rId5"/>
    <p:sldId id="4702" r:id="rId6"/>
    <p:sldId id="4703" r:id="rId7"/>
    <p:sldId id="4704" r:id="rId8"/>
    <p:sldId id="4705" r:id="rId9"/>
    <p:sldId id="2126" r:id="rId10"/>
    <p:sldId id="2127" r:id="rId11"/>
    <p:sldId id="2128" r:id="rId12"/>
    <p:sldId id="2129" r:id="rId13"/>
    <p:sldId id="2130" r:id="rId14"/>
    <p:sldId id="2131" r:id="rId15"/>
    <p:sldId id="2132" r:id="rId16"/>
    <p:sldId id="2133" r:id="rId17"/>
    <p:sldId id="2134" r:id="rId18"/>
    <p:sldId id="2135" r:id="rId19"/>
    <p:sldId id="2136" r:id="rId20"/>
    <p:sldId id="2137" r:id="rId21"/>
    <p:sldId id="2138" r:id="rId22"/>
    <p:sldId id="2139" r:id="rId23"/>
    <p:sldId id="2140" r:id="rId24"/>
    <p:sldId id="2141" r:id="rId25"/>
    <p:sldId id="2142" r:id="rId26"/>
    <p:sldId id="2143" r:id="rId27"/>
    <p:sldId id="2144" r:id="rId28"/>
    <p:sldId id="2145" r:id="rId29"/>
    <p:sldId id="2146" r:id="rId30"/>
    <p:sldId id="2147" r:id="rId31"/>
    <p:sldId id="2148" r:id="rId32"/>
    <p:sldId id="2149" r:id="rId33"/>
    <p:sldId id="2150" r:id="rId34"/>
    <p:sldId id="2151" r:id="rId35"/>
    <p:sldId id="2152" r:id="rId36"/>
    <p:sldId id="2153" r:id="rId37"/>
    <p:sldId id="2155" r:id="rId38"/>
    <p:sldId id="2156" r:id="rId39"/>
    <p:sldId id="2157" r:id="rId40"/>
    <p:sldId id="2158" r:id="rId41"/>
    <p:sldId id="2159" r:id="rId42"/>
    <p:sldId id="2160" r:id="rId43"/>
    <p:sldId id="2161" r:id="rId44"/>
    <p:sldId id="2162" r:id="rId45"/>
    <p:sldId id="2163" r:id="rId46"/>
    <p:sldId id="2164" r:id="rId47"/>
    <p:sldId id="2165" r:id="rId48"/>
    <p:sldId id="2166" r:id="rId49"/>
    <p:sldId id="2167" r:id="rId50"/>
    <p:sldId id="2168" r:id="rId51"/>
    <p:sldId id="2169" r:id="rId52"/>
    <p:sldId id="4965" r:id="rId53"/>
    <p:sldId id="4966" r:id="rId54"/>
    <p:sldId id="4967" r:id="rId55"/>
    <p:sldId id="4968" r:id="rId56"/>
    <p:sldId id="4969" r:id="rId57"/>
    <p:sldId id="4971" r:id="rId58"/>
    <p:sldId id="4972" r:id="rId59"/>
    <p:sldId id="4973" r:id="rId60"/>
    <p:sldId id="4974" r:id="rId61"/>
    <p:sldId id="4975" r:id="rId62"/>
    <p:sldId id="5010" r:id="rId63"/>
    <p:sldId id="4976" r:id="rId64"/>
    <p:sldId id="4977" r:id="rId65"/>
    <p:sldId id="4978" r:id="rId66"/>
    <p:sldId id="4979" r:id="rId67"/>
    <p:sldId id="4980" r:id="rId68"/>
    <p:sldId id="4981" r:id="rId69"/>
    <p:sldId id="4982" r:id="rId70"/>
    <p:sldId id="4983" r:id="rId71"/>
    <p:sldId id="4984" r:id="rId72"/>
    <p:sldId id="4985" r:id="rId73"/>
    <p:sldId id="4986" r:id="rId74"/>
    <p:sldId id="4987" r:id="rId75"/>
    <p:sldId id="4988" r:id="rId76"/>
    <p:sldId id="4989" r:id="rId77"/>
    <p:sldId id="4990" r:id="rId78"/>
    <p:sldId id="4991" r:id="rId79"/>
    <p:sldId id="4992" r:id="rId80"/>
    <p:sldId id="4993" r:id="rId81"/>
    <p:sldId id="4994" r:id="rId82"/>
    <p:sldId id="4995" r:id="rId83"/>
    <p:sldId id="4996" r:id="rId84"/>
    <p:sldId id="4997" r:id="rId85"/>
    <p:sldId id="4998" r:id="rId86"/>
    <p:sldId id="4999" r:id="rId87"/>
    <p:sldId id="5000" r:id="rId88"/>
    <p:sldId id="5001" r:id="rId89"/>
    <p:sldId id="5002" r:id="rId90"/>
    <p:sldId id="5003" r:id="rId91"/>
    <p:sldId id="5004" r:id="rId92"/>
    <p:sldId id="5005" r:id="rId93"/>
    <p:sldId id="5006" r:id="rId94"/>
    <p:sldId id="5007" r:id="rId95"/>
    <p:sldId id="5008" r:id="rId96"/>
    <p:sldId id="5009" r:id="rId97"/>
    <p:sldId id="693" r:id="rId98"/>
    <p:sldId id="694" r:id="rId99"/>
    <p:sldId id="695" r:id="rId100"/>
    <p:sldId id="696" r:id="rId101"/>
    <p:sldId id="697" r:id="rId102"/>
    <p:sldId id="698" r:id="rId103"/>
    <p:sldId id="699" r:id="rId104"/>
    <p:sldId id="700" r:id="rId105"/>
    <p:sldId id="701" r:id="rId106"/>
    <p:sldId id="702" r:id="rId107"/>
    <p:sldId id="703" r:id="rId108"/>
    <p:sldId id="704" r:id="rId109"/>
    <p:sldId id="705" r:id="rId110"/>
    <p:sldId id="706" r:id="rId111"/>
    <p:sldId id="707" r:id="rId112"/>
    <p:sldId id="708" r:id="rId113"/>
    <p:sldId id="709" r:id="rId114"/>
    <p:sldId id="710" r:id="rId115"/>
    <p:sldId id="711" r:id="rId116"/>
    <p:sldId id="712" r:id="rId117"/>
    <p:sldId id="713" r:id="rId118"/>
    <p:sldId id="714" r:id="rId119"/>
    <p:sldId id="715" r:id="rId120"/>
    <p:sldId id="716" r:id="rId121"/>
    <p:sldId id="717" r:id="rId122"/>
    <p:sldId id="718" r:id="rId123"/>
    <p:sldId id="719" r:id="rId124"/>
    <p:sldId id="720" r:id="rId125"/>
    <p:sldId id="721" r:id="rId126"/>
    <p:sldId id="722" r:id="rId127"/>
    <p:sldId id="723" r:id="rId128"/>
    <p:sldId id="724" r:id="rId129"/>
    <p:sldId id="725" r:id="rId130"/>
    <p:sldId id="5011" r:id="rId131"/>
    <p:sldId id="5012" r:id="rId132"/>
    <p:sldId id="5013" r:id="rId133"/>
    <p:sldId id="5014" r:id="rId134"/>
    <p:sldId id="5015" r:id="rId135"/>
    <p:sldId id="5016" r:id="rId136"/>
    <p:sldId id="5017" r:id="rId137"/>
    <p:sldId id="5029" r:id="rId138"/>
    <p:sldId id="5019" r:id="rId139"/>
    <p:sldId id="5020" r:id="rId140"/>
    <p:sldId id="5021" r:id="rId141"/>
    <p:sldId id="5022" r:id="rId142"/>
    <p:sldId id="5023" r:id="rId143"/>
    <p:sldId id="557" r:id="rId144"/>
    <p:sldId id="5316" r:id="rId145"/>
    <p:sldId id="5403" r:id="rId146"/>
    <p:sldId id="789" r:id="rId147"/>
    <p:sldId id="5314" r:id="rId148"/>
    <p:sldId id="5404" r:id="rId149"/>
    <p:sldId id="791" r:id="rId150"/>
    <p:sldId id="560" r:id="rId151"/>
    <p:sldId id="5405" r:id="rId152"/>
    <p:sldId id="562" r:id="rId153"/>
    <p:sldId id="563" r:id="rId154"/>
    <p:sldId id="5130" r:id="rId155"/>
    <p:sldId id="564" r:id="rId156"/>
    <p:sldId id="565" r:id="rId157"/>
    <p:sldId id="566" r:id="rId158"/>
    <p:sldId id="567" r:id="rId159"/>
    <p:sldId id="578" r:id="rId160"/>
    <p:sldId id="579" r:id="rId161"/>
    <p:sldId id="580" r:id="rId162"/>
    <p:sldId id="581" r:id="rId163"/>
    <p:sldId id="582" r:id="rId164"/>
    <p:sldId id="583" r:id="rId165"/>
    <p:sldId id="5131" r:id="rId166"/>
    <p:sldId id="584" r:id="rId167"/>
    <p:sldId id="5132" r:id="rId168"/>
    <p:sldId id="585" r:id="rId169"/>
    <p:sldId id="586" r:id="rId170"/>
    <p:sldId id="587" r:id="rId171"/>
    <p:sldId id="588" r:id="rId172"/>
    <p:sldId id="589" r:id="rId173"/>
    <p:sldId id="5133" r:id="rId174"/>
    <p:sldId id="590" r:id="rId175"/>
    <p:sldId id="793" r:id="rId176"/>
    <p:sldId id="591" r:id="rId177"/>
    <p:sldId id="592" r:id="rId178"/>
    <p:sldId id="593" r:id="rId179"/>
    <p:sldId id="594" r:id="rId180"/>
    <p:sldId id="595" r:id="rId181"/>
    <p:sldId id="596" r:id="rId182"/>
    <p:sldId id="597" r:id="rId183"/>
    <p:sldId id="598" r:id="rId184"/>
    <p:sldId id="5135" r:id="rId185"/>
    <p:sldId id="599" r:id="rId186"/>
    <p:sldId id="5134" r:id="rId187"/>
    <p:sldId id="5136" r:id="rId188"/>
    <p:sldId id="5137" r:id="rId189"/>
    <p:sldId id="5138" r:id="rId190"/>
    <p:sldId id="5140" r:id="rId191"/>
    <p:sldId id="603" r:id="rId192"/>
    <p:sldId id="5141" r:id="rId193"/>
    <p:sldId id="604" r:id="rId194"/>
    <p:sldId id="5142" r:id="rId195"/>
    <p:sldId id="605" r:id="rId196"/>
    <p:sldId id="5143" r:id="rId197"/>
    <p:sldId id="606" r:id="rId198"/>
    <p:sldId id="607" r:id="rId199"/>
    <p:sldId id="5144" r:id="rId200"/>
    <p:sldId id="608" r:id="rId201"/>
    <p:sldId id="4865" r:id="rId202"/>
    <p:sldId id="4866" r:id="rId203"/>
    <p:sldId id="4867" r:id="rId204"/>
    <p:sldId id="4868" r:id="rId205"/>
    <p:sldId id="4900" r:id="rId206"/>
    <p:sldId id="4895" r:id="rId207"/>
    <p:sldId id="5145" r:id="rId208"/>
    <p:sldId id="4896" r:id="rId209"/>
    <p:sldId id="4897" r:id="rId210"/>
    <p:sldId id="4898" r:id="rId211"/>
    <p:sldId id="4899" r:id="rId212"/>
    <p:sldId id="609" r:id="rId213"/>
    <p:sldId id="610" r:id="rId214"/>
    <p:sldId id="5406" r:id="rId215"/>
    <p:sldId id="794" r:id="rId216"/>
    <p:sldId id="4892" r:id="rId217"/>
    <p:sldId id="4893" r:id="rId218"/>
    <p:sldId id="4894" r:id="rId219"/>
    <p:sldId id="611" r:id="rId220"/>
    <p:sldId id="612" r:id="rId221"/>
    <p:sldId id="5146" r:id="rId222"/>
    <p:sldId id="613" r:id="rId223"/>
    <p:sldId id="5409" r:id="rId224"/>
    <p:sldId id="5417" r:id="rId225"/>
    <p:sldId id="5418" r:id="rId226"/>
    <p:sldId id="5419" r:id="rId227"/>
    <p:sldId id="5420" r:id="rId228"/>
    <p:sldId id="5421" r:id="rId229"/>
    <p:sldId id="5422" r:id="rId230"/>
    <p:sldId id="5410" r:id="rId231"/>
    <p:sldId id="5411" r:id="rId232"/>
    <p:sldId id="5412" r:id="rId233"/>
    <p:sldId id="5413" r:id="rId234"/>
    <p:sldId id="5414" r:id="rId235"/>
    <p:sldId id="5415" r:id="rId236"/>
    <p:sldId id="5416" r:id="rId237"/>
    <p:sldId id="5423" r:id="rId238"/>
    <p:sldId id="5424" r:id="rId239"/>
    <p:sldId id="5425" r:id="rId240"/>
    <p:sldId id="5426" r:id="rId241"/>
    <p:sldId id="5427" r:id="rId242"/>
    <p:sldId id="614" r:id="rId243"/>
    <p:sldId id="5428" r:id="rId244"/>
    <p:sldId id="5429" r:id="rId245"/>
    <p:sldId id="5430" r:id="rId246"/>
    <p:sldId id="5431" r:id="rId247"/>
    <p:sldId id="5432" r:id="rId248"/>
    <p:sldId id="5433" r:id="rId249"/>
    <p:sldId id="5434" r:id="rId250"/>
    <p:sldId id="5154" r:id="rId251"/>
    <p:sldId id="5155" r:id="rId252"/>
    <p:sldId id="5156" r:id="rId253"/>
    <p:sldId id="5157" r:id="rId254"/>
    <p:sldId id="5158" r:id="rId255"/>
    <p:sldId id="5162" r:id="rId256"/>
    <p:sldId id="5159" r:id="rId257"/>
    <p:sldId id="5163" r:id="rId258"/>
    <p:sldId id="2170" r:id="rId259"/>
    <p:sldId id="2171" r:id="rId260"/>
    <p:sldId id="2172" r:id="rId261"/>
    <p:sldId id="2173" r:id="rId262"/>
    <p:sldId id="4750" r:id="rId263"/>
    <p:sldId id="4751" r:id="rId264"/>
    <p:sldId id="4752" r:id="rId265"/>
    <p:sldId id="4753" r:id="rId266"/>
    <p:sldId id="4754" r:id="rId267"/>
    <p:sldId id="4755" r:id="rId268"/>
    <p:sldId id="4756" r:id="rId269"/>
    <p:sldId id="4757" r:id="rId270"/>
    <p:sldId id="4758" r:id="rId271"/>
    <p:sldId id="4759" r:id="rId272"/>
    <p:sldId id="4760" r:id="rId273"/>
    <p:sldId id="4761" r:id="rId274"/>
    <p:sldId id="4762" r:id="rId275"/>
    <p:sldId id="4763" r:id="rId276"/>
    <p:sldId id="4764" r:id="rId277"/>
    <p:sldId id="4765" r:id="rId278"/>
    <p:sldId id="4766" r:id="rId279"/>
    <p:sldId id="4767" r:id="rId280"/>
    <p:sldId id="4768" r:id="rId281"/>
    <p:sldId id="4769" r:id="rId282"/>
    <p:sldId id="4770" r:id="rId283"/>
    <p:sldId id="4771" r:id="rId284"/>
    <p:sldId id="4772" r:id="rId285"/>
    <p:sldId id="4773" r:id="rId286"/>
    <p:sldId id="4774" r:id="rId287"/>
    <p:sldId id="4775" r:id="rId288"/>
    <p:sldId id="4776" r:id="rId289"/>
    <p:sldId id="4777" r:id="rId290"/>
    <p:sldId id="4778" r:id="rId291"/>
    <p:sldId id="4779" r:id="rId292"/>
    <p:sldId id="4780" r:id="rId293"/>
    <p:sldId id="4781" r:id="rId294"/>
    <p:sldId id="4782" r:id="rId295"/>
    <p:sldId id="3582" r:id="rId296"/>
    <p:sldId id="3583" r:id="rId297"/>
    <p:sldId id="3584" r:id="rId298"/>
    <p:sldId id="3585" r:id="rId299"/>
    <p:sldId id="3586" r:id="rId300"/>
    <p:sldId id="3587" r:id="rId301"/>
    <p:sldId id="3588" r:id="rId302"/>
    <p:sldId id="3589" r:id="rId303"/>
    <p:sldId id="3590" r:id="rId304"/>
    <p:sldId id="3591" r:id="rId305"/>
    <p:sldId id="3592" r:id="rId306"/>
    <p:sldId id="3593" r:id="rId307"/>
    <p:sldId id="3594" r:id="rId308"/>
    <p:sldId id="3595" r:id="rId309"/>
    <p:sldId id="3596" r:id="rId310"/>
    <p:sldId id="3597" r:id="rId311"/>
    <p:sldId id="3598" r:id="rId312"/>
    <p:sldId id="3599" r:id="rId313"/>
    <p:sldId id="3600" r:id="rId314"/>
    <p:sldId id="3601" r:id="rId315"/>
    <p:sldId id="3602" r:id="rId316"/>
    <p:sldId id="3603" r:id="rId317"/>
    <p:sldId id="3604" r:id="rId318"/>
    <p:sldId id="3605" r:id="rId319"/>
    <p:sldId id="3606" r:id="rId320"/>
    <p:sldId id="3607" r:id="rId321"/>
    <p:sldId id="3608" r:id="rId322"/>
    <p:sldId id="3609" r:id="rId323"/>
    <p:sldId id="3610" r:id="rId324"/>
    <p:sldId id="1580" r:id="rId325"/>
    <p:sldId id="1581" r:id="rId326"/>
    <p:sldId id="1582" r:id="rId327"/>
    <p:sldId id="1583" r:id="rId328"/>
    <p:sldId id="1584" r:id="rId329"/>
    <p:sldId id="1585" r:id="rId330"/>
    <p:sldId id="1586" r:id="rId331"/>
    <p:sldId id="1587" r:id="rId332"/>
    <p:sldId id="1283" r:id="rId333"/>
    <p:sldId id="1288" r:id="rId334"/>
    <p:sldId id="1289" r:id="rId335"/>
    <p:sldId id="1290" r:id="rId336"/>
    <p:sldId id="1291" r:id="rId337"/>
    <p:sldId id="1292" r:id="rId338"/>
    <p:sldId id="1293" r:id="rId339"/>
    <p:sldId id="1294" r:id="rId340"/>
    <p:sldId id="1295" r:id="rId341"/>
    <p:sldId id="1296" r:id="rId342"/>
    <p:sldId id="1297" r:id="rId343"/>
    <p:sldId id="1298" r:id="rId344"/>
    <p:sldId id="1299" r:id="rId345"/>
    <p:sldId id="1300" r:id="rId346"/>
    <p:sldId id="1301" r:id="rId347"/>
    <p:sldId id="1302" r:id="rId348"/>
    <p:sldId id="1303" r:id="rId349"/>
    <p:sldId id="1304" r:id="rId350"/>
    <p:sldId id="1305" r:id="rId351"/>
    <p:sldId id="1306" r:id="rId352"/>
    <p:sldId id="1251" r:id="rId353"/>
    <p:sldId id="1252" r:id="rId354"/>
    <p:sldId id="1253" r:id="rId355"/>
    <p:sldId id="1254" r:id="rId356"/>
    <p:sldId id="1255" r:id="rId357"/>
    <p:sldId id="1259" r:id="rId358"/>
    <p:sldId id="5435" r:id="rId359"/>
    <p:sldId id="1184" r:id="rId360"/>
    <p:sldId id="5436" r:id="rId361"/>
    <p:sldId id="5437" r:id="rId362"/>
    <p:sldId id="5438" r:id="rId363"/>
    <p:sldId id="5439" r:id="rId364"/>
    <p:sldId id="5440" r:id="rId365"/>
    <p:sldId id="5441" r:id="rId366"/>
    <p:sldId id="5442" r:id="rId367"/>
    <p:sldId id="5443" r:id="rId368"/>
    <p:sldId id="5444" r:id="rId369"/>
    <p:sldId id="5445" r:id="rId370"/>
    <p:sldId id="5446" r:id="rId371"/>
    <p:sldId id="5447" r:id="rId372"/>
    <p:sldId id="5448" r:id="rId373"/>
    <p:sldId id="5449" r:id="rId374"/>
    <p:sldId id="5450" r:id="rId375"/>
    <p:sldId id="5451" r:id="rId376"/>
    <p:sldId id="5452" r:id="rId377"/>
    <p:sldId id="5453" r:id="rId378"/>
    <p:sldId id="5454" r:id="rId379"/>
    <p:sldId id="5455" r:id="rId380"/>
    <p:sldId id="5456" r:id="rId381"/>
    <p:sldId id="5467" r:id="rId382"/>
    <p:sldId id="5468" r:id="rId383"/>
    <p:sldId id="5469" r:id="rId384"/>
    <p:sldId id="5470" r:id="rId385"/>
    <p:sldId id="5471" r:id="rId386"/>
    <p:sldId id="5472" r:id="rId387"/>
    <p:sldId id="5473" r:id="rId388"/>
    <p:sldId id="5474" r:id="rId389"/>
    <p:sldId id="5475" r:id="rId390"/>
    <p:sldId id="5476" r:id="rId391"/>
    <p:sldId id="5477" r:id="rId392"/>
    <p:sldId id="5478" r:id="rId393"/>
    <p:sldId id="5479" r:id="rId394"/>
    <p:sldId id="5480" r:id="rId395"/>
    <p:sldId id="5481" r:id="rId396"/>
    <p:sldId id="5482" r:id="rId397"/>
    <p:sldId id="5483" r:id="rId398"/>
    <p:sldId id="5484" r:id="rId399"/>
    <p:sldId id="5485" r:id="rId400"/>
    <p:sldId id="5486" r:id="rId401"/>
    <p:sldId id="5487" r:id="rId402"/>
    <p:sldId id="5488" r:id="rId403"/>
    <p:sldId id="5489" r:id="rId404"/>
    <p:sldId id="5490" r:id="rId405"/>
    <p:sldId id="5491" r:id="rId406"/>
    <p:sldId id="5492" r:id="rId407"/>
    <p:sldId id="5493" r:id="rId408"/>
    <p:sldId id="5494" r:id="rId409"/>
    <p:sldId id="5495" r:id="rId410"/>
    <p:sldId id="5496" r:id="rId411"/>
    <p:sldId id="5497" r:id="rId412"/>
    <p:sldId id="5498" r:id="rId413"/>
    <p:sldId id="5499" r:id="rId414"/>
    <p:sldId id="5500" r:id="rId415"/>
    <p:sldId id="5501" r:id="rId416"/>
    <p:sldId id="5502" r:id="rId417"/>
    <p:sldId id="5503" r:id="rId418"/>
    <p:sldId id="5504" r:id="rId419"/>
    <p:sldId id="5505" r:id="rId420"/>
    <p:sldId id="5506" r:id="rId421"/>
    <p:sldId id="5507" r:id="rId422"/>
    <p:sldId id="5508" r:id="rId423"/>
    <p:sldId id="5509" r:id="rId424"/>
    <p:sldId id="5510" r:id="rId425"/>
    <p:sldId id="5511" r:id="rId426"/>
    <p:sldId id="5512" r:id="rId427"/>
    <p:sldId id="5513" r:id="rId428"/>
    <p:sldId id="5514" r:id="rId429"/>
    <p:sldId id="5515" r:id="rId430"/>
    <p:sldId id="5516" r:id="rId431"/>
    <p:sldId id="5517" r:id="rId432"/>
    <p:sldId id="5518" r:id="rId433"/>
    <p:sldId id="5519" r:id="rId434"/>
    <p:sldId id="5520" r:id="rId435"/>
    <p:sldId id="5521" r:id="rId436"/>
    <p:sldId id="5522" r:id="rId437"/>
    <p:sldId id="5523" r:id="rId438"/>
    <p:sldId id="5524" r:id="rId439"/>
    <p:sldId id="5525" r:id="rId440"/>
    <p:sldId id="5526" r:id="rId441"/>
    <p:sldId id="5527" r:id="rId442"/>
    <p:sldId id="5528" r:id="rId443"/>
    <p:sldId id="5529" r:id="rId444"/>
    <p:sldId id="5530" r:id="rId445"/>
    <p:sldId id="5531" r:id="rId446"/>
    <p:sldId id="5532" r:id="rId447"/>
    <p:sldId id="5533" r:id="rId448"/>
    <p:sldId id="5534" r:id="rId449"/>
    <p:sldId id="5535" r:id="rId450"/>
    <p:sldId id="5536" r:id="rId451"/>
    <p:sldId id="5537" r:id="rId452"/>
    <p:sldId id="5538" r:id="rId453"/>
    <p:sldId id="5539" r:id="rId454"/>
    <p:sldId id="5540" r:id="rId455"/>
    <p:sldId id="5541" r:id="rId456"/>
    <p:sldId id="5542" r:id="rId457"/>
    <p:sldId id="5543" r:id="rId458"/>
    <p:sldId id="5544" r:id="rId459"/>
    <p:sldId id="5545" r:id="rId460"/>
    <p:sldId id="5546" r:id="rId461"/>
    <p:sldId id="5547" r:id="rId462"/>
    <p:sldId id="5548" r:id="rId463"/>
    <p:sldId id="5549" r:id="rId464"/>
    <p:sldId id="5550" r:id="rId465"/>
    <p:sldId id="5551" r:id="rId466"/>
    <p:sldId id="5552" r:id="rId467"/>
    <p:sldId id="5553" r:id="rId468"/>
    <p:sldId id="5554" r:id="rId469"/>
    <p:sldId id="5555" r:id="rId470"/>
    <p:sldId id="5556" r:id="rId471"/>
    <p:sldId id="5557" r:id="rId472"/>
    <p:sldId id="5558" r:id="rId473"/>
    <p:sldId id="5559" r:id="rId474"/>
    <p:sldId id="5560" r:id="rId475"/>
    <p:sldId id="5561" r:id="rId476"/>
    <p:sldId id="5562" r:id="rId477"/>
    <p:sldId id="5563" r:id="rId478"/>
    <p:sldId id="5564" r:id="rId479"/>
    <p:sldId id="5565" r:id="rId480"/>
    <p:sldId id="5566" r:id="rId481"/>
    <p:sldId id="5567" r:id="rId482"/>
    <p:sldId id="5568" r:id="rId483"/>
    <p:sldId id="5569" r:id="rId484"/>
    <p:sldId id="5570" r:id="rId485"/>
    <p:sldId id="5571" r:id="rId486"/>
    <p:sldId id="5572" r:id="rId487"/>
    <p:sldId id="5573" r:id="rId488"/>
    <p:sldId id="5574" r:id="rId489"/>
    <p:sldId id="5575" r:id="rId490"/>
    <p:sldId id="5605" r:id="rId491"/>
    <p:sldId id="5606" r:id="rId492"/>
    <p:sldId id="5995" r:id="rId493"/>
    <p:sldId id="5576" r:id="rId494"/>
    <p:sldId id="5577" r:id="rId495"/>
    <p:sldId id="5578" r:id="rId496"/>
    <p:sldId id="5579" r:id="rId497"/>
    <p:sldId id="5580" r:id="rId498"/>
    <p:sldId id="5581" r:id="rId499"/>
    <p:sldId id="5582" r:id="rId500"/>
    <p:sldId id="5583" r:id="rId501"/>
    <p:sldId id="5584" r:id="rId502"/>
    <p:sldId id="5585" r:id="rId503"/>
    <p:sldId id="5586" r:id="rId504"/>
    <p:sldId id="5608" r:id="rId505"/>
    <p:sldId id="5609" r:id="rId506"/>
    <p:sldId id="5610" r:id="rId507"/>
    <p:sldId id="5611" r:id="rId508"/>
    <p:sldId id="5612" r:id="rId509"/>
    <p:sldId id="5613" r:id="rId510"/>
    <p:sldId id="5614" r:id="rId511"/>
    <p:sldId id="5615" r:id="rId512"/>
    <p:sldId id="5616" r:id="rId513"/>
    <p:sldId id="5617" r:id="rId514"/>
    <p:sldId id="5618" r:id="rId515"/>
    <p:sldId id="5619" r:id="rId516"/>
    <p:sldId id="5620" r:id="rId517"/>
    <p:sldId id="5621" r:id="rId518"/>
    <p:sldId id="5622" r:id="rId519"/>
    <p:sldId id="5623" r:id="rId520"/>
    <p:sldId id="5624" r:id="rId521"/>
    <p:sldId id="5625" r:id="rId522"/>
    <p:sldId id="5626" r:id="rId523"/>
    <p:sldId id="5627" r:id="rId524"/>
    <p:sldId id="5628" r:id="rId525"/>
    <p:sldId id="5629" r:id="rId526"/>
    <p:sldId id="5630" r:id="rId527"/>
    <p:sldId id="5631" r:id="rId528"/>
    <p:sldId id="5632" r:id="rId529"/>
    <p:sldId id="5633" r:id="rId530"/>
    <p:sldId id="5634" r:id="rId531"/>
    <p:sldId id="5635" r:id="rId532"/>
    <p:sldId id="5636" r:id="rId533"/>
    <p:sldId id="5637" r:id="rId534"/>
    <p:sldId id="5638" r:id="rId535"/>
    <p:sldId id="5639" r:id="rId536"/>
    <p:sldId id="5640" r:id="rId537"/>
    <p:sldId id="5641" r:id="rId538"/>
    <p:sldId id="5642" r:id="rId539"/>
    <p:sldId id="5643" r:id="rId540"/>
    <p:sldId id="5644" r:id="rId541"/>
    <p:sldId id="5645" r:id="rId542"/>
    <p:sldId id="5646" r:id="rId543"/>
    <p:sldId id="5647" r:id="rId544"/>
    <p:sldId id="5648" r:id="rId545"/>
    <p:sldId id="5649" r:id="rId546"/>
    <p:sldId id="5650" r:id="rId547"/>
    <p:sldId id="5651" r:id="rId548"/>
    <p:sldId id="5652" r:id="rId549"/>
    <p:sldId id="5653" r:id="rId550"/>
    <p:sldId id="5654" r:id="rId551"/>
    <p:sldId id="5655" r:id="rId552"/>
    <p:sldId id="5656" r:id="rId553"/>
    <p:sldId id="5657" r:id="rId554"/>
    <p:sldId id="5658" r:id="rId555"/>
    <p:sldId id="5659" r:id="rId556"/>
    <p:sldId id="5660" r:id="rId557"/>
    <p:sldId id="5661" r:id="rId558"/>
    <p:sldId id="5662" r:id="rId559"/>
    <p:sldId id="5663" r:id="rId560"/>
    <p:sldId id="5664" r:id="rId561"/>
    <p:sldId id="5665" r:id="rId562"/>
    <p:sldId id="5666" r:id="rId563"/>
    <p:sldId id="5667" r:id="rId564"/>
    <p:sldId id="5668" r:id="rId565"/>
    <p:sldId id="5669" r:id="rId566"/>
    <p:sldId id="5670" r:id="rId567"/>
    <p:sldId id="5671" r:id="rId568"/>
    <p:sldId id="5672" r:id="rId569"/>
    <p:sldId id="5673" r:id="rId570"/>
    <p:sldId id="5674" r:id="rId571"/>
    <p:sldId id="5675" r:id="rId572"/>
    <p:sldId id="5676" r:id="rId573"/>
    <p:sldId id="5677" r:id="rId574"/>
    <p:sldId id="5678" r:id="rId575"/>
    <p:sldId id="5679" r:id="rId576"/>
    <p:sldId id="5680" r:id="rId577"/>
    <p:sldId id="5681" r:id="rId578"/>
    <p:sldId id="5682" r:id="rId579"/>
    <p:sldId id="5683" r:id="rId580"/>
    <p:sldId id="5684" r:id="rId581"/>
    <p:sldId id="5685" r:id="rId582"/>
    <p:sldId id="5686" r:id="rId583"/>
    <p:sldId id="5687" r:id="rId584"/>
    <p:sldId id="5708" r:id="rId585"/>
    <p:sldId id="5709" r:id="rId586"/>
    <p:sldId id="5710" r:id="rId587"/>
    <p:sldId id="5711" r:id="rId588"/>
    <p:sldId id="5712" r:id="rId589"/>
    <p:sldId id="5713" r:id="rId590"/>
    <p:sldId id="5714" r:id="rId591"/>
    <p:sldId id="5707" r:id="rId592"/>
    <p:sldId id="5715" r:id="rId593"/>
    <p:sldId id="5716" r:id="rId594"/>
    <p:sldId id="5717" r:id="rId595"/>
    <p:sldId id="5718" r:id="rId596"/>
    <p:sldId id="5719" r:id="rId597"/>
    <p:sldId id="5720" r:id="rId598"/>
    <p:sldId id="5721" r:id="rId599"/>
    <p:sldId id="5722" r:id="rId600"/>
    <p:sldId id="5723" r:id="rId601"/>
    <p:sldId id="5724" r:id="rId602"/>
    <p:sldId id="6000" r:id="rId603"/>
    <p:sldId id="6001" r:id="rId604"/>
    <p:sldId id="6002" r:id="rId605"/>
    <p:sldId id="6003" r:id="rId606"/>
    <p:sldId id="5996" r:id="rId607"/>
    <p:sldId id="5997" r:id="rId608"/>
    <p:sldId id="6004" r:id="rId609"/>
    <p:sldId id="5998" r:id="rId610"/>
    <p:sldId id="5999" r:id="rId611"/>
    <p:sldId id="6005" r:id="rId612"/>
    <p:sldId id="1685" r:id="rId613"/>
    <p:sldId id="1686" r:id="rId614"/>
    <p:sldId id="1687" r:id="rId615"/>
    <p:sldId id="1688" r:id="rId616"/>
    <p:sldId id="1689" r:id="rId617"/>
    <p:sldId id="1690" r:id="rId618"/>
    <p:sldId id="1691" r:id="rId619"/>
    <p:sldId id="1692" r:id="rId620"/>
    <p:sldId id="1693" r:id="rId621"/>
    <p:sldId id="4947" r:id="rId622"/>
    <p:sldId id="1694" r:id="rId623"/>
    <p:sldId id="1695" r:id="rId624"/>
    <p:sldId id="1696" r:id="rId625"/>
    <p:sldId id="1697" r:id="rId626"/>
    <p:sldId id="1698" r:id="rId627"/>
    <p:sldId id="1699" r:id="rId628"/>
    <p:sldId id="1700" r:id="rId629"/>
    <p:sldId id="1701" r:id="rId630"/>
    <p:sldId id="1702" r:id="rId631"/>
    <p:sldId id="1703" r:id="rId632"/>
    <p:sldId id="1704" r:id="rId633"/>
    <p:sldId id="1705" r:id="rId634"/>
    <p:sldId id="1706" r:id="rId635"/>
    <p:sldId id="1707" r:id="rId636"/>
    <p:sldId id="1708" r:id="rId637"/>
    <p:sldId id="1709" r:id="rId638"/>
    <p:sldId id="1710" r:id="rId639"/>
    <p:sldId id="1711" r:id="rId640"/>
    <p:sldId id="1712" r:id="rId641"/>
    <p:sldId id="1713" r:id="rId642"/>
    <p:sldId id="1714" r:id="rId643"/>
    <p:sldId id="1715" r:id="rId644"/>
    <p:sldId id="1716" r:id="rId645"/>
    <p:sldId id="1717" r:id="rId646"/>
    <p:sldId id="1718" r:id="rId647"/>
    <p:sldId id="1719" r:id="rId648"/>
    <p:sldId id="1720" r:id="rId649"/>
    <p:sldId id="1721" r:id="rId650"/>
    <p:sldId id="1722" r:id="rId651"/>
    <p:sldId id="1723" r:id="rId652"/>
    <p:sldId id="1724" r:id="rId653"/>
    <p:sldId id="4948" r:id="rId654"/>
    <p:sldId id="1725" r:id="rId655"/>
    <p:sldId id="1726" r:id="rId656"/>
    <p:sldId id="4949" r:id="rId657"/>
    <p:sldId id="1727" r:id="rId658"/>
    <p:sldId id="1728" r:id="rId659"/>
    <p:sldId id="1729" r:id="rId660"/>
    <p:sldId id="1730" r:id="rId661"/>
    <p:sldId id="1731" r:id="rId662"/>
    <p:sldId id="1732" r:id="rId663"/>
    <p:sldId id="1733" r:id="rId664"/>
    <p:sldId id="1734" r:id="rId665"/>
    <p:sldId id="1735" r:id="rId666"/>
    <p:sldId id="1736" r:id="rId667"/>
    <p:sldId id="1737" r:id="rId668"/>
    <p:sldId id="1738" r:id="rId669"/>
    <p:sldId id="1739" r:id="rId670"/>
    <p:sldId id="1740" r:id="rId671"/>
    <p:sldId id="2174" r:id="rId672"/>
    <p:sldId id="2175" r:id="rId673"/>
    <p:sldId id="2176" r:id="rId674"/>
    <p:sldId id="2177" r:id="rId675"/>
    <p:sldId id="4783" r:id="rId676"/>
    <p:sldId id="4784" r:id="rId677"/>
    <p:sldId id="4785" r:id="rId678"/>
    <p:sldId id="4786" r:id="rId679"/>
    <p:sldId id="600" r:id="rId680"/>
    <p:sldId id="601" r:id="rId681"/>
    <p:sldId id="2178" r:id="rId682"/>
    <p:sldId id="2179" r:id="rId683"/>
    <p:sldId id="4787" r:id="rId684"/>
    <p:sldId id="4788" r:id="rId685"/>
    <p:sldId id="4789" r:id="rId686"/>
    <p:sldId id="4790" r:id="rId687"/>
    <p:sldId id="4791" r:id="rId688"/>
    <p:sldId id="4792" r:id="rId689"/>
    <p:sldId id="4793" r:id="rId690"/>
    <p:sldId id="4794" r:id="rId691"/>
    <p:sldId id="4795" r:id="rId692"/>
    <p:sldId id="4796" r:id="rId693"/>
    <p:sldId id="4797" r:id="rId694"/>
    <p:sldId id="4798" r:id="rId695"/>
    <p:sldId id="4799" r:id="rId696"/>
    <p:sldId id="4800" r:id="rId697"/>
    <p:sldId id="4801" r:id="rId698"/>
    <p:sldId id="4802" r:id="rId699"/>
    <p:sldId id="4803" r:id="rId700"/>
    <p:sldId id="2180" r:id="rId701"/>
    <p:sldId id="5731" r:id="rId702"/>
    <p:sldId id="5732" r:id="rId703"/>
    <p:sldId id="5736" r:id="rId704"/>
    <p:sldId id="5733" r:id="rId705"/>
    <p:sldId id="5734" r:id="rId706"/>
    <p:sldId id="5737" r:id="rId707"/>
    <p:sldId id="5738" r:id="rId708"/>
    <p:sldId id="5739" r:id="rId709"/>
    <p:sldId id="5740" r:id="rId710"/>
    <p:sldId id="5741" r:id="rId711"/>
    <p:sldId id="5742" r:id="rId712"/>
    <p:sldId id="5744" r:id="rId713"/>
    <p:sldId id="5743" r:id="rId714"/>
    <p:sldId id="5745" r:id="rId715"/>
    <p:sldId id="5746" r:id="rId716"/>
    <p:sldId id="5747" r:id="rId717"/>
    <p:sldId id="5748" r:id="rId718"/>
    <p:sldId id="5749" r:id="rId719"/>
    <p:sldId id="5750" r:id="rId720"/>
    <p:sldId id="5751" r:id="rId721"/>
    <p:sldId id="5752" r:id="rId722"/>
    <p:sldId id="5753" r:id="rId723"/>
    <p:sldId id="5754" r:id="rId724"/>
    <p:sldId id="5755" r:id="rId725"/>
    <p:sldId id="5756" r:id="rId726"/>
    <p:sldId id="5757" r:id="rId727"/>
    <p:sldId id="5758" r:id="rId728"/>
    <p:sldId id="5759" r:id="rId729"/>
    <p:sldId id="5760" r:id="rId730"/>
    <p:sldId id="5761" r:id="rId731"/>
    <p:sldId id="5762" r:id="rId732"/>
    <p:sldId id="5763" r:id="rId733"/>
    <p:sldId id="5764" r:id="rId734"/>
    <p:sldId id="5765" r:id="rId735"/>
    <p:sldId id="5766" r:id="rId736"/>
    <p:sldId id="5767" r:id="rId737"/>
    <p:sldId id="5768" r:id="rId738"/>
    <p:sldId id="5769" r:id="rId739"/>
    <p:sldId id="5770" r:id="rId740"/>
    <p:sldId id="5771" r:id="rId741"/>
    <p:sldId id="5772" r:id="rId742"/>
    <p:sldId id="5773" r:id="rId743"/>
    <p:sldId id="5774" r:id="rId744"/>
    <p:sldId id="5775" r:id="rId745"/>
    <p:sldId id="5776" r:id="rId746"/>
    <p:sldId id="5777" r:id="rId747"/>
    <p:sldId id="5778" r:id="rId748"/>
    <p:sldId id="5779" r:id="rId749"/>
    <p:sldId id="5780" r:id="rId750"/>
    <p:sldId id="5781" r:id="rId751"/>
    <p:sldId id="5782" r:id="rId752"/>
    <p:sldId id="5783" r:id="rId753"/>
    <p:sldId id="5784" r:id="rId754"/>
    <p:sldId id="5785" r:id="rId755"/>
    <p:sldId id="5786" r:id="rId756"/>
    <p:sldId id="5787" r:id="rId757"/>
    <p:sldId id="5788" r:id="rId758"/>
    <p:sldId id="5789" r:id="rId759"/>
    <p:sldId id="5790" r:id="rId760"/>
    <p:sldId id="5791" r:id="rId761"/>
    <p:sldId id="5792" r:id="rId762"/>
    <p:sldId id="5793" r:id="rId763"/>
    <p:sldId id="5794" r:id="rId764"/>
    <p:sldId id="5795" r:id="rId765"/>
    <p:sldId id="5796" r:id="rId766"/>
    <p:sldId id="5797" r:id="rId767"/>
    <p:sldId id="4707" r:id="rId768"/>
    <p:sldId id="4708" r:id="rId769"/>
    <p:sldId id="4709" r:id="rId770"/>
    <p:sldId id="472" r:id="rId771"/>
    <p:sldId id="4710" r:id="rId772"/>
    <p:sldId id="4711" r:id="rId773"/>
    <p:sldId id="4712" r:id="rId774"/>
    <p:sldId id="4713" r:id="rId775"/>
    <p:sldId id="4714" r:id="rId776"/>
    <p:sldId id="4715" r:id="rId777"/>
    <p:sldId id="4716" r:id="rId778"/>
    <p:sldId id="4717" r:id="rId779"/>
    <p:sldId id="4732" r:id="rId780"/>
    <p:sldId id="4733" r:id="rId781"/>
    <p:sldId id="4734" r:id="rId782"/>
    <p:sldId id="4735" r:id="rId783"/>
    <p:sldId id="4736" r:id="rId784"/>
    <p:sldId id="4737" r:id="rId785"/>
    <p:sldId id="4738" r:id="rId786"/>
    <p:sldId id="4739" r:id="rId787"/>
    <p:sldId id="4740" r:id="rId788"/>
    <p:sldId id="4741" r:id="rId789"/>
    <p:sldId id="4742" r:id="rId790"/>
    <p:sldId id="4743" r:id="rId791"/>
    <p:sldId id="4744" r:id="rId792"/>
    <p:sldId id="4745" r:id="rId793"/>
    <p:sldId id="4746" r:id="rId794"/>
    <p:sldId id="4747" r:id="rId795"/>
    <p:sldId id="4748" r:id="rId796"/>
    <p:sldId id="4749" r:id="rId797"/>
    <p:sldId id="5798" r:id="rId798"/>
    <p:sldId id="5799" r:id="rId799"/>
    <p:sldId id="5800" r:id="rId800"/>
    <p:sldId id="5801" r:id="rId801"/>
    <p:sldId id="5802" r:id="rId802"/>
    <p:sldId id="5803" r:id="rId803"/>
    <p:sldId id="5804" r:id="rId804"/>
    <p:sldId id="5805" r:id="rId805"/>
    <p:sldId id="5806" r:id="rId806"/>
    <p:sldId id="5807" r:id="rId807"/>
    <p:sldId id="5808" r:id="rId808"/>
    <p:sldId id="5809" r:id="rId809"/>
    <p:sldId id="5810" r:id="rId810"/>
    <p:sldId id="1631" r:id="rId811"/>
    <p:sldId id="1632" r:id="rId812"/>
    <p:sldId id="1633" r:id="rId813"/>
    <p:sldId id="1634" r:id="rId814"/>
    <p:sldId id="1635" r:id="rId815"/>
    <p:sldId id="1636" r:id="rId816"/>
    <p:sldId id="1637" r:id="rId817"/>
    <p:sldId id="1638" r:id="rId818"/>
    <p:sldId id="1639" r:id="rId819"/>
    <p:sldId id="1640" r:id="rId820"/>
    <p:sldId id="1641" r:id="rId821"/>
    <p:sldId id="1642" r:id="rId822"/>
    <p:sldId id="1643" r:id="rId823"/>
    <p:sldId id="1644" r:id="rId824"/>
    <p:sldId id="1645" r:id="rId825"/>
    <p:sldId id="1646" r:id="rId826"/>
    <p:sldId id="1647" r:id="rId827"/>
    <p:sldId id="1648" r:id="rId828"/>
    <p:sldId id="5811" r:id="rId829"/>
    <p:sldId id="5812" r:id="rId830"/>
    <p:sldId id="5813" r:id="rId831"/>
    <p:sldId id="1651" r:id="rId832"/>
    <p:sldId id="1652" r:id="rId833"/>
    <p:sldId id="1653" r:id="rId834"/>
    <p:sldId id="1654" r:id="rId835"/>
    <p:sldId id="1655" r:id="rId836"/>
    <p:sldId id="1656" r:id="rId837"/>
    <p:sldId id="1657" r:id="rId838"/>
    <p:sldId id="1658" r:id="rId839"/>
    <p:sldId id="1659" r:id="rId840"/>
    <p:sldId id="1660" r:id="rId841"/>
    <p:sldId id="1661" r:id="rId842"/>
    <p:sldId id="1662" r:id="rId843"/>
    <p:sldId id="1663" r:id="rId844"/>
    <p:sldId id="1664" r:id="rId845"/>
    <p:sldId id="1665" r:id="rId846"/>
    <p:sldId id="1666" r:id="rId847"/>
    <p:sldId id="1667" r:id="rId848"/>
    <p:sldId id="1668" r:id="rId849"/>
    <p:sldId id="1669" r:id="rId850"/>
    <p:sldId id="1670" r:id="rId851"/>
    <p:sldId id="5814" r:id="rId852"/>
    <p:sldId id="558" r:id="rId853"/>
    <p:sldId id="5815" r:id="rId854"/>
    <p:sldId id="790" r:id="rId855"/>
    <p:sldId id="5816" r:id="rId856"/>
    <p:sldId id="5817" r:id="rId857"/>
    <p:sldId id="561" r:id="rId858"/>
    <p:sldId id="5818" r:id="rId859"/>
    <p:sldId id="5819" r:id="rId860"/>
    <p:sldId id="5820" r:id="rId861"/>
    <p:sldId id="5821" r:id="rId862"/>
    <p:sldId id="5822" r:id="rId863"/>
    <p:sldId id="5823" r:id="rId864"/>
    <p:sldId id="5824" r:id="rId865"/>
    <p:sldId id="5825" r:id="rId866"/>
    <p:sldId id="5826" r:id="rId867"/>
    <p:sldId id="5827" r:id="rId868"/>
    <p:sldId id="5828" r:id="rId869"/>
    <p:sldId id="5829" r:id="rId870"/>
    <p:sldId id="5830" r:id="rId871"/>
    <p:sldId id="5831" r:id="rId872"/>
    <p:sldId id="5832" r:id="rId873"/>
    <p:sldId id="5833" r:id="rId874"/>
    <p:sldId id="5834" r:id="rId875"/>
    <p:sldId id="5835" r:id="rId876"/>
    <p:sldId id="5836" r:id="rId877"/>
    <p:sldId id="5837" r:id="rId878"/>
    <p:sldId id="5838" r:id="rId879"/>
    <p:sldId id="5839" r:id="rId880"/>
    <p:sldId id="5840" r:id="rId881"/>
    <p:sldId id="5841" r:id="rId882"/>
    <p:sldId id="5842" r:id="rId883"/>
    <p:sldId id="5843" r:id="rId884"/>
    <p:sldId id="5844" r:id="rId885"/>
    <p:sldId id="5845" r:id="rId886"/>
    <p:sldId id="5846" r:id="rId887"/>
    <p:sldId id="5847" r:id="rId888"/>
    <p:sldId id="5848" r:id="rId889"/>
    <p:sldId id="5849" r:id="rId890"/>
    <p:sldId id="5850" r:id="rId891"/>
    <p:sldId id="5851" r:id="rId892"/>
    <p:sldId id="5904" r:id="rId893"/>
    <p:sldId id="5852" r:id="rId894"/>
    <p:sldId id="5853" r:id="rId895"/>
    <p:sldId id="5854" r:id="rId896"/>
    <p:sldId id="5855" r:id="rId897"/>
    <p:sldId id="5856" r:id="rId898"/>
    <p:sldId id="5857" r:id="rId899"/>
    <p:sldId id="5858" r:id="rId900"/>
    <p:sldId id="5859" r:id="rId901"/>
    <p:sldId id="5860" r:id="rId902"/>
    <p:sldId id="5861" r:id="rId903"/>
    <p:sldId id="5862" r:id="rId904"/>
    <p:sldId id="5863" r:id="rId905"/>
    <p:sldId id="5864" r:id="rId906"/>
    <p:sldId id="5865" r:id="rId907"/>
    <p:sldId id="5866" r:id="rId908"/>
    <p:sldId id="5867" r:id="rId909"/>
    <p:sldId id="5868" r:id="rId910"/>
    <p:sldId id="5869" r:id="rId911"/>
    <p:sldId id="5870" r:id="rId912"/>
    <p:sldId id="5871" r:id="rId913"/>
    <p:sldId id="5872" r:id="rId914"/>
    <p:sldId id="5873" r:id="rId915"/>
    <p:sldId id="5874" r:id="rId916"/>
    <p:sldId id="5875" r:id="rId917"/>
    <p:sldId id="5876" r:id="rId918"/>
    <p:sldId id="5877" r:id="rId919"/>
    <p:sldId id="5878" r:id="rId920"/>
    <p:sldId id="5879" r:id="rId921"/>
    <p:sldId id="5880" r:id="rId922"/>
    <p:sldId id="5881" r:id="rId923"/>
    <p:sldId id="5882" r:id="rId924"/>
    <p:sldId id="5883" r:id="rId925"/>
    <p:sldId id="5905" r:id="rId926"/>
    <p:sldId id="5906" r:id="rId927"/>
    <p:sldId id="5907" r:id="rId928"/>
    <p:sldId id="5908" r:id="rId929"/>
    <p:sldId id="5909" r:id="rId930"/>
    <p:sldId id="5910" r:id="rId931"/>
    <p:sldId id="5911" r:id="rId932"/>
    <p:sldId id="5912" r:id="rId933"/>
    <p:sldId id="5913" r:id="rId934"/>
    <p:sldId id="5914" r:id="rId935"/>
    <p:sldId id="5915" r:id="rId936"/>
    <p:sldId id="5916" r:id="rId937"/>
    <p:sldId id="5903" r:id="rId938"/>
    <p:sldId id="5917" r:id="rId939"/>
    <p:sldId id="5918" r:id="rId940"/>
    <p:sldId id="5919" r:id="rId941"/>
    <p:sldId id="5920" r:id="rId942"/>
    <p:sldId id="5921" r:id="rId943"/>
    <p:sldId id="5922" r:id="rId944"/>
    <p:sldId id="5923" r:id="rId945"/>
    <p:sldId id="5924" r:id="rId946"/>
    <p:sldId id="5925" r:id="rId947"/>
    <p:sldId id="2552" r:id="rId948"/>
    <p:sldId id="2553" r:id="rId949"/>
    <p:sldId id="2554" r:id="rId950"/>
    <p:sldId id="2555" r:id="rId951"/>
    <p:sldId id="2556" r:id="rId952"/>
    <p:sldId id="2557" r:id="rId953"/>
    <p:sldId id="2558" r:id="rId954"/>
    <p:sldId id="2559" r:id="rId955"/>
    <p:sldId id="2560" r:id="rId956"/>
    <p:sldId id="2561" r:id="rId957"/>
    <p:sldId id="2562" r:id="rId958"/>
    <p:sldId id="2563" r:id="rId959"/>
    <p:sldId id="2564" r:id="rId960"/>
    <p:sldId id="2565" r:id="rId961"/>
    <p:sldId id="2566" r:id="rId962"/>
    <p:sldId id="2567" r:id="rId963"/>
    <p:sldId id="2568" r:id="rId964"/>
    <p:sldId id="2569" r:id="rId965"/>
    <p:sldId id="2570" r:id="rId966"/>
    <p:sldId id="758" r:id="rId967"/>
    <p:sldId id="2571" r:id="rId968"/>
    <p:sldId id="2572" r:id="rId969"/>
    <p:sldId id="765" r:id="rId970"/>
    <p:sldId id="2573" r:id="rId971"/>
    <p:sldId id="759" r:id="rId972"/>
    <p:sldId id="760" r:id="rId973"/>
    <p:sldId id="2574" r:id="rId974"/>
    <p:sldId id="2575" r:id="rId975"/>
    <p:sldId id="2576" r:id="rId976"/>
    <p:sldId id="2577" r:id="rId977"/>
    <p:sldId id="761" r:id="rId978"/>
    <p:sldId id="2578" r:id="rId979"/>
    <p:sldId id="1049" r:id="rId980"/>
    <p:sldId id="744" r:id="rId981"/>
    <p:sldId id="745" r:id="rId982"/>
    <p:sldId id="746" r:id="rId983"/>
    <p:sldId id="747" r:id="rId984"/>
    <p:sldId id="2590" r:id="rId985"/>
    <p:sldId id="2591" r:id="rId986"/>
    <p:sldId id="2592" r:id="rId987"/>
    <p:sldId id="2593" r:id="rId988"/>
    <p:sldId id="2594" r:id="rId989"/>
    <p:sldId id="2595" r:id="rId990"/>
    <p:sldId id="762" r:id="rId991"/>
    <p:sldId id="763" r:id="rId992"/>
    <p:sldId id="764" r:id="rId993"/>
    <p:sldId id="2596" r:id="rId994"/>
    <p:sldId id="2597" r:id="rId995"/>
    <p:sldId id="2598" r:id="rId996"/>
    <p:sldId id="787" r:id="rId997"/>
    <p:sldId id="2599" r:id="rId998"/>
    <p:sldId id="2600" r:id="rId999"/>
    <p:sldId id="786" r:id="rId1000"/>
    <p:sldId id="2601" r:id="rId1001"/>
    <p:sldId id="2602" r:id="rId1002"/>
    <p:sldId id="2603" r:id="rId1003"/>
    <p:sldId id="2604" r:id="rId1004"/>
    <p:sldId id="559" r:id="rId1005"/>
    <p:sldId id="2605" r:id="rId1006"/>
    <p:sldId id="2606" r:id="rId1007"/>
    <p:sldId id="2607" r:id="rId1008"/>
    <p:sldId id="2608" r:id="rId1009"/>
    <p:sldId id="2609" r:id="rId1010"/>
    <p:sldId id="2610" r:id="rId1011"/>
    <p:sldId id="2611" r:id="rId1012"/>
    <p:sldId id="2612" r:id="rId1013"/>
    <p:sldId id="2613" r:id="rId1014"/>
    <p:sldId id="2614" r:id="rId1015"/>
    <p:sldId id="2615" r:id="rId1016"/>
    <p:sldId id="2616" r:id="rId1017"/>
    <p:sldId id="2617" r:id="rId1018"/>
    <p:sldId id="2618" r:id="rId1019"/>
    <p:sldId id="615" r:id="rId1020"/>
    <p:sldId id="757" r:id="rId1021"/>
    <p:sldId id="748" r:id="rId1022"/>
    <p:sldId id="749" r:id="rId1023"/>
    <p:sldId id="750" r:id="rId1024"/>
    <p:sldId id="751" r:id="rId1025"/>
    <p:sldId id="2579" r:id="rId1026"/>
    <p:sldId id="2580" r:id="rId1027"/>
    <p:sldId id="2581" r:id="rId1028"/>
    <p:sldId id="2582" r:id="rId1029"/>
    <p:sldId id="2583" r:id="rId1030"/>
    <p:sldId id="2584" r:id="rId1031"/>
    <p:sldId id="2585" r:id="rId1032"/>
    <p:sldId id="768" r:id="rId1033"/>
    <p:sldId id="769" r:id="rId1034"/>
    <p:sldId id="770" r:id="rId1035"/>
    <p:sldId id="771" r:id="rId1036"/>
    <p:sldId id="772" r:id="rId1037"/>
    <p:sldId id="773" r:id="rId1038"/>
    <p:sldId id="774" r:id="rId1039"/>
    <p:sldId id="778" r:id="rId1040"/>
    <p:sldId id="779" r:id="rId1041"/>
    <p:sldId id="780" r:id="rId1042"/>
    <p:sldId id="781" r:id="rId1043"/>
    <p:sldId id="782" r:id="rId1044"/>
    <p:sldId id="783" r:id="rId1045"/>
    <p:sldId id="784" r:id="rId1046"/>
    <p:sldId id="785" r:id="rId1047"/>
    <p:sldId id="2586" r:id="rId1048"/>
    <p:sldId id="2587" r:id="rId1049"/>
    <p:sldId id="766" r:id="rId1050"/>
    <p:sldId id="767" r:id="rId1051"/>
    <p:sldId id="2588" r:id="rId1052"/>
    <p:sldId id="2589" r:id="rId1053"/>
    <p:sldId id="1741" r:id="rId1054"/>
    <p:sldId id="1742" r:id="rId1055"/>
    <p:sldId id="1743" r:id="rId1056"/>
    <p:sldId id="1744" r:id="rId1057"/>
    <p:sldId id="1745" r:id="rId1058"/>
    <p:sldId id="1746" r:id="rId1059"/>
    <p:sldId id="1747" r:id="rId1060"/>
    <p:sldId id="1748" r:id="rId1061"/>
    <p:sldId id="1749" r:id="rId1062"/>
    <p:sldId id="1750" r:id="rId1063"/>
    <p:sldId id="1751" r:id="rId1064"/>
    <p:sldId id="1752" r:id="rId1065"/>
    <p:sldId id="1753" r:id="rId1066"/>
    <p:sldId id="1754" r:id="rId1067"/>
    <p:sldId id="1755" r:id="rId1068"/>
    <p:sldId id="1756" r:id="rId1069"/>
    <p:sldId id="1757" r:id="rId1070"/>
    <p:sldId id="1758" r:id="rId1071"/>
    <p:sldId id="1759" r:id="rId1072"/>
    <p:sldId id="1760" r:id="rId1073"/>
    <p:sldId id="1761" r:id="rId1074"/>
    <p:sldId id="1762" r:id="rId1075"/>
    <p:sldId id="1763" r:id="rId1076"/>
    <p:sldId id="1764" r:id="rId1077"/>
    <p:sldId id="1765" r:id="rId1078"/>
    <p:sldId id="1766" r:id="rId1079"/>
    <p:sldId id="1767" r:id="rId1080"/>
    <p:sldId id="4821" r:id="rId1081"/>
    <p:sldId id="5942" r:id="rId1082"/>
    <p:sldId id="5943" r:id="rId1083"/>
    <p:sldId id="5944" r:id="rId1084"/>
    <p:sldId id="1086" r:id="rId1085"/>
    <p:sldId id="1087" r:id="rId1086"/>
    <p:sldId id="4806" r:id="rId1087"/>
    <p:sldId id="4807" r:id="rId1088"/>
    <p:sldId id="4808" r:id="rId1089"/>
    <p:sldId id="4809" r:id="rId1090"/>
    <p:sldId id="4810" r:id="rId1091"/>
    <p:sldId id="4811" r:id="rId1092"/>
    <p:sldId id="4812" r:id="rId1093"/>
    <p:sldId id="4813" r:id="rId1094"/>
    <p:sldId id="4814" r:id="rId1095"/>
    <p:sldId id="4815" r:id="rId1096"/>
    <p:sldId id="4816" r:id="rId1097"/>
    <p:sldId id="4817" r:id="rId1098"/>
    <p:sldId id="4818" r:id="rId1099"/>
    <p:sldId id="4819" r:id="rId1100"/>
    <p:sldId id="4820" r:id="rId1101"/>
    <p:sldId id="5959" r:id="rId1102"/>
    <p:sldId id="1791" r:id="rId1103"/>
    <p:sldId id="1792" r:id="rId1104"/>
    <p:sldId id="1793" r:id="rId1105"/>
    <p:sldId id="1794" r:id="rId1106"/>
    <p:sldId id="5028" r:id="rId1107"/>
    <p:sldId id="5946" r:id="rId1108"/>
    <p:sldId id="5030" r:id="rId1109"/>
    <p:sldId id="5031" r:id="rId1110"/>
    <p:sldId id="5958" r:id="rId1111"/>
    <p:sldId id="1807" r:id="rId1112"/>
    <p:sldId id="1808" r:id="rId1113"/>
    <p:sldId id="1809" r:id="rId1114"/>
    <p:sldId id="1810" r:id="rId1115"/>
    <p:sldId id="1811" r:id="rId1116"/>
    <p:sldId id="1812" r:id="rId1117"/>
    <p:sldId id="1813" r:id="rId1118"/>
    <p:sldId id="1814" r:id="rId1119"/>
    <p:sldId id="1815" r:id="rId1120"/>
    <p:sldId id="1816" r:id="rId1121"/>
    <p:sldId id="5957" r:id="rId1122"/>
    <p:sldId id="1822" r:id="rId1123"/>
    <p:sldId id="1823" r:id="rId1124"/>
    <p:sldId id="1824" r:id="rId1125"/>
    <p:sldId id="1825" r:id="rId1126"/>
    <p:sldId id="1826" r:id="rId1127"/>
    <p:sldId id="1827" r:id="rId1128"/>
    <p:sldId id="5956" r:id="rId1129"/>
    <p:sldId id="1829" r:id="rId1130"/>
    <p:sldId id="1830" r:id="rId1131"/>
    <p:sldId id="1831" r:id="rId1132"/>
    <p:sldId id="1832" r:id="rId1133"/>
    <p:sldId id="1833" r:id="rId1134"/>
    <p:sldId id="1834" r:id="rId1135"/>
    <p:sldId id="5955" r:id="rId1136"/>
    <p:sldId id="1836" r:id="rId1137"/>
    <p:sldId id="1837" r:id="rId1138"/>
    <p:sldId id="1838" r:id="rId1139"/>
    <p:sldId id="1839" r:id="rId1140"/>
    <p:sldId id="1840" r:id="rId1141"/>
    <p:sldId id="1841" r:id="rId1142"/>
    <p:sldId id="1842" r:id="rId1143"/>
    <p:sldId id="1843" r:id="rId1144"/>
    <p:sldId id="5954" r:id="rId1145"/>
    <p:sldId id="1845" r:id="rId1146"/>
    <p:sldId id="1846" r:id="rId1147"/>
    <p:sldId id="1847" r:id="rId1148"/>
    <p:sldId id="1848" r:id="rId1149"/>
    <p:sldId id="1849" r:id="rId1150"/>
    <p:sldId id="1850" r:id="rId1151"/>
    <p:sldId id="5953" r:id="rId1152"/>
    <p:sldId id="4861" r:id="rId1153"/>
    <p:sldId id="4862" r:id="rId1154"/>
    <p:sldId id="4863" r:id="rId1155"/>
    <p:sldId id="4864" r:id="rId1156"/>
    <p:sldId id="2181" r:id="rId1157"/>
    <p:sldId id="2182" r:id="rId1158"/>
    <p:sldId id="2183" r:id="rId1159"/>
    <p:sldId id="2184" r:id="rId1160"/>
    <p:sldId id="1881" r:id="rId1161"/>
    <p:sldId id="1882" r:id="rId1162"/>
    <p:sldId id="1883" r:id="rId1163"/>
    <p:sldId id="1884" r:id="rId1164"/>
    <p:sldId id="1885" r:id="rId1165"/>
    <p:sldId id="1886" r:id="rId1166"/>
    <p:sldId id="1887" r:id="rId1167"/>
    <p:sldId id="1888" r:id="rId1168"/>
    <p:sldId id="1889" r:id="rId1169"/>
    <p:sldId id="1890" r:id="rId1170"/>
    <p:sldId id="1891" r:id="rId1171"/>
    <p:sldId id="1892" r:id="rId1172"/>
    <p:sldId id="1893" r:id="rId1173"/>
    <p:sldId id="1894" r:id="rId1174"/>
    <p:sldId id="1895" r:id="rId1175"/>
    <p:sldId id="1896" r:id="rId1176"/>
    <p:sldId id="1897" r:id="rId1177"/>
    <p:sldId id="1898" r:id="rId1178"/>
    <p:sldId id="1899" r:id="rId1179"/>
    <p:sldId id="1900" r:id="rId1180"/>
    <p:sldId id="1901" r:id="rId1181"/>
    <p:sldId id="4804" r:id="rId1182"/>
    <p:sldId id="4805" r:id="rId1183"/>
    <p:sldId id="5960" r:id="rId1184"/>
    <p:sldId id="5961" r:id="rId1185"/>
    <p:sldId id="2185" r:id="rId1186"/>
    <p:sldId id="5962" r:id="rId1187"/>
    <p:sldId id="2186" r:id="rId1188"/>
    <p:sldId id="5963" r:id="rId1189"/>
    <p:sldId id="5964" r:id="rId1190"/>
    <p:sldId id="5965" r:id="rId1191"/>
    <p:sldId id="5966" r:id="rId1192"/>
    <p:sldId id="336" r:id="rId1193"/>
    <p:sldId id="5350" r:id="rId1194"/>
    <p:sldId id="337" r:id="rId1195"/>
    <p:sldId id="338" r:id="rId1196"/>
    <p:sldId id="339" r:id="rId1197"/>
    <p:sldId id="340" r:id="rId1198"/>
    <p:sldId id="341" r:id="rId1199"/>
    <p:sldId id="342" r:id="rId1200"/>
    <p:sldId id="5967" r:id="rId1201"/>
    <p:sldId id="5968" r:id="rId1202"/>
    <p:sldId id="5969" r:id="rId1203"/>
    <p:sldId id="5970" r:id="rId1204"/>
    <p:sldId id="5971" r:id="rId1205"/>
    <p:sldId id="5972" r:id="rId1206"/>
    <p:sldId id="5973" r:id="rId1207"/>
    <p:sldId id="5974" r:id="rId1208"/>
    <p:sldId id="5975" r:id="rId1209"/>
    <p:sldId id="5976" r:id="rId1210"/>
    <p:sldId id="5977" r:id="rId1211"/>
    <p:sldId id="5147" r:id="rId1212"/>
    <p:sldId id="5148" r:id="rId1213"/>
    <p:sldId id="5978" r:id="rId1214"/>
    <p:sldId id="5979" r:id="rId1215"/>
    <p:sldId id="5980" r:id="rId1216"/>
    <p:sldId id="5981" r:id="rId1217"/>
    <p:sldId id="5982" r:id="rId1218"/>
    <p:sldId id="5983" r:id="rId1219"/>
    <p:sldId id="5984" r:id="rId1220"/>
    <p:sldId id="5985" r:id="rId1221"/>
    <p:sldId id="5986" r:id="rId1222"/>
    <p:sldId id="5987" r:id="rId1223"/>
    <p:sldId id="5988" r:id="rId1224"/>
    <p:sldId id="5989" r:id="rId1225"/>
    <p:sldId id="5990" r:id="rId1226"/>
    <p:sldId id="5991" r:id="rId1227"/>
    <p:sldId id="5992" r:id="rId1228"/>
    <p:sldId id="5993" r:id="rId1229"/>
    <p:sldId id="5994" r:id="rId12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يسون ايماس" id="{BAB6351C-8F49-4AF7-A6DA-7BC3E0D82644}">
          <p14:sldIdLst>
            <p14:sldId id="6006"/>
            <p14:sldId id="4700"/>
            <p14:sldId id="4701"/>
            <p14:sldId id="4702"/>
            <p14:sldId id="4703"/>
            <p14:sldId id="4704"/>
            <p14:sldId id="4705"/>
          </p14:sldIdLst>
        </p14:section>
        <p14:section name="صلاة الشكر" id="{7E6178CD-134C-4213-83A1-1BF57030499A}">
          <p14:sldIdLst>
            <p14:sldId id="2126"/>
            <p14:sldId id="2127"/>
            <p14:sldId id="2128"/>
            <p14:sldId id="2129"/>
            <p14:sldId id="2130"/>
            <p14:sldId id="2131"/>
            <p14:sldId id="2132"/>
            <p14:sldId id="2133"/>
            <p14:sldId id="2134"/>
            <p14:sldId id="2135"/>
            <p14:sldId id="2136"/>
            <p14:sldId id="2137"/>
            <p14:sldId id="2138"/>
            <p14:sldId id="2139"/>
            <p14:sldId id="2140"/>
            <p14:sldId id="2141"/>
            <p14:sldId id="2142"/>
            <p14:sldId id="2143"/>
            <p14:sldId id="2144"/>
            <p14:sldId id="2145"/>
            <p14:sldId id="2146"/>
            <p14:sldId id="2147"/>
            <p14:sldId id="2148"/>
            <p14:sldId id="2149"/>
            <p14:sldId id="2150"/>
            <p14:sldId id="2151"/>
            <p14:sldId id="2152"/>
            <p14:sldId id="2153"/>
            <p14:sldId id="2155"/>
            <p14:sldId id="2156"/>
            <p14:sldId id="2157"/>
            <p14:sldId id="2158"/>
            <p14:sldId id="2159"/>
            <p14:sldId id="2160"/>
            <p14:sldId id="2161"/>
            <p14:sldId id="2162"/>
            <p14:sldId id="2163"/>
            <p14:sldId id="2164"/>
            <p14:sldId id="2165"/>
            <p14:sldId id="2166"/>
            <p14:sldId id="2167"/>
            <p14:sldId id="2168"/>
            <p14:sldId id="2169"/>
          </p14:sldIdLst>
        </p14:section>
        <p14:section name="ارباع الناقوس" id="{2EF9917A-F5B3-4FAC-B743-15EE4F8CA345}">
          <p14:sldIdLst>
            <p14:sldId id="4965"/>
            <p14:sldId id="4966"/>
            <p14:sldId id="4967"/>
            <p14:sldId id="4968"/>
            <p14:sldId id="4969"/>
          </p14:sldIdLst>
        </p14:section>
        <p14:section name="تكملة ارباع الناقوس" id="{6E4EFC5A-8001-4E3C-93A5-E93F57643883}">
          <p14:sldIdLst>
            <p14:sldId id="4971"/>
            <p14:sldId id="4972"/>
            <p14:sldId id="4973"/>
            <p14:sldId id="4974"/>
            <p14:sldId id="4975"/>
            <p14:sldId id="5010"/>
            <p14:sldId id="4976"/>
            <p14:sldId id="4977"/>
            <p14:sldId id="4978"/>
            <p14:sldId id="4979"/>
            <p14:sldId id="4980"/>
            <p14:sldId id="4981"/>
            <p14:sldId id="4982"/>
            <p14:sldId id="4983"/>
            <p14:sldId id="4984"/>
            <p14:sldId id="4985"/>
            <p14:sldId id="4986"/>
            <p14:sldId id="4987"/>
            <p14:sldId id="4988"/>
            <p14:sldId id="4989"/>
            <p14:sldId id="4990"/>
            <p14:sldId id="4991"/>
            <p14:sldId id="4992"/>
            <p14:sldId id="4993"/>
            <p14:sldId id="4994"/>
            <p14:sldId id="4995"/>
            <p14:sldId id="4996"/>
            <p14:sldId id="4997"/>
            <p14:sldId id="4998"/>
            <p14:sldId id="4999"/>
            <p14:sldId id="5000"/>
            <p14:sldId id="5001"/>
            <p14:sldId id="5002"/>
            <p14:sldId id="5003"/>
            <p14:sldId id="5004"/>
            <p14:sldId id="5005"/>
            <p14:sldId id="5006"/>
            <p14:sldId id="5007"/>
            <p14:sldId id="5008"/>
            <p14:sldId id="5009"/>
          </p14:sldIdLst>
        </p14:section>
        <p14:section name="المزمور الخمسون" id="{E262001E-25B4-41DD-B3A1-9257170FA203}">
          <p14:sldIdLst>
            <p14:sldId id="693"/>
            <p14:sldId id="694"/>
            <p14:sldId id="695"/>
            <p14:sldId id="696"/>
            <p14:sldId id="697"/>
            <p14:sldId id="698"/>
            <p14:sldId id="699"/>
            <p14:sldId id="700"/>
            <p14:sldId id="701"/>
            <p14:sldId id="702"/>
            <p14:sldId id="703"/>
            <p14:sldId id="704"/>
            <p14:sldId id="705"/>
          </p14:sldIdLst>
        </p14:section>
        <p14:section name="من سفر التثنية" id="{A33D384E-25E5-4D57-9743-58E9183D2A4B}">
          <p14:sldIdLst>
            <p14:sldId id="706"/>
            <p14:sldId id="707"/>
            <p14:sldId id="708"/>
            <p14:sldId id="709"/>
            <p14:sldId id="710"/>
            <p14:sldId id="711"/>
            <p14:sldId id="712"/>
            <p14:sldId id="713"/>
            <p14:sldId id="714"/>
            <p14:sldId id="715"/>
            <p14:sldId id="716"/>
            <p14:sldId id="717"/>
            <p14:sldId id="718"/>
            <p14:sldId id="719"/>
            <p14:sldId id="720"/>
            <p14:sldId id="721"/>
            <p14:sldId id="722"/>
          </p14:sldIdLst>
        </p14:section>
        <p14:section name="تين اوؤشت" id="{0CD1708A-B8A2-4A62-AED0-5AD4CC24F745}">
          <p14:sldIdLst>
            <p14:sldId id="723"/>
            <p14:sldId id="724"/>
            <p14:sldId id="725"/>
          </p14:sldIdLst>
        </p14:section>
        <p14:section name="البولس" id="{F3050910-134C-497F-B4C3-234084A224A6}">
          <p14:sldIdLst>
            <p14:sldId id="5011"/>
            <p14:sldId id="5012"/>
            <p14:sldId id="5013"/>
            <p14:sldId id="5014"/>
            <p14:sldId id="5015"/>
            <p14:sldId id="5016"/>
            <p14:sldId id="5017"/>
            <p14:sldId id="5029"/>
            <p14:sldId id="5019"/>
            <p14:sldId id="5020"/>
            <p14:sldId id="5021"/>
            <p14:sldId id="5022"/>
            <p14:sldId id="5023"/>
          </p14:sldIdLst>
        </p14:section>
        <p14:section name="اجيوس" id="{89EC81BB-124C-49D7-ABD4-F258DC43BEF3}">
          <p14:sldIdLst>
            <p14:sldId id="557"/>
            <p14:sldId id="5316"/>
            <p14:sldId id="5403"/>
            <p14:sldId id="789"/>
            <p14:sldId id="5314"/>
            <p14:sldId id="5404"/>
            <p14:sldId id="791"/>
            <p14:sldId id="560"/>
            <p14:sldId id="5405"/>
            <p14:sldId id="562"/>
            <p14:sldId id="563"/>
            <p14:sldId id="5130"/>
            <p14:sldId id="564"/>
          </p14:sldIdLst>
        </p14:section>
        <p14:section name="اوشية الانجيل" id="{B897D380-076C-414A-9934-423AA6230FED}">
          <p14:sldIdLst>
            <p14:sldId id="565"/>
            <p14:sldId id="566"/>
            <p14:sldId id="567"/>
            <p14:sldId id="578"/>
            <p14:sldId id="579"/>
            <p14:sldId id="580"/>
            <p14:sldId id="581"/>
            <p14:sldId id="582"/>
            <p14:sldId id="583"/>
            <p14:sldId id="5131"/>
            <p14:sldId id="584"/>
            <p14:sldId id="5132"/>
            <p14:sldId id="585"/>
            <p14:sldId id="586"/>
            <p14:sldId id="587"/>
            <p14:sldId id="588"/>
            <p14:sldId id="589"/>
            <p14:sldId id="5133"/>
            <p14:sldId id="590"/>
            <p14:sldId id="793"/>
            <p14:sldId id="591"/>
            <p14:sldId id="592"/>
            <p14:sldId id="593"/>
            <p14:sldId id="594"/>
            <p14:sldId id="595"/>
            <p14:sldId id="596"/>
            <p14:sldId id="597"/>
            <p14:sldId id="598"/>
            <p14:sldId id="5135"/>
            <p14:sldId id="599"/>
            <p14:sldId id="5134"/>
          </p14:sldIdLst>
        </p14:section>
        <p14:section name="مرد المزمور" id="{F13A48F2-238D-4617-B84E-9B0A694D9A18}">
          <p14:sldIdLst>
            <p14:sldId id="5136"/>
            <p14:sldId id="5137"/>
            <p14:sldId id="5138"/>
            <p14:sldId id="5140"/>
          </p14:sldIdLst>
        </p14:section>
        <p14:section name="الانجيل" id="{1CBABEAB-3E53-4234-9896-941F2EE5FB23}">
          <p14:sldIdLst>
            <p14:sldId id="603"/>
            <p14:sldId id="5141"/>
            <p14:sldId id="604"/>
            <p14:sldId id="5142"/>
            <p14:sldId id="605"/>
            <p14:sldId id="5143"/>
            <p14:sldId id="606"/>
            <p14:sldId id="607"/>
            <p14:sldId id="5144"/>
            <p14:sldId id="608"/>
            <p14:sldId id="4865"/>
            <p14:sldId id="4866"/>
            <p14:sldId id="4867"/>
            <p14:sldId id="4868"/>
            <p14:sldId id="4900"/>
            <p14:sldId id="4895"/>
            <p14:sldId id="5145"/>
            <p14:sldId id="4896"/>
            <p14:sldId id="4897"/>
            <p14:sldId id="4898"/>
            <p14:sldId id="4899"/>
            <p14:sldId id="609"/>
            <p14:sldId id="610"/>
            <p14:sldId id="5406"/>
            <p14:sldId id="794"/>
            <p14:sldId id="4892"/>
            <p14:sldId id="4893"/>
            <p14:sldId id="4894"/>
            <p14:sldId id="611"/>
            <p14:sldId id="612"/>
            <p14:sldId id="5146"/>
            <p14:sldId id="613"/>
            <p14:sldId id="5409"/>
            <p14:sldId id="5417"/>
            <p14:sldId id="5418"/>
            <p14:sldId id="5419"/>
            <p14:sldId id="5420"/>
            <p14:sldId id="5421"/>
            <p14:sldId id="5422"/>
            <p14:sldId id="5410"/>
            <p14:sldId id="5411"/>
            <p14:sldId id="5412"/>
            <p14:sldId id="5413"/>
            <p14:sldId id="5414"/>
            <p14:sldId id="5415"/>
            <p14:sldId id="5416"/>
            <p14:sldId id="5423"/>
            <p14:sldId id="5424"/>
            <p14:sldId id="5425"/>
            <p14:sldId id="5426"/>
            <p14:sldId id="5427"/>
            <p14:sldId id="614"/>
          </p14:sldIdLst>
        </p14:section>
        <p14:section name="الطرح" id="{58DB31B7-DF79-4483-99E0-6D4EAD5A3ECD}">
          <p14:sldIdLst>
            <p14:sldId id="5428"/>
            <p14:sldId id="5429"/>
            <p14:sldId id="5430"/>
            <p14:sldId id="5431"/>
            <p14:sldId id="5432"/>
            <p14:sldId id="5433"/>
          </p14:sldIdLst>
        </p14:section>
        <p14:section name="مرد الانجيل" id="{A087852A-F85C-48F4-A26A-9DC1EAB99D63}">
          <p14:sldIdLst>
            <p14:sldId id="5434"/>
            <p14:sldId id="5154"/>
            <p14:sldId id="5155"/>
            <p14:sldId id="5156"/>
            <p14:sldId id="5157"/>
            <p14:sldId id="5158"/>
            <p14:sldId id="5162"/>
            <p14:sldId id="5159"/>
            <p14:sldId id="5163"/>
          </p14:sldIdLst>
        </p14:section>
        <p14:section name="اوشية المرضي" id="{069F7A79-999B-4223-82AE-CAF356118167}">
          <p14:sldIdLst>
            <p14:sldId id="2170"/>
            <p14:sldId id="2171"/>
            <p14:sldId id="2172"/>
            <p14:sldId id="2173"/>
            <p14:sldId id="4750"/>
            <p14:sldId id="4751"/>
            <p14:sldId id="4752"/>
            <p14:sldId id="4753"/>
            <p14:sldId id="4754"/>
            <p14:sldId id="4755"/>
            <p14:sldId id="4756"/>
            <p14:sldId id="4757"/>
            <p14:sldId id="4758"/>
            <p14:sldId id="4759"/>
            <p14:sldId id="4760"/>
            <p14:sldId id="4761"/>
            <p14:sldId id="4762"/>
            <p14:sldId id="4763"/>
            <p14:sldId id="4764"/>
            <p14:sldId id="4765"/>
            <p14:sldId id="4766"/>
            <p14:sldId id="4767"/>
            <p14:sldId id="4768"/>
            <p14:sldId id="4769"/>
            <p14:sldId id="4770"/>
            <p14:sldId id="4771"/>
            <p14:sldId id="4772"/>
            <p14:sldId id="4773"/>
            <p14:sldId id="4774"/>
            <p14:sldId id="4775"/>
            <p14:sldId id="4776"/>
            <p14:sldId id="4777"/>
            <p14:sldId id="4778"/>
            <p14:sldId id="4779"/>
            <p14:sldId id="4780"/>
            <p14:sldId id="4781"/>
            <p14:sldId id="4782"/>
          </p14:sldIdLst>
        </p14:section>
        <p14:section name="اوشية المسافرين" id="{A059EEC9-5D25-453F-A956-A2E149F0773C}">
          <p14:sldIdLst>
            <p14:sldId id="3582"/>
            <p14:sldId id="3583"/>
            <p14:sldId id="3584"/>
            <p14:sldId id="3585"/>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Lst>
        </p14:section>
        <p14:section name="اوشية اهوية السماء" id="{BC7E3DCD-6AA8-44CC-B8AF-BC3E2BC71B5A}">
          <p14:sldIdLst>
            <p14:sldId id="1580"/>
            <p14:sldId id="1581"/>
            <p14:sldId id="1582"/>
            <p14:sldId id="1583"/>
            <p14:sldId id="1584"/>
            <p14:sldId id="1585"/>
            <p14:sldId id="1586"/>
            <p14:sldId id="1587"/>
            <p14:sldId id="1283"/>
          </p14:sldIdLst>
        </p14:section>
        <p14:section name="تكملة الاواشي" id="{5DFBA264-6756-41DD-8F16-17B76F3E3F0F}">
          <p14:sldIdLst>
            <p14:sldId id="1288"/>
            <p14:sldId id="1289"/>
            <p14:sldId id="1290"/>
            <p14:sldId id="1291"/>
            <p14:sldId id="1292"/>
            <p14:sldId id="1293"/>
            <p14:sldId id="1294"/>
            <p14:sldId id="1295"/>
            <p14:sldId id="1296"/>
            <p14:sldId id="1297"/>
            <p14:sldId id="1298"/>
            <p14:sldId id="1299"/>
            <p14:sldId id="1300"/>
            <p14:sldId id="1301"/>
            <p14:sldId id="1302"/>
            <p14:sldId id="1303"/>
            <p14:sldId id="1304"/>
            <p14:sldId id="1305"/>
            <p14:sldId id="1306"/>
          </p14:sldIdLst>
        </p14:section>
        <p14:section name="اوشية الموضع" id="{2ECD6135-2428-4841-B908-03856AFDC81D}">
          <p14:sldIdLst>
            <p14:sldId id="1251"/>
            <p14:sldId id="1252"/>
            <p14:sldId id="1253"/>
            <p14:sldId id="1254"/>
            <p14:sldId id="1255"/>
            <p14:sldId id="1259"/>
            <p14:sldId id="5435"/>
          </p14:sldIdLst>
        </p14:section>
        <p14:section name="طلبة" id="{801E1BCB-F52B-4BAC-B52B-36EB12E6559F}">
          <p14:sldIdLst>
            <p14:sldId id="1184"/>
            <p14:sldId id="5436"/>
            <p14:sldId id="5437"/>
            <p14:sldId id="5438"/>
            <p14:sldId id="5439"/>
            <p14:sldId id="5440"/>
            <p14:sldId id="5441"/>
            <p14:sldId id="5442"/>
            <p14:sldId id="5443"/>
            <p14:sldId id="5444"/>
            <p14:sldId id="5445"/>
            <p14:sldId id="5446"/>
            <p14:sldId id="5447"/>
            <p14:sldId id="5448"/>
            <p14:sldId id="5449"/>
            <p14:sldId id="5450"/>
            <p14:sldId id="5451"/>
            <p14:sldId id="5452"/>
            <p14:sldId id="5453"/>
            <p14:sldId id="5454"/>
            <p14:sldId id="5455"/>
            <p14:sldId id="5456"/>
          </p14:sldIdLst>
        </p14:section>
        <p14:section name="صلاة الشكر" id="{1B984355-5F1E-4F7D-8AB6-EB6509EA272D}">
          <p14:sldIdLst>
            <p14:sldId id="5467"/>
            <p14:sldId id="5468"/>
            <p14:sldId id="5469"/>
            <p14:sldId id="5470"/>
            <p14:sldId id="5471"/>
            <p14:sldId id="5472"/>
            <p14:sldId id="5473"/>
            <p14:sldId id="5474"/>
            <p14:sldId id="5475"/>
            <p14:sldId id="5476"/>
            <p14:sldId id="5477"/>
            <p14:sldId id="5478"/>
            <p14:sldId id="5479"/>
            <p14:sldId id="5480"/>
            <p14:sldId id="5481"/>
            <p14:sldId id="5482"/>
            <p14:sldId id="5483"/>
            <p14:sldId id="5484"/>
            <p14:sldId id="5485"/>
            <p14:sldId id="5486"/>
            <p14:sldId id="5487"/>
            <p14:sldId id="5488"/>
            <p14:sldId id="5489"/>
            <p14:sldId id="5490"/>
            <p14:sldId id="5491"/>
            <p14:sldId id="5492"/>
            <p14:sldId id="5493"/>
            <p14:sldId id="5494"/>
            <p14:sldId id="5495"/>
            <p14:sldId id="5496"/>
            <p14:sldId id="5497"/>
            <p14:sldId id="5498"/>
            <p14:sldId id="5499"/>
            <p14:sldId id="5500"/>
            <p14:sldId id="5501"/>
            <p14:sldId id="5502"/>
            <p14:sldId id="5503"/>
            <p14:sldId id="5504"/>
            <p14:sldId id="5505"/>
            <p14:sldId id="5506"/>
            <p14:sldId id="5507"/>
            <p14:sldId id="5508"/>
            <p14:sldId id="5509"/>
          </p14:sldIdLst>
        </p14:section>
        <p14:section name="ارباع الناقوس" id="{8C7CA81B-2528-4952-B73A-7E7CFFA27269}">
          <p14:sldIdLst>
            <p14:sldId id="5510"/>
            <p14:sldId id="5511"/>
            <p14:sldId id="5512"/>
            <p14:sldId id="5513"/>
            <p14:sldId id="5514"/>
          </p14:sldIdLst>
        </p14:section>
        <p14:section name="تكملة ارباع الناقوس" id="{3B7DEAE9-49D3-4780-8E99-B457DDC61084}">
          <p14:sldIdLst>
            <p14:sldId id="5515"/>
            <p14:sldId id="5516"/>
            <p14:sldId id="5517"/>
            <p14:sldId id="5518"/>
            <p14:sldId id="5519"/>
            <p14:sldId id="5520"/>
            <p14:sldId id="5521"/>
            <p14:sldId id="5522"/>
            <p14:sldId id="5523"/>
            <p14:sldId id="5524"/>
            <p14:sldId id="5525"/>
            <p14:sldId id="5526"/>
            <p14:sldId id="5527"/>
            <p14:sldId id="5528"/>
            <p14:sldId id="5529"/>
            <p14:sldId id="5530"/>
            <p14:sldId id="5531"/>
            <p14:sldId id="5532"/>
            <p14:sldId id="5533"/>
            <p14:sldId id="5534"/>
            <p14:sldId id="5535"/>
            <p14:sldId id="5536"/>
            <p14:sldId id="5537"/>
            <p14:sldId id="5538"/>
            <p14:sldId id="5539"/>
            <p14:sldId id="5540"/>
            <p14:sldId id="5541"/>
            <p14:sldId id="5542"/>
            <p14:sldId id="5543"/>
            <p14:sldId id="5544"/>
            <p14:sldId id="5545"/>
            <p14:sldId id="5546"/>
            <p14:sldId id="5547"/>
            <p14:sldId id="5548"/>
            <p14:sldId id="5549"/>
            <p14:sldId id="5550"/>
            <p14:sldId id="5551"/>
            <p14:sldId id="5552"/>
            <p14:sldId id="5553"/>
            <p14:sldId id="5554"/>
          </p14:sldIdLst>
        </p14:section>
        <p14:section name="المزمور الخمسون" id="{4EC7BE17-F300-48DD-A6AB-C3C6B74740D1}">
          <p14:sldIdLst>
            <p14:sldId id="5555"/>
            <p14:sldId id="5556"/>
            <p14:sldId id="5557"/>
            <p14:sldId id="5558"/>
            <p14:sldId id="5559"/>
            <p14:sldId id="5560"/>
            <p14:sldId id="5561"/>
            <p14:sldId id="5562"/>
            <p14:sldId id="5563"/>
            <p14:sldId id="5564"/>
            <p14:sldId id="5565"/>
            <p14:sldId id="5566"/>
            <p14:sldId id="5567"/>
          </p14:sldIdLst>
        </p14:section>
        <p14:section name="تثنية" id="{7236DE98-B446-4D3C-9B37-BEB1C2CD9DD0}">
          <p14:sldIdLst>
            <p14:sldId id="5568"/>
            <p14:sldId id="5569"/>
            <p14:sldId id="5570"/>
            <p14:sldId id="5571"/>
            <p14:sldId id="5572"/>
            <p14:sldId id="5573"/>
            <p14:sldId id="5574"/>
            <p14:sldId id="5575"/>
          </p14:sldIdLst>
        </p14:section>
        <p14:section name="تين اوؤشت" id="{98FD692E-D871-424E-9A50-7082A1968CDE}">
          <p14:sldIdLst>
            <p14:sldId id="5605"/>
            <p14:sldId id="5606"/>
            <p14:sldId id="5995"/>
          </p14:sldIdLst>
        </p14:section>
        <p14:section name="البولس" id="{1DC727FA-B3B7-4B35-AF29-B6D4082E8096}">
          <p14:sldIdLst>
            <p14:sldId id="5576"/>
            <p14:sldId id="5577"/>
            <p14:sldId id="5578"/>
            <p14:sldId id="5579"/>
            <p14:sldId id="5580"/>
            <p14:sldId id="5581"/>
            <p14:sldId id="5582"/>
            <p14:sldId id="5583"/>
            <p14:sldId id="5584"/>
            <p14:sldId id="5585"/>
            <p14:sldId id="5586"/>
          </p14:sldIdLst>
        </p14:section>
        <p14:section name="اجيوس" id="{468AA353-654D-4927-850D-A7D494313566}">
          <p14:sldIdLst>
            <p14:sldId id="5608"/>
            <p14:sldId id="5609"/>
            <p14:sldId id="5610"/>
            <p14:sldId id="5611"/>
            <p14:sldId id="5612"/>
            <p14:sldId id="5613"/>
            <p14:sldId id="5614"/>
            <p14:sldId id="5615"/>
            <p14:sldId id="5616"/>
            <p14:sldId id="5617"/>
            <p14:sldId id="5618"/>
            <p14:sldId id="5619"/>
            <p14:sldId id="5620"/>
          </p14:sldIdLst>
        </p14:section>
        <p14:section name="اوشية الانجيل" id="{F6EC38B0-1639-4E81-A342-C0F2DFB87FC7}">
          <p14:sldIdLst>
            <p14:sldId id="5621"/>
            <p14:sldId id="5622"/>
            <p14:sldId id="5623"/>
            <p14:sldId id="5624"/>
            <p14:sldId id="5625"/>
            <p14:sldId id="5626"/>
            <p14:sldId id="5627"/>
            <p14:sldId id="5628"/>
            <p14:sldId id="5629"/>
            <p14:sldId id="5630"/>
            <p14:sldId id="5631"/>
            <p14:sldId id="5632"/>
            <p14:sldId id="5633"/>
            <p14:sldId id="5634"/>
            <p14:sldId id="5635"/>
            <p14:sldId id="5636"/>
            <p14:sldId id="5637"/>
            <p14:sldId id="5638"/>
            <p14:sldId id="5639"/>
            <p14:sldId id="5640"/>
            <p14:sldId id="5641"/>
            <p14:sldId id="5642"/>
            <p14:sldId id="5643"/>
            <p14:sldId id="5644"/>
            <p14:sldId id="5645"/>
            <p14:sldId id="5646"/>
            <p14:sldId id="5647"/>
            <p14:sldId id="5648"/>
            <p14:sldId id="5649"/>
            <p14:sldId id="5650"/>
            <p14:sldId id="5651"/>
          </p14:sldIdLst>
        </p14:section>
        <p14:section name="مرد المزمور" id="{D7B977E6-4046-423A-BBAE-D181818B73A0}">
          <p14:sldIdLst>
            <p14:sldId id="5652"/>
            <p14:sldId id="5653"/>
            <p14:sldId id="5654"/>
            <p14:sldId id="5655"/>
          </p14:sldIdLst>
        </p14:section>
        <p14:section name="الانجيل" id="{08F9BB54-AB90-4A6A-A0C1-D8285F429163}">
          <p14:sldIdLst>
            <p14:sldId id="5656"/>
            <p14:sldId id="5657"/>
            <p14:sldId id="5658"/>
            <p14:sldId id="5659"/>
            <p14:sldId id="5660"/>
            <p14:sldId id="5661"/>
            <p14:sldId id="5662"/>
            <p14:sldId id="5663"/>
            <p14:sldId id="5664"/>
            <p14:sldId id="5665"/>
            <p14:sldId id="5666"/>
            <p14:sldId id="5667"/>
            <p14:sldId id="5668"/>
            <p14:sldId id="5669"/>
            <p14:sldId id="5670"/>
            <p14:sldId id="5671"/>
            <p14:sldId id="5672"/>
            <p14:sldId id="5673"/>
            <p14:sldId id="5674"/>
            <p14:sldId id="5675"/>
            <p14:sldId id="5676"/>
            <p14:sldId id="5677"/>
            <p14:sldId id="5678"/>
            <p14:sldId id="5679"/>
            <p14:sldId id="5680"/>
            <p14:sldId id="5681"/>
            <p14:sldId id="5682"/>
            <p14:sldId id="5683"/>
            <p14:sldId id="5684"/>
            <p14:sldId id="5685"/>
            <p14:sldId id="5686"/>
            <p14:sldId id="5687"/>
            <p14:sldId id="5708"/>
            <p14:sldId id="5709"/>
            <p14:sldId id="5710"/>
            <p14:sldId id="5711"/>
            <p14:sldId id="5712"/>
            <p14:sldId id="5713"/>
            <p14:sldId id="5714"/>
            <p14:sldId id="5707"/>
          </p14:sldIdLst>
        </p14:section>
        <p14:section name="الطرح" id="{412FB1C5-30F9-4CD5-AD28-A077542A5184}">
          <p14:sldIdLst>
            <p14:sldId id="5715"/>
            <p14:sldId id="5716"/>
            <p14:sldId id="5717"/>
            <p14:sldId id="5718"/>
            <p14:sldId id="5719"/>
            <p14:sldId id="5720"/>
            <p14:sldId id="5721"/>
          </p14:sldIdLst>
        </p14:section>
        <p14:section name="مرد الانجيل" id="{D80AC16F-BD6D-4AF1-BE47-DEEBAE0FBB1E}">
          <p14:sldIdLst>
            <p14:sldId id="5722"/>
            <p14:sldId id="5723"/>
            <p14:sldId id="5724"/>
          </p14:sldIdLst>
        </p14:section>
        <p14:section name="أوشيه رئيس الأرض" id="{1BA5CCF9-CF11-4F68-A483-D03349A21DE1}">
          <p14:sldIdLst>
            <p14:sldId id="6000"/>
            <p14:sldId id="6001"/>
            <p14:sldId id="6002"/>
            <p14:sldId id="6003"/>
            <p14:sldId id="5996"/>
            <p14:sldId id="5997"/>
            <p14:sldId id="6004"/>
            <p14:sldId id="5998"/>
            <p14:sldId id="5999"/>
            <p14:sldId id="6005"/>
          </p14:sldIdLst>
        </p14:section>
        <p14:section name="اوشية الراقدين" id="{5B53560D-41DE-4185-A726-3845534102B2}">
          <p14:sldIdLst>
            <p14:sldId id="1685"/>
            <p14:sldId id="1686"/>
            <p14:sldId id="1687"/>
            <p14:sldId id="1688"/>
            <p14:sldId id="1689"/>
            <p14:sldId id="1690"/>
            <p14:sldId id="1691"/>
            <p14:sldId id="1692"/>
            <p14:sldId id="1693"/>
            <p14:sldId id="4947"/>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4948"/>
            <p14:sldId id="1725"/>
            <p14:sldId id="1726"/>
            <p14:sldId id="4949"/>
            <p14:sldId id="1727"/>
            <p14:sldId id="1728"/>
            <p14:sldId id="1729"/>
            <p14:sldId id="1730"/>
            <p14:sldId id="1731"/>
            <p14:sldId id="1732"/>
            <p14:sldId id="1733"/>
            <p14:sldId id="1734"/>
            <p14:sldId id="1735"/>
            <p14:sldId id="1736"/>
            <p14:sldId id="1737"/>
            <p14:sldId id="1738"/>
            <p14:sldId id="1739"/>
            <p14:sldId id="1740"/>
          </p14:sldIdLst>
        </p14:section>
        <p14:section name="اوشية القرابين" id="{2C897F14-44CC-430E-9BE1-EB379FE7A9C7}">
          <p14:sldIdLst>
            <p14:sldId id="2174"/>
            <p14:sldId id="2175"/>
            <p14:sldId id="2176"/>
            <p14:sldId id="2177"/>
            <p14:sldId id="4783"/>
            <p14:sldId id="4784"/>
            <p14:sldId id="4785"/>
            <p14:sldId id="4786"/>
            <p14:sldId id="600"/>
            <p14:sldId id="601"/>
            <p14:sldId id="2178"/>
            <p14:sldId id="2179"/>
            <p14:sldId id="4787"/>
            <p14:sldId id="4788"/>
            <p14:sldId id="4789"/>
            <p14:sldId id="4790"/>
            <p14:sldId id="4791"/>
            <p14:sldId id="4792"/>
            <p14:sldId id="4793"/>
            <p14:sldId id="4794"/>
            <p14:sldId id="4795"/>
            <p14:sldId id="4796"/>
            <p14:sldId id="4797"/>
            <p14:sldId id="4798"/>
            <p14:sldId id="4799"/>
            <p14:sldId id="4800"/>
            <p14:sldId id="4801"/>
            <p14:sldId id="4802"/>
            <p14:sldId id="4803"/>
            <p14:sldId id="2180"/>
          </p14:sldIdLst>
        </p14:section>
        <p14:section name="اوشية الموعظين" id="{C83BE882-1735-4C3E-9068-C37EB0144F30}">
          <p14:sldIdLst>
            <p14:sldId id="5731"/>
            <p14:sldId id="5732"/>
            <p14:sldId id="5736"/>
            <p14:sldId id="5733"/>
            <p14:sldId id="5734"/>
            <p14:sldId id="5737"/>
          </p14:sldIdLst>
        </p14:section>
        <p14:section name="طلبة" id="{2EF5AEBB-F13D-4DED-8713-1DA118CDD085}">
          <p14:sldIdLst>
            <p14:sldId id="5738"/>
            <p14:sldId id="5739"/>
            <p14:sldId id="5740"/>
            <p14:sldId id="5741"/>
            <p14:sldId id="5742"/>
            <p14:sldId id="5744"/>
            <p14:sldId id="5743"/>
            <p14:sldId id="5745"/>
            <p14:sldId id="5746"/>
            <p14:sldId id="5747"/>
            <p14:sldId id="5748"/>
            <p14:sldId id="5749"/>
            <p14:sldId id="5750"/>
            <p14:sldId id="5751"/>
            <p14:sldId id="5752"/>
            <p14:sldId id="5753"/>
            <p14:sldId id="5754"/>
          </p14:sldIdLst>
        </p14:section>
        <p14:section name="صلاة الشكر" id="{52357926-A57C-4C41-8F83-A8816A694630}">
          <p14:sldIdLst>
            <p14:sldId id="5755"/>
            <p14:sldId id="5756"/>
            <p14:sldId id="5757"/>
            <p14:sldId id="5758"/>
            <p14:sldId id="5759"/>
            <p14:sldId id="5760"/>
            <p14:sldId id="5761"/>
            <p14:sldId id="5762"/>
            <p14:sldId id="5763"/>
            <p14:sldId id="5764"/>
            <p14:sldId id="5765"/>
            <p14:sldId id="5766"/>
            <p14:sldId id="5767"/>
            <p14:sldId id="5768"/>
            <p14:sldId id="5769"/>
            <p14:sldId id="5770"/>
            <p14:sldId id="5771"/>
            <p14:sldId id="5772"/>
            <p14:sldId id="5773"/>
            <p14:sldId id="5774"/>
            <p14:sldId id="5775"/>
            <p14:sldId id="5776"/>
            <p14:sldId id="5777"/>
            <p14:sldId id="5778"/>
            <p14:sldId id="5779"/>
            <p14:sldId id="5780"/>
            <p14:sldId id="5781"/>
            <p14:sldId id="5782"/>
            <p14:sldId id="5783"/>
            <p14:sldId id="5784"/>
            <p14:sldId id="5785"/>
            <p14:sldId id="5786"/>
            <p14:sldId id="5787"/>
            <p14:sldId id="5788"/>
            <p14:sldId id="5789"/>
            <p14:sldId id="5790"/>
            <p14:sldId id="5791"/>
            <p14:sldId id="5792"/>
            <p14:sldId id="5793"/>
            <p14:sldId id="5794"/>
            <p14:sldId id="5795"/>
            <p14:sldId id="5796"/>
            <p14:sldId id="5797"/>
          </p14:sldIdLst>
        </p14:section>
        <p14:section name="ارباع الناقوس" id="{704B2844-E041-4951-9B95-1EA2A301AF30}">
          <p14:sldIdLst>
            <p14:sldId id="4707"/>
            <p14:sldId id="4708"/>
            <p14:sldId id="4709"/>
            <p14:sldId id="472"/>
            <p14:sldId id="4710"/>
            <p14:sldId id="4711"/>
            <p14:sldId id="4712"/>
            <p14:sldId id="4713"/>
            <p14:sldId id="4714"/>
            <p14:sldId id="4715"/>
            <p14:sldId id="4716"/>
            <p14:sldId id="4717"/>
            <p14:sldId id="4732"/>
            <p14:sldId id="4733"/>
            <p14:sldId id="4734"/>
            <p14:sldId id="4735"/>
            <p14:sldId id="4736"/>
            <p14:sldId id="4737"/>
            <p14:sldId id="4738"/>
            <p14:sldId id="4739"/>
            <p14:sldId id="4740"/>
            <p14:sldId id="4741"/>
            <p14:sldId id="4742"/>
            <p14:sldId id="4743"/>
            <p14:sldId id="4744"/>
            <p14:sldId id="4745"/>
            <p14:sldId id="4746"/>
            <p14:sldId id="4747"/>
            <p14:sldId id="4748"/>
            <p14:sldId id="4749"/>
          </p14:sldIdLst>
        </p14:section>
        <p14:section name="المزمور الخمسون" id="{D1BB1A02-E55B-4B88-A306-5C777E66FC95}">
          <p14:sldIdLst>
            <p14:sldId id="5798"/>
            <p14:sldId id="5799"/>
            <p14:sldId id="5800"/>
            <p14:sldId id="5801"/>
            <p14:sldId id="5802"/>
            <p14:sldId id="5803"/>
            <p14:sldId id="5804"/>
            <p14:sldId id="5805"/>
            <p14:sldId id="5806"/>
            <p14:sldId id="5807"/>
            <p14:sldId id="5808"/>
            <p14:sldId id="5809"/>
            <p14:sldId id="5810"/>
          </p14:sldIdLst>
        </p14:section>
        <p14:section name="ثنية 16: 1- 18" id="{04DE3CCF-A2FE-4671-9928-68637853EFDC}">
          <p14:sldIdLst>
            <p14:sldId id="1631"/>
            <p14:sldId id="1632"/>
            <p14:sldId id="1633"/>
            <p14:sldId id="1634"/>
            <p14:sldId id="1635"/>
            <p14:sldId id="1636"/>
            <p14:sldId id="1637"/>
            <p14:sldId id="1638"/>
            <p14:sldId id="1639"/>
            <p14:sldId id="1640"/>
            <p14:sldId id="1641"/>
            <p14:sldId id="1642"/>
            <p14:sldId id="1643"/>
            <p14:sldId id="1644"/>
            <p14:sldId id="1645"/>
            <p14:sldId id="1646"/>
            <p14:sldId id="1647"/>
            <p14:sldId id="1648"/>
          </p14:sldIdLst>
        </p14:section>
        <p14:section name="تين اوؤشت" id="{BB7D5310-B6E8-40F9-B2B0-2EADCAFC224B}">
          <p14:sldIdLst>
            <p14:sldId id="5811"/>
            <p14:sldId id="5812"/>
            <p14:sldId id="5813"/>
          </p14:sldIdLst>
        </p14:section>
        <p14:section name="البولس" id="{4BB451E9-EA47-4950-B8A5-C00091171206}">
          <p14:sldIdLst>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Lst>
        </p14:section>
        <p14:section name="لحن حلول الروح القدس" id="{67B60735-1F21-4C0B-91E6-CBAFA6B96BDF}">
          <p14:sldIdLst>
            <p14:sldId id="1668"/>
            <p14:sldId id="1669"/>
            <p14:sldId id="1670"/>
          </p14:sldIdLst>
        </p14:section>
        <p14:section name="اجيوس" id="{2A351E8D-FC23-481F-BD28-8E061C86A4E2}">
          <p14:sldIdLst>
            <p14:sldId id="5814"/>
            <p14:sldId id="558"/>
            <p14:sldId id="5815"/>
            <p14:sldId id="790"/>
            <p14:sldId id="5816"/>
            <p14:sldId id="5817"/>
            <p14:sldId id="561"/>
            <p14:sldId id="5818"/>
            <p14:sldId id="5819"/>
            <p14:sldId id="5820"/>
          </p14:sldIdLst>
        </p14:section>
        <p14:section name="اوشية الانجيل" id="{2A895818-43D8-46AE-84FB-CFA12CE8054B}">
          <p14:sldIdLst>
            <p14:sldId id="5821"/>
            <p14:sldId id="5822"/>
            <p14:sldId id="5823"/>
            <p14:sldId id="5824"/>
            <p14:sldId id="5825"/>
            <p14:sldId id="5826"/>
            <p14:sldId id="5827"/>
            <p14:sldId id="5828"/>
            <p14:sldId id="5829"/>
            <p14:sldId id="5830"/>
            <p14:sldId id="5831"/>
            <p14:sldId id="5832"/>
            <p14:sldId id="5833"/>
            <p14:sldId id="5834"/>
            <p14:sldId id="5835"/>
            <p14:sldId id="5836"/>
            <p14:sldId id="5837"/>
            <p14:sldId id="5838"/>
            <p14:sldId id="5839"/>
            <p14:sldId id="5840"/>
            <p14:sldId id="5841"/>
            <p14:sldId id="5842"/>
            <p14:sldId id="5843"/>
            <p14:sldId id="5844"/>
            <p14:sldId id="5845"/>
            <p14:sldId id="5846"/>
            <p14:sldId id="5847"/>
            <p14:sldId id="5848"/>
            <p14:sldId id="5849"/>
            <p14:sldId id="5850"/>
            <p14:sldId id="5851"/>
          </p14:sldIdLst>
        </p14:section>
        <p14:section name="مرد المزمور" id="{2AC80CBC-5822-4CD9-B0EB-B0D8D0EAC6D6}">
          <p14:sldIdLst>
            <p14:sldId id="5904"/>
          </p14:sldIdLst>
        </p14:section>
        <p14:section name="الانجيل" id="{2DF2EE82-EF1A-4C40-9E2B-DE7630520E8E}">
          <p14:sldIdLst>
            <p14:sldId id="5852"/>
            <p14:sldId id="5853"/>
            <p14:sldId id="5854"/>
            <p14:sldId id="5855"/>
            <p14:sldId id="5856"/>
            <p14:sldId id="5857"/>
            <p14:sldId id="5858"/>
            <p14:sldId id="5859"/>
            <p14:sldId id="5860"/>
            <p14:sldId id="5861"/>
            <p14:sldId id="5862"/>
            <p14:sldId id="5863"/>
            <p14:sldId id="5864"/>
            <p14:sldId id="5865"/>
            <p14:sldId id="5866"/>
            <p14:sldId id="5867"/>
            <p14:sldId id="5868"/>
            <p14:sldId id="5869"/>
            <p14:sldId id="5870"/>
            <p14:sldId id="5871"/>
            <p14:sldId id="5872"/>
            <p14:sldId id="5873"/>
            <p14:sldId id="5874"/>
            <p14:sldId id="5875"/>
            <p14:sldId id="5876"/>
            <p14:sldId id="5877"/>
            <p14:sldId id="5878"/>
            <p14:sldId id="5879"/>
            <p14:sldId id="5880"/>
            <p14:sldId id="5881"/>
            <p14:sldId id="5882"/>
            <p14:sldId id="5883"/>
            <p14:sldId id="5905"/>
            <p14:sldId id="5906"/>
            <p14:sldId id="5907"/>
            <p14:sldId id="5908"/>
            <p14:sldId id="5909"/>
            <p14:sldId id="5910"/>
            <p14:sldId id="5911"/>
            <p14:sldId id="5912"/>
            <p14:sldId id="5913"/>
            <p14:sldId id="5914"/>
            <p14:sldId id="5915"/>
            <p14:sldId id="5916"/>
            <p14:sldId id="5903"/>
          </p14:sldIdLst>
        </p14:section>
        <p14:section name="طرح" id="{5CC6BA24-B367-431D-9443-3CB139B878E0}">
          <p14:sldIdLst>
            <p14:sldId id="5917"/>
            <p14:sldId id="5918"/>
            <p14:sldId id="5919"/>
            <p14:sldId id="5920"/>
            <p14:sldId id="5921"/>
            <p14:sldId id="5922"/>
          </p14:sldIdLst>
        </p14:section>
        <p14:section name="مرد الانجيل" id="{C0722732-B119-4275-9E8D-8B9532413565}">
          <p14:sldIdLst>
            <p14:sldId id="5923"/>
            <p14:sldId id="5924"/>
            <p14:sldId id="5925"/>
          </p14:sldIdLst>
        </p14:section>
        <p14:section name="اوشية السلام" id="{A66F0955-230E-4F2F-A968-8D290B2BD055}">
          <p14:sldIdLst>
            <p14:sldId id="2552"/>
            <p14:sldId id="2553"/>
            <p14:sldId id="2554"/>
            <p14:sldId id="2555"/>
            <p14:sldId id="2556"/>
            <p14:sldId id="2557"/>
            <p14:sldId id="2558"/>
            <p14:sldId id="2559"/>
            <p14:sldId id="2560"/>
            <p14:sldId id="2561"/>
            <p14:sldId id="2562"/>
            <p14:sldId id="2563"/>
            <p14:sldId id="2564"/>
            <p14:sldId id="2565"/>
            <p14:sldId id="2566"/>
            <p14:sldId id="2567"/>
            <p14:sldId id="2568"/>
            <p14:sldId id="2569"/>
            <p14:sldId id="2570"/>
            <p14:sldId id="758"/>
            <p14:sldId id="2571"/>
            <p14:sldId id="2572"/>
            <p14:sldId id="765"/>
            <p14:sldId id="2573"/>
            <p14:sldId id="759"/>
            <p14:sldId id="760"/>
            <p14:sldId id="2574"/>
            <p14:sldId id="2575"/>
            <p14:sldId id="2576"/>
            <p14:sldId id="2577"/>
            <p14:sldId id="761"/>
            <p14:sldId id="2578"/>
          </p14:sldIdLst>
        </p14:section>
        <p14:section name="اوشية الاباء" id="{715F6B0F-4FFD-4A77-A39B-F74DFB5CF177}">
          <p14:sldIdLst>
            <p14:sldId id="1049"/>
            <p14:sldId id="744"/>
            <p14:sldId id="745"/>
            <p14:sldId id="746"/>
            <p14:sldId id="747"/>
            <p14:sldId id="2590"/>
            <p14:sldId id="2591"/>
            <p14:sldId id="2592"/>
            <p14:sldId id="2593"/>
            <p14:sldId id="2594"/>
            <p14:sldId id="2595"/>
            <p14:sldId id="762"/>
            <p14:sldId id="763"/>
            <p14:sldId id="764"/>
            <p14:sldId id="2596"/>
            <p14:sldId id="2597"/>
            <p14:sldId id="2598"/>
            <p14:sldId id="787"/>
            <p14:sldId id="2599"/>
            <p14:sldId id="2600"/>
            <p14:sldId id="786"/>
            <p14:sldId id="2601"/>
            <p14:sldId id="2602"/>
            <p14:sldId id="2603"/>
            <p14:sldId id="2604"/>
            <p14:sldId id="559"/>
            <p14:sldId id="2605"/>
            <p14:sldId id="2606"/>
            <p14:sldId id="2607"/>
            <p14:sldId id="2608"/>
            <p14:sldId id="2609"/>
            <p14:sldId id="2610"/>
            <p14:sldId id="2611"/>
            <p14:sldId id="2612"/>
            <p14:sldId id="2613"/>
            <p14:sldId id="2614"/>
            <p14:sldId id="2615"/>
            <p14:sldId id="2616"/>
            <p14:sldId id="2617"/>
            <p14:sldId id="2618"/>
            <p14:sldId id="615"/>
          </p14:sldIdLst>
        </p14:section>
        <p14:section name="اوشية الاجتماعات" id="{05F9B1C0-657D-47B8-9AA5-E818BC019081}">
          <p14:sldIdLst>
            <p14:sldId id="757"/>
            <p14:sldId id="748"/>
            <p14:sldId id="749"/>
            <p14:sldId id="750"/>
            <p14:sldId id="751"/>
            <p14:sldId id="2579"/>
            <p14:sldId id="2580"/>
            <p14:sldId id="2581"/>
            <p14:sldId id="2582"/>
            <p14:sldId id="2583"/>
            <p14:sldId id="2584"/>
            <p14:sldId id="2585"/>
            <p14:sldId id="768"/>
            <p14:sldId id="769"/>
            <p14:sldId id="770"/>
            <p14:sldId id="771"/>
            <p14:sldId id="772"/>
            <p14:sldId id="773"/>
            <p14:sldId id="774"/>
            <p14:sldId id="778"/>
            <p14:sldId id="779"/>
            <p14:sldId id="780"/>
            <p14:sldId id="781"/>
            <p14:sldId id="782"/>
            <p14:sldId id="783"/>
            <p14:sldId id="784"/>
            <p14:sldId id="785"/>
            <p14:sldId id="2586"/>
            <p14:sldId id="2587"/>
            <p14:sldId id="766"/>
            <p14:sldId id="767"/>
            <p14:sldId id="2588"/>
            <p14:sldId id="2589"/>
          </p14:sldIdLst>
        </p14:section>
        <p14:section name="تفضل يارب" id="{E9779CAB-B0BE-41EA-807D-4680E5AE87D0}">
          <p14:sldIdLst>
            <p14:sldId id="1741"/>
            <p14:sldId id="1742"/>
            <p14:sldId id="1743"/>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Lst>
        </p14:section>
        <p14:section name="الذكصولوجيات" id="{7D220FF8-022E-49E9-90F6-4CC0F784F093}">
          <p14:sldIdLst>
            <p14:sldId id="4821"/>
            <p14:sldId id="5942"/>
            <p14:sldId id="5943"/>
            <p14:sldId id="5944"/>
            <p14:sldId id="1086"/>
            <p14:sldId id="1087"/>
            <p14:sldId id="4806"/>
            <p14:sldId id="4807"/>
            <p14:sldId id="4808"/>
            <p14:sldId id="4809"/>
            <p14:sldId id="4810"/>
            <p14:sldId id="4811"/>
            <p14:sldId id="4812"/>
            <p14:sldId id="4813"/>
            <p14:sldId id="4814"/>
            <p14:sldId id="4815"/>
            <p14:sldId id="4816"/>
            <p14:sldId id="4817"/>
            <p14:sldId id="4818"/>
            <p14:sldId id="4819"/>
            <p14:sldId id="4820"/>
            <p14:sldId id="5959"/>
            <p14:sldId id="1791"/>
            <p14:sldId id="1792"/>
            <p14:sldId id="1793"/>
            <p14:sldId id="1794"/>
            <p14:sldId id="5028"/>
            <p14:sldId id="5946"/>
            <p14:sldId id="5030"/>
            <p14:sldId id="5031"/>
            <p14:sldId id="5958"/>
            <p14:sldId id="1807"/>
            <p14:sldId id="1808"/>
            <p14:sldId id="1809"/>
            <p14:sldId id="1810"/>
            <p14:sldId id="1811"/>
            <p14:sldId id="1812"/>
            <p14:sldId id="1813"/>
            <p14:sldId id="1814"/>
            <p14:sldId id="1815"/>
            <p14:sldId id="1816"/>
            <p14:sldId id="5957"/>
            <p14:sldId id="1822"/>
            <p14:sldId id="1823"/>
            <p14:sldId id="1824"/>
            <p14:sldId id="1825"/>
            <p14:sldId id="1826"/>
            <p14:sldId id="1827"/>
            <p14:sldId id="5956"/>
            <p14:sldId id="1829"/>
            <p14:sldId id="1830"/>
            <p14:sldId id="1831"/>
            <p14:sldId id="1832"/>
            <p14:sldId id="1833"/>
            <p14:sldId id="1834"/>
            <p14:sldId id="5955"/>
            <p14:sldId id="1836"/>
            <p14:sldId id="1837"/>
            <p14:sldId id="1838"/>
            <p14:sldId id="1839"/>
            <p14:sldId id="1840"/>
            <p14:sldId id="1841"/>
            <p14:sldId id="1842"/>
            <p14:sldId id="1843"/>
            <p14:sldId id="5954"/>
            <p14:sldId id="1845"/>
            <p14:sldId id="1846"/>
            <p14:sldId id="1847"/>
            <p14:sldId id="1848"/>
            <p14:sldId id="1849"/>
            <p14:sldId id="1850"/>
            <p14:sldId id="5953"/>
            <p14:sldId id="4861"/>
            <p14:sldId id="4862"/>
            <p14:sldId id="4863"/>
            <p14:sldId id="4864"/>
            <p14:sldId id="2181"/>
            <p14:sldId id="2182"/>
            <p14:sldId id="2183"/>
            <p14:sldId id="2184"/>
          </p14:sldIdLst>
        </p14:section>
        <p14:section name="قانون الايمان" id="{03485131-4F01-4089-94A4-376623C60D5D}">
          <p14:sldIdLst>
            <p14:sldId id="1881"/>
            <p14:sldId id="1882"/>
            <p14:sldId id="1883"/>
            <p14:sldId id="1884"/>
            <p14:sldId id="1885"/>
            <p14:sldId id="1886"/>
            <p14:sldId id="1887"/>
            <p14:sldId id="1888"/>
            <p14:sldId id="1889"/>
            <p14:sldId id="1890"/>
            <p14:sldId id="1891"/>
            <p14:sldId id="1892"/>
            <p14:sldId id="1893"/>
            <p14:sldId id="1894"/>
            <p14:sldId id="1895"/>
            <p14:sldId id="1896"/>
            <p14:sldId id="1897"/>
            <p14:sldId id="1898"/>
            <p14:sldId id="1899"/>
            <p14:sldId id="1900"/>
            <p14:sldId id="1901"/>
          </p14:sldIdLst>
        </p14:section>
        <p14:section name="افنوتي ناي نان" id="{61880C5D-7B19-4DA9-9517-587F0006E7A4}">
          <p14:sldIdLst>
            <p14:sldId id="4804"/>
            <p14:sldId id="4805"/>
            <p14:sldId id="5960"/>
            <p14:sldId id="5961"/>
            <p14:sldId id="2185"/>
            <p14:sldId id="5962"/>
            <p14:sldId id="2186"/>
            <p14:sldId id="5963"/>
            <p14:sldId id="5964"/>
            <p14:sldId id="5965"/>
            <p14:sldId id="5966"/>
          </p14:sldIdLst>
        </p14:section>
        <p14:section name="تى جاليلى اه" id="{D7469D20-60EF-4C20-92F3-D2A597356B1F}">
          <p14:sldIdLst>
            <p14:sldId id="336"/>
            <p14:sldId id="5350"/>
            <p14:sldId id="337"/>
            <p14:sldId id="338"/>
            <p14:sldId id="339"/>
            <p14:sldId id="340"/>
            <p14:sldId id="341"/>
            <p14:sldId id="342"/>
            <p14:sldId id="5967"/>
            <p14:sldId id="5968"/>
            <p14:sldId id="5969"/>
            <p14:sldId id="5970"/>
            <p14:sldId id="5971"/>
            <p14:sldId id="5972"/>
            <p14:sldId id="5973"/>
            <p14:sldId id="5974"/>
            <p14:sldId id="5975"/>
            <p14:sldId id="5976"/>
            <p14:sldId id="5977"/>
            <p14:sldId id="5147"/>
            <p14:sldId id="5148"/>
          </p14:sldIdLst>
        </p14:section>
        <p14:section name="طلبة" id="{F0774FB4-6B6F-43F0-A781-49F958C7889A}">
          <p14:sldIdLst>
            <p14:sldId id="5978"/>
            <p14:sldId id="5979"/>
            <p14:sldId id="5980"/>
            <p14:sldId id="5981"/>
            <p14:sldId id="5982"/>
            <p14:sldId id="5983"/>
            <p14:sldId id="5984"/>
            <p14:sldId id="5985"/>
            <p14:sldId id="5986"/>
            <p14:sldId id="5987"/>
            <p14:sldId id="5988"/>
            <p14:sldId id="5989"/>
            <p14:sldId id="5990"/>
            <p14:sldId id="5991"/>
            <p14:sldId id="5992"/>
            <p14:sldId id="5993"/>
            <p14:sldId id="59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66" d="100"/>
          <a:sy n="66" d="100"/>
        </p:scale>
        <p:origin x="7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1" Type="http://schemas.openxmlformats.org/officeDocument/2006/relationships/slide" Target="slides/slide19.xml"/><Relationship Id="rId170" Type="http://schemas.openxmlformats.org/officeDocument/2006/relationships/slide" Target="slides/slide168.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987" Type="http://schemas.openxmlformats.org/officeDocument/2006/relationships/slide" Target="slides/slide985.xml"/><Relationship Id="rId1172" Type="http://schemas.openxmlformats.org/officeDocument/2006/relationships/slide" Target="slides/slide1170.xml"/><Relationship Id="rId402" Type="http://schemas.openxmlformats.org/officeDocument/2006/relationships/slide" Target="slides/slide400.xml"/><Relationship Id="rId847" Type="http://schemas.openxmlformats.org/officeDocument/2006/relationships/slide" Target="slides/slide845.xml"/><Relationship Id="rId1032" Type="http://schemas.openxmlformats.org/officeDocument/2006/relationships/slide" Target="slides/slide1030.xml"/><Relationship Id="rId707" Type="http://schemas.openxmlformats.org/officeDocument/2006/relationships/slide" Target="slides/slide705.xml"/><Relationship Id="rId914" Type="http://schemas.openxmlformats.org/officeDocument/2006/relationships/slide" Target="slides/slide912.xml"/><Relationship Id="rId43" Type="http://schemas.openxmlformats.org/officeDocument/2006/relationships/slide" Target="slides/slide41.xml"/><Relationship Id="rId192" Type="http://schemas.openxmlformats.org/officeDocument/2006/relationships/slide" Target="slides/slide190.xml"/><Relationship Id="rId497" Type="http://schemas.openxmlformats.org/officeDocument/2006/relationships/slide" Target="slides/slide495.xml"/><Relationship Id="rId357" Type="http://schemas.openxmlformats.org/officeDocument/2006/relationships/slide" Target="slides/slide355.xml"/><Relationship Id="rId1194" Type="http://schemas.openxmlformats.org/officeDocument/2006/relationships/slide" Target="slides/slide119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869" Type="http://schemas.openxmlformats.org/officeDocument/2006/relationships/slide" Target="slides/slide867.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1054" Type="http://schemas.openxmlformats.org/officeDocument/2006/relationships/slide" Target="slides/slide1052.xml"/><Relationship Id="rId936" Type="http://schemas.openxmlformats.org/officeDocument/2006/relationships/slide" Target="slides/slide934.xml"/><Relationship Id="rId1121" Type="http://schemas.openxmlformats.org/officeDocument/2006/relationships/slide" Target="slides/slide1119.xml"/><Relationship Id="rId1219" Type="http://schemas.openxmlformats.org/officeDocument/2006/relationships/slide" Target="slides/slide1217.xml"/><Relationship Id="rId65" Type="http://schemas.openxmlformats.org/officeDocument/2006/relationships/slide" Target="slides/slide63.xml"/><Relationship Id="rId281" Type="http://schemas.openxmlformats.org/officeDocument/2006/relationships/slide" Target="slides/slide279.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slide" Target="slides/slide791.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1076" Type="http://schemas.openxmlformats.org/officeDocument/2006/relationships/slide" Target="slides/slide1074.xml"/><Relationship Id="rId306" Type="http://schemas.openxmlformats.org/officeDocument/2006/relationships/slide" Target="slides/slide304.xml"/><Relationship Id="rId860" Type="http://schemas.openxmlformats.org/officeDocument/2006/relationships/slide" Target="slides/slide858.xml"/><Relationship Id="rId958" Type="http://schemas.openxmlformats.org/officeDocument/2006/relationships/slide" Target="slides/slide956.xml"/><Relationship Id="rId1143" Type="http://schemas.openxmlformats.org/officeDocument/2006/relationships/slide" Target="slides/slide1141.xml"/><Relationship Id="rId87" Type="http://schemas.openxmlformats.org/officeDocument/2006/relationships/slide" Target="slides/slide85.xml"/><Relationship Id="rId513" Type="http://schemas.openxmlformats.org/officeDocument/2006/relationships/slide" Target="slides/slide511.xml"/><Relationship Id="rId720" Type="http://schemas.openxmlformats.org/officeDocument/2006/relationships/slide" Target="slides/slide718.xml"/><Relationship Id="rId818" Type="http://schemas.openxmlformats.org/officeDocument/2006/relationships/slide" Target="slides/slide816.xml"/><Relationship Id="rId1003" Type="http://schemas.openxmlformats.org/officeDocument/2006/relationships/slide" Target="slides/slide1001.xml"/><Relationship Id="rId1210" Type="http://schemas.openxmlformats.org/officeDocument/2006/relationships/slide" Target="slides/slide1208.xml"/><Relationship Id="rId14" Type="http://schemas.openxmlformats.org/officeDocument/2006/relationships/slide" Target="slides/slide12.xml"/><Relationship Id="rId163" Type="http://schemas.openxmlformats.org/officeDocument/2006/relationships/slide" Target="slides/slide161.xml"/><Relationship Id="rId370" Type="http://schemas.openxmlformats.org/officeDocument/2006/relationships/slide" Target="slides/slide368.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882" Type="http://schemas.openxmlformats.org/officeDocument/2006/relationships/slide" Target="slides/slide880.xml"/><Relationship Id="rId1098" Type="http://schemas.openxmlformats.org/officeDocument/2006/relationships/slide" Target="slides/slide1096.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165" Type="http://schemas.openxmlformats.org/officeDocument/2006/relationships/slide" Target="slides/slide1163.xml"/><Relationship Id="rId602" Type="http://schemas.openxmlformats.org/officeDocument/2006/relationships/slide" Target="slides/slide600.xml"/><Relationship Id="rId1025" Type="http://schemas.openxmlformats.org/officeDocument/2006/relationships/slide" Target="slides/slide1023.xml"/><Relationship Id="rId1232" Type="http://schemas.openxmlformats.org/officeDocument/2006/relationships/presProps" Target="presProps.xml"/><Relationship Id="rId907" Type="http://schemas.openxmlformats.org/officeDocument/2006/relationships/slide" Target="slides/slide905.xml"/><Relationship Id="rId36" Type="http://schemas.openxmlformats.org/officeDocument/2006/relationships/slide" Target="slides/slide34.xml"/><Relationship Id="rId185" Type="http://schemas.openxmlformats.org/officeDocument/2006/relationships/slide" Target="slides/slide183.xml"/><Relationship Id="rId392" Type="http://schemas.openxmlformats.org/officeDocument/2006/relationships/slide" Target="slides/slide390.xml"/><Relationship Id="rId697" Type="http://schemas.openxmlformats.org/officeDocument/2006/relationships/slide" Target="slides/slide695.xml"/><Relationship Id="rId252" Type="http://schemas.openxmlformats.org/officeDocument/2006/relationships/slide" Target="slides/slide250.xml"/><Relationship Id="rId1187" Type="http://schemas.openxmlformats.org/officeDocument/2006/relationships/slide" Target="slides/slide118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971" Type="http://schemas.openxmlformats.org/officeDocument/2006/relationships/slide" Target="slides/slide969.xml"/><Relationship Id="rId417" Type="http://schemas.openxmlformats.org/officeDocument/2006/relationships/slide" Target="slides/slide415.xml"/><Relationship Id="rId624" Type="http://schemas.openxmlformats.org/officeDocument/2006/relationships/slide" Target="slides/slide622.xml"/><Relationship Id="rId831" Type="http://schemas.openxmlformats.org/officeDocument/2006/relationships/slide" Target="slides/slide829.xml"/><Relationship Id="rId1047" Type="http://schemas.openxmlformats.org/officeDocument/2006/relationships/slide" Target="slides/slide1045.xml"/><Relationship Id="rId929" Type="http://schemas.openxmlformats.org/officeDocument/2006/relationships/slide" Target="slides/slide927.xml"/><Relationship Id="rId1114" Type="http://schemas.openxmlformats.org/officeDocument/2006/relationships/slide" Target="slides/slide1112.xml"/><Relationship Id="rId58" Type="http://schemas.openxmlformats.org/officeDocument/2006/relationships/slide" Target="slides/slide56.xml"/><Relationship Id="rId274" Type="http://schemas.openxmlformats.org/officeDocument/2006/relationships/slide" Target="slides/slide272.xml"/><Relationship Id="rId481" Type="http://schemas.openxmlformats.org/officeDocument/2006/relationships/slide" Target="slides/slide479.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993" Type="http://schemas.openxmlformats.org/officeDocument/2006/relationships/slide" Target="slides/slide991.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1069" Type="http://schemas.openxmlformats.org/officeDocument/2006/relationships/slide" Target="slides/slide1067.xml"/><Relationship Id="rId201" Type="http://schemas.openxmlformats.org/officeDocument/2006/relationships/slide" Target="slides/slide199.xml"/><Relationship Id="rId506" Type="http://schemas.openxmlformats.org/officeDocument/2006/relationships/slide" Target="slides/slide504.xml"/><Relationship Id="rId853" Type="http://schemas.openxmlformats.org/officeDocument/2006/relationships/slide" Target="slides/slide851.xml"/><Relationship Id="rId1136" Type="http://schemas.openxmlformats.org/officeDocument/2006/relationships/slide" Target="slides/slide1134.xml"/><Relationship Id="rId713" Type="http://schemas.openxmlformats.org/officeDocument/2006/relationships/slide" Target="slides/slide711.xml"/><Relationship Id="rId920" Type="http://schemas.openxmlformats.org/officeDocument/2006/relationships/slide" Target="slides/slide918.xml"/><Relationship Id="rId1203" Type="http://schemas.openxmlformats.org/officeDocument/2006/relationships/slide" Target="slides/slide1201.xml"/><Relationship Id="rId296" Type="http://schemas.openxmlformats.org/officeDocument/2006/relationships/slide" Target="slides/slide294.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875" Type="http://schemas.openxmlformats.org/officeDocument/2006/relationships/slide" Target="slides/slide873.xml"/><Relationship Id="rId1060" Type="http://schemas.openxmlformats.org/officeDocument/2006/relationships/slide" Target="slides/slide1058.xml"/><Relationship Id="rId528" Type="http://schemas.openxmlformats.org/officeDocument/2006/relationships/slide" Target="slides/slide526.xml"/><Relationship Id="rId735" Type="http://schemas.openxmlformats.org/officeDocument/2006/relationships/slide" Target="slides/slide733.xml"/><Relationship Id="rId942" Type="http://schemas.openxmlformats.org/officeDocument/2006/relationships/slide" Target="slides/slide940.xml"/><Relationship Id="rId1158" Type="http://schemas.openxmlformats.org/officeDocument/2006/relationships/slide" Target="slides/slide1156.xml"/><Relationship Id="rId1018" Type="http://schemas.openxmlformats.org/officeDocument/2006/relationships/slide" Target="slides/slide1016.xml"/><Relationship Id="rId1225" Type="http://schemas.openxmlformats.org/officeDocument/2006/relationships/slide" Target="slides/slide1223.xml"/><Relationship Id="rId71" Type="http://schemas.openxmlformats.org/officeDocument/2006/relationships/slide" Target="slides/slide69.xml"/><Relationship Id="rId802" Type="http://schemas.openxmlformats.org/officeDocument/2006/relationships/slide" Target="slides/slide800.xml"/><Relationship Id="rId29" Type="http://schemas.openxmlformats.org/officeDocument/2006/relationships/slide" Target="slides/slide27.xml"/><Relationship Id="rId178" Type="http://schemas.openxmlformats.org/officeDocument/2006/relationships/slide" Target="slides/slide176.xml"/><Relationship Id="rId82" Type="http://schemas.openxmlformats.org/officeDocument/2006/relationships/slide" Target="slides/slide80.xml"/><Relationship Id="rId385" Type="http://schemas.openxmlformats.org/officeDocument/2006/relationships/slide" Target="slides/slide383.xml"/><Relationship Id="rId592" Type="http://schemas.openxmlformats.org/officeDocument/2006/relationships/slide" Target="slides/slide590.xml"/><Relationship Id="rId606" Type="http://schemas.openxmlformats.org/officeDocument/2006/relationships/slide" Target="slides/slide604.xml"/><Relationship Id="rId813" Type="http://schemas.openxmlformats.org/officeDocument/2006/relationships/slide" Target="slides/slide811.xml"/><Relationship Id="rId245" Type="http://schemas.openxmlformats.org/officeDocument/2006/relationships/slide" Target="slides/slide243.xml"/><Relationship Id="rId452" Type="http://schemas.openxmlformats.org/officeDocument/2006/relationships/slide" Target="slides/slide450.xml"/><Relationship Id="rId897" Type="http://schemas.openxmlformats.org/officeDocument/2006/relationships/slide" Target="slides/slide895.xml"/><Relationship Id="rId1082" Type="http://schemas.openxmlformats.org/officeDocument/2006/relationships/slide" Target="slides/slide1080.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64" Type="http://schemas.openxmlformats.org/officeDocument/2006/relationships/slide" Target="slides/slide962.xml"/><Relationship Id="rId93" Type="http://schemas.openxmlformats.org/officeDocument/2006/relationships/slide" Target="slides/slide91.xml"/><Relationship Id="rId189" Type="http://schemas.openxmlformats.org/officeDocument/2006/relationships/slide" Target="slides/slide187.xml"/><Relationship Id="rId396" Type="http://schemas.openxmlformats.org/officeDocument/2006/relationships/slide" Target="slides/slide394.xml"/><Relationship Id="rId617" Type="http://schemas.openxmlformats.org/officeDocument/2006/relationships/slide" Target="slides/slide615.xml"/><Relationship Id="rId824" Type="http://schemas.openxmlformats.org/officeDocument/2006/relationships/slide" Target="slides/slide822.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093" Type="http://schemas.openxmlformats.org/officeDocument/2006/relationships/slide" Target="slides/slide1091.xml"/><Relationship Id="rId1107" Type="http://schemas.openxmlformats.org/officeDocument/2006/relationships/slide" Target="slides/slide1105.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975" Type="http://schemas.openxmlformats.org/officeDocument/2006/relationships/slide" Target="slides/slide973.xml"/><Relationship Id="rId1160" Type="http://schemas.openxmlformats.org/officeDocument/2006/relationships/slide" Target="slides/slide1158.xml"/><Relationship Id="rId20" Type="http://schemas.openxmlformats.org/officeDocument/2006/relationships/slide" Target="slides/slide18.xml"/><Relationship Id="rId628" Type="http://schemas.openxmlformats.org/officeDocument/2006/relationships/slide" Target="slides/slide626.xml"/><Relationship Id="rId835" Type="http://schemas.openxmlformats.org/officeDocument/2006/relationships/slide" Target="slides/slide833.xml"/><Relationship Id="rId267" Type="http://schemas.openxmlformats.org/officeDocument/2006/relationships/slide" Target="slides/slide265.xml"/><Relationship Id="rId474" Type="http://schemas.openxmlformats.org/officeDocument/2006/relationships/slide" Target="slides/slide472.xml"/><Relationship Id="rId1020" Type="http://schemas.openxmlformats.org/officeDocument/2006/relationships/slide" Target="slides/slide1018.xml"/><Relationship Id="rId1118" Type="http://schemas.openxmlformats.org/officeDocument/2006/relationships/slide" Target="slides/slide1116.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902" Type="http://schemas.openxmlformats.org/officeDocument/2006/relationships/slide" Target="slides/slide900.xml"/><Relationship Id="rId986" Type="http://schemas.openxmlformats.org/officeDocument/2006/relationships/slide" Target="slides/slide984.xml"/><Relationship Id="rId31" Type="http://schemas.openxmlformats.org/officeDocument/2006/relationships/slide" Target="slides/slide29.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171" Type="http://schemas.openxmlformats.org/officeDocument/2006/relationships/slide" Target="slides/slide1169.xml"/><Relationship Id="rId180" Type="http://schemas.openxmlformats.org/officeDocument/2006/relationships/slide" Target="slides/slide178.xml"/><Relationship Id="rId278" Type="http://schemas.openxmlformats.org/officeDocument/2006/relationships/slide" Target="slides/slide276.xml"/><Relationship Id="rId401" Type="http://schemas.openxmlformats.org/officeDocument/2006/relationships/slide" Target="slides/slide399.xml"/><Relationship Id="rId846" Type="http://schemas.openxmlformats.org/officeDocument/2006/relationships/slide" Target="slides/slide844.xml"/><Relationship Id="rId1031" Type="http://schemas.openxmlformats.org/officeDocument/2006/relationships/slide" Target="slides/slide1029.xml"/><Relationship Id="rId1129" Type="http://schemas.openxmlformats.org/officeDocument/2006/relationships/slide" Target="slides/slide1127.xml"/><Relationship Id="rId485" Type="http://schemas.openxmlformats.org/officeDocument/2006/relationships/slide" Target="slides/slide483.xml"/><Relationship Id="rId692" Type="http://schemas.openxmlformats.org/officeDocument/2006/relationships/slide" Target="slides/slide690.xml"/><Relationship Id="rId706" Type="http://schemas.openxmlformats.org/officeDocument/2006/relationships/slide" Target="slides/slide704.xml"/><Relationship Id="rId913" Type="http://schemas.openxmlformats.org/officeDocument/2006/relationships/slide" Target="slides/slide911.xml"/><Relationship Id="rId42" Type="http://schemas.openxmlformats.org/officeDocument/2006/relationships/slide" Target="slides/slide4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997" Type="http://schemas.openxmlformats.org/officeDocument/2006/relationships/slide" Target="slides/slide995.xml"/><Relationship Id="rId1182" Type="http://schemas.openxmlformats.org/officeDocument/2006/relationships/slide" Target="slides/slide1180.xml"/><Relationship Id="rId191" Type="http://schemas.openxmlformats.org/officeDocument/2006/relationships/slide" Target="slides/slide189.xml"/><Relationship Id="rId205" Type="http://schemas.openxmlformats.org/officeDocument/2006/relationships/slide" Target="slides/slide203.xml"/><Relationship Id="rId412" Type="http://schemas.openxmlformats.org/officeDocument/2006/relationships/slide" Target="slides/slide410.xml"/><Relationship Id="rId857" Type="http://schemas.openxmlformats.org/officeDocument/2006/relationships/slide" Target="slides/slide855.xml"/><Relationship Id="rId1042" Type="http://schemas.openxmlformats.org/officeDocument/2006/relationships/slide" Target="slides/slide1040.xml"/><Relationship Id="rId289" Type="http://schemas.openxmlformats.org/officeDocument/2006/relationships/slide" Target="slides/slide287.xml"/><Relationship Id="rId496" Type="http://schemas.openxmlformats.org/officeDocument/2006/relationships/slide" Target="slides/slide494.xml"/><Relationship Id="rId717" Type="http://schemas.openxmlformats.org/officeDocument/2006/relationships/slide" Target="slides/slide715.xml"/><Relationship Id="rId924" Type="http://schemas.openxmlformats.org/officeDocument/2006/relationships/slide" Target="slides/slide922.xml"/><Relationship Id="rId53" Type="http://schemas.openxmlformats.org/officeDocument/2006/relationships/slide" Target="slides/slide51.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1193" Type="http://schemas.openxmlformats.org/officeDocument/2006/relationships/slide" Target="slides/slide1191.xml"/><Relationship Id="rId1207" Type="http://schemas.openxmlformats.org/officeDocument/2006/relationships/slide" Target="slides/slide1205.xml"/><Relationship Id="rId216" Type="http://schemas.openxmlformats.org/officeDocument/2006/relationships/slide" Target="slides/slide214.xml"/><Relationship Id="rId423" Type="http://schemas.openxmlformats.org/officeDocument/2006/relationships/slide" Target="slides/slide421.xml"/><Relationship Id="rId868" Type="http://schemas.openxmlformats.org/officeDocument/2006/relationships/slide" Target="slides/slide866.xml"/><Relationship Id="rId1053" Type="http://schemas.openxmlformats.org/officeDocument/2006/relationships/slide" Target="slides/slide1051.xml"/><Relationship Id="rId630" Type="http://schemas.openxmlformats.org/officeDocument/2006/relationships/slide" Target="slides/slide628.xml"/><Relationship Id="rId728" Type="http://schemas.openxmlformats.org/officeDocument/2006/relationships/slide" Target="slides/slide726.xml"/><Relationship Id="rId935" Type="http://schemas.openxmlformats.org/officeDocument/2006/relationships/slide" Target="slides/slide933.xml"/><Relationship Id="rId64" Type="http://schemas.openxmlformats.org/officeDocument/2006/relationships/slide" Target="slides/slide62.xml"/><Relationship Id="rId367" Type="http://schemas.openxmlformats.org/officeDocument/2006/relationships/slide" Target="slides/slide365.xml"/><Relationship Id="rId574" Type="http://schemas.openxmlformats.org/officeDocument/2006/relationships/slide" Target="slides/slide572.xml"/><Relationship Id="rId1120" Type="http://schemas.openxmlformats.org/officeDocument/2006/relationships/slide" Target="slides/slide1118.xml"/><Relationship Id="rId1218" Type="http://schemas.openxmlformats.org/officeDocument/2006/relationships/slide" Target="slides/slide1216.xml"/><Relationship Id="rId227" Type="http://schemas.openxmlformats.org/officeDocument/2006/relationships/slide" Target="slides/slide225.xml"/><Relationship Id="rId781" Type="http://schemas.openxmlformats.org/officeDocument/2006/relationships/slide" Target="slides/slide779.xml"/><Relationship Id="rId879" Type="http://schemas.openxmlformats.org/officeDocument/2006/relationships/slide" Target="slides/slide877.xml"/><Relationship Id="rId434" Type="http://schemas.openxmlformats.org/officeDocument/2006/relationships/slide" Target="slides/slide432.xml"/><Relationship Id="rId641" Type="http://schemas.openxmlformats.org/officeDocument/2006/relationships/slide" Target="slides/slide639.xml"/><Relationship Id="rId739" Type="http://schemas.openxmlformats.org/officeDocument/2006/relationships/slide" Target="slides/slide737.xml"/><Relationship Id="rId1064" Type="http://schemas.openxmlformats.org/officeDocument/2006/relationships/slide" Target="slides/slide1062.xml"/><Relationship Id="rId280" Type="http://schemas.openxmlformats.org/officeDocument/2006/relationships/slide" Target="slides/slide278.xml"/><Relationship Id="rId501" Type="http://schemas.openxmlformats.org/officeDocument/2006/relationships/slide" Target="slides/slide499.xml"/><Relationship Id="rId946" Type="http://schemas.openxmlformats.org/officeDocument/2006/relationships/slide" Target="slides/slide944.xml"/><Relationship Id="rId1131" Type="http://schemas.openxmlformats.org/officeDocument/2006/relationships/slide" Target="slides/slide1129.xml"/><Relationship Id="rId1229" Type="http://schemas.openxmlformats.org/officeDocument/2006/relationships/slide" Target="slides/slide1227.xml"/><Relationship Id="rId75" Type="http://schemas.openxmlformats.org/officeDocument/2006/relationships/slide" Target="slides/slide73.xml"/><Relationship Id="rId140" Type="http://schemas.openxmlformats.org/officeDocument/2006/relationships/slide" Target="slides/slide138.xml"/><Relationship Id="rId378" Type="http://schemas.openxmlformats.org/officeDocument/2006/relationships/slide" Target="slides/slide376.xml"/><Relationship Id="rId585" Type="http://schemas.openxmlformats.org/officeDocument/2006/relationships/slide" Target="slides/slide583.xml"/><Relationship Id="rId792" Type="http://schemas.openxmlformats.org/officeDocument/2006/relationships/slide" Target="slides/slide790.xml"/><Relationship Id="rId806" Type="http://schemas.openxmlformats.org/officeDocument/2006/relationships/slide" Target="slides/slide804.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652" Type="http://schemas.openxmlformats.org/officeDocument/2006/relationships/slide" Target="slides/slide650.xml"/><Relationship Id="rId1075" Type="http://schemas.openxmlformats.org/officeDocument/2006/relationships/slide" Target="slides/slide1073.xml"/><Relationship Id="rId291" Type="http://schemas.openxmlformats.org/officeDocument/2006/relationships/slide" Target="slides/slide289.xml"/><Relationship Id="rId305" Type="http://schemas.openxmlformats.org/officeDocument/2006/relationships/slide" Target="slides/slide303.xml"/><Relationship Id="rId512" Type="http://schemas.openxmlformats.org/officeDocument/2006/relationships/slide" Target="slides/slide510.xml"/><Relationship Id="rId957" Type="http://schemas.openxmlformats.org/officeDocument/2006/relationships/slide" Target="slides/slide955.xml"/><Relationship Id="rId1142" Type="http://schemas.openxmlformats.org/officeDocument/2006/relationships/slide" Target="slides/slide1140.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596" Type="http://schemas.openxmlformats.org/officeDocument/2006/relationships/slide" Target="slides/slide594.xml"/><Relationship Id="rId817" Type="http://schemas.openxmlformats.org/officeDocument/2006/relationships/slide" Target="slides/slide815.xml"/><Relationship Id="rId1002" Type="http://schemas.openxmlformats.org/officeDocument/2006/relationships/slide" Target="slides/slide1000.xml"/><Relationship Id="rId249" Type="http://schemas.openxmlformats.org/officeDocument/2006/relationships/slide" Target="slides/slide247.xml"/><Relationship Id="rId456" Type="http://schemas.openxmlformats.org/officeDocument/2006/relationships/slide" Target="slides/slide454.xml"/><Relationship Id="rId663" Type="http://schemas.openxmlformats.org/officeDocument/2006/relationships/slide" Target="slides/slide661.xml"/><Relationship Id="rId870" Type="http://schemas.openxmlformats.org/officeDocument/2006/relationships/slide" Target="slides/slide868.xml"/><Relationship Id="rId1086" Type="http://schemas.openxmlformats.org/officeDocument/2006/relationships/slide" Target="slides/slide1084.xml"/><Relationship Id="rId13" Type="http://schemas.openxmlformats.org/officeDocument/2006/relationships/slide" Target="slides/slide11.xml"/><Relationship Id="rId109" Type="http://schemas.openxmlformats.org/officeDocument/2006/relationships/slide" Target="slides/slide107.xml"/><Relationship Id="rId316" Type="http://schemas.openxmlformats.org/officeDocument/2006/relationships/slide" Target="slides/slide314.xml"/><Relationship Id="rId523" Type="http://schemas.openxmlformats.org/officeDocument/2006/relationships/slide" Target="slides/slide521.xml"/><Relationship Id="rId968" Type="http://schemas.openxmlformats.org/officeDocument/2006/relationships/slide" Target="slides/slide966.xml"/><Relationship Id="rId1153" Type="http://schemas.openxmlformats.org/officeDocument/2006/relationships/slide" Target="slides/slide1151.xml"/><Relationship Id="rId97" Type="http://schemas.openxmlformats.org/officeDocument/2006/relationships/slide" Target="slides/slide95.xml"/><Relationship Id="rId730" Type="http://schemas.openxmlformats.org/officeDocument/2006/relationships/slide" Target="slides/slide728.xml"/><Relationship Id="rId828" Type="http://schemas.openxmlformats.org/officeDocument/2006/relationships/slide" Target="slides/slide826.xml"/><Relationship Id="rId1013" Type="http://schemas.openxmlformats.org/officeDocument/2006/relationships/slide" Target="slides/slide1011.xml"/><Relationship Id="rId162" Type="http://schemas.openxmlformats.org/officeDocument/2006/relationships/slide" Target="slides/slide160.xml"/><Relationship Id="rId467" Type="http://schemas.openxmlformats.org/officeDocument/2006/relationships/slide" Target="slides/slide465.xml"/><Relationship Id="rId1097" Type="http://schemas.openxmlformats.org/officeDocument/2006/relationships/slide" Target="slides/slide1095.xml"/><Relationship Id="rId1220" Type="http://schemas.openxmlformats.org/officeDocument/2006/relationships/slide" Target="slides/slide1218.xml"/><Relationship Id="rId674" Type="http://schemas.openxmlformats.org/officeDocument/2006/relationships/slide" Target="slides/slide672.xml"/><Relationship Id="rId881" Type="http://schemas.openxmlformats.org/officeDocument/2006/relationships/slide" Target="slides/slide879.xml"/><Relationship Id="rId979" Type="http://schemas.openxmlformats.org/officeDocument/2006/relationships/slide" Target="slides/slide977.xml"/><Relationship Id="rId24" Type="http://schemas.openxmlformats.org/officeDocument/2006/relationships/slide" Target="slides/slide22.xml"/><Relationship Id="rId327" Type="http://schemas.openxmlformats.org/officeDocument/2006/relationships/slide" Target="slides/slide325.xml"/><Relationship Id="rId534" Type="http://schemas.openxmlformats.org/officeDocument/2006/relationships/slide" Target="slides/slide532.xml"/><Relationship Id="rId741" Type="http://schemas.openxmlformats.org/officeDocument/2006/relationships/slide" Target="slides/slide739.xml"/><Relationship Id="rId839" Type="http://schemas.openxmlformats.org/officeDocument/2006/relationships/slide" Target="slides/slide837.xml"/><Relationship Id="rId1164" Type="http://schemas.openxmlformats.org/officeDocument/2006/relationships/slide" Target="slides/slide1162.xml"/><Relationship Id="rId173" Type="http://schemas.openxmlformats.org/officeDocument/2006/relationships/slide" Target="slides/slide171.xml"/><Relationship Id="rId380" Type="http://schemas.openxmlformats.org/officeDocument/2006/relationships/slide" Target="slides/slide378.xml"/><Relationship Id="rId601" Type="http://schemas.openxmlformats.org/officeDocument/2006/relationships/slide" Target="slides/slide599.xml"/><Relationship Id="rId1024" Type="http://schemas.openxmlformats.org/officeDocument/2006/relationships/slide" Target="slides/slide1022.xml"/><Relationship Id="rId1231" Type="http://schemas.openxmlformats.org/officeDocument/2006/relationships/notesMaster" Target="notesMasters/notesMaster1.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892" Type="http://schemas.openxmlformats.org/officeDocument/2006/relationships/slide" Target="slides/slide890.xml"/><Relationship Id="rId906" Type="http://schemas.openxmlformats.org/officeDocument/2006/relationships/slide" Target="slides/slide904.xml"/><Relationship Id="rId35" Type="http://schemas.openxmlformats.org/officeDocument/2006/relationships/slide" Target="slides/slide33.xml"/><Relationship Id="rId100" Type="http://schemas.openxmlformats.org/officeDocument/2006/relationships/slide" Target="slides/slide98.xml"/><Relationship Id="rId338" Type="http://schemas.openxmlformats.org/officeDocument/2006/relationships/slide" Target="slides/slide336.xml"/><Relationship Id="rId545" Type="http://schemas.openxmlformats.org/officeDocument/2006/relationships/slide" Target="slides/slide543.xml"/><Relationship Id="rId752" Type="http://schemas.openxmlformats.org/officeDocument/2006/relationships/slide" Target="slides/slide750.xml"/><Relationship Id="rId1175" Type="http://schemas.openxmlformats.org/officeDocument/2006/relationships/slide" Target="slides/slide1173.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612" Type="http://schemas.openxmlformats.org/officeDocument/2006/relationships/slide" Target="slides/slide610.xml"/><Relationship Id="rId1035" Type="http://schemas.openxmlformats.org/officeDocument/2006/relationships/slide" Target="slides/slide1033.xml"/><Relationship Id="rId251" Type="http://schemas.openxmlformats.org/officeDocument/2006/relationships/slide" Target="slides/slide249.xml"/><Relationship Id="rId489" Type="http://schemas.openxmlformats.org/officeDocument/2006/relationships/slide" Target="slides/slide487.xml"/><Relationship Id="rId696" Type="http://schemas.openxmlformats.org/officeDocument/2006/relationships/slide" Target="slides/slide694.xml"/><Relationship Id="rId917" Type="http://schemas.openxmlformats.org/officeDocument/2006/relationships/slide" Target="slides/slide915.xml"/><Relationship Id="rId1102" Type="http://schemas.openxmlformats.org/officeDocument/2006/relationships/slide" Target="slides/slide1100.xml"/><Relationship Id="rId46" Type="http://schemas.openxmlformats.org/officeDocument/2006/relationships/slide" Target="slides/slide44.xml"/><Relationship Id="rId349" Type="http://schemas.openxmlformats.org/officeDocument/2006/relationships/slide" Target="slides/slide347.xml"/><Relationship Id="rId556" Type="http://schemas.openxmlformats.org/officeDocument/2006/relationships/slide" Target="slides/slide554.xml"/><Relationship Id="rId763" Type="http://schemas.openxmlformats.org/officeDocument/2006/relationships/slide" Target="slides/slide761.xml"/><Relationship Id="rId1186" Type="http://schemas.openxmlformats.org/officeDocument/2006/relationships/slide" Target="slides/slide1184.xml"/><Relationship Id="rId111" Type="http://schemas.openxmlformats.org/officeDocument/2006/relationships/slide" Target="slides/slide109.xml"/><Relationship Id="rId195" Type="http://schemas.openxmlformats.org/officeDocument/2006/relationships/slide" Target="slides/slide193.xml"/><Relationship Id="rId209" Type="http://schemas.openxmlformats.org/officeDocument/2006/relationships/slide" Target="slides/slide207.xml"/><Relationship Id="rId416" Type="http://schemas.openxmlformats.org/officeDocument/2006/relationships/slide" Target="slides/slide414.xml"/><Relationship Id="rId970" Type="http://schemas.openxmlformats.org/officeDocument/2006/relationships/slide" Target="slides/slide968.xml"/><Relationship Id="rId1046" Type="http://schemas.openxmlformats.org/officeDocument/2006/relationships/slide" Target="slides/slide1044.xml"/><Relationship Id="rId623" Type="http://schemas.openxmlformats.org/officeDocument/2006/relationships/slide" Target="slides/slide621.xml"/><Relationship Id="rId830" Type="http://schemas.openxmlformats.org/officeDocument/2006/relationships/slide" Target="slides/slide828.xml"/><Relationship Id="rId928" Type="http://schemas.openxmlformats.org/officeDocument/2006/relationships/slide" Target="slides/slide926.xml"/><Relationship Id="rId57" Type="http://schemas.openxmlformats.org/officeDocument/2006/relationships/slide" Target="slides/slide55.xml"/><Relationship Id="rId262" Type="http://schemas.openxmlformats.org/officeDocument/2006/relationships/slide" Target="slides/slide260.xml"/><Relationship Id="rId567" Type="http://schemas.openxmlformats.org/officeDocument/2006/relationships/slide" Target="slides/slide565.xml"/><Relationship Id="rId1113" Type="http://schemas.openxmlformats.org/officeDocument/2006/relationships/slide" Target="slides/slide1111.xml"/><Relationship Id="rId1197" Type="http://schemas.openxmlformats.org/officeDocument/2006/relationships/slide" Target="slides/slide1195.xml"/><Relationship Id="rId122" Type="http://schemas.openxmlformats.org/officeDocument/2006/relationships/slide" Target="slides/slide120.xml"/><Relationship Id="rId774" Type="http://schemas.openxmlformats.org/officeDocument/2006/relationships/slide" Target="slides/slide772.xml"/><Relationship Id="rId981" Type="http://schemas.openxmlformats.org/officeDocument/2006/relationships/slide" Target="slides/slide979.xml"/><Relationship Id="rId1057" Type="http://schemas.openxmlformats.org/officeDocument/2006/relationships/slide" Target="slides/slide1055.xml"/><Relationship Id="rId427" Type="http://schemas.openxmlformats.org/officeDocument/2006/relationships/slide" Target="slides/slide425.xml"/><Relationship Id="rId634" Type="http://schemas.openxmlformats.org/officeDocument/2006/relationships/slide" Target="slides/slide632.xml"/><Relationship Id="rId841" Type="http://schemas.openxmlformats.org/officeDocument/2006/relationships/slide" Target="slides/slide839.xml"/><Relationship Id="rId273" Type="http://schemas.openxmlformats.org/officeDocument/2006/relationships/slide" Target="slides/slide271.xml"/><Relationship Id="rId480" Type="http://schemas.openxmlformats.org/officeDocument/2006/relationships/slide" Target="slides/slide478.xml"/><Relationship Id="rId701" Type="http://schemas.openxmlformats.org/officeDocument/2006/relationships/slide" Target="slides/slide699.xml"/><Relationship Id="rId939" Type="http://schemas.openxmlformats.org/officeDocument/2006/relationships/slide" Target="slides/slide937.xml"/><Relationship Id="rId1124" Type="http://schemas.openxmlformats.org/officeDocument/2006/relationships/slide" Target="slides/slide1122.xml"/><Relationship Id="rId68" Type="http://schemas.openxmlformats.org/officeDocument/2006/relationships/slide" Target="slides/slide66.xml"/><Relationship Id="rId133" Type="http://schemas.openxmlformats.org/officeDocument/2006/relationships/slide" Target="slides/slide131.xml"/><Relationship Id="rId340" Type="http://schemas.openxmlformats.org/officeDocument/2006/relationships/slide" Target="slides/slide338.xml"/><Relationship Id="rId578" Type="http://schemas.openxmlformats.org/officeDocument/2006/relationships/slide" Target="slides/slide576.xml"/><Relationship Id="rId785" Type="http://schemas.openxmlformats.org/officeDocument/2006/relationships/slide" Target="slides/slide783.xml"/><Relationship Id="rId992" Type="http://schemas.openxmlformats.org/officeDocument/2006/relationships/slide" Target="slides/slide990.xml"/><Relationship Id="rId200" Type="http://schemas.openxmlformats.org/officeDocument/2006/relationships/slide" Target="slides/slide198.xml"/><Relationship Id="rId438" Type="http://schemas.openxmlformats.org/officeDocument/2006/relationships/slide" Target="slides/slide436.xml"/><Relationship Id="rId645" Type="http://schemas.openxmlformats.org/officeDocument/2006/relationships/slide" Target="slides/slide643.xml"/><Relationship Id="rId852" Type="http://schemas.openxmlformats.org/officeDocument/2006/relationships/slide" Target="slides/slide850.xml"/><Relationship Id="rId1068" Type="http://schemas.openxmlformats.org/officeDocument/2006/relationships/slide" Target="slides/slide1066.xml"/><Relationship Id="rId284" Type="http://schemas.openxmlformats.org/officeDocument/2006/relationships/slide" Target="slides/slide282.xml"/><Relationship Id="rId491" Type="http://schemas.openxmlformats.org/officeDocument/2006/relationships/slide" Target="slides/slide489.xml"/><Relationship Id="rId505" Type="http://schemas.openxmlformats.org/officeDocument/2006/relationships/slide" Target="slides/slide503.xml"/><Relationship Id="rId712" Type="http://schemas.openxmlformats.org/officeDocument/2006/relationships/slide" Target="slides/slide710.xml"/><Relationship Id="rId1135" Type="http://schemas.openxmlformats.org/officeDocument/2006/relationships/slide" Target="slides/slide1133.xml"/><Relationship Id="rId79" Type="http://schemas.openxmlformats.org/officeDocument/2006/relationships/slide" Target="slides/slide77.xml"/><Relationship Id="rId144" Type="http://schemas.openxmlformats.org/officeDocument/2006/relationships/slide" Target="slides/slide142.xml"/><Relationship Id="rId589" Type="http://schemas.openxmlformats.org/officeDocument/2006/relationships/slide" Target="slides/slide587.xml"/><Relationship Id="rId796" Type="http://schemas.openxmlformats.org/officeDocument/2006/relationships/slide" Target="slides/slide794.xml"/><Relationship Id="rId1202" Type="http://schemas.openxmlformats.org/officeDocument/2006/relationships/slide" Target="slides/slide1200.xml"/><Relationship Id="rId351" Type="http://schemas.openxmlformats.org/officeDocument/2006/relationships/slide" Target="slides/slide349.xml"/><Relationship Id="rId449" Type="http://schemas.openxmlformats.org/officeDocument/2006/relationships/slide" Target="slides/slide447.xml"/><Relationship Id="rId656" Type="http://schemas.openxmlformats.org/officeDocument/2006/relationships/slide" Target="slides/slide654.xml"/><Relationship Id="rId863" Type="http://schemas.openxmlformats.org/officeDocument/2006/relationships/slide" Target="slides/slide861.xml"/><Relationship Id="rId1079" Type="http://schemas.openxmlformats.org/officeDocument/2006/relationships/slide" Target="slides/slide1077.xml"/><Relationship Id="rId211" Type="http://schemas.openxmlformats.org/officeDocument/2006/relationships/slide" Target="slides/slide209.xml"/><Relationship Id="rId295" Type="http://schemas.openxmlformats.org/officeDocument/2006/relationships/slide" Target="slides/slide293.xml"/><Relationship Id="rId309" Type="http://schemas.openxmlformats.org/officeDocument/2006/relationships/slide" Target="slides/slide307.xml"/><Relationship Id="rId516" Type="http://schemas.openxmlformats.org/officeDocument/2006/relationships/slide" Target="slides/slide514.xml"/><Relationship Id="rId1146" Type="http://schemas.openxmlformats.org/officeDocument/2006/relationships/slide" Target="slides/slide1144.xml"/><Relationship Id="rId723" Type="http://schemas.openxmlformats.org/officeDocument/2006/relationships/slide" Target="slides/slide721.xml"/><Relationship Id="rId930" Type="http://schemas.openxmlformats.org/officeDocument/2006/relationships/slide" Target="slides/slide928.xml"/><Relationship Id="rId1006" Type="http://schemas.openxmlformats.org/officeDocument/2006/relationships/slide" Target="slides/slide1004.xml"/><Relationship Id="rId155" Type="http://schemas.openxmlformats.org/officeDocument/2006/relationships/slide" Target="slides/slide153.xml"/><Relationship Id="rId362" Type="http://schemas.openxmlformats.org/officeDocument/2006/relationships/slide" Target="slides/slide360.xml"/><Relationship Id="rId1213" Type="http://schemas.openxmlformats.org/officeDocument/2006/relationships/slide" Target="slides/slide1211.xml"/><Relationship Id="rId222" Type="http://schemas.openxmlformats.org/officeDocument/2006/relationships/slide" Target="slides/slide220.xml"/><Relationship Id="rId667" Type="http://schemas.openxmlformats.org/officeDocument/2006/relationships/slide" Target="slides/slide665.xml"/><Relationship Id="rId874" Type="http://schemas.openxmlformats.org/officeDocument/2006/relationships/slide" Target="slides/slide872.xml"/><Relationship Id="rId17" Type="http://schemas.openxmlformats.org/officeDocument/2006/relationships/slide" Target="slides/slide15.xml"/><Relationship Id="rId527" Type="http://schemas.openxmlformats.org/officeDocument/2006/relationships/slide" Target="slides/slide525.xml"/><Relationship Id="rId734" Type="http://schemas.openxmlformats.org/officeDocument/2006/relationships/slide" Target="slides/slide732.xml"/><Relationship Id="rId941" Type="http://schemas.openxmlformats.org/officeDocument/2006/relationships/slide" Target="slides/slide939.xml"/><Relationship Id="rId1157" Type="http://schemas.openxmlformats.org/officeDocument/2006/relationships/slide" Target="slides/slide1155.xml"/><Relationship Id="rId70" Type="http://schemas.openxmlformats.org/officeDocument/2006/relationships/slide" Target="slides/slide68.xml"/><Relationship Id="rId166" Type="http://schemas.openxmlformats.org/officeDocument/2006/relationships/slide" Target="slides/slide164.xml"/><Relationship Id="rId373" Type="http://schemas.openxmlformats.org/officeDocument/2006/relationships/slide" Target="slides/slide371.xml"/><Relationship Id="rId580" Type="http://schemas.openxmlformats.org/officeDocument/2006/relationships/slide" Target="slides/slide578.xml"/><Relationship Id="rId801" Type="http://schemas.openxmlformats.org/officeDocument/2006/relationships/slide" Target="slides/slide799.xml"/><Relationship Id="rId1017" Type="http://schemas.openxmlformats.org/officeDocument/2006/relationships/slide" Target="slides/slide1015.xml"/><Relationship Id="rId1224" Type="http://schemas.openxmlformats.org/officeDocument/2006/relationships/slide" Target="slides/slide1222.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885" Type="http://schemas.openxmlformats.org/officeDocument/2006/relationships/slide" Target="slides/slide883.xml"/><Relationship Id="rId1070" Type="http://schemas.openxmlformats.org/officeDocument/2006/relationships/slide" Target="slides/slide1068.xml"/><Relationship Id="rId28" Type="http://schemas.openxmlformats.org/officeDocument/2006/relationships/slide" Target="slides/slide26.xml"/><Relationship Id="rId300" Type="http://schemas.openxmlformats.org/officeDocument/2006/relationships/slide" Target="slides/slide298.xml"/><Relationship Id="rId538" Type="http://schemas.openxmlformats.org/officeDocument/2006/relationships/slide" Target="slides/slide536.xml"/><Relationship Id="rId745" Type="http://schemas.openxmlformats.org/officeDocument/2006/relationships/slide" Target="slides/slide743.xml"/><Relationship Id="rId952" Type="http://schemas.openxmlformats.org/officeDocument/2006/relationships/slide" Target="slides/slide950.xml"/><Relationship Id="rId1168" Type="http://schemas.openxmlformats.org/officeDocument/2006/relationships/slide" Target="slides/slide1166.xml"/><Relationship Id="rId81" Type="http://schemas.openxmlformats.org/officeDocument/2006/relationships/slide" Target="slides/slide79.xml"/><Relationship Id="rId177" Type="http://schemas.openxmlformats.org/officeDocument/2006/relationships/slide" Target="slides/slide175.xml"/><Relationship Id="rId384" Type="http://schemas.openxmlformats.org/officeDocument/2006/relationships/slide" Target="slides/slide382.xml"/><Relationship Id="rId591" Type="http://schemas.openxmlformats.org/officeDocument/2006/relationships/slide" Target="slides/slide589.xml"/><Relationship Id="rId605" Type="http://schemas.openxmlformats.org/officeDocument/2006/relationships/slide" Target="slides/slide603.xml"/><Relationship Id="rId812" Type="http://schemas.openxmlformats.org/officeDocument/2006/relationships/slide" Target="slides/slide810.xml"/><Relationship Id="rId1028" Type="http://schemas.openxmlformats.org/officeDocument/2006/relationships/slide" Target="slides/slide1026.xml"/><Relationship Id="rId1235" Type="http://schemas.openxmlformats.org/officeDocument/2006/relationships/tableStyles" Target="tableStyles.xml"/><Relationship Id="rId244" Type="http://schemas.openxmlformats.org/officeDocument/2006/relationships/slide" Target="slides/slide242.xml"/><Relationship Id="rId689" Type="http://schemas.openxmlformats.org/officeDocument/2006/relationships/slide" Target="slides/slide687.xml"/><Relationship Id="rId896" Type="http://schemas.openxmlformats.org/officeDocument/2006/relationships/slide" Target="slides/slide894.xml"/><Relationship Id="rId1081" Type="http://schemas.openxmlformats.org/officeDocument/2006/relationships/slide" Target="slides/slide1079.xml"/><Relationship Id="rId39" Type="http://schemas.openxmlformats.org/officeDocument/2006/relationships/slide" Target="slides/slide37.xml"/><Relationship Id="rId451" Type="http://schemas.openxmlformats.org/officeDocument/2006/relationships/slide" Target="slides/slide449.xml"/><Relationship Id="rId549" Type="http://schemas.openxmlformats.org/officeDocument/2006/relationships/slide" Target="slides/slide547.xml"/><Relationship Id="rId756" Type="http://schemas.openxmlformats.org/officeDocument/2006/relationships/slide" Target="slides/slide754.xml"/><Relationship Id="rId1179" Type="http://schemas.openxmlformats.org/officeDocument/2006/relationships/slide" Target="slides/slide1177.xml"/><Relationship Id="rId104" Type="http://schemas.openxmlformats.org/officeDocument/2006/relationships/slide" Target="slides/slide102.xml"/><Relationship Id="rId188" Type="http://schemas.openxmlformats.org/officeDocument/2006/relationships/slide" Target="slides/slide186.xml"/><Relationship Id="rId311" Type="http://schemas.openxmlformats.org/officeDocument/2006/relationships/slide" Target="slides/slide309.xml"/><Relationship Id="rId395" Type="http://schemas.openxmlformats.org/officeDocument/2006/relationships/slide" Target="slides/slide393.xml"/><Relationship Id="rId409" Type="http://schemas.openxmlformats.org/officeDocument/2006/relationships/slide" Target="slides/slide407.xml"/><Relationship Id="rId963" Type="http://schemas.openxmlformats.org/officeDocument/2006/relationships/slide" Target="slides/slide961.xml"/><Relationship Id="rId1039" Type="http://schemas.openxmlformats.org/officeDocument/2006/relationships/slide" Target="slides/slide1037.xml"/><Relationship Id="rId92" Type="http://schemas.openxmlformats.org/officeDocument/2006/relationships/slide" Target="slides/slide90.xml"/><Relationship Id="rId616" Type="http://schemas.openxmlformats.org/officeDocument/2006/relationships/slide" Target="slides/slide614.xml"/><Relationship Id="rId823" Type="http://schemas.openxmlformats.org/officeDocument/2006/relationships/slide" Target="slides/slide821.xml"/><Relationship Id="rId255" Type="http://schemas.openxmlformats.org/officeDocument/2006/relationships/slide" Target="slides/slide253.xml"/><Relationship Id="rId462" Type="http://schemas.openxmlformats.org/officeDocument/2006/relationships/slide" Target="slides/slide460.xml"/><Relationship Id="rId1092" Type="http://schemas.openxmlformats.org/officeDocument/2006/relationships/slide" Target="slides/slide1090.xml"/><Relationship Id="rId1106" Type="http://schemas.openxmlformats.org/officeDocument/2006/relationships/slide" Target="slides/slide1104.xml"/><Relationship Id="rId115" Type="http://schemas.openxmlformats.org/officeDocument/2006/relationships/slide" Target="slides/slide113.xml"/><Relationship Id="rId322" Type="http://schemas.openxmlformats.org/officeDocument/2006/relationships/slide" Target="slides/slide320.xml"/><Relationship Id="rId767" Type="http://schemas.openxmlformats.org/officeDocument/2006/relationships/slide" Target="slides/slide765.xml"/><Relationship Id="rId974" Type="http://schemas.openxmlformats.org/officeDocument/2006/relationships/slide" Target="slides/slide972.xml"/><Relationship Id="rId199" Type="http://schemas.openxmlformats.org/officeDocument/2006/relationships/slide" Target="slides/slide197.xml"/><Relationship Id="rId627" Type="http://schemas.openxmlformats.org/officeDocument/2006/relationships/slide" Target="slides/slide625.xml"/><Relationship Id="rId834" Type="http://schemas.openxmlformats.org/officeDocument/2006/relationships/slide" Target="slides/slide832.xml"/><Relationship Id="rId266" Type="http://schemas.openxmlformats.org/officeDocument/2006/relationships/slide" Target="slides/slide264.xml"/><Relationship Id="rId473" Type="http://schemas.openxmlformats.org/officeDocument/2006/relationships/slide" Target="slides/slide471.xml"/><Relationship Id="rId680" Type="http://schemas.openxmlformats.org/officeDocument/2006/relationships/slide" Target="slides/slide678.xml"/><Relationship Id="rId901" Type="http://schemas.openxmlformats.org/officeDocument/2006/relationships/slide" Target="slides/slide899.xml"/><Relationship Id="rId1117" Type="http://schemas.openxmlformats.org/officeDocument/2006/relationships/slide" Target="slides/slide1115.xml"/><Relationship Id="rId30" Type="http://schemas.openxmlformats.org/officeDocument/2006/relationships/slide" Target="slides/slide28.xml"/><Relationship Id="rId126" Type="http://schemas.openxmlformats.org/officeDocument/2006/relationships/slide" Target="slides/slide124.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985" Type="http://schemas.openxmlformats.org/officeDocument/2006/relationships/slide" Target="slides/slide983.xml"/><Relationship Id="rId1170" Type="http://schemas.openxmlformats.org/officeDocument/2006/relationships/slide" Target="slides/slide1168.xml"/><Relationship Id="rId638" Type="http://schemas.openxmlformats.org/officeDocument/2006/relationships/slide" Target="slides/slide636.xml"/><Relationship Id="rId845" Type="http://schemas.openxmlformats.org/officeDocument/2006/relationships/slide" Target="slides/slide843.xml"/><Relationship Id="rId1030" Type="http://schemas.openxmlformats.org/officeDocument/2006/relationships/slide" Target="slides/slide1028.xml"/><Relationship Id="rId277" Type="http://schemas.openxmlformats.org/officeDocument/2006/relationships/slide" Target="slides/slide275.xml"/><Relationship Id="rId400" Type="http://schemas.openxmlformats.org/officeDocument/2006/relationships/slide" Target="slides/slide398.xml"/><Relationship Id="rId484" Type="http://schemas.openxmlformats.org/officeDocument/2006/relationships/slide" Target="slides/slide482.xml"/><Relationship Id="rId705" Type="http://schemas.openxmlformats.org/officeDocument/2006/relationships/slide" Target="slides/slide703.xml"/><Relationship Id="rId1128" Type="http://schemas.openxmlformats.org/officeDocument/2006/relationships/slide" Target="slides/slide1126.xml"/><Relationship Id="rId137" Type="http://schemas.openxmlformats.org/officeDocument/2006/relationships/slide" Target="slides/slide135.xml"/><Relationship Id="rId344" Type="http://schemas.openxmlformats.org/officeDocument/2006/relationships/slide" Target="slides/slide342.xml"/><Relationship Id="rId691" Type="http://schemas.openxmlformats.org/officeDocument/2006/relationships/slide" Target="slides/slide689.xml"/><Relationship Id="rId789" Type="http://schemas.openxmlformats.org/officeDocument/2006/relationships/slide" Target="slides/slide787.xml"/><Relationship Id="rId912" Type="http://schemas.openxmlformats.org/officeDocument/2006/relationships/slide" Target="slides/slide910.xml"/><Relationship Id="rId996" Type="http://schemas.openxmlformats.org/officeDocument/2006/relationships/slide" Target="slides/slide994.xml"/><Relationship Id="rId41" Type="http://schemas.openxmlformats.org/officeDocument/2006/relationships/slide" Target="slides/slide39.xml"/><Relationship Id="rId551" Type="http://schemas.openxmlformats.org/officeDocument/2006/relationships/slide" Target="slides/slide549.xml"/><Relationship Id="rId649" Type="http://schemas.openxmlformats.org/officeDocument/2006/relationships/slide" Target="slides/slide647.xml"/><Relationship Id="rId856" Type="http://schemas.openxmlformats.org/officeDocument/2006/relationships/slide" Target="slides/slide854.xml"/><Relationship Id="rId1181" Type="http://schemas.openxmlformats.org/officeDocument/2006/relationships/slide" Target="slides/slide1179.xml"/><Relationship Id="rId190" Type="http://schemas.openxmlformats.org/officeDocument/2006/relationships/slide" Target="slides/slide188.xml"/><Relationship Id="rId204" Type="http://schemas.openxmlformats.org/officeDocument/2006/relationships/slide" Target="slides/slide202.xml"/><Relationship Id="rId288" Type="http://schemas.openxmlformats.org/officeDocument/2006/relationships/slide" Target="slides/slide286.xml"/><Relationship Id="rId411" Type="http://schemas.openxmlformats.org/officeDocument/2006/relationships/slide" Target="slides/slide409.xml"/><Relationship Id="rId509" Type="http://schemas.openxmlformats.org/officeDocument/2006/relationships/slide" Target="slides/slide507.xml"/><Relationship Id="rId1041" Type="http://schemas.openxmlformats.org/officeDocument/2006/relationships/slide" Target="slides/slide1039.xml"/><Relationship Id="rId1139" Type="http://schemas.openxmlformats.org/officeDocument/2006/relationships/slide" Target="slides/slide1137.xml"/><Relationship Id="rId495" Type="http://schemas.openxmlformats.org/officeDocument/2006/relationships/slide" Target="slides/slide493.xml"/><Relationship Id="rId716" Type="http://schemas.openxmlformats.org/officeDocument/2006/relationships/slide" Target="slides/slide714.xml"/><Relationship Id="rId923" Type="http://schemas.openxmlformats.org/officeDocument/2006/relationships/slide" Target="slides/slide921.xml"/><Relationship Id="rId52" Type="http://schemas.openxmlformats.org/officeDocument/2006/relationships/slide" Target="slides/slide50.xml"/><Relationship Id="rId148" Type="http://schemas.openxmlformats.org/officeDocument/2006/relationships/slide" Target="slides/slide146.xml"/><Relationship Id="rId355" Type="http://schemas.openxmlformats.org/officeDocument/2006/relationships/slide" Target="slides/slide353.xml"/><Relationship Id="rId562" Type="http://schemas.openxmlformats.org/officeDocument/2006/relationships/slide" Target="slides/slide560.xml"/><Relationship Id="rId1192" Type="http://schemas.openxmlformats.org/officeDocument/2006/relationships/slide" Target="slides/slide1190.xml"/><Relationship Id="rId1206" Type="http://schemas.openxmlformats.org/officeDocument/2006/relationships/slide" Target="slides/slide1204.xml"/><Relationship Id="rId215" Type="http://schemas.openxmlformats.org/officeDocument/2006/relationships/slide" Target="slides/slide213.xml"/><Relationship Id="rId422" Type="http://schemas.openxmlformats.org/officeDocument/2006/relationships/slide" Target="slides/slide420.xml"/><Relationship Id="rId867" Type="http://schemas.openxmlformats.org/officeDocument/2006/relationships/slide" Target="slides/slide865.xml"/><Relationship Id="rId1052" Type="http://schemas.openxmlformats.org/officeDocument/2006/relationships/slide" Target="slides/slide1050.xml"/><Relationship Id="rId299" Type="http://schemas.openxmlformats.org/officeDocument/2006/relationships/slide" Target="slides/slide297.xml"/><Relationship Id="rId727" Type="http://schemas.openxmlformats.org/officeDocument/2006/relationships/slide" Target="slides/slide725.xml"/><Relationship Id="rId934" Type="http://schemas.openxmlformats.org/officeDocument/2006/relationships/slide" Target="slides/slide932.xml"/><Relationship Id="rId63" Type="http://schemas.openxmlformats.org/officeDocument/2006/relationships/slide" Target="slides/slide61.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1217" Type="http://schemas.openxmlformats.org/officeDocument/2006/relationships/slide" Target="slides/slide1215.xml"/><Relationship Id="rId226" Type="http://schemas.openxmlformats.org/officeDocument/2006/relationships/slide" Target="slides/slide224.xml"/><Relationship Id="rId433" Type="http://schemas.openxmlformats.org/officeDocument/2006/relationships/slide" Target="slides/slide431.xml"/><Relationship Id="rId878" Type="http://schemas.openxmlformats.org/officeDocument/2006/relationships/slide" Target="slides/slide876.xml"/><Relationship Id="rId1063" Type="http://schemas.openxmlformats.org/officeDocument/2006/relationships/slide" Target="slides/slide1061.xml"/><Relationship Id="rId640" Type="http://schemas.openxmlformats.org/officeDocument/2006/relationships/slide" Target="slides/slide638.xml"/><Relationship Id="rId738" Type="http://schemas.openxmlformats.org/officeDocument/2006/relationships/slide" Target="slides/slide736.xml"/><Relationship Id="rId945" Type="http://schemas.openxmlformats.org/officeDocument/2006/relationships/slide" Target="slides/slide943.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805" Type="http://schemas.openxmlformats.org/officeDocument/2006/relationships/slide" Target="slides/slide803.xml"/><Relationship Id="rId1130" Type="http://schemas.openxmlformats.org/officeDocument/2006/relationships/slide" Target="slides/slide1128.xml"/><Relationship Id="rId1228" Type="http://schemas.openxmlformats.org/officeDocument/2006/relationships/slide" Target="slides/slide1226.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889" Type="http://schemas.openxmlformats.org/officeDocument/2006/relationships/slide" Target="slides/slide887.xml"/><Relationship Id="rId1074" Type="http://schemas.openxmlformats.org/officeDocument/2006/relationships/slide" Target="slides/slide1072.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956" Type="http://schemas.openxmlformats.org/officeDocument/2006/relationships/slide" Target="slides/slide954.xml"/><Relationship Id="rId1141" Type="http://schemas.openxmlformats.org/officeDocument/2006/relationships/slide" Target="slides/slide1139.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816" Type="http://schemas.openxmlformats.org/officeDocument/2006/relationships/slide" Target="slides/slide814.xml"/><Relationship Id="rId1001" Type="http://schemas.openxmlformats.org/officeDocument/2006/relationships/slide" Target="slides/slide999.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085" Type="http://schemas.openxmlformats.org/officeDocument/2006/relationships/slide" Target="slides/slide1083.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7" Type="http://schemas.openxmlformats.org/officeDocument/2006/relationships/slide" Target="slides/slide965.xml"/><Relationship Id="rId1152" Type="http://schemas.openxmlformats.org/officeDocument/2006/relationships/slide" Target="slides/slide115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827" Type="http://schemas.openxmlformats.org/officeDocument/2006/relationships/slide" Target="slides/slide825.xml"/><Relationship Id="rId1012" Type="http://schemas.openxmlformats.org/officeDocument/2006/relationships/slide" Target="slides/slide1010.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880" Type="http://schemas.openxmlformats.org/officeDocument/2006/relationships/slide" Target="slides/slide878.xml"/><Relationship Id="rId1096" Type="http://schemas.openxmlformats.org/officeDocument/2006/relationships/slide" Target="slides/slide1094.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978" Type="http://schemas.openxmlformats.org/officeDocument/2006/relationships/slide" Target="slides/slide976.xml"/><Relationship Id="rId1163" Type="http://schemas.openxmlformats.org/officeDocument/2006/relationships/slide" Target="slides/slide1161.xml"/><Relationship Id="rId740" Type="http://schemas.openxmlformats.org/officeDocument/2006/relationships/slide" Target="slides/slide738.xml"/><Relationship Id="rId838" Type="http://schemas.openxmlformats.org/officeDocument/2006/relationships/slide" Target="slides/slide836.xml"/><Relationship Id="rId1023" Type="http://schemas.openxmlformats.org/officeDocument/2006/relationships/slide" Target="slides/slide1021.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1230" Type="http://schemas.openxmlformats.org/officeDocument/2006/relationships/slide" Target="slides/slide1228.xml"/><Relationship Id="rId337" Type="http://schemas.openxmlformats.org/officeDocument/2006/relationships/slide" Target="slides/slide335.xml"/><Relationship Id="rId891" Type="http://schemas.openxmlformats.org/officeDocument/2006/relationships/slide" Target="slides/slide889.xml"/><Relationship Id="rId905" Type="http://schemas.openxmlformats.org/officeDocument/2006/relationships/slide" Target="slides/slide903.xml"/><Relationship Id="rId989" Type="http://schemas.openxmlformats.org/officeDocument/2006/relationships/slide" Target="slides/slide987.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849" Type="http://schemas.openxmlformats.org/officeDocument/2006/relationships/slide" Target="slides/slide847.xml"/><Relationship Id="rId1174" Type="http://schemas.openxmlformats.org/officeDocument/2006/relationships/slide" Target="slides/slide1172.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1034" Type="http://schemas.openxmlformats.org/officeDocument/2006/relationships/slide" Target="slides/slide1032.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916" Type="http://schemas.openxmlformats.org/officeDocument/2006/relationships/slide" Target="slides/slide914.xml"/><Relationship Id="rId1101" Type="http://schemas.openxmlformats.org/officeDocument/2006/relationships/slide" Target="slides/slide1099.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185" Type="http://schemas.openxmlformats.org/officeDocument/2006/relationships/slide" Target="slides/slide1183.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1045" Type="http://schemas.openxmlformats.org/officeDocument/2006/relationships/slide" Target="slides/slide1043.xml"/><Relationship Id="rId261" Type="http://schemas.openxmlformats.org/officeDocument/2006/relationships/slide" Target="slides/slide259.xml"/><Relationship Id="rId499" Type="http://schemas.openxmlformats.org/officeDocument/2006/relationships/slide" Target="slides/slide497.xml"/><Relationship Id="rId927" Type="http://schemas.openxmlformats.org/officeDocument/2006/relationships/slide" Target="slides/slide925.xml"/><Relationship Id="rId1112" Type="http://schemas.openxmlformats.org/officeDocument/2006/relationships/slide" Target="slides/slide1110.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196" Type="http://schemas.openxmlformats.org/officeDocument/2006/relationships/slide" Target="slides/slide1194.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980" Type="http://schemas.openxmlformats.org/officeDocument/2006/relationships/slide" Target="slides/slide978.xml"/><Relationship Id="rId1056" Type="http://schemas.openxmlformats.org/officeDocument/2006/relationships/slide" Target="slides/slide1054.xml"/><Relationship Id="rId840" Type="http://schemas.openxmlformats.org/officeDocument/2006/relationships/slide" Target="slides/slide838.xml"/><Relationship Id="rId938" Type="http://schemas.openxmlformats.org/officeDocument/2006/relationships/slide" Target="slides/slide936.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123" Type="http://schemas.openxmlformats.org/officeDocument/2006/relationships/slide" Target="slides/slide1121.xml"/><Relationship Id="rId132" Type="http://schemas.openxmlformats.org/officeDocument/2006/relationships/slide" Target="slides/slide130.xml"/><Relationship Id="rId784" Type="http://schemas.openxmlformats.org/officeDocument/2006/relationships/slide" Target="slides/slide782.xml"/><Relationship Id="rId991" Type="http://schemas.openxmlformats.org/officeDocument/2006/relationships/slide" Target="slides/slide989.xml"/><Relationship Id="rId1067" Type="http://schemas.openxmlformats.org/officeDocument/2006/relationships/slide" Target="slides/slide1065.xml"/><Relationship Id="rId437" Type="http://schemas.openxmlformats.org/officeDocument/2006/relationships/slide" Target="slides/slide435.xml"/><Relationship Id="rId644" Type="http://schemas.openxmlformats.org/officeDocument/2006/relationships/slide" Target="slides/slide642.xml"/><Relationship Id="rId851" Type="http://schemas.openxmlformats.org/officeDocument/2006/relationships/slide" Target="slides/slide849.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949" Type="http://schemas.openxmlformats.org/officeDocument/2006/relationships/slide" Target="slides/slide947.xml"/><Relationship Id="rId1134" Type="http://schemas.openxmlformats.org/officeDocument/2006/relationships/slide" Target="slides/slide1132.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slide" Target="slides/slide793.xml"/><Relationship Id="rId809" Type="http://schemas.openxmlformats.org/officeDocument/2006/relationships/slide" Target="slides/slide807.xml"/><Relationship Id="rId1201" Type="http://schemas.openxmlformats.org/officeDocument/2006/relationships/slide" Target="slides/slide1199.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862" Type="http://schemas.openxmlformats.org/officeDocument/2006/relationships/slide" Target="slides/slide860.xml"/><Relationship Id="rId1078" Type="http://schemas.openxmlformats.org/officeDocument/2006/relationships/slide" Target="slides/slide1076.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1145" Type="http://schemas.openxmlformats.org/officeDocument/2006/relationships/slide" Target="slides/slide1143.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1005" Type="http://schemas.openxmlformats.org/officeDocument/2006/relationships/slide" Target="slides/slide1003.xml"/><Relationship Id="rId1212" Type="http://schemas.openxmlformats.org/officeDocument/2006/relationships/slide" Target="slides/slide1210.xml"/><Relationship Id="rId459" Type="http://schemas.openxmlformats.org/officeDocument/2006/relationships/slide" Target="slides/slide457.xml"/><Relationship Id="rId666" Type="http://schemas.openxmlformats.org/officeDocument/2006/relationships/slide" Target="slides/slide664.xml"/><Relationship Id="rId873" Type="http://schemas.openxmlformats.org/officeDocument/2006/relationships/slide" Target="slides/slide871.xml"/><Relationship Id="rId1089" Type="http://schemas.openxmlformats.org/officeDocument/2006/relationships/slide" Target="slides/slide1087.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1156" Type="http://schemas.openxmlformats.org/officeDocument/2006/relationships/slide" Target="slides/slide1154.xml"/><Relationship Id="rId733" Type="http://schemas.openxmlformats.org/officeDocument/2006/relationships/slide" Target="slides/slide731.xml"/><Relationship Id="rId940" Type="http://schemas.openxmlformats.org/officeDocument/2006/relationships/slide" Target="slides/slide938.xml"/><Relationship Id="rId1016" Type="http://schemas.openxmlformats.org/officeDocument/2006/relationships/slide" Target="slides/slide1014.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slide" Target="slides/slide798.xml"/><Relationship Id="rId1223" Type="http://schemas.openxmlformats.org/officeDocument/2006/relationships/slide" Target="slides/slide1221.xml"/><Relationship Id="rId232" Type="http://schemas.openxmlformats.org/officeDocument/2006/relationships/slide" Target="slides/slide230.xml"/><Relationship Id="rId884" Type="http://schemas.openxmlformats.org/officeDocument/2006/relationships/slide" Target="slides/slide882.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951" Type="http://schemas.openxmlformats.org/officeDocument/2006/relationships/slide" Target="slides/slide949.xml"/><Relationship Id="rId1167" Type="http://schemas.openxmlformats.org/officeDocument/2006/relationships/slide" Target="slides/slide1165.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811" Type="http://schemas.openxmlformats.org/officeDocument/2006/relationships/slide" Target="slides/slide809.xml"/><Relationship Id="rId1027" Type="http://schemas.openxmlformats.org/officeDocument/2006/relationships/slide" Target="slides/slide1025.xml"/><Relationship Id="rId1234" Type="http://schemas.openxmlformats.org/officeDocument/2006/relationships/theme" Target="theme/theme1.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895" Type="http://schemas.openxmlformats.org/officeDocument/2006/relationships/slide" Target="slides/slide893.xml"/><Relationship Id="rId909" Type="http://schemas.openxmlformats.org/officeDocument/2006/relationships/slide" Target="slides/slide907.xml"/><Relationship Id="rId1080" Type="http://schemas.openxmlformats.org/officeDocument/2006/relationships/slide" Target="slides/slide1078.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62" Type="http://schemas.openxmlformats.org/officeDocument/2006/relationships/slide" Target="slides/slide960.xml"/><Relationship Id="rId1178" Type="http://schemas.openxmlformats.org/officeDocument/2006/relationships/slide" Target="slides/slide1176.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822" Type="http://schemas.openxmlformats.org/officeDocument/2006/relationships/slide" Target="slides/slide820.xml"/><Relationship Id="rId1038" Type="http://schemas.openxmlformats.org/officeDocument/2006/relationships/slide" Target="slides/slide1036.xml"/><Relationship Id="rId254" Type="http://schemas.openxmlformats.org/officeDocument/2006/relationships/slide" Target="slides/slide252.xml"/><Relationship Id="rId699" Type="http://schemas.openxmlformats.org/officeDocument/2006/relationships/slide" Target="slides/slide697.xml"/><Relationship Id="rId1091" Type="http://schemas.openxmlformats.org/officeDocument/2006/relationships/slide" Target="slides/slide1089.xml"/><Relationship Id="rId1105" Type="http://schemas.openxmlformats.org/officeDocument/2006/relationships/slide" Target="slides/slide1103.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189" Type="http://schemas.openxmlformats.org/officeDocument/2006/relationships/slide" Target="slides/slide1187.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973" Type="http://schemas.openxmlformats.org/officeDocument/2006/relationships/slide" Target="slides/slide971.xml"/><Relationship Id="rId1049" Type="http://schemas.openxmlformats.org/officeDocument/2006/relationships/slide" Target="slides/slide1047.xml"/><Relationship Id="rId833" Type="http://schemas.openxmlformats.org/officeDocument/2006/relationships/slide" Target="slides/slide831.xml"/><Relationship Id="rId1116" Type="http://schemas.openxmlformats.org/officeDocument/2006/relationships/slide" Target="slides/slide1114.xml"/><Relationship Id="rId265" Type="http://schemas.openxmlformats.org/officeDocument/2006/relationships/slide" Target="slides/slide263.xml"/><Relationship Id="rId472" Type="http://schemas.openxmlformats.org/officeDocument/2006/relationships/slide" Target="slides/slide470.xml"/><Relationship Id="rId900" Type="http://schemas.openxmlformats.org/officeDocument/2006/relationships/slide" Target="slides/slide898.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984" Type="http://schemas.openxmlformats.org/officeDocument/2006/relationships/slide" Target="slides/slide982.xml"/><Relationship Id="rId637" Type="http://schemas.openxmlformats.org/officeDocument/2006/relationships/slide" Target="slides/slide635.xml"/><Relationship Id="rId844" Type="http://schemas.openxmlformats.org/officeDocument/2006/relationships/slide" Target="slides/slide842.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911" Type="http://schemas.openxmlformats.org/officeDocument/2006/relationships/slide" Target="slides/slide909.xml"/><Relationship Id="rId1127" Type="http://schemas.openxmlformats.org/officeDocument/2006/relationships/slide" Target="slides/slide1125.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995" Type="http://schemas.openxmlformats.org/officeDocument/2006/relationships/slide" Target="slides/slide993.xml"/><Relationship Id="rId1180" Type="http://schemas.openxmlformats.org/officeDocument/2006/relationships/slide" Target="slides/slide1178.xml"/><Relationship Id="rId203" Type="http://schemas.openxmlformats.org/officeDocument/2006/relationships/slide" Target="slides/slide201.xml"/><Relationship Id="rId648" Type="http://schemas.openxmlformats.org/officeDocument/2006/relationships/slide" Target="slides/slide646.xml"/><Relationship Id="rId855" Type="http://schemas.openxmlformats.org/officeDocument/2006/relationships/slide" Target="slides/slide853.xml"/><Relationship Id="rId1040" Type="http://schemas.openxmlformats.org/officeDocument/2006/relationships/slide" Target="slides/slide1038.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922" Type="http://schemas.openxmlformats.org/officeDocument/2006/relationships/slide" Target="slides/slide920.xml"/><Relationship Id="rId1138" Type="http://schemas.openxmlformats.org/officeDocument/2006/relationships/slide" Target="slides/slide1136.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slide" Target="slides/slide797.xml"/><Relationship Id="rId1191" Type="http://schemas.openxmlformats.org/officeDocument/2006/relationships/slide" Target="slides/slide1189.xml"/><Relationship Id="rId1205" Type="http://schemas.openxmlformats.org/officeDocument/2006/relationships/slide" Target="slides/slide1203.xml"/><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866" Type="http://schemas.openxmlformats.org/officeDocument/2006/relationships/slide" Target="slides/slide864.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051" Type="http://schemas.openxmlformats.org/officeDocument/2006/relationships/slide" Target="slides/slide1049.xml"/><Relationship Id="rId1149" Type="http://schemas.openxmlformats.org/officeDocument/2006/relationships/slide" Target="slides/slide1147.xml"/><Relationship Id="rId158" Type="http://schemas.openxmlformats.org/officeDocument/2006/relationships/slide" Target="slides/slide156.xml"/><Relationship Id="rId726" Type="http://schemas.openxmlformats.org/officeDocument/2006/relationships/slide" Target="slides/slide724.xml"/><Relationship Id="rId933" Type="http://schemas.openxmlformats.org/officeDocument/2006/relationships/slide" Target="slides/slide931.xml"/><Relationship Id="rId1009" Type="http://schemas.openxmlformats.org/officeDocument/2006/relationships/slide" Target="slides/slide1007.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1216" Type="http://schemas.openxmlformats.org/officeDocument/2006/relationships/slide" Target="slides/slide1214.xml"/><Relationship Id="rId225" Type="http://schemas.openxmlformats.org/officeDocument/2006/relationships/slide" Target="slides/slide223.xml"/><Relationship Id="rId432" Type="http://schemas.openxmlformats.org/officeDocument/2006/relationships/slide" Target="slides/slide430.xml"/><Relationship Id="rId877" Type="http://schemas.openxmlformats.org/officeDocument/2006/relationships/slide" Target="slides/slide875.xml"/><Relationship Id="rId1062" Type="http://schemas.openxmlformats.org/officeDocument/2006/relationships/slide" Target="slides/slide1060.xml"/><Relationship Id="rId737" Type="http://schemas.openxmlformats.org/officeDocument/2006/relationships/slide" Target="slides/slide735.xml"/><Relationship Id="rId944" Type="http://schemas.openxmlformats.org/officeDocument/2006/relationships/slide" Target="slides/slide942.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804" Type="http://schemas.openxmlformats.org/officeDocument/2006/relationships/slide" Target="slides/slide802.xml"/><Relationship Id="rId1227" Type="http://schemas.openxmlformats.org/officeDocument/2006/relationships/slide" Target="slides/slide1225.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888" Type="http://schemas.openxmlformats.org/officeDocument/2006/relationships/slide" Target="slides/slide886.xml"/><Relationship Id="rId1073" Type="http://schemas.openxmlformats.org/officeDocument/2006/relationships/slide" Target="slides/slide1071.xml"/><Relationship Id="rId303" Type="http://schemas.openxmlformats.org/officeDocument/2006/relationships/slide" Target="slides/slide301.xml"/><Relationship Id="rId748" Type="http://schemas.openxmlformats.org/officeDocument/2006/relationships/slide" Target="slides/slide746.xml"/><Relationship Id="rId955" Type="http://schemas.openxmlformats.org/officeDocument/2006/relationships/slide" Target="slides/slide953.xml"/><Relationship Id="rId1140" Type="http://schemas.openxmlformats.org/officeDocument/2006/relationships/slide" Target="slides/slide1138.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815" Type="http://schemas.openxmlformats.org/officeDocument/2006/relationships/slide" Target="slides/slide813.xml"/><Relationship Id="rId247" Type="http://schemas.openxmlformats.org/officeDocument/2006/relationships/slide" Target="slides/slide245.xml"/><Relationship Id="rId899" Type="http://schemas.openxmlformats.org/officeDocument/2006/relationships/slide" Target="slides/slide897.xml"/><Relationship Id="rId1000" Type="http://schemas.openxmlformats.org/officeDocument/2006/relationships/slide" Target="slides/slide998.xml"/><Relationship Id="rId1084" Type="http://schemas.openxmlformats.org/officeDocument/2006/relationships/slide" Target="slides/slide1082.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966" Type="http://schemas.openxmlformats.org/officeDocument/2006/relationships/slide" Target="slides/slide964.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1151" Type="http://schemas.openxmlformats.org/officeDocument/2006/relationships/slide" Target="slides/slide1149.xml"/><Relationship Id="rId95" Type="http://schemas.openxmlformats.org/officeDocument/2006/relationships/slide" Target="slides/slide93.xml"/><Relationship Id="rId160" Type="http://schemas.openxmlformats.org/officeDocument/2006/relationships/slide" Target="slides/slide158.xml"/><Relationship Id="rId826" Type="http://schemas.openxmlformats.org/officeDocument/2006/relationships/slide" Target="slides/slide824.xml"/><Relationship Id="rId1011" Type="http://schemas.openxmlformats.org/officeDocument/2006/relationships/slide" Target="slides/slide1009.xml"/><Relationship Id="rId1109" Type="http://schemas.openxmlformats.org/officeDocument/2006/relationships/slide" Target="slides/slide1107.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1095" Type="http://schemas.openxmlformats.org/officeDocument/2006/relationships/slide" Target="slides/slide1093.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977" Type="http://schemas.openxmlformats.org/officeDocument/2006/relationships/slide" Target="slides/slide975.xml"/><Relationship Id="rId1162" Type="http://schemas.openxmlformats.org/officeDocument/2006/relationships/slide" Target="slides/slide1160.xml"/><Relationship Id="rId171" Type="http://schemas.openxmlformats.org/officeDocument/2006/relationships/slide" Target="slides/slide169.xml"/><Relationship Id="rId837" Type="http://schemas.openxmlformats.org/officeDocument/2006/relationships/slide" Target="slides/slide835.xml"/><Relationship Id="rId1022" Type="http://schemas.openxmlformats.org/officeDocument/2006/relationships/slide" Target="slides/slide1020.xml"/><Relationship Id="rId269" Type="http://schemas.openxmlformats.org/officeDocument/2006/relationships/slide" Target="slides/slide267.xml"/><Relationship Id="rId476" Type="http://schemas.openxmlformats.org/officeDocument/2006/relationships/slide" Target="slides/slide474.xml"/><Relationship Id="rId683" Type="http://schemas.openxmlformats.org/officeDocument/2006/relationships/slide" Target="slides/slide681.xml"/><Relationship Id="rId890" Type="http://schemas.openxmlformats.org/officeDocument/2006/relationships/slide" Target="slides/slide888.xml"/><Relationship Id="rId904" Type="http://schemas.openxmlformats.org/officeDocument/2006/relationships/slide" Target="slides/slide902.xml"/><Relationship Id="rId33" Type="http://schemas.openxmlformats.org/officeDocument/2006/relationships/slide" Target="slides/slide31.xml"/><Relationship Id="rId129" Type="http://schemas.openxmlformats.org/officeDocument/2006/relationships/slide" Target="slides/slide127.xml"/><Relationship Id="rId336" Type="http://schemas.openxmlformats.org/officeDocument/2006/relationships/slide" Target="slides/slide334.xml"/><Relationship Id="rId543" Type="http://schemas.openxmlformats.org/officeDocument/2006/relationships/slide" Target="slides/slide541.xml"/><Relationship Id="rId988" Type="http://schemas.openxmlformats.org/officeDocument/2006/relationships/slide" Target="slides/slide986.xml"/><Relationship Id="rId1173" Type="http://schemas.openxmlformats.org/officeDocument/2006/relationships/slide" Target="slides/slide1171.xml"/><Relationship Id="rId182" Type="http://schemas.openxmlformats.org/officeDocument/2006/relationships/slide" Target="slides/slide180.xml"/><Relationship Id="rId403" Type="http://schemas.openxmlformats.org/officeDocument/2006/relationships/slide" Target="slides/slide401.xml"/><Relationship Id="rId750" Type="http://schemas.openxmlformats.org/officeDocument/2006/relationships/slide" Target="slides/slide748.xml"/><Relationship Id="rId848" Type="http://schemas.openxmlformats.org/officeDocument/2006/relationships/slide" Target="slides/slide846.xml"/><Relationship Id="rId1033" Type="http://schemas.openxmlformats.org/officeDocument/2006/relationships/slide" Target="slides/slide1031.xml"/><Relationship Id="rId487" Type="http://schemas.openxmlformats.org/officeDocument/2006/relationships/slide" Target="slides/slide485.xml"/><Relationship Id="rId610" Type="http://schemas.openxmlformats.org/officeDocument/2006/relationships/slide" Target="slides/slide608.xml"/><Relationship Id="rId694" Type="http://schemas.openxmlformats.org/officeDocument/2006/relationships/slide" Target="slides/slide692.xml"/><Relationship Id="rId708" Type="http://schemas.openxmlformats.org/officeDocument/2006/relationships/slide" Target="slides/slide706.xml"/><Relationship Id="rId915" Type="http://schemas.openxmlformats.org/officeDocument/2006/relationships/slide" Target="slides/slide913.xml"/><Relationship Id="rId347" Type="http://schemas.openxmlformats.org/officeDocument/2006/relationships/slide" Target="slides/slide345.xml"/><Relationship Id="rId999" Type="http://schemas.openxmlformats.org/officeDocument/2006/relationships/slide" Target="slides/slide997.xml"/><Relationship Id="rId1100" Type="http://schemas.openxmlformats.org/officeDocument/2006/relationships/slide" Target="slides/slide1098.xml"/><Relationship Id="rId1184" Type="http://schemas.openxmlformats.org/officeDocument/2006/relationships/slide" Target="slides/slide1182.xml"/><Relationship Id="rId44" Type="http://schemas.openxmlformats.org/officeDocument/2006/relationships/slide" Target="slides/slide42.xml"/><Relationship Id="rId554" Type="http://schemas.openxmlformats.org/officeDocument/2006/relationships/slide" Target="slides/slide552.xml"/><Relationship Id="rId761" Type="http://schemas.openxmlformats.org/officeDocument/2006/relationships/slide" Target="slides/slide759.xml"/><Relationship Id="rId859" Type="http://schemas.openxmlformats.org/officeDocument/2006/relationships/slide" Target="slides/slide857.xml"/><Relationship Id="rId193" Type="http://schemas.openxmlformats.org/officeDocument/2006/relationships/slide" Target="slides/slide191.xml"/><Relationship Id="rId207" Type="http://schemas.openxmlformats.org/officeDocument/2006/relationships/slide" Target="slides/slide205.xml"/><Relationship Id="rId414" Type="http://schemas.openxmlformats.org/officeDocument/2006/relationships/slide" Target="slides/slide412.xml"/><Relationship Id="rId498" Type="http://schemas.openxmlformats.org/officeDocument/2006/relationships/slide" Target="slides/slide496.xml"/><Relationship Id="rId621" Type="http://schemas.openxmlformats.org/officeDocument/2006/relationships/slide" Target="slides/slide619.xml"/><Relationship Id="rId1044" Type="http://schemas.openxmlformats.org/officeDocument/2006/relationships/slide" Target="slides/slide1042.xml"/><Relationship Id="rId260" Type="http://schemas.openxmlformats.org/officeDocument/2006/relationships/slide" Target="slides/slide258.xml"/><Relationship Id="rId719" Type="http://schemas.openxmlformats.org/officeDocument/2006/relationships/slide" Target="slides/slide717.xml"/><Relationship Id="rId926" Type="http://schemas.openxmlformats.org/officeDocument/2006/relationships/slide" Target="slides/slide924.xml"/><Relationship Id="rId1111" Type="http://schemas.openxmlformats.org/officeDocument/2006/relationships/slide" Target="slides/slide1109.xml"/><Relationship Id="rId55" Type="http://schemas.openxmlformats.org/officeDocument/2006/relationships/slide" Target="slides/slide53.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72" Type="http://schemas.openxmlformats.org/officeDocument/2006/relationships/slide" Target="slides/slide770.xml"/><Relationship Id="rId1195" Type="http://schemas.openxmlformats.org/officeDocument/2006/relationships/slide" Target="slides/slide1193.xml"/><Relationship Id="rId1209" Type="http://schemas.openxmlformats.org/officeDocument/2006/relationships/slide" Target="slides/slide1207.xml"/><Relationship Id="rId218" Type="http://schemas.openxmlformats.org/officeDocument/2006/relationships/slide" Target="slides/slide216.xml"/><Relationship Id="rId425" Type="http://schemas.openxmlformats.org/officeDocument/2006/relationships/slide" Target="slides/slide423.xml"/><Relationship Id="rId632" Type="http://schemas.openxmlformats.org/officeDocument/2006/relationships/slide" Target="slides/slide630.xml"/><Relationship Id="rId1055" Type="http://schemas.openxmlformats.org/officeDocument/2006/relationships/slide" Target="slides/slide1053.xml"/><Relationship Id="rId271" Type="http://schemas.openxmlformats.org/officeDocument/2006/relationships/slide" Target="slides/slide269.xml"/><Relationship Id="rId937" Type="http://schemas.openxmlformats.org/officeDocument/2006/relationships/slide" Target="slides/slide935.xml"/><Relationship Id="rId1122" Type="http://schemas.openxmlformats.org/officeDocument/2006/relationships/slide" Target="slides/slide1120.xml"/><Relationship Id="rId66" Type="http://schemas.openxmlformats.org/officeDocument/2006/relationships/slide" Target="slides/slide64.xml"/><Relationship Id="rId131" Type="http://schemas.openxmlformats.org/officeDocument/2006/relationships/slide" Target="slides/slide129.xml"/><Relationship Id="rId369" Type="http://schemas.openxmlformats.org/officeDocument/2006/relationships/slide" Target="slides/slide367.xml"/><Relationship Id="rId576" Type="http://schemas.openxmlformats.org/officeDocument/2006/relationships/slide" Target="slides/slide574.xml"/><Relationship Id="rId783" Type="http://schemas.openxmlformats.org/officeDocument/2006/relationships/slide" Target="slides/slide781.xml"/><Relationship Id="rId990" Type="http://schemas.openxmlformats.org/officeDocument/2006/relationships/slide" Target="slides/slide988.xml"/><Relationship Id="rId229" Type="http://schemas.openxmlformats.org/officeDocument/2006/relationships/slide" Target="slides/slide227.xml"/><Relationship Id="rId436" Type="http://schemas.openxmlformats.org/officeDocument/2006/relationships/slide" Target="slides/slide434.xml"/><Relationship Id="rId643" Type="http://schemas.openxmlformats.org/officeDocument/2006/relationships/slide" Target="slides/slide641.xml"/><Relationship Id="rId1066" Type="http://schemas.openxmlformats.org/officeDocument/2006/relationships/slide" Target="slides/slide1064.xml"/><Relationship Id="rId850" Type="http://schemas.openxmlformats.org/officeDocument/2006/relationships/slide" Target="slides/slide848.xml"/><Relationship Id="rId948" Type="http://schemas.openxmlformats.org/officeDocument/2006/relationships/slide" Target="slides/slide946.xml"/><Relationship Id="rId1133" Type="http://schemas.openxmlformats.org/officeDocument/2006/relationships/slide" Target="slides/slide1131.xml"/><Relationship Id="rId77" Type="http://schemas.openxmlformats.org/officeDocument/2006/relationships/slide" Target="slides/slide75.xml"/><Relationship Id="rId282" Type="http://schemas.openxmlformats.org/officeDocument/2006/relationships/slide" Target="slides/slide280.xml"/><Relationship Id="rId503" Type="http://schemas.openxmlformats.org/officeDocument/2006/relationships/slide" Target="slides/slide501.xml"/><Relationship Id="rId587" Type="http://schemas.openxmlformats.org/officeDocument/2006/relationships/slide" Target="slides/slide585.xml"/><Relationship Id="rId710" Type="http://schemas.openxmlformats.org/officeDocument/2006/relationships/slide" Target="slides/slide708.xml"/><Relationship Id="rId808" Type="http://schemas.openxmlformats.org/officeDocument/2006/relationships/slide" Target="slides/slide806.xml"/><Relationship Id="rId8" Type="http://schemas.openxmlformats.org/officeDocument/2006/relationships/slide" Target="slides/slide6.xml"/><Relationship Id="rId142" Type="http://schemas.openxmlformats.org/officeDocument/2006/relationships/slide" Target="slides/slide140.xml"/><Relationship Id="rId447" Type="http://schemas.openxmlformats.org/officeDocument/2006/relationships/slide" Target="slides/slide445.xml"/><Relationship Id="rId794" Type="http://schemas.openxmlformats.org/officeDocument/2006/relationships/slide" Target="slides/slide792.xml"/><Relationship Id="rId1077" Type="http://schemas.openxmlformats.org/officeDocument/2006/relationships/slide" Target="slides/slide1075.xml"/><Relationship Id="rId1200" Type="http://schemas.openxmlformats.org/officeDocument/2006/relationships/slide" Target="slides/slide1198.xml"/><Relationship Id="rId654" Type="http://schemas.openxmlformats.org/officeDocument/2006/relationships/slide" Target="slides/slide652.xml"/><Relationship Id="rId861" Type="http://schemas.openxmlformats.org/officeDocument/2006/relationships/slide" Target="slides/slide859.xml"/><Relationship Id="rId959" Type="http://schemas.openxmlformats.org/officeDocument/2006/relationships/slide" Target="slides/slide957.xml"/><Relationship Id="rId293" Type="http://schemas.openxmlformats.org/officeDocument/2006/relationships/slide" Target="slides/slide291.xml"/><Relationship Id="rId307" Type="http://schemas.openxmlformats.org/officeDocument/2006/relationships/slide" Target="slides/slide305.xml"/><Relationship Id="rId514" Type="http://schemas.openxmlformats.org/officeDocument/2006/relationships/slide" Target="slides/slide512.xml"/><Relationship Id="rId721" Type="http://schemas.openxmlformats.org/officeDocument/2006/relationships/slide" Target="slides/slide719.xml"/><Relationship Id="rId1144" Type="http://schemas.openxmlformats.org/officeDocument/2006/relationships/slide" Target="slides/slide1142.xml"/><Relationship Id="rId88" Type="http://schemas.openxmlformats.org/officeDocument/2006/relationships/slide" Target="slides/slide86.xml"/><Relationship Id="rId153" Type="http://schemas.openxmlformats.org/officeDocument/2006/relationships/slide" Target="slides/slide151.xml"/><Relationship Id="rId360" Type="http://schemas.openxmlformats.org/officeDocument/2006/relationships/slide" Target="slides/slide358.xml"/><Relationship Id="rId598" Type="http://schemas.openxmlformats.org/officeDocument/2006/relationships/slide" Target="slides/slide596.xml"/><Relationship Id="rId819" Type="http://schemas.openxmlformats.org/officeDocument/2006/relationships/slide" Target="slides/slide817.xml"/><Relationship Id="rId1004" Type="http://schemas.openxmlformats.org/officeDocument/2006/relationships/slide" Target="slides/slide1002.xml"/><Relationship Id="rId1211" Type="http://schemas.openxmlformats.org/officeDocument/2006/relationships/slide" Target="slides/slide1209.xml"/><Relationship Id="rId220" Type="http://schemas.openxmlformats.org/officeDocument/2006/relationships/slide" Target="slides/slide218.xml"/><Relationship Id="rId458" Type="http://schemas.openxmlformats.org/officeDocument/2006/relationships/slide" Target="slides/slide456.xml"/><Relationship Id="rId665" Type="http://schemas.openxmlformats.org/officeDocument/2006/relationships/slide" Target="slides/slide663.xml"/><Relationship Id="rId872" Type="http://schemas.openxmlformats.org/officeDocument/2006/relationships/slide" Target="slides/slide870.xml"/><Relationship Id="rId1088" Type="http://schemas.openxmlformats.org/officeDocument/2006/relationships/slide" Target="slides/slide1086.xml"/><Relationship Id="rId15" Type="http://schemas.openxmlformats.org/officeDocument/2006/relationships/slide" Target="slides/slide13.xml"/><Relationship Id="rId318" Type="http://schemas.openxmlformats.org/officeDocument/2006/relationships/slide" Target="slides/slide316.xml"/><Relationship Id="rId525" Type="http://schemas.openxmlformats.org/officeDocument/2006/relationships/slide" Target="slides/slide523.xml"/><Relationship Id="rId732" Type="http://schemas.openxmlformats.org/officeDocument/2006/relationships/slide" Target="slides/slide730.xml"/><Relationship Id="rId1155" Type="http://schemas.openxmlformats.org/officeDocument/2006/relationships/slide" Target="slides/slide1153.xml"/><Relationship Id="rId99" Type="http://schemas.openxmlformats.org/officeDocument/2006/relationships/slide" Target="slides/slide97.xml"/><Relationship Id="rId164" Type="http://schemas.openxmlformats.org/officeDocument/2006/relationships/slide" Target="slides/slide162.xml"/><Relationship Id="rId371" Type="http://schemas.openxmlformats.org/officeDocument/2006/relationships/slide" Target="slides/slide369.xml"/><Relationship Id="rId1015" Type="http://schemas.openxmlformats.org/officeDocument/2006/relationships/slide" Target="slides/slide1013.xml"/><Relationship Id="rId1222" Type="http://schemas.openxmlformats.org/officeDocument/2006/relationships/slide" Target="slides/slide1220.xml"/><Relationship Id="rId469" Type="http://schemas.openxmlformats.org/officeDocument/2006/relationships/slide" Target="slides/slide467.xml"/><Relationship Id="rId676" Type="http://schemas.openxmlformats.org/officeDocument/2006/relationships/slide" Target="slides/slide674.xml"/><Relationship Id="rId883" Type="http://schemas.openxmlformats.org/officeDocument/2006/relationships/slide" Target="slides/slide881.xml"/><Relationship Id="rId1099" Type="http://schemas.openxmlformats.org/officeDocument/2006/relationships/slide" Target="slides/slide1097.xml"/><Relationship Id="rId26" Type="http://schemas.openxmlformats.org/officeDocument/2006/relationships/slide" Target="slides/slide24.xml"/><Relationship Id="rId231" Type="http://schemas.openxmlformats.org/officeDocument/2006/relationships/slide" Target="slides/slide229.xml"/><Relationship Id="rId329" Type="http://schemas.openxmlformats.org/officeDocument/2006/relationships/slide" Target="slides/slide327.xml"/><Relationship Id="rId536" Type="http://schemas.openxmlformats.org/officeDocument/2006/relationships/slide" Target="slides/slide534.xml"/><Relationship Id="rId1166" Type="http://schemas.openxmlformats.org/officeDocument/2006/relationships/slide" Target="slides/slide1164.xml"/><Relationship Id="rId175" Type="http://schemas.openxmlformats.org/officeDocument/2006/relationships/slide" Target="slides/slide173.xml"/><Relationship Id="rId743" Type="http://schemas.openxmlformats.org/officeDocument/2006/relationships/slide" Target="slides/slide741.xml"/><Relationship Id="rId950" Type="http://schemas.openxmlformats.org/officeDocument/2006/relationships/slide" Target="slides/slide948.xml"/><Relationship Id="rId1026" Type="http://schemas.openxmlformats.org/officeDocument/2006/relationships/slide" Target="slides/slide1024.xml"/><Relationship Id="rId382" Type="http://schemas.openxmlformats.org/officeDocument/2006/relationships/slide" Target="slides/slide380.xml"/><Relationship Id="rId603" Type="http://schemas.openxmlformats.org/officeDocument/2006/relationships/slide" Target="slides/slide601.xml"/><Relationship Id="rId687" Type="http://schemas.openxmlformats.org/officeDocument/2006/relationships/slide" Target="slides/slide685.xml"/><Relationship Id="rId810" Type="http://schemas.openxmlformats.org/officeDocument/2006/relationships/slide" Target="slides/slide808.xml"/><Relationship Id="rId908" Type="http://schemas.openxmlformats.org/officeDocument/2006/relationships/slide" Target="slides/slide906.xml"/><Relationship Id="rId1233" Type="http://schemas.openxmlformats.org/officeDocument/2006/relationships/viewProps" Target="viewProps.xml"/><Relationship Id="rId242" Type="http://schemas.openxmlformats.org/officeDocument/2006/relationships/slide" Target="slides/slide240.xml"/><Relationship Id="rId894" Type="http://schemas.openxmlformats.org/officeDocument/2006/relationships/slide" Target="slides/slide892.xml"/><Relationship Id="rId1177" Type="http://schemas.openxmlformats.org/officeDocument/2006/relationships/slide" Target="slides/slide1175.xml"/><Relationship Id="rId37" Type="http://schemas.openxmlformats.org/officeDocument/2006/relationships/slide" Target="slides/slide35.xml"/><Relationship Id="rId102" Type="http://schemas.openxmlformats.org/officeDocument/2006/relationships/slide" Target="slides/slide100.xml"/><Relationship Id="rId547" Type="http://schemas.openxmlformats.org/officeDocument/2006/relationships/slide" Target="slides/slide545.xml"/><Relationship Id="rId754" Type="http://schemas.openxmlformats.org/officeDocument/2006/relationships/slide" Target="slides/slide752.xml"/><Relationship Id="rId961" Type="http://schemas.openxmlformats.org/officeDocument/2006/relationships/slide" Target="slides/slide959.xml"/><Relationship Id="rId90" Type="http://schemas.openxmlformats.org/officeDocument/2006/relationships/slide" Target="slides/slide88.xml"/><Relationship Id="rId186" Type="http://schemas.openxmlformats.org/officeDocument/2006/relationships/slide" Target="slides/slide184.xml"/><Relationship Id="rId393" Type="http://schemas.openxmlformats.org/officeDocument/2006/relationships/slide" Target="slides/slide391.xml"/><Relationship Id="rId407" Type="http://schemas.openxmlformats.org/officeDocument/2006/relationships/slide" Target="slides/slide405.xml"/><Relationship Id="rId614" Type="http://schemas.openxmlformats.org/officeDocument/2006/relationships/slide" Target="slides/slide612.xml"/><Relationship Id="rId821" Type="http://schemas.openxmlformats.org/officeDocument/2006/relationships/slide" Target="slides/slide819.xml"/><Relationship Id="rId1037" Type="http://schemas.openxmlformats.org/officeDocument/2006/relationships/slide" Target="slides/slide1035.xml"/><Relationship Id="rId253" Type="http://schemas.openxmlformats.org/officeDocument/2006/relationships/slide" Target="slides/slide251.xml"/><Relationship Id="rId460" Type="http://schemas.openxmlformats.org/officeDocument/2006/relationships/slide" Target="slides/slide458.xml"/><Relationship Id="rId698" Type="http://schemas.openxmlformats.org/officeDocument/2006/relationships/slide" Target="slides/slide696.xml"/><Relationship Id="rId919" Type="http://schemas.openxmlformats.org/officeDocument/2006/relationships/slide" Target="slides/slide917.xml"/><Relationship Id="rId1090" Type="http://schemas.openxmlformats.org/officeDocument/2006/relationships/slide" Target="slides/slide1088.xml"/><Relationship Id="rId1104" Type="http://schemas.openxmlformats.org/officeDocument/2006/relationships/slide" Target="slides/slide1102.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65" Type="http://schemas.openxmlformats.org/officeDocument/2006/relationships/slide" Target="slides/slide763.xml"/><Relationship Id="rId972" Type="http://schemas.openxmlformats.org/officeDocument/2006/relationships/slide" Target="slides/slide970.xml"/><Relationship Id="rId1188" Type="http://schemas.openxmlformats.org/officeDocument/2006/relationships/slide" Target="slides/slide1186.xml"/><Relationship Id="rId197" Type="http://schemas.openxmlformats.org/officeDocument/2006/relationships/slide" Target="slides/slide195.xml"/><Relationship Id="rId418" Type="http://schemas.openxmlformats.org/officeDocument/2006/relationships/slide" Target="slides/slide416.xml"/><Relationship Id="rId625" Type="http://schemas.openxmlformats.org/officeDocument/2006/relationships/slide" Target="slides/slide623.xml"/><Relationship Id="rId832" Type="http://schemas.openxmlformats.org/officeDocument/2006/relationships/slide" Target="slides/slide830.xml"/><Relationship Id="rId1048" Type="http://schemas.openxmlformats.org/officeDocument/2006/relationships/slide" Target="slides/slide1046.xml"/><Relationship Id="rId264" Type="http://schemas.openxmlformats.org/officeDocument/2006/relationships/slide" Target="slides/slide262.xml"/><Relationship Id="rId471" Type="http://schemas.openxmlformats.org/officeDocument/2006/relationships/slide" Target="slides/slide469.xml"/><Relationship Id="rId1115" Type="http://schemas.openxmlformats.org/officeDocument/2006/relationships/slide" Target="slides/slide1113.xml"/><Relationship Id="rId59" Type="http://schemas.openxmlformats.org/officeDocument/2006/relationships/slide" Target="slides/slide57.xml"/><Relationship Id="rId124" Type="http://schemas.openxmlformats.org/officeDocument/2006/relationships/slide" Target="slides/slide122.xml"/><Relationship Id="rId569" Type="http://schemas.openxmlformats.org/officeDocument/2006/relationships/slide" Target="slides/slide567.xml"/><Relationship Id="rId776" Type="http://schemas.openxmlformats.org/officeDocument/2006/relationships/slide" Target="slides/slide774.xml"/><Relationship Id="rId983" Type="http://schemas.openxmlformats.org/officeDocument/2006/relationships/slide" Target="slides/slide981.xml"/><Relationship Id="rId1199" Type="http://schemas.openxmlformats.org/officeDocument/2006/relationships/slide" Target="slides/slide1197.xml"/><Relationship Id="rId331" Type="http://schemas.openxmlformats.org/officeDocument/2006/relationships/slide" Target="slides/slide329.xml"/><Relationship Id="rId429" Type="http://schemas.openxmlformats.org/officeDocument/2006/relationships/slide" Target="slides/slide427.xml"/><Relationship Id="rId636" Type="http://schemas.openxmlformats.org/officeDocument/2006/relationships/slide" Target="slides/slide634.xml"/><Relationship Id="rId1059" Type="http://schemas.openxmlformats.org/officeDocument/2006/relationships/slide" Target="slides/slide1057.xml"/><Relationship Id="rId843" Type="http://schemas.openxmlformats.org/officeDocument/2006/relationships/slide" Target="slides/slide841.xml"/><Relationship Id="rId1126" Type="http://schemas.openxmlformats.org/officeDocument/2006/relationships/slide" Target="slides/slide1124.xml"/><Relationship Id="rId275" Type="http://schemas.openxmlformats.org/officeDocument/2006/relationships/slide" Target="slides/slide273.xml"/><Relationship Id="rId482" Type="http://schemas.openxmlformats.org/officeDocument/2006/relationships/slide" Target="slides/slide480.xml"/><Relationship Id="rId703" Type="http://schemas.openxmlformats.org/officeDocument/2006/relationships/slide" Target="slides/slide701.xml"/><Relationship Id="rId910" Type="http://schemas.openxmlformats.org/officeDocument/2006/relationships/slide" Target="slides/slide908.xml"/><Relationship Id="rId135" Type="http://schemas.openxmlformats.org/officeDocument/2006/relationships/slide" Target="slides/slide133.xml"/><Relationship Id="rId342" Type="http://schemas.openxmlformats.org/officeDocument/2006/relationships/slide" Target="slides/slide340.xml"/><Relationship Id="rId787" Type="http://schemas.openxmlformats.org/officeDocument/2006/relationships/slide" Target="slides/slide785.xml"/><Relationship Id="rId994" Type="http://schemas.openxmlformats.org/officeDocument/2006/relationships/slide" Target="slides/slide992.xml"/><Relationship Id="rId202" Type="http://schemas.openxmlformats.org/officeDocument/2006/relationships/slide" Target="slides/slide200.xml"/><Relationship Id="rId647" Type="http://schemas.openxmlformats.org/officeDocument/2006/relationships/slide" Target="slides/slide645.xml"/><Relationship Id="rId854" Type="http://schemas.openxmlformats.org/officeDocument/2006/relationships/slide" Target="slides/slide852.xml"/><Relationship Id="rId286" Type="http://schemas.openxmlformats.org/officeDocument/2006/relationships/slide" Target="slides/slide284.xml"/><Relationship Id="rId493" Type="http://schemas.openxmlformats.org/officeDocument/2006/relationships/slide" Target="slides/slide491.xml"/><Relationship Id="rId507" Type="http://schemas.openxmlformats.org/officeDocument/2006/relationships/slide" Target="slides/slide505.xml"/><Relationship Id="rId714" Type="http://schemas.openxmlformats.org/officeDocument/2006/relationships/slide" Target="slides/slide712.xml"/><Relationship Id="rId921" Type="http://schemas.openxmlformats.org/officeDocument/2006/relationships/slide" Target="slides/slide919.xml"/><Relationship Id="rId1137" Type="http://schemas.openxmlformats.org/officeDocument/2006/relationships/slide" Target="slides/slide1135.xml"/><Relationship Id="rId50" Type="http://schemas.openxmlformats.org/officeDocument/2006/relationships/slide" Target="slides/slide48.xml"/><Relationship Id="rId146" Type="http://schemas.openxmlformats.org/officeDocument/2006/relationships/slide" Target="slides/slide144.xml"/><Relationship Id="rId353" Type="http://schemas.openxmlformats.org/officeDocument/2006/relationships/slide" Target="slides/slide351.xml"/><Relationship Id="rId560" Type="http://schemas.openxmlformats.org/officeDocument/2006/relationships/slide" Target="slides/slide558.xml"/><Relationship Id="rId798" Type="http://schemas.openxmlformats.org/officeDocument/2006/relationships/slide" Target="slides/slide796.xml"/><Relationship Id="rId1190" Type="http://schemas.openxmlformats.org/officeDocument/2006/relationships/slide" Target="slides/slide1188.xml"/><Relationship Id="rId1204" Type="http://schemas.openxmlformats.org/officeDocument/2006/relationships/slide" Target="slides/slide1202.xml"/><Relationship Id="rId213" Type="http://schemas.openxmlformats.org/officeDocument/2006/relationships/slide" Target="slides/slide211.xml"/><Relationship Id="rId420" Type="http://schemas.openxmlformats.org/officeDocument/2006/relationships/slide" Target="slides/slide418.xml"/><Relationship Id="rId658" Type="http://schemas.openxmlformats.org/officeDocument/2006/relationships/slide" Target="slides/slide656.xml"/><Relationship Id="rId865" Type="http://schemas.openxmlformats.org/officeDocument/2006/relationships/slide" Target="slides/slide863.xml"/><Relationship Id="rId1050" Type="http://schemas.openxmlformats.org/officeDocument/2006/relationships/slide" Target="slides/slide1048.xml"/><Relationship Id="rId297" Type="http://schemas.openxmlformats.org/officeDocument/2006/relationships/slide" Target="slides/slide295.xml"/><Relationship Id="rId518" Type="http://schemas.openxmlformats.org/officeDocument/2006/relationships/slide" Target="slides/slide516.xml"/><Relationship Id="rId725" Type="http://schemas.openxmlformats.org/officeDocument/2006/relationships/slide" Target="slides/slide723.xml"/><Relationship Id="rId932" Type="http://schemas.openxmlformats.org/officeDocument/2006/relationships/slide" Target="slides/slide930.xml"/><Relationship Id="rId1148" Type="http://schemas.openxmlformats.org/officeDocument/2006/relationships/slide" Target="slides/slide1146.xml"/><Relationship Id="rId157" Type="http://schemas.openxmlformats.org/officeDocument/2006/relationships/slide" Target="slides/slide155.xml"/><Relationship Id="rId364" Type="http://schemas.openxmlformats.org/officeDocument/2006/relationships/slide" Target="slides/slide362.xml"/><Relationship Id="rId1008" Type="http://schemas.openxmlformats.org/officeDocument/2006/relationships/slide" Target="slides/slide1006.xml"/><Relationship Id="rId1215" Type="http://schemas.openxmlformats.org/officeDocument/2006/relationships/slide" Target="slides/slide1213.xml"/><Relationship Id="rId61" Type="http://schemas.openxmlformats.org/officeDocument/2006/relationships/slide" Target="slides/slide59.xml"/><Relationship Id="rId571" Type="http://schemas.openxmlformats.org/officeDocument/2006/relationships/slide" Target="slides/slide569.xml"/><Relationship Id="rId669" Type="http://schemas.openxmlformats.org/officeDocument/2006/relationships/slide" Target="slides/slide667.xml"/><Relationship Id="rId876" Type="http://schemas.openxmlformats.org/officeDocument/2006/relationships/slide" Target="slides/slide874.xml"/><Relationship Id="rId19" Type="http://schemas.openxmlformats.org/officeDocument/2006/relationships/slide" Target="slides/slide17.xml"/><Relationship Id="rId224" Type="http://schemas.openxmlformats.org/officeDocument/2006/relationships/slide" Target="slides/slide222.xml"/><Relationship Id="rId431" Type="http://schemas.openxmlformats.org/officeDocument/2006/relationships/slide" Target="slides/slide429.xml"/><Relationship Id="rId529" Type="http://schemas.openxmlformats.org/officeDocument/2006/relationships/slide" Target="slides/slide527.xml"/><Relationship Id="rId736" Type="http://schemas.openxmlformats.org/officeDocument/2006/relationships/slide" Target="slides/slide734.xml"/><Relationship Id="rId1061" Type="http://schemas.openxmlformats.org/officeDocument/2006/relationships/slide" Target="slides/slide1059.xml"/><Relationship Id="rId1159" Type="http://schemas.openxmlformats.org/officeDocument/2006/relationships/slide" Target="slides/slide1157.xml"/><Relationship Id="rId168" Type="http://schemas.openxmlformats.org/officeDocument/2006/relationships/slide" Target="slides/slide166.xml"/><Relationship Id="rId943" Type="http://schemas.openxmlformats.org/officeDocument/2006/relationships/slide" Target="slides/slide941.xml"/><Relationship Id="rId1019" Type="http://schemas.openxmlformats.org/officeDocument/2006/relationships/slide" Target="slides/slide1017.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803" Type="http://schemas.openxmlformats.org/officeDocument/2006/relationships/slide" Target="slides/slide801.xml"/><Relationship Id="rId1226" Type="http://schemas.openxmlformats.org/officeDocument/2006/relationships/slide" Target="slides/slide1224.xml"/><Relationship Id="rId3" Type="http://schemas.openxmlformats.org/officeDocument/2006/relationships/slide" Target="slides/slide1.xml"/><Relationship Id="rId235" Type="http://schemas.openxmlformats.org/officeDocument/2006/relationships/slide" Target="slides/slide233.xml"/><Relationship Id="rId442" Type="http://schemas.openxmlformats.org/officeDocument/2006/relationships/slide" Target="slides/slide440.xml"/><Relationship Id="rId887" Type="http://schemas.openxmlformats.org/officeDocument/2006/relationships/slide" Target="slides/slide885.xml"/><Relationship Id="rId1072" Type="http://schemas.openxmlformats.org/officeDocument/2006/relationships/slide" Target="slides/slide1070.xml"/><Relationship Id="rId302" Type="http://schemas.openxmlformats.org/officeDocument/2006/relationships/slide" Target="slides/slide300.xml"/><Relationship Id="rId747" Type="http://schemas.openxmlformats.org/officeDocument/2006/relationships/slide" Target="slides/slide745.xml"/><Relationship Id="rId954" Type="http://schemas.openxmlformats.org/officeDocument/2006/relationships/slide" Target="slides/slide952.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93" Type="http://schemas.openxmlformats.org/officeDocument/2006/relationships/slide" Target="slides/slide591.xml"/><Relationship Id="rId607" Type="http://schemas.openxmlformats.org/officeDocument/2006/relationships/slide" Target="slides/slide605.xml"/><Relationship Id="rId814" Type="http://schemas.openxmlformats.org/officeDocument/2006/relationships/slide" Target="slides/slide812.xml"/><Relationship Id="rId246" Type="http://schemas.openxmlformats.org/officeDocument/2006/relationships/slide" Target="slides/slide244.xml"/><Relationship Id="rId453" Type="http://schemas.openxmlformats.org/officeDocument/2006/relationships/slide" Target="slides/slide451.xml"/><Relationship Id="rId660" Type="http://schemas.openxmlformats.org/officeDocument/2006/relationships/slide" Target="slides/slide658.xml"/><Relationship Id="rId898" Type="http://schemas.openxmlformats.org/officeDocument/2006/relationships/slide" Target="slides/slide896.xml"/><Relationship Id="rId1083" Type="http://schemas.openxmlformats.org/officeDocument/2006/relationships/slide" Target="slides/slide1081.xml"/><Relationship Id="rId106" Type="http://schemas.openxmlformats.org/officeDocument/2006/relationships/slide" Target="slides/slide104.xml"/><Relationship Id="rId313" Type="http://schemas.openxmlformats.org/officeDocument/2006/relationships/slide" Target="slides/slide311.xml"/><Relationship Id="rId758" Type="http://schemas.openxmlformats.org/officeDocument/2006/relationships/slide" Target="slides/slide756.xml"/><Relationship Id="rId965" Type="http://schemas.openxmlformats.org/officeDocument/2006/relationships/slide" Target="slides/slide963.xml"/><Relationship Id="rId1150" Type="http://schemas.openxmlformats.org/officeDocument/2006/relationships/slide" Target="slides/slide1148.xml"/><Relationship Id="rId10" Type="http://schemas.openxmlformats.org/officeDocument/2006/relationships/slide" Target="slides/slide8.xml"/><Relationship Id="rId94" Type="http://schemas.openxmlformats.org/officeDocument/2006/relationships/slide" Target="slides/slide92.xml"/><Relationship Id="rId397" Type="http://schemas.openxmlformats.org/officeDocument/2006/relationships/slide" Target="slides/slide395.xml"/><Relationship Id="rId520" Type="http://schemas.openxmlformats.org/officeDocument/2006/relationships/slide" Target="slides/slide518.xml"/><Relationship Id="rId618" Type="http://schemas.openxmlformats.org/officeDocument/2006/relationships/slide" Target="slides/slide616.xml"/><Relationship Id="rId825" Type="http://schemas.openxmlformats.org/officeDocument/2006/relationships/slide" Target="slides/slide823.xml"/><Relationship Id="rId257" Type="http://schemas.openxmlformats.org/officeDocument/2006/relationships/slide" Target="slides/slide255.xml"/><Relationship Id="rId464" Type="http://schemas.openxmlformats.org/officeDocument/2006/relationships/slide" Target="slides/slide462.xml"/><Relationship Id="rId1010" Type="http://schemas.openxmlformats.org/officeDocument/2006/relationships/slide" Target="slides/slide1008.xml"/><Relationship Id="rId1094" Type="http://schemas.openxmlformats.org/officeDocument/2006/relationships/slide" Target="slides/slide1092.xml"/><Relationship Id="rId1108" Type="http://schemas.openxmlformats.org/officeDocument/2006/relationships/slide" Target="slides/slide1106.xml"/><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976" Type="http://schemas.openxmlformats.org/officeDocument/2006/relationships/slide" Target="slides/slide974.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161" Type="http://schemas.openxmlformats.org/officeDocument/2006/relationships/slide" Target="slides/slide1159.xml"/><Relationship Id="rId836" Type="http://schemas.openxmlformats.org/officeDocument/2006/relationships/slide" Target="slides/slide834.xml"/><Relationship Id="rId1021" Type="http://schemas.openxmlformats.org/officeDocument/2006/relationships/slide" Target="slides/slide1019.xml"/><Relationship Id="rId1119" Type="http://schemas.openxmlformats.org/officeDocument/2006/relationships/slide" Target="slides/slide1117.xml"/><Relationship Id="rId903" Type="http://schemas.openxmlformats.org/officeDocument/2006/relationships/slide" Target="slides/slide901.xml"/><Relationship Id="rId32" Type="http://schemas.openxmlformats.org/officeDocument/2006/relationships/slide" Target="slides/slide30.xml"/><Relationship Id="rId181" Type="http://schemas.openxmlformats.org/officeDocument/2006/relationships/slide" Target="slides/slide179.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998" Type="http://schemas.openxmlformats.org/officeDocument/2006/relationships/slide" Target="slides/slide996.xml"/><Relationship Id="rId1183" Type="http://schemas.openxmlformats.org/officeDocument/2006/relationships/slide" Target="slides/slide1181.xml"/><Relationship Id="rId206" Type="http://schemas.openxmlformats.org/officeDocument/2006/relationships/slide" Target="slides/slide204.xml"/><Relationship Id="rId413" Type="http://schemas.openxmlformats.org/officeDocument/2006/relationships/slide" Target="slides/slide411.xml"/><Relationship Id="rId858" Type="http://schemas.openxmlformats.org/officeDocument/2006/relationships/slide" Target="slides/slide856.xml"/><Relationship Id="rId1043" Type="http://schemas.openxmlformats.org/officeDocument/2006/relationships/slide" Target="slides/slide1041.xml"/><Relationship Id="rId620" Type="http://schemas.openxmlformats.org/officeDocument/2006/relationships/slide" Target="slides/slide618.xml"/><Relationship Id="rId718" Type="http://schemas.openxmlformats.org/officeDocument/2006/relationships/slide" Target="slides/slide716.xml"/><Relationship Id="rId925" Type="http://schemas.openxmlformats.org/officeDocument/2006/relationships/slide" Target="slides/slide923.xml"/><Relationship Id="rId1110" Type="http://schemas.openxmlformats.org/officeDocument/2006/relationships/slide" Target="slides/slide1108.xml"/><Relationship Id="rId1208" Type="http://schemas.openxmlformats.org/officeDocument/2006/relationships/slide" Target="slides/slide1206.xml"/><Relationship Id="rId54" Type="http://schemas.openxmlformats.org/officeDocument/2006/relationships/slide" Target="slides/slide52.xml"/><Relationship Id="rId270" Type="http://schemas.openxmlformats.org/officeDocument/2006/relationships/slide" Target="slides/slide268.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1065" Type="http://schemas.openxmlformats.org/officeDocument/2006/relationships/slide" Target="slides/slide1063.xml"/><Relationship Id="rId502" Type="http://schemas.openxmlformats.org/officeDocument/2006/relationships/slide" Target="slides/slide500.xml"/><Relationship Id="rId947" Type="http://schemas.openxmlformats.org/officeDocument/2006/relationships/slide" Target="slides/slide945.xml"/><Relationship Id="rId1132" Type="http://schemas.openxmlformats.org/officeDocument/2006/relationships/slide" Target="slides/slide1130.xml"/><Relationship Id="rId76" Type="http://schemas.openxmlformats.org/officeDocument/2006/relationships/slide" Target="slides/slide74.xml"/><Relationship Id="rId807" Type="http://schemas.openxmlformats.org/officeDocument/2006/relationships/slide" Target="slides/slide805.xml"/><Relationship Id="rId292" Type="http://schemas.openxmlformats.org/officeDocument/2006/relationships/slide" Target="slides/slide290.xml"/><Relationship Id="rId597" Type="http://schemas.openxmlformats.org/officeDocument/2006/relationships/slide" Target="slides/slide595.xml"/><Relationship Id="rId152" Type="http://schemas.openxmlformats.org/officeDocument/2006/relationships/slide" Target="slides/slide150.xml"/><Relationship Id="rId457" Type="http://schemas.openxmlformats.org/officeDocument/2006/relationships/slide" Target="slides/slide455.xml"/><Relationship Id="rId1087" Type="http://schemas.openxmlformats.org/officeDocument/2006/relationships/slide" Target="slides/slide1085.xml"/><Relationship Id="rId664" Type="http://schemas.openxmlformats.org/officeDocument/2006/relationships/slide" Target="slides/slide662.xml"/><Relationship Id="rId871" Type="http://schemas.openxmlformats.org/officeDocument/2006/relationships/slide" Target="slides/slide869.xml"/><Relationship Id="rId969" Type="http://schemas.openxmlformats.org/officeDocument/2006/relationships/slide" Target="slides/slide967.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1154" Type="http://schemas.openxmlformats.org/officeDocument/2006/relationships/slide" Target="slides/slide1152.xml"/><Relationship Id="rId98" Type="http://schemas.openxmlformats.org/officeDocument/2006/relationships/slide" Target="slides/slide96.xml"/><Relationship Id="rId829" Type="http://schemas.openxmlformats.org/officeDocument/2006/relationships/slide" Target="slides/slide827.xml"/><Relationship Id="rId1014" Type="http://schemas.openxmlformats.org/officeDocument/2006/relationships/slide" Target="slides/slide1012.xml"/><Relationship Id="rId1221" Type="http://schemas.openxmlformats.org/officeDocument/2006/relationships/slide" Target="slides/slide1219.xml"/><Relationship Id="rId25" Type="http://schemas.openxmlformats.org/officeDocument/2006/relationships/slide" Target="slides/slide23.xml"/><Relationship Id="rId174" Type="http://schemas.openxmlformats.org/officeDocument/2006/relationships/slide" Target="slides/slide172.xml"/><Relationship Id="rId381" Type="http://schemas.openxmlformats.org/officeDocument/2006/relationships/slide" Target="slides/slide379.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893" Type="http://schemas.openxmlformats.org/officeDocument/2006/relationships/slide" Target="slides/slide891.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176" Type="http://schemas.openxmlformats.org/officeDocument/2006/relationships/slide" Target="slides/slide1174.xml"/><Relationship Id="rId101" Type="http://schemas.openxmlformats.org/officeDocument/2006/relationships/slide" Target="slides/slide99.xml"/><Relationship Id="rId406" Type="http://schemas.openxmlformats.org/officeDocument/2006/relationships/slide" Target="slides/slide404.xml"/><Relationship Id="rId960" Type="http://schemas.openxmlformats.org/officeDocument/2006/relationships/slide" Target="slides/slide958.xml"/><Relationship Id="rId1036" Type="http://schemas.openxmlformats.org/officeDocument/2006/relationships/slide" Target="slides/slide1034.xml"/><Relationship Id="rId613" Type="http://schemas.openxmlformats.org/officeDocument/2006/relationships/slide" Target="slides/slide611.xml"/><Relationship Id="rId820" Type="http://schemas.openxmlformats.org/officeDocument/2006/relationships/slide" Target="slides/slide818.xml"/><Relationship Id="rId918" Type="http://schemas.openxmlformats.org/officeDocument/2006/relationships/slide" Target="slides/slide916.xml"/><Relationship Id="rId1103" Type="http://schemas.openxmlformats.org/officeDocument/2006/relationships/slide" Target="slides/slide1101.xml"/><Relationship Id="rId47" Type="http://schemas.openxmlformats.org/officeDocument/2006/relationships/slide" Target="slides/slide45.xml"/><Relationship Id="rId196" Type="http://schemas.openxmlformats.org/officeDocument/2006/relationships/slide" Target="slides/slide194.xml"/><Relationship Id="rId263" Type="http://schemas.openxmlformats.org/officeDocument/2006/relationships/slide" Target="slides/slide261.xml"/><Relationship Id="rId470" Type="http://schemas.openxmlformats.org/officeDocument/2006/relationships/slide" Target="slides/slide468.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982" Type="http://schemas.openxmlformats.org/officeDocument/2006/relationships/slide" Target="slides/slide980.xml"/><Relationship Id="rId1198" Type="http://schemas.openxmlformats.org/officeDocument/2006/relationships/slide" Target="slides/slide1196.xml"/><Relationship Id="rId428" Type="http://schemas.openxmlformats.org/officeDocument/2006/relationships/slide" Target="slides/slide426.xml"/><Relationship Id="rId635" Type="http://schemas.openxmlformats.org/officeDocument/2006/relationships/slide" Target="slides/slide633.xml"/><Relationship Id="rId842" Type="http://schemas.openxmlformats.org/officeDocument/2006/relationships/slide" Target="slides/slide840.xml"/><Relationship Id="rId1058" Type="http://schemas.openxmlformats.org/officeDocument/2006/relationships/slide" Target="slides/slide1056.xml"/><Relationship Id="rId702" Type="http://schemas.openxmlformats.org/officeDocument/2006/relationships/slide" Target="slides/slide700.xml"/><Relationship Id="rId1125" Type="http://schemas.openxmlformats.org/officeDocument/2006/relationships/slide" Target="slides/slide1123.xml"/><Relationship Id="rId69" Type="http://schemas.openxmlformats.org/officeDocument/2006/relationships/slide" Target="slides/slide67.xml"/><Relationship Id="rId285" Type="http://schemas.openxmlformats.org/officeDocument/2006/relationships/slide" Target="slides/slide283.xml"/><Relationship Id="rId492" Type="http://schemas.openxmlformats.org/officeDocument/2006/relationships/slide" Target="slides/slide490.xml"/><Relationship Id="rId797" Type="http://schemas.openxmlformats.org/officeDocument/2006/relationships/slide" Target="slides/slide795.xml"/><Relationship Id="rId145" Type="http://schemas.openxmlformats.org/officeDocument/2006/relationships/slide" Target="slides/slide143.xml"/><Relationship Id="rId352" Type="http://schemas.openxmlformats.org/officeDocument/2006/relationships/slide" Target="slides/slide350.xml"/><Relationship Id="rId212" Type="http://schemas.openxmlformats.org/officeDocument/2006/relationships/slide" Target="slides/slide210.xml"/><Relationship Id="rId657" Type="http://schemas.openxmlformats.org/officeDocument/2006/relationships/slide" Target="slides/slide655.xml"/><Relationship Id="rId864" Type="http://schemas.openxmlformats.org/officeDocument/2006/relationships/slide" Target="slides/slide862.xml"/><Relationship Id="rId517" Type="http://schemas.openxmlformats.org/officeDocument/2006/relationships/slide" Target="slides/slide515.xml"/><Relationship Id="rId724" Type="http://schemas.openxmlformats.org/officeDocument/2006/relationships/slide" Target="slides/slide722.xml"/><Relationship Id="rId931" Type="http://schemas.openxmlformats.org/officeDocument/2006/relationships/slide" Target="slides/slide929.xml"/><Relationship Id="rId1147" Type="http://schemas.openxmlformats.org/officeDocument/2006/relationships/slide" Target="slides/slide1145.xml"/><Relationship Id="rId60" Type="http://schemas.openxmlformats.org/officeDocument/2006/relationships/slide" Target="slides/slide58.xml"/><Relationship Id="rId1007" Type="http://schemas.openxmlformats.org/officeDocument/2006/relationships/slide" Target="slides/slide1005.xml"/><Relationship Id="rId1214" Type="http://schemas.openxmlformats.org/officeDocument/2006/relationships/slide" Target="slides/slide1212.xml"/><Relationship Id="rId18" Type="http://schemas.openxmlformats.org/officeDocument/2006/relationships/slide" Target="slides/slide16.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234" Type="http://schemas.openxmlformats.org/officeDocument/2006/relationships/slide" Target="slides/slide232.xml"/><Relationship Id="rId679" Type="http://schemas.openxmlformats.org/officeDocument/2006/relationships/slide" Target="slides/slide677.xml"/><Relationship Id="rId886" Type="http://schemas.openxmlformats.org/officeDocument/2006/relationships/slide" Target="slides/slide884.xml"/><Relationship Id="rId2" Type="http://schemas.openxmlformats.org/officeDocument/2006/relationships/slideMaster" Target="slideMasters/slideMaster2.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071" Type="http://schemas.openxmlformats.org/officeDocument/2006/relationships/slide" Target="slides/slide1069.xml"/><Relationship Id="rId1169" Type="http://schemas.openxmlformats.org/officeDocument/2006/relationships/slide" Target="slides/slide1167.xml"/><Relationship Id="rId301" Type="http://schemas.openxmlformats.org/officeDocument/2006/relationships/slide" Target="slides/slide299.xml"/><Relationship Id="rId953" Type="http://schemas.openxmlformats.org/officeDocument/2006/relationships/slide" Target="slides/slide951.xml"/><Relationship Id="rId1029" Type="http://schemas.openxmlformats.org/officeDocument/2006/relationships/slide" Target="slides/slide10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ADCD7-F24A-4D09-A59A-E3971C60EBC0}" type="datetimeFigureOut">
              <a:rPr lang="en-US" smtClean="0"/>
              <a:t>6/12/2022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B4C4A-1A3A-4AF3-A53A-DAE0EFF2EE7B}" type="slidenum">
              <a:rPr lang="en-US" smtClean="0"/>
              <a:t>‹#›</a:t>
            </a:fld>
            <a:endParaRPr lang="en-US"/>
          </a:p>
        </p:txBody>
      </p:sp>
    </p:spTree>
    <p:extLst>
      <p:ext uri="{BB962C8B-B14F-4D97-AF65-F5344CB8AC3E}">
        <p14:creationId xmlns:p14="http://schemas.microsoft.com/office/powerpoint/2010/main" val="214318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46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46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47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47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47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4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47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47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47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54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54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5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55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60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60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61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6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61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61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61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61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61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62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62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6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62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62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62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62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62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63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63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6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63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63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63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63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63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64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64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64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64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6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64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64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64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64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64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65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65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653.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65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6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65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65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65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66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66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66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66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66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66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6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66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66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66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67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67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67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67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674.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675.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6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677.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678.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679.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680.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681.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682.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683.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685.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6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687.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688.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689.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690.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691.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693.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694.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695.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6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697.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698.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699.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774.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776.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777.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778.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779.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7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781.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782.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783.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784.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785.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786.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787.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788.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789.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7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791.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794.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795.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796.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797.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798.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799.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800.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801.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80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803.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804.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805.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806.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807.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808.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891.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946.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947.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9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949.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950.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951.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952.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953.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954.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955.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956.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957.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9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959.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960.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961.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962.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963.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964.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965.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966.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967.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9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969.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970.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971.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972.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973.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974.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975.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976.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977.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9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979.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980.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981.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982.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983.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984.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985.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986.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987.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9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989.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990.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991.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992.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993.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994.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995.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996.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997.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9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999.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1000.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1001.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1002.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1003.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1004.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1005.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1006.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1007.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100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1009.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1010.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1011.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1012.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1013.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1014.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1015.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1016.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1017.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101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1019.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1020.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1021.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1022.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1023.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1024.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1025.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1026.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1027.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102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1029.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1030.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1031.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1032.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1033.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1034.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1035.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1036.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1037.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10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1039.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1040.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1041.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1042.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1043.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1044.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1045.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1046.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1047.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10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1049.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1050.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1051.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1080.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1081.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1082.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1083.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1084.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1085.xml"/><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2" Type="http://schemas.openxmlformats.org/officeDocument/2006/relationships/slide" Target="../slides/slide10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2" Type="http://schemas.openxmlformats.org/officeDocument/2006/relationships/slide" Target="../slides/slide1087.xml"/><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2" Type="http://schemas.openxmlformats.org/officeDocument/2006/relationships/slide" Target="../slides/slide1088.xml"/><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2" Type="http://schemas.openxmlformats.org/officeDocument/2006/relationships/slide" Target="../slides/slide1089.xml"/><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2" Type="http://schemas.openxmlformats.org/officeDocument/2006/relationships/slide" Target="../slides/slide1090.xml"/><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2" Type="http://schemas.openxmlformats.org/officeDocument/2006/relationships/slide" Target="../slides/slide1091.xml"/><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2" Type="http://schemas.openxmlformats.org/officeDocument/2006/relationships/slide" Target="../slides/slide1092.xml"/><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2" Type="http://schemas.openxmlformats.org/officeDocument/2006/relationships/slide" Target="../slides/slide1093.xml"/><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2" Type="http://schemas.openxmlformats.org/officeDocument/2006/relationships/slide" Target="../slides/slide1094.xml"/><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2" Type="http://schemas.openxmlformats.org/officeDocument/2006/relationships/slide" Target="../slides/slide1095.xml"/><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2" Type="http://schemas.openxmlformats.org/officeDocument/2006/relationships/slide" Target="../slides/slide10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1097.xml"/><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2" Type="http://schemas.openxmlformats.org/officeDocument/2006/relationships/slide" Target="../slides/slide1098.xml"/><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2" Type="http://schemas.openxmlformats.org/officeDocument/2006/relationships/slide" Target="../slides/slide1099.xml"/><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2" Type="http://schemas.openxmlformats.org/officeDocument/2006/relationships/slide" Target="../slides/slide1105.xml"/><Relationship Id="rId1" Type="http://schemas.openxmlformats.org/officeDocument/2006/relationships/notesMaster" Target="../notesMasters/notesMaster1.xml"/></Relationships>
</file>

<file path=ppt/notesSlides/_rels/notesSlide394.xml.rels><?xml version="1.0" encoding="UTF-8" standalone="yes"?>
<Relationships xmlns="http://schemas.openxmlformats.org/package/2006/relationships"><Relationship Id="rId2" Type="http://schemas.openxmlformats.org/officeDocument/2006/relationships/slide" Target="../slides/slide1106.xml"/><Relationship Id="rId1" Type="http://schemas.openxmlformats.org/officeDocument/2006/relationships/notesMaster" Target="../notesMasters/notesMaster1.xml"/></Relationships>
</file>

<file path=ppt/notesSlides/_rels/notesSlide395.xml.rels><?xml version="1.0" encoding="UTF-8" standalone="yes"?>
<Relationships xmlns="http://schemas.openxmlformats.org/package/2006/relationships"><Relationship Id="rId2" Type="http://schemas.openxmlformats.org/officeDocument/2006/relationships/slide" Target="../slides/slide1107.xml"/><Relationship Id="rId1" Type="http://schemas.openxmlformats.org/officeDocument/2006/relationships/notesMaster" Target="../notesMasters/notesMaster1.xml"/></Relationships>
</file>

<file path=ppt/notesSlides/_rels/notesSlide396.xml.rels><?xml version="1.0" encoding="UTF-8" standalone="yes"?>
<Relationships xmlns="http://schemas.openxmlformats.org/package/2006/relationships"><Relationship Id="rId2" Type="http://schemas.openxmlformats.org/officeDocument/2006/relationships/slide" Target="../slides/slide1108.xml"/><Relationship Id="rId1" Type="http://schemas.openxmlformats.org/officeDocument/2006/relationships/notesMaster" Target="../notesMasters/notesMaster1.xml"/></Relationships>
</file>

<file path=ppt/notesSlides/_rels/notesSlide397.xml.rels><?xml version="1.0" encoding="UTF-8" standalone="yes"?>
<Relationships xmlns="http://schemas.openxmlformats.org/package/2006/relationships"><Relationship Id="rId2" Type="http://schemas.openxmlformats.org/officeDocument/2006/relationships/slide" Target="../slides/slide1151.xml"/><Relationship Id="rId1" Type="http://schemas.openxmlformats.org/officeDocument/2006/relationships/notesMaster" Target="../notesMasters/notesMaster1.xml"/></Relationships>
</file>

<file path=ppt/notesSlides/_rels/notesSlide398.xml.rels><?xml version="1.0" encoding="UTF-8" standalone="yes"?>
<Relationships xmlns="http://schemas.openxmlformats.org/package/2006/relationships"><Relationship Id="rId2" Type="http://schemas.openxmlformats.org/officeDocument/2006/relationships/slide" Target="../slides/slide1152.xml"/><Relationship Id="rId1" Type="http://schemas.openxmlformats.org/officeDocument/2006/relationships/notesMaster" Target="../notesMasters/notesMaster1.xml"/></Relationships>
</file>

<file path=ppt/notesSlides/_rels/notesSlide399.xml.rels><?xml version="1.0" encoding="UTF-8" standalone="yes"?>
<Relationships xmlns="http://schemas.openxmlformats.org/package/2006/relationships"><Relationship Id="rId2" Type="http://schemas.openxmlformats.org/officeDocument/2006/relationships/slide" Target="../slides/slide11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400.xml.rels><?xml version="1.0" encoding="UTF-8" standalone="yes"?>
<Relationships xmlns="http://schemas.openxmlformats.org/package/2006/relationships"><Relationship Id="rId2" Type="http://schemas.openxmlformats.org/officeDocument/2006/relationships/slide" Target="../slides/slide1154.xml"/><Relationship Id="rId1" Type="http://schemas.openxmlformats.org/officeDocument/2006/relationships/notesMaster" Target="../notesMasters/notesMaster1.xml"/></Relationships>
</file>

<file path=ppt/notesSlides/_rels/notesSlide401.xml.rels><?xml version="1.0" encoding="UTF-8" standalone="yes"?>
<Relationships xmlns="http://schemas.openxmlformats.org/package/2006/relationships"><Relationship Id="rId2" Type="http://schemas.openxmlformats.org/officeDocument/2006/relationships/slide" Target="../slides/slide1155.xml"/><Relationship Id="rId1" Type="http://schemas.openxmlformats.org/officeDocument/2006/relationships/notesMaster" Target="../notesMasters/notesMaster1.xml"/></Relationships>
</file>

<file path=ppt/notesSlides/_rels/notesSlide402.xml.rels><?xml version="1.0" encoding="UTF-8" standalone="yes"?>
<Relationships xmlns="http://schemas.openxmlformats.org/package/2006/relationships"><Relationship Id="rId2" Type="http://schemas.openxmlformats.org/officeDocument/2006/relationships/slide" Target="../slides/slide1156.xml"/><Relationship Id="rId1" Type="http://schemas.openxmlformats.org/officeDocument/2006/relationships/notesMaster" Target="../notesMasters/notesMaster1.xml"/></Relationships>
</file>

<file path=ppt/notesSlides/_rels/notesSlide403.xml.rels><?xml version="1.0" encoding="UTF-8" standalone="yes"?>
<Relationships xmlns="http://schemas.openxmlformats.org/package/2006/relationships"><Relationship Id="rId2" Type="http://schemas.openxmlformats.org/officeDocument/2006/relationships/slide" Target="../slides/slide1157.xml"/><Relationship Id="rId1" Type="http://schemas.openxmlformats.org/officeDocument/2006/relationships/notesMaster" Target="../notesMasters/notesMaster1.xml"/></Relationships>
</file>

<file path=ppt/notesSlides/_rels/notesSlide404.xml.rels><?xml version="1.0" encoding="UTF-8" standalone="yes"?>
<Relationships xmlns="http://schemas.openxmlformats.org/package/2006/relationships"><Relationship Id="rId2" Type="http://schemas.openxmlformats.org/officeDocument/2006/relationships/slide" Target="../slides/slide1158.xml"/><Relationship Id="rId1" Type="http://schemas.openxmlformats.org/officeDocument/2006/relationships/notesMaster" Target="../notesMasters/notesMaster1.xml"/></Relationships>
</file>

<file path=ppt/notesSlides/_rels/notesSlide405.xml.rels><?xml version="1.0" encoding="UTF-8" standalone="yes"?>
<Relationships xmlns="http://schemas.openxmlformats.org/package/2006/relationships"><Relationship Id="rId2" Type="http://schemas.openxmlformats.org/officeDocument/2006/relationships/slide" Target="../slides/slide1159.xml"/><Relationship Id="rId1" Type="http://schemas.openxmlformats.org/officeDocument/2006/relationships/notesMaster" Target="../notesMasters/notesMaster1.xml"/></Relationships>
</file>

<file path=ppt/notesSlides/_rels/notesSlide406.xml.rels><?xml version="1.0" encoding="UTF-8" standalone="yes"?>
<Relationships xmlns="http://schemas.openxmlformats.org/package/2006/relationships"><Relationship Id="rId2" Type="http://schemas.openxmlformats.org/officeDocument/2006/relationships/slide" Target="../slides/slide1160.xml"/><Relationship Id="rId1" Type="http://schemas.openxmlformats.org/officeDocument/2006/relationships/notesMaster" Target="../notesMasters/notesMaster1.xml"/></Relationships>
</file>

<file path=ppt/notesSlides/_rels/notesSlide407.xml.rels><?xml version="1.0" encoding="UTF-8" standalone="yes"?>
<Relationships xmlns="http://schemas.openxmlformats.org/package/2006/relationships"><Relationship Id="rId2" Type="http://schemas.openxmlformats.org/officeDocument/2006/relationships/slide" Target="../slides/slide1161.xml"/><Relationship Id="rId1" Type="http://schemas.openxmlformats.org/officeDocument/2006/relationships/notesMaster" Target="../notesMasters/notesMaster1.xml"/></Relationships>
</file>

<file path=ppt/notesSlides/_rels/notesSlide408.xml.rels><?xml version="1.0" encoding="UTF-8" standalone="yes"?>
<Relationships xmlns="http://schemas.openxmlformats.org/package/2006/relationships"><Relationship Id="rId2" Type="http://schemas.openxmlformats.org/officeDocument/2006/relationships/slide" Target="../slides/slide1162.xml"/><Relationship Id="rId1" Type="http://schemas.openxmlformats.org/officeDocument/2006/relationships/notesMaster" Target="../notesMasters/notesMaster1.xml"/></Relationships>
</file>

<file path=ppt/notesSlides/_rels/notesSlide409.xml.rels><?xml version="1.0" encoding="UTF-8" standalone="yes"?>
<Relationships xmlns="http://schemas.openxmlformats.org/package/2006/relationships"><Relationship Id="rId2" Type="http://schemas.openxmlformats.org/officeDocument/2006/relationships/slide" Target="../slides/slide11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410.xml.rels><?xml version="1.0" encoding="UTF-8" standalone="yes"?>
<Relationships xmlns="http://schemas.openxmlformats.org/package/2006/relationships"><Relationship Id="rId2" Type="http://schemas.openxmlformats.org/officeDocument/2006/relationships/slide" Target="../slides/slide1164.xml"/><Relationship Id="rId1" Type="http://schemas.openxmlformats.org/officeDocument/2006/relationships/notesMaster" Target="../notesMasters/notesMaster1.xml"/></Relationships>
</file>

<file path=ppt/notesSlides/_rels/notesSlide411.xml.rels><?xml version="1.0" encoding="UTF-8" standalone="yes"?>
<Relationships xmlns="http://schemas.openxmlformats.org/package/2006/relationships"><Relationship Id="rId2" Type="http://schemas.openxmlformats.org/officeDocument/2006/relationships/slide" Target="../slides/slide1165.xml"/><Relationship Id="rId1" Type="http://schemas.openxmlformats.org/officeDocument/2006/relationships/notesMaster" Target="../notesMasters/notesMaster1.xml"/></Relationships>
</file>

<file path=ppt/notesSlides/_rels/notesSlide412.xml.rels><?xml version="1.0" encoding="UTF-8" standalone="yes"?>
<Relationships xmlns="http://schemas.openxmlformats.org/package/2006/relationships"><Relationship Id="rId2" Type="http://schemas.openxmlformats.org/officeDocument/2006/relationships/slide" Target="../slides/slide1166.xml"/><Relationship Id="rId1" Type="http://schemas.openxmlformats.org/officeDocument/2006/relationships/notesMaster" Target="../notesMasters/notesMaster1.xml"/></Relationships>
</file>

<file path=ppt/notesSlides/_rels/notesSlide413.xml.rels><?xml version="1.0" encoding="UTF-8" standalone="yes"?>
<Relationships xmlns="http://schemas.openxmlformats.org/package/2006/relationships"><Relationship Id="rId2" Type="http://schemas.openxmlformats.org/officeDocument/2006/relationships/slide" Target="../slides/slide1167.xml"/><Relationship Id="rId1" Type="http://schemas.openxmlformats.org/officeDocument/2006/relationships/notesMaster" Target="../notesMasters/notesMaster1.xml"/></Relationships>
</file>

<file path=ppt/notesSlides/_rels/notesSlide414.xml.rels><?xml version="1.0" encoding="UTF-8" standalone="yes"?>
<Relationships xmlns="http://schemas.openxmlformats.org/package/2006/relationships"><Relationship Id="rId2" Type="http://schemas.openxmlformats.org/officeDocument/2006/relationships/slide" Target="../slides/slide1168.xml"/><Relationship Id="rId1" Type="http://schemas.openxmlformats.org/officeDocument/2006/relationships/notesMaster" Target="../notesMasters/notesMaster1.xml"/></Relationships>
</file>

<file path=ppt/notesSlides/_rels/notesSlide415.xml.rels><?xml version="1.0" encoding="UTF-8" standalone="yes"?>
<Relationships xmlns="http://schemas.openxmlformats.org/package/2006/relationships"><Relationship Id="rId2" Type="http://schemas.openxmlformats.org/officeDocument/2006/relationships/slide" Target="../slides/slide1169.xml"/><Relationship Id="rId1" Type="http://schemas.openxmlformats.org/officeDocument/2006/relationships/notesMaster" Target="../notesMasters/notesMaster1.xml"/></Relationships>
</file>

<file path=ppt/notesSlides/_rels/notesSlide416.xml.rels><?xml version="1.0" encoding="UTF-8" standalone="yes"?>
<Relationships xmlns="http://schemas.openxmlformats.org/package/2006/relationships"><Relationship Id="rId2" Type="http://schemas.openxmlformats.org/officeDocument/2006/relationships/slide" Target="../slides/slide1170.xml"/><Relationship Id="rId1" Type="http://schemas.openxmlformats.org/officeDocument/2006/relationships/notesMaster" Target="../notesMasters/notesMaster1.xml"/></Relationships>
</file>

<file path=ppt/notesSlides/_rels/notesSlide417.xml.rels><?xml version="1.0" encoding="UTF-8" standalone="yes"?>
<Relationships xmlns="http://schemas.openxmlformats.org/package/2006/relationships"><Relationship Id="rId2" Type="http://schemas.openxmlformats.org/officeDocument/2006/relationships/slide" Target="../slides/slide1171.xml"/><Relationship Id="rId1" Type="http://schemas.openxmlformats.org/officeDocument/2006/relationships/notesMaster" Target="../notesMasters/notesMaster1.xml"/></Relationships>
</file>

<file path=ppt/notesSlides/_rels/notesSlide418.xml.rels><?xml version="1.0" encoding="UTF-8" standalone="yes"?>
<Relationships xmlns="http://schemas.openxmlformats.org/package/2006/relationships"><Relationship Id="rId2" Type="http://schemas.openxmlformats.org/officeDocument/2006/relationships/slide" Target="../slides/slide1172.xml"/><Relationship Id="rId1" Type="http://schemas.openxmlformats.org/officeDocument/2006/relationships/notesMaster" Target="../notesMasters/notesMaster1.xml"/></Relationships>
</file>

<file path=ppt/notesSlides/_rels/notesSlide419.xml.rels><?xml version="1.0" encoding="UTF-8" standalone="yes"?>
<Relationships xmlns="http://schemas.openxmlformats.org/package/2006/relationships"><Relationship Id="rId2" Type="http://schemas.openxmlformats.org/officeDocument/2006/relationships/slide" Target="../slides/slide11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420.xml.rels><?xml version="1.0" encoding="UTF-8" standalone="yes"?>
<Relationships xmlns="http://schemas.openxmlformats.org/package/2006/relationships"><Relationship Id="rId2" Type="http://schemas.openxmlformats.org/officeDocument/2006/relationships/slide" Target="../slides/slide1174.xml"/><Relationship Id="rId1" Type="http://schemas.openxmlformats.org/officeDocument/2006/relationships/notesMaster" Target="../notesMasters/notesMaster1.xml"/></Relationships>
</file>

<file path=ppt/notesSlides/_rels/notesSlide421.xml.rels><?xml version="1.0" encoding="UTF-8" standalone="yes"?>
<Relationships xmlns="http://schemas.openxmlformats.org/package/2006/relationships"><Relationship Id="rId2" Type="http://schemas.openxmlformats.org/officeDocument/2006/relationships/slide" Target="../slides/slide1175.xml"/><Relationship Id="rId1" Type="http://schemas.openxmlformats.org/officeDocument/2006/relationships/notesMaster" Target="../notesMasters/notesMaster1.xml"/></Relationships>
</file>

<file path=ppt/notesSlides/_rels/notesSlide422.xml.rels><?xml version="1.0" encoding="UTF-8" standalone="yes"?>
<Relationships xmlns="http://schemas.openxmlformats.org/package/2006/relationships"><Relationship Id="rId2" Type="http://schemas.openxmlformats.org/officeDocument/2006/relationships/slide" Target="../slides/slide1176.xml"/><Relationship Id="rId1" Type="http://schemas.openxmlformats.org/officeDocument/2006/relationships/notesMaster" Target="../notesMasters/notesMaster1.xml"/></Relationships>
</file>

<file path=ppt/notesSlides/_rels/notesSlide423.xml.rels><?xml version="1.0" encoding="UTF-8" standalone="yes"?>
<Relationships xmlns="http://schemas.openxmlformats.org/package/2006/relationships"><Relationship Id="rId2" Type="http://schemas.openxmlformats.org/officeDocument/2006/relationships/slide" Target="../slides/slide1177.xml"/><Relationship Id="rId1" Type="http://schemas.openxmlformats.org/officeDocument/2006/relationships/notesMaster" Target="../notesMasters/notesMaster1.xml"/></Relationships>
</file>

<file path=ppt/notesSlides/_rels/notesSlide424.xml.rels><?xml version="1.0" encoding="UTF-8" standalone="yes"?>
<Relationships xmlns="http://schemas.openxmlformats.org/package/2006/relationships"><Relationship Id="rId2" Type="http://schemas.openxmlformats.org/officeDocument/2006/relationships/slide" Target="../slides/slide1178.xml"/><Relationship Id="rId1" Type="http://schemas.openxmlformats.org/officeDocument/2006/relationships/notesMaster" Target="../notesMasters/notesMaster1.xml"/></Relationships>
</file>

<file path=ppt/notesSlides/_rels/notesSlide425.xml.rels><?xml version="1.0" encoding="UTF-8" standalone="yes"?>
<Relationships xmlns="http://schemas.openxmlformats.org/package/2006/relationships"><Relationship Id="rId2" Type="http://schemas.openxmlformats.org/officeDocument/2006/relationships/slide" Target="../slides/slide1179.xml"/><Relationship Id="rId1" Type="http://schemas.openxmlformats.org/officeDocument/2006/relationships/notesMaster" Target="../notesMasters/notesMaster1.xml"/></Relationships>
</file>

<file path=ppt/notesSlides/_rels/notesSlide426.xml.rels><?xml version="1.0" encoding="UTF-8" standalone="yes"?>
<Relationships xmlns="http://schemas.openxmlformats.org/package/2006/relationships"><Relationship Id="rId2" Type="http://schemas.openxmlformats.org/officeDocument/2006/relationships/slide" Target="../slides/slide1180.xml"/><Relationship Id="rId1" Type="http://schemas.openxmlformats.org/officeDocument/2006/relationships/notesMaster" Target="../notesMasters/notesMaster1.xml"/></Relationships>
</file>

<file path=ppt/notesSlides/_rels/notesSlide427.xml.rels><?xml version="1.0" encoding="UTF-8" standalone="yes"?>
<Relationships xmlns="http://schemas.openxmlformats.org/package/2006/relationships"><Relationship Id="rId2" Type="http://schemas.openxmlformats.org/officeDocument/2006/relationships/slide" Target="../slides/slide1181.xml"/><Relationship Id="rId1" Type="http://schemas.openxmlformats.org/officeDocument/2006/relationships/notesMaster" Target="../notesMasters/notesMaster1.xml"/></Relationships>
</file>

<file path=ppt/notesSlides/_rels/notesSlide428.xml.rels><?xml version="1.0" encoding="UTF-8" standalone="yes"?>
<Relationships xmlns="http://schemas.openxmlformats.org/package/2006/relationships"><Relationship Id="rId2" Type="http://schemas.openxmlformats.org/officeDocument/2006/relationships/slide" Target="../slides/slide1182.xml"/><Relationship Id="rId1" Type="http://schemas.openxmlformats.org/officeDocument/2006/relationships/notesMaster" Target="../notesMasters/notesMaster1.xml"/></Relationships>
</file>

<file path=ppt/notesSlides/_rels/notesSlide429.xml.rels><?xml version="1.0" encoding="UTF-8" standalone="yes"?>
<Relationships xmlns="http://schemas.openxmlformats.org/package/2006/relationships"><Relationship Id="rId2" Type="http://schemas.openxmlformats.org/officeDocument/2006/relationships/slide" Target="../slides/slide11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430.xml.rels><?xml version="1.0" encoding="UTF-8" standalone="yes"?>
<Relationships xmlns="http://schemas.openxmlformats.org/package/2006/relationships"><Relationship Id="rId2" Type="http://schemas.openxmlformats.org/officeDocument/2006/relationships/slide" Target="../slides/slide1184.xml"/><Relationship Id="rId1" Type="http://schemas.openxmlformats.org/officeDocument/2006/relationships/notesMaster" Target="../notesMasters/notesMaster1.xml"/></Relationships>
</file>

<file path=ppt/notesSlides/_rels/notesSlide431.xml.rels><?xml version="1.0" encoding="UTF-8" standalone="yes"?>
<Relationships xmlns="http://schemas.openxmlformats.org/package/2006/relationships"><Relationship Id="rId2" Type="http://schemas.openxmlformats.org/officeDocument/2006/relationships/slide" Target="../slides/slide1185.xml"/><Relationship Id="rId1" Type="http://schemas.openxmlformats.org/officeDocument/2006/relationships/notesMaster" Target="../notesMasters/notesMaster1.xml"/></Relationships>
</file>

<file path=ppt/notesSlides/_rels/notesSlide432.xml.rels><?xml version="1.0" encoding="UTF-8" standalone="yes"?>
<Relationships xmlns="http://schemas.openxmlformats.org/package/2006/relationships"><Relationship Id="rId2" Type="http://schemas.openxmlformats.org/officeDocument/2006/relationships/slide" Target="../slides/slide1186.xml"/><Relationship Id="rId1" Type="http://schemas.openxmlformats.org/officeDocument/2006/relationships/notesMaster" Target="../notesMasters/notesMaster1.xml"/></Relationships>
</file>

<file path=ppt/notesSlides/_rels/notesSlide433.xml.rels><?xml version="1.0" encoding="UTF-8" standalone="yes"?>
<Relationships xmlns="http://schemas.openxmlformats.org/package/2006/relationships"><Relationship Id="rId2" Type="http://schemas.openxmlformats.org/officeDocument/2006/relationships/slide" Target="../slides/slide1187.xml"/><Relationship Id="rId1" Type="http://schemas.openxmlformats.org/officeDocument/2006/relationships/notesMaster" Target="../notesMasters/notesMaster1.xml"/></Relationships>
</file>

<file path=ppt/notesSlides/_rels/notesSlide434.xml.rels><?xml version="1.0" encoding="UTF-8" standalone="yes"?>
<Relationships xmlns="http://schemas.openxmlformats.org/package/2006/relationships"><Relationship Id="rId2" Type="http://schemas.openxmlformats.org/officeDocument/2006/relationships/slide" Target="../slides/slide1188.xml"/><Relationship Id="rId1" Type="http://schemas.openxmlformats.org/officeDocument/2006/relationships/notesMaster" Target="../notesMasters/notesMaster1.xml"/></Relationships>
</file>

<file path=ppt/notesSlides/_rels/notesSlide435.xml.rels><?xml version="1.0" encoding="UTF-8" standalone="yes"?>
<Relationships xmlns="http://schemas.openxmlformats.org/package/2006/relationships"><Relationship Id="rId2" Type="http://schemas.openxmlformats.org/officeDocument/2006/relationships/slide" Target="../slides/slide1189.xml"/><Relationship Id="rId1" Type="http://schemas.openxmlformats.org/officeDocument/2006/relationships/notesMaster" Target="../notesMasters/notesMaster1.xml"/></Relationships>
</file>

<file path=ppt/notesSlides/_rels/notesSlide436.xml.rels><?xml version="1.0" encoding="UTF-8" standalone="yes"?>
<Relationships xmlns="http://schemas.openxmlformats.org/package/2006/relationships"><Relationship Id="rId2" Type="http://schemas.openxmlformats.org/officeDocument/2006/relationships/slide" Target="../slides/slide1191.xml"/><Relationship Id="rId1" Type="http://schemas.openxmlformats.org/officeDocument/2006/relationships/notesMaster" Target="../notesMasters/notesMaster1.xml"/></Relationships>
</file>

<file path=ppt/notesSlides/_rels/notesSlide437.xml.rels><?xml version="1.0" encoding="UTF-8" standalone="yes"?>
<Relationships xmlns="http://schemas.openxmlformats.org/package/2006/relationships"><Relationship Id="rId2" Type="http://schemas.openxmlformats.org/officeDocument/2006/relationships/slide" Target="../slides/slide1192.xml"/><Relationship Id="rId1" Type="http://schemas.openxmlformats.org/officeDocument/2006/relationships/notesMaster" Target="../notesMasters/notesMaster1.xml"/></Relationships>
</file>

<file path=ppt/notesSlides/_rels/notesSlide438.xml.rels><?xml version="1.0" encoding="UTF-8" standalone="yes"?>
<Relationships xmlns="http://schemas.openxmlformats.org/package/2006/relationships"><Relationship Id="rId2" Type="http://schemas.openxmlformats.org/officeDocument/2006/relationships/slide" Target="../slides/slide1193.xml"/><Relationship Id="rId1" Type="http://schemas.openxmlformats.org/officeDocument/2006/relationships/notesMaster" Target="../notesMasters/notesMaster1.xml"/></Relationships>
</file>

<file path=ppt/notesSlides/_rels/notesSlide439.xml.rels><?xml version="1.0" encoding="UTF-8" standalone="yes"?>
<Relationships xmlns="http://schemas.openxmlformats.org/package/2006/relationships"><Relationship Id="rId2" Type="http://schemas.openxmlformats.org/officeDocument/2006/relationships/slide" Target="../slides/slide11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440.xml.rels><?xml version="1.0" encoding="UTF-8" standalone="yes"?>
<Relationships xmlns="http://schemas.openxmlformats.org/package/2006/relationships"><Relationship Id="rId2" Type="http://schemas.openxmlformats.org/officeDocument/2006/relationships/slide" Target="../slides/slide1195.xml"/><Relationship Id="rId1" Type="http://schemas.openxmlformats.org/officeDocument/2006/relationships/notesMaster" Target="../notesMasters/notesMaster1.xml"/></Relationships>
</file>

<file path=ppt/notesSlides/_rels/notesSlide441.xml.rels><?xml version="1.0" encoding="UTF-8" standalone="yes"?>
<Relationships xmlns="http://schemas.openxmlformats.org/package/2006/relationships"><Relationship Id="rId2" Type="http://schemas.openxmlformats.org/officeDocument/2006/relationships/slide" Target="../slides/slide1196.xml"/><Relationship Id="rId1" Type="http://schemas.openxmlformats.org/officeDocument/2006/relationships/notesMaster" Target="../notesMasters/notesMaster1.xml"/></Relationships>
</file>

<file path=ppt/notesSlides/_rels/notesSlide442.xml.rels><?xml version="1.0" encoding="UTF-8" standalone="yes"?>
<Relationships xmlns="http://schemas.openxmlformats.org/package/2006/relationships"><Relationship Id="rId2" Type="http://schemas.openxmlformats.org/officeDocument/2006/relationships/slide" Target="../slides/slide1197.xml"/><Relationship Id="rId1" Type="http://schemas.openxmlformats.org/officeDocument/2006/relationships/notesMaster" Target="../notesMasters/notesMaster1.xml"/></Relationships>
</file>

<file path=ppt/notesSlides/_rels/notesSlide443.xml.rels><?xml version="1.0" encoding="UTF-8" standalone="yes"?>
<Relationships xmlns="http://schemas.openxmlformats.org/package/2006/relationships"><Relationship Id="rId2" Type="http://schemas.openxmlformats.org/officeDocument/2006/relationships/slide" Target="../slides/slide1198.xml"/><Relationship Id="rId1" Type="http://schemas.openxmlformats.org/officeDocument/2006/relationships/notesMaster" Target="../notesMasters/notesMaster1.xml"/></Relationships>
</file>

<file path=ppt/notesSlides/_rels/notesSlide444.xml.rels><?xml version="1.0" encoding="UTF-8" standalone="yes"?>
<Relationships xmlns="http://schemas.openxmlformats.org/package/2006/relationships"><Relationship Id="rId2" Type="http://schemas.openxmlformats.org/officeDocument/2006/relationships/slide" Target="../slides/slide1199.xml"/><Relationship Id="rId1" Type="http://schemas.openxmlformats.org/officeDocument/2006/relationships/notesMaster" Target="../notesMasters/notesMaster1.xml"/></Relationships>
</file>

<file path=ppt/notesSlides/_rels/notesSlide445.xml.rels><?xml version="1.0" encoding="UTF-8" standalone="yes"?>
<Relationships xmlns="http://schemas.openxmlformats.org/package/2006/relationships"><Relationship Id="rId2" Type="http://schemas.openxmlformats.org/officeDocument/2006/relationships/slide" Target="../slides/slide1200.xml"/><Relationship Id="rId1" Type="http://schemas.openxmlformats.org/officeDocument/2006/relationships/notesMaster" Target="../notesMasters/notesMaster1.xml"/></Relationships>
</file>

<file path=ppt/notesSlides/_rels/notesSlide446.xml.rels><?xml version="1.0" encoding="UTF-8" standalone="yes"?>
<Relationships xmlns="http://schemas.openxmlformats.org/package/2006/relationships"><Relationship Id="rId2" Type="http://schemas.openxmlformats.org/officeDocument/2006/relationships/slide" Target="../slides/slide1201.xml"/><Relationship Id="rId1" Type="http://schemas.openxmlformats.org/officeDocument/2006/relationships/notesMaster" Target="../notesMasters/notesMaster1.xml"/></Relationships>
</file>

<file path=ppt/notesSlides/_rels/notesSlide447.xml.rels><?xml version="1.0" encoding="UTF-8" standalone="yes"?>
<Relationships xmlns="http://schemas.openxmlformats.org/package/2006/relationships"><Relationship Id="rId2" Type="http://schemas.openxmlformats.org/officeDocument/2006/relationships/slide" Target="../slides/slide1202.xml"/><Relationship Id="rId1" Type="http://schemas.openxmlformats.org/officeDocument/2006/relationships/notesMaster" Target="../notesMasters/notesMaster1.xml"/></Relationships>
</file>

<file path=ppt/notesSlides/_rels/notesSlide448.xml.rels><?xml version="1.0" encoding="UTF-8" standalone="yes"?>
<Relationships xmlns="http://schemas.openxmlformats.org/package/2006/relationships"><Relationship Id="rId2" Type="http://schemas.openxmlformats.org/officeDocument/2006/relationships/slide" Target="../slides/slide1203.xml"/><Relationship Id="rId1" Type="http://schemas.openxmlformats.org/officeDocument/2006/relationships/notesMaster" Target="../notesMasters/notesMaster1.xml"/></Relationships>
</file>

<file path=ppt/notesSlides/_rels/notesSlide449.xml.rels><?xml version="1.0" encoding="UTF-8" standalone="yes"?>
<Relationships xmlns="http://schemas.openxmlformats.org/package/2006/relationships"><Relationship Id="rId2" Type="http://schemas.openxmlformats.org/officeDocument/2006/relationships/slide" Target="../slides/slide12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450.xml.rels><?xml version="1.0" encoding="UTF-8" standalone="yes"?>
<Relationships xmlns="http://schemas.openxmlformats.org/package/2006/relationships"><Relationship Id="rId2" Type="http://schemas.openxmlformats.org/officeDocument/2006/relationships/slide" Target="../slides/slide1205.xml"/><Relationship Id="rId1" Type="http://schemas.openxmlformats.org/officeDocument/2006/relationships/notesMaster" Target="../notesMasters/notesMaster1.xml"/></Relationships>
</file>

<file path=ppt/notesSlides/_rels/notesSlide451.xml.rels><?xml version="1.0" encoding="UTF-8" standalone="yes"?>
<Relationships xmlns="http://schemas.openxmlformats.org/package/2006/relationships"><Relationship Id="rId2" Type="http://schemas.openxmlformats.org/officeDocument/2006/relationships/slide" Target="../slides/slide1206.xml"/><Relationship Id="rId1" Type="http://schemas.openxmlformats.org/officeDocument/2006/relationships/notesMaster" Target="../notesMasters/notesMaster1.xml"/></Relationships>
</file>

<file path=ppt/notesSlides/_rels/notesSlide452.xml.rels><?xml version="1.0" encoding="UTF-8" standalone="yes"?>
<Relationships xmlns="http://schemas.openxmlformats.org/package/2006/relationships"><Relationship Id="rId2" Type="http://schemas.openxmlformats.org/officeDocument/2006/relationships/slide" Target="../slides/slide1207.xml"/><Relationship Id="rId1" Type="http://schemas.openxmlformats.org/officeDocument/2006/relationships/notesMaster" Target="../notesMasters/notesMaster1.xml"/></Relationships>
</file>

<file path=ppt/notesSlides/_rels/notesSlide453.xml.rels><?xml version="1.0" encoding="UTF-8" standalone="yes"?>
<Relationships xmlns="http://schemas.openxmlformats.org/package/2006/relationships"><Relationship Id="rId2" Type="http://schemas.openxmlformats.org/officeDocument/2006/relationships/slide" Target="../slides/slide1208.xml"/><Relationship Id="rId1" Type="http://schemas.openxmlformats.org/officeDocument/2006/relationships/notesMaster" Target="../notesMasters/notesMaster1.xml"/></Relationships>
</file>

<file path=ppt/notesSlides/_rels/notesSlide454.xml.rels><?xml version="1.0" encoding="UTF-8" standalone="yes"?>
<Relationships xmlns="http://schemas.openxmlformats.org/package/2006/relationships"><Relationship Id="rId2" Type="http://schemas.openxmlformats.org/officeDocument/2006/relationships/slide" Target="../slides/slide1209.xml"/><Relationship Id="rId1" Type="http://schemas.openxmlformats.org/officeDocument/2006/relationships/notesMaster" Target="../notesMasters/notesMaster1.xml"/></Relationships>
</file>

<file path=ppt/notesSlides/_rels/notesSlide455.xml.rels><?xml version="1.0" encoding="UTF-8" standalone="yes"?>
<Relationships xmlns="http://schemas.openxmlformats.org/package/2006/relationships"><Relationship Id="rId2" Type="http://schemas.openxmlformats.org/officeDocument/2006/relationships/slide" Target="../slides/slide1210.xml"/><Relationship Id="rId1" Type="http://schemas.openxmlformats.org/officeDocument/2006/relationships/notesMaster" Target="../notesMasters/notesMaster1.xml"/></Relationships>
</file>

<file path=ppt/notesSlides/_rels/notesSlide456.xml.rels><?xml version="1.0" encoding="UTF-8" standalone="yes"?>
<Relationships xmlns="http://schemas.openxmlformats.org/package/2006/relationships"><Relationship Id="rId2" Type="http://schemas.openxmlformats.org/officeDocument/2006/relationships/slide" Target="../slides/slide12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2820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590227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8978528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55114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4446412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3906680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93332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1123150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51225370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6892861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4001782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91635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022008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21686262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9532807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2542448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3699544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468</a:t>
            </a:fld>
            <a:endParaRPr lang="ar-EG"/>
          </a:p>
        </p:txBody>
      </p:sp>
    </p:spTree>
    <p:extLst>
      <p:ext uri="{BB962C8B-B14F-4D97-AF65-F5344CB8AC3E}">
        <p14:creationId xmlns:p14="http://schemas.microsoft.com/office/powerpoint/2010/main" val="16266006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469</a:t>
            </a:fld>
            <a:endParaRPr lang="ar-EG"/>
          </a:p>
        </p:txBody>
      </p:sp>
    </p:spTree>
    <p:extLst>
      <p:ext uri="{BB962C8B-B14F-4D97-AF65-F5344CB8AC3E}">
        <p14:creationId xmlns:p14="http://schemas.microsoft.com/office/powerpoint/2010/main" val="2458840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470</a:t>
            </a:fld>
            <a:endParaRPr lang="ar-EG"/>
          </a:p>
        </p:txBody>
      </p:sp>
    </p:spTree>
    <p:extLst>
      <p:ext uri="{BB962C8B-B14F-4D97-AF65-F5344CB8AC3E}">
        <p14:creationId xmlns:p14="http://schemas.microsoft.com/office/powerpoint/2010/main" val="71656566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471</a:t>
            </a:fld>
            <a:endParaRPr lang="ar-EG"/>
          </a:p>
        </p:txBody>
      </p:sp>
    </p:spTree>
    <p:extLst>
      <p:ext uri="{BB962C8B-B14F-4D97-AF65-F5344CB8AC3E}">
        <p14:creationId xmlns:p14="http://schemas.microsoft.com/office/powerpoint/2010/main" val="60510182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472</a:t>
            </a:fld>
            <a:endParaRPr lang="ar-EG"/>
          </a:p>
        </p:txBody>
      </p:sp>
    </p:spTree>
    <p:extLst>
      <p:ext uri="{BB962C8B-B14F-4D97-AF65-F5344CB8AC3E}">
        <p14:creationId xmlns:p14="http://schemas.microsoft.com/office/powerpoint/2010/main" val="7734546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473</a:t>
            </a:fld>
            <a:endParaRPr lang="ar-EG"/>
          </a:p>
        </p:txBody>
      </p:sp>
    </p:spTree>
    <p:extLst>
      <p:ext uri="{BB962C8B-B14F-4D97-AF65-F5344CB8AC3E}">
        <p14:creationId xmlns:p14="http://schemas.microsoft.com/office/powerpoint/2010/main" val="2408657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0788139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474</a:t>
            </a:fld>
            <a:endParaRPr lang="ar-EG"/>
          </a:p>
        </p:txBody>
      </p:sp>
    </p:spTree>
    <p:extLst>
      <p:ext uri="{BB962C8B-B14F-4D97-AF65-F5344CB8AC3E}">
        <p14:creationId xmlns:p14="http://schemas.microsoft.com/office/powerpoint/2010/main" val="351247201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475</a:t>
            </a:fld>
            <a:endParaRPr lang="ar-EG"/>
          </a:p>
        </p:txBody>
      </p:sp>
    </p:spTree>
    <p:extLst>
      <p:ext uri="{BB962C8B-B14F-4D97-AF65-F5344CB8AC3E}">
        <p14:creationId xmlns:p14="http://schemas.microsoft.com/office/powerpoint/2010/main" val="402732105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476</a:t>
            </a:fld>
            <a:endParaRPr lang="ar-EG"/>
          </a:p>
        </p:txBody>
      </p:sp>
    </p:spTree>
    <p:extLst>
      <p:ext uri="{BB962C8B-B14F-4D97-AF65-F5344CB8AC3E}">
        <p14:creationId xmlns:p14="http://schemas.microsoft.com/office/powerpoint/2010/main" val="410552250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477</a:t>
            </a:fld>
            <a:endParaRPr lang="ar-EG"/>
          </a:p>
        </p:txBody>
      </p:sp>
    </p:spTree>
    <p:extLst>
      <p:ext uri="{BB962C8B-B14F-4D97-AF65-F5344CB8AC3E}">
        <p14:creationId xmlns:p14="http://schemas.microsoft.com/office/powerpoint/2010/main" val="327351875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478</a:t>
            </a:fld>
            <a:endParaRPr lang="ar-EG"/>
          </a:p>
        </p:txBody>
      </p:sp>
    </p:spTree>
    <p:extLst>
      <p:ext uri="{BB962C8B-B14F-4D97-AF65-F5344CB8AC3E}">
        <p14:creationId xmlns:p14="http://schemas.microsoft.com/office/powerpoint/2010/main" val="220403848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479</a:t>
            </a:fld>
            <a:endParaRPr lang="ar-EG"/>
          </a:p>
        </p:txBody>
      </p:sp>
    </p:spTree>
    <p:extLst>
      <p:ext uri="{BB962C8B-B14F-4D97-AF65-F5344CB8AC3E}">
        <p14:creationId xmlns:p14="http://schemas.microsoft.com/office/powerpoint/2010/main" val="6178673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480</a:t>
            </a:fld>
            <a:endParaRPr lang="ar-EG"/>
          </a:p>
        </p:txBody>
      </p:sp>
    </p:spTree>
    <p:extLst>
      <p:ext uri="{BB962C8B-B14F-4D97-AF65-F5344CB8AC3E}">
        <p14:creationId xmlns:p14="http://schemas.microsoft.com/office/powerpoint/2010/main" val="20809390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2"/>
          <p:cNvSpPr>
            <a:spLocks noGrp="1" noRot="1" noChangeAspect="1" noChangeArrowheads="1" noTextEdit="1"/>
          </p:cNvSpPr>
          <p:nvPr>
            <p:ph type="sldImg"/>
          </p:nvPr>
        </p:nvSpPr>
        <p:spPr>
          <a:ln/>
        </p:spPr>
      </p:sp>
      <p:sp>
        <p:nvSpPr>
          <p:cNvPr id="600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95378486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1" name="Rectangle 2"/>
          <p:cNvSpPr>
            <a:spLocks noGrp="1" noRot="1" noChangeAspect="1" noChangeArrowheads="1" noTextEdit="1"/>
          </p:cNvSpPr>
          <p:nvPr>
            <p:ph type="sldImg"/>
          </p:nvPr>
        </p:nvSpPr>
        <p:spPr>
          <a:ln/>
        </p:spPr>
      </p:sp>
      <p:sp>
        <p:nvSpPr>
          <p:cNvPr id="601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2487593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2"/>
          <p:cNvSpPr>
            <a:spLocks noGrp="1" noRot="1" noChangeAspect="1" noChangeArrowheads="1" noTextEdit="1"/>
          </p:cNvSpPr>
          <p:nvPr>
            <p:ph type="sldImg"/>
          </p:nvPr>
        </p:nvSpPr>
        <p:spPr>
          <a:ln/>
        </p:spPr>
      </p:sp>
      <p:sp>
        <p:nvSpPr>
          <p:cNvPr id="602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70419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7261298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2"/>
          <p:cNvSpPr>
            <a:spLocks noGrp="1" noRot="1" noChangeAspect="1" noChangeArrowheads="1" noTextEdit="1"/>
          </p:cNvSpPr>
          <p:nvPr>
            <p:ph type="sldImg"/>
          </p:nvPr>
        </p:nvSpPr>
        <p:spPr>
          <a:ln/>
        </p:spPr>
      </p:sp>
      <p:sp>
        <p:nvSpPr>
          <p:cNvPr id="600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4198274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601</a:t>
            </a:fld>
            <a:endParaRPr lang="ar-EG"/>
          </a:p>
        </p:txBody>
      </p:sp>
    </p:spTree>
    <p:extLst>
      <p:ext uri="{BB962C8B-B14F-4D97-AF65-F5344CB8AC3E}">
        <p14:creationId xmlns:p14="http://schemas.microsoft.com/office/powerpoint/2010/main" val="402251272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602</a:t>
            </a:fld>
            <a:endParaRPr lang="ar-EG"/>
          </a:p>
        </p:txBody>
      </p:sp>
    </p:spTree>
    <p:extLst>
      <p:ext uri="{BB962C8B-B14F-4D97-AF65-F5344CB8AC3E}">
        <p14:creationId xmlns:p14="http://schemas.microsoft.com/office/powerpoint/2010/main" val="173366148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603</a:t>
            </a:fld>
            <a:endParaRPr lang="ar-EG"/>
          </a:p>
        </p:txBody>
      </p:sp>
    </p:spTree>
    <p:extLst>
      <p:ext uri="{BB962C8B-B14F-4D97-AF65-F5344CB8AC3E}">
        <p14:creationId xmlns:p14="http://schemas.microsoft.com/office/powerpoint/2010/main" val="57298706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604</a:t>
            </a:fld>
            <a:endParaRPr lang="ar-EG"/>
          </a:p>
        </p:txBody>
      </p:sp>
    </p:spTree>
    <p:extLst>
      <p:ext uri="{BB962C8B-B14F-4D97-AF65-F5344CB8AC3E}">
        <p14:creationId xmlns:p14="http://schemas.microsoft.com/office/powerpoint/2010/main" val="399733519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607</a:t>
            </a:fld>
            <a:endParaRPr lang="ar-EG"/>
          </a:p>
        </p:txBody>
      </p:sp>
    </p:spTree>
    <p:extLst>
      <p:ext uri="{BB962C8B-B14F-4D97-AF65-F5344CB8AC3E}">
        <p14:creationId xmlns:p14="http://schemas.microsoft.com/office/powerpoint/2010/main" val="412595736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610</a:t>
            </a:fld>
            <a:endParaRPr lang="ar-EG"/>
          </a:p>
        </p:txBody>
      </p:sp>
    </p:spTree>
    <p:extLst>
      <p:ext uri="{BB962C8B-B14F-4D97-AF65-F5344CB8AC3E}">
        <p14:creationId xmlns:p14="http://schemas.microsoft.com/office/powerpoint/2010/main" val="68131796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611</a:t>
            </a:fld>
            <a:endParaRPr lang="ar-EG"/>
          </a:p>
        </p:txBody>
      </p:sp>
    </p:spTree>
    <p:extLst>
      <p:ext uri="{BB962C8B-B14F-4D97-AF65-F5344CB8AC3E}">
        <p14:creationId xmlns:p14="http://schemas.microsoft.com/office/powerpoint/2010/main" val="221311436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612</a:t>
            </a:fld>
            <a:endParaRPr lang="ar-EG"/>
          </a:p>
        </p:txBody>
      </p:sp>
    </p:spTree>
    <p:extLst>
      <p:ext uri="{BB962C8B-B14F-4D97-AF65-F5344CB8AC3E}">
        <p14:creationId xmlns:p14="http://schemas.microsoft.com/office/powerpoint/2010/main" val="209166086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613</a:t>
            </a:fld>
            <a:endParaRPr lang="ar-EG"/>
          </a:p>
        </p:txBody>
      </p:sp>
    </p:spTree>
    <p:extLst>
      <p:ext uri="{BB962C8B-B14F-4D97-AF65-F5344CB8AC3E}">
        <p14:creationId xmlns:p14="http://schemas.microsoft.com/office/powerpoint/2010/main" val="57860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1903076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614</a:t>
            </a:fld>
            <a:endParaRPr lang="ar-EG"/>
          </a:p>
        </p:txBody>
      </p:sp>
    </p:spTree>
    <p:extLst>
      <p:ext uri="{BB962C8B-B14F-4D97-AF65-F5344CB8AC3E}">
        <p14:creationId xmlns:p14="http://schemas.microsoft.com/office/powerpoint/2010/main" val="132482034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615</a:t>
            </a:fld>
            <a:endParaRPr lang="ar-EG"/>
          </a:p>
        </p:txBody>
      </p:sp>
    </p:spTree>
    <p:extLst>
      <p:ext uri="{BB962C8B-B14F-4D97-AF65-F5344CB8AC3E}">
        <p14:creationId xmlns:p14="http://schemas.microsoft.com/office/powerpoint/2010/main" val="8671146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616</a:t>
            </a:fld>
            <a:endParaRPr lang="ar-EG"/>
          </a:p>
        </p:txBody>
      </p:sp>
    </p:spTree>
    <p:extLst>
      <p:ext uri="{BB962C8B-B14F-4D97-AF65-F5344CB8AC3E}">
        <p14:creationId xmlns:p14="http://schemas.microsoft.com/office/powerpoint/2010/main" val="148192735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617</a:t>
            </a:fld>
            <a:endParaRPr lang="ar-EG"/>
          </a:p>
        </p:txBody>
      </p:sp>
    </p:spTree>
    <p:extLst>
      <p:ext uri="{BB962C8B-B14F-4D97-AF65-F5344CB8AC3E}">
        <p14:creationId xmlns:p14="http://schemas.microsoft.com/office/powerpoint/2010/main" val="99847663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618</a:t>
            </a:fld>
            <a:endParaRPr lang="ar-EG"/>
          </a:p>
        </p:txBody>
      </p:sp>
    </p:spTree>
    <p:extLst>
      <p:ext uri="{BB962C8B-B14F-4D97-AF65-F5344CB8AC3E}">
        <p14:creationId xmlns:p14="http://schemas.microsoft.com/office/powerpoint/2010/main" val="317874148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619</a:t>
            </a:fld>
            <a:endParaRPr lang="ar-EG"/>
          </a:p>
        </p:txBody>
      </p:sp>
    </p:spTree>
    <p:extLst>
      <p:ext uri="{BB962C8B-B14F-4D97-AF65-F5344CB8AC3E}">
        <p14:creationId xmlns:p14="http://schemas.microsoft.com/office/powerpoint/2010/main" val="400603127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621</a:t>
            </a:fld>
            <a:endParaRPr lang="ar-EG"/>
          </a:p>
        </p:txBody>
      </p:sp>
    </p:spTree>
    <p:extLst>
      <p:ext uri="{BB962C8B-B14F-4D97-AF65-F5344CB8AC3E}">
        <p14:creationId xmlns:p14="http://schemas.microsoft.com/office/powerpoint/2010/main" val="270142683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622</a:t>
            </a:fld>
            <a:endParaRPr lang="ar-EG"/>
          </a:p>
        </p:txBody>
      </p:sp>
    </p:spTree>
    <p:extLst>
      <p:ext uri="{BB962C8B-B14F-4D97-AF65-F5344CB8AC3E}">
        <p14:creationId xmlns:p14="http://schemas.microsoft.com/office/powerpoint/2010/main" val="52508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623</a:t>
            </a:fld>
            <a:endParaRPr lang="ar-EG"/>
          </a:p>
        </p:txBody>
      </p:sp>
    </p:spTree>
    <p:extLst>
      <p:ext uri="{BB962C8B-B14F-4D97-AF65-F5344CB8AC3E}">
        <p14:creationId xmlns:p14="http://schemas.microsoft.com/office/powerpoint/2010/main" val="244929454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624</a:t>
            </a:fld>
            <a:endParaRPr lang="ar-EG"/>
          </a:p>
        </p:txBody>
      </p:sp>
    </p:spTree>
    <p:extLst>
      <p:ext uri="{BB962C8B-B14F-4D97-AF65-F5344CB8AC3E}">
        <p14:creationId xmlns:p14="http://schemas.microsoft.com/office/powerpoint/2010/main" val="154017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5868430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625</a:t>
            </a:fld>
            <a:endParaRPr lang="ar-EG"/>
          </a:p>
        </p:txBody>
      </p:sp>
    </p:spTree>
    <p:extLst>
      <p:ext uri="{BB962C8B-B14F-4D97-AF65-F5344CB8AC3E}">
        <p14:creationId xmlns:p14="http://schemas.microsoft.com/office/powerpoint/2010/main" val="411307364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626</a:t>
            </a:fld>
            <a:endParaRPr lang="ar-EG"/>
          </a:p>
        </p:txBody>
      </p:sp>
    </p:spTree>
    <p:extLst>
      <p:ext uri="{BB962C8B-B14F-4D97-AF65-F5344CB8AC3E}">
        <p14:creationId xmlns:p14="http://schemas.microsoft.com/office/powerpoint/2010/main" val="377143392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627</a:t>
            </a:fld>
            <a:endParaRPr lang="ar-EG"/>
          </a:p>
        </p:txBody>
      </p:sp>
    </p:spTree>
    <p:extLst>
      <p:ext uri="{BB962C8B-B14F-4D97-AF65-F5344CB8AC3E}">
        <p14:creationId xmlns:p14="http://schemas.microsoft.com/office/powerpoint/2010/main" val="105257277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628</a:t>
            </a:fld>
            <a:endParaRPr lang="ar-EG"/>
          </a:p>
        </p:txBody>
      </p:sp>
    </p:spTree>
    <p:extLst>
      <p:ext uri="{BB962C8B-B14F-4D97-AF65-F5344CB8AC3E}">
        <p14:creationId xmlns:p14="http://schemas.microsoft.com/office/powerpoint/2010/main" val="142698781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629</a:t>
            </a:fld>
            <a:endParaRPr lang="ar-EG"/>
          </a:p>
        </p:txBody>
      </p:sp>
    </p:spTree>
    <p:extLst>
      <p:ext uri="{BB962C8B-B14F-4D97-AF65-F5344CB8AC3E}">
        <p14:creationId xmlns:p14="http://schemas.microsoft.com/office/powerpoint/2010/main" val="6340169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630</a:t>
            </a:fld>
            <a:endParaRPr lang="ar-EG"/>
          </a:p>
        </p:txBody>
      </p:sp>
    </p:spTree>
    <p:extLst>
      <p:ext uri="{BB962C8B-B14F-4D97-AF65-F5344CB8AC3E}">
        <p14:creationId xmlns:p14="http://schemas.microsoft.com/office/powerpoint/2010/main" val="307211308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631</a:t>
            </a:fld>
            <a:endParaRPr lang="ar-EG"/>
          </a:p>
        </p:txBody>
      </p:sp>
    </p:spTree>
    <p:extLst>
      <p:ext uri="{BB962C8B-B14F-4D97-AF65-F5344CB8AC3E}">
        <p14:creationId xmlns:p14="http://schemas.microsoft.com/office/powerpoint/2010/main" val="3414328825"/>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632</a:t>
            </a:fld>
            <a:endParaRPr lang="ar-EG"/>
          </a:p>
        </p:txBody>
      </p:sp>
    </p:spTree>
    <p:extLst>
      <p:ext uri="{BB962C8B-B14F-4D97-AF65-F5344CB8AC3E}">
        <p14:creationId xmlns:p14="http://schemas.microsoft.com/office/powerpoint/2010/main" val="303434641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633</a:t>
            </a:fld>
            <a:endParaRPr lang="ar-EG"/>
          </a:p>
        </p:txBody>
      </p:sp>
    </p:spTree>
    <p:extLst>
      <p:ext uri="{BB962C8B-B14F-4D97-AF65-F5344CB8AC3E}">
        <p14:creationId xmlns:p14="http://schemas.microsoft.com/office/powerpoint/2010/main" val="390310341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634</a:t>
            </a:fld>
            <a:endParaRPr lang="ar-EG"/>
          </a:p>
        </p:txBody>
      </p:sp>
    </p:spTree>
    <p:extLst>
      <p:ext uri="{BB962C8B-B14F-4D97-AF65-F5344CB8AC3E}">
        <p14:creationId xmlns:p14="http://schemas.microsoft.com/office/powerpoint/2010/main" val="133340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81512824"/>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635</a:t>
            </a:fld>
            <a:endParaRPr lang="ar-EG"/>
          </a:p>
        </p:txBody>
      </p:sp>
    </p:spTree>
    <p:extLst>
      <p:ext uri="{BB962C8B-B14F-4D97-AF65-F5344CB8AC3E}">
        <p14:creationId xmlns:p14="http://schemas.microsoft.com/office/powerpoint/2010/main" val="12869786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636</a:t>
            </a:fld>
            <a:endParaRPr lang="ar-EG"/>
          </a:p>
        </p:txBody>
      </p:sp>
    </p:spTree>
    <p:extLst>
      <p:ext uri="{BB962C8B-B14F-4D97-AF65-F5344CB8AC3E}">
        <p14:creationId xmlns:p14="http://schemas.microsoft.com/office/powerpoint/2010/main" val="44096577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637</a:t>
            </a:fld>
            <a:endParaRPr lang="ar-EG"/>
          </a:p>
        </p:txBody>
      </p:sp>
    </p:spTree>
    <p:extLst>
      <p:ext uri="{BB962C8B-B14F-4D97-AF65-F5344CB8AC3E}">
        <p14:creationId xmlns:p14="http://schemas.microsoft.com/office/powerpoint/2010/main" val="104015683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638</a:t>
            </a:fld>
            <a:endParaRPr lang="ar-EG"/>
          </a:p>
        </p:txBody>
      </p:sp>
    </p:spTree>
    <p:extLst>
      <p:ext uri="{BB962C8B-B14F-4D97-AF65-F5344CB8AC3E}">
        <p14:creationId xmlns:p14="http://schemas.microsoft.com/office/powerpoint/2010/main" val="421177443"/>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639</a:t>
            </a:fld>
            <a:endParaRPr lang="ar-EG"/>
          </a:p>
        </p:txBody>
      </p:sp>
    </p:spTree>
    <p:extLst>
      <p:ext uri="{BB962C8B-B14F-4D97-AF65-F5344CB8AC3E}">
        <p14:creationId xmlns:p14="http://schemas.microsoft.com/office/powerpoint/2010/main" val="276007263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640</a:t>
            </a:fld>
            <a:endParaRPr lang="ar-EG"/>
          </a:p>
        </p:txBody>
      </p:sp>
    </p:spTree>
    <p:extLst>
      <p:ext uri="{BB962C8B-B14F-4D97-AF65-F5344CB8AC3E}">
        <p14:creationId xmlns:p14="http://schemas.microsoft.com/office/powerpoint/2010/main" val="32171760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641</a:t>
            </a:fld>
            <a:endParaRPr lang="ar-EG"/>
          </a:p>
        </p:txBody>
      </p:sp>
    </p:spTree>
    <p:extLst>
      <p:ext uri="{BB962C8B-B14F-4D97-AF65-F5344CB8AC3E}">
        <p14:creationId xmlns:p14="http://schemas.microsoft.com/office/powerpoint/2010/main" val="47776333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642</a:t>
            </a:fld>
            <a:endParaRPr lang="ar-EG"/>
          </a:p>
        </p:txBody>
      </p:sp>
    </p:spTree>
    <p:extLst>
      <p:ext uri="{BB962C8B-B14F-4D97-AF65-F5344CB8AC3E}">
        <p14:creationId xmlns:p14="http://schemas.microsoft.com/office/powerpoint/2010/main" val="319843303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643</a:t>
            </a:fld>
            <a:endParaRPr lang="ar-EG"/>
          </a:p>
        </p:txBody>
      </p:sp>
    </p:spTree>
    <p:extLst>
      <p:ext uri="{BB962C8B-B14F-4D97-AF65-F5344CB8AC3E}">
        <p14:creationId xmlns:p14="http://schemas.microsoft.com/office/powerpoint/2010/main" val="123181781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644</a:t>
            </a:fld>
            <a:endParaRPr lang="ar-EG"/>
          </a:p>
        </p:txBody>
      </p:sp>
    </p:spTree>
    <p:extLst>
      <p:ext uri="{BB962C8B-B14F-4D97-AF65-F5344CB8AC3E}">
        <p14:creationId xmlns:p14="http://schemas.microsoft.com/office/powerpoint/2010/main" val="389311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a:t>
            </a:fld>
            <a:endParaRPr lang="ar-EG"/>
          </a:p>
        </p:txBody>
      </p:sp>
    </p:spTree>
    <p:extLst>
      <p:ext uri="{BB962C8B-B14F-4D97-AF65-F5344CB8AC3E}">
        <p14:creationId xmlns:p14="http://schemas.microsoft.com/office/powerpoint/2010/main" val="238376272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645</a:t>
            </a:fld>
            <a:endParaRPr lang="ar-EG"/>
          </a:p>
        </p:txBody>
      </p:sp>
    </p:spTree>
    <p:extLst>
      <p:ext uri="{BB962C8B-B14F-4D97-AF65-F5344CB8AC3E}">
        <p14:creationId xmlns:p14="http://schemas.microsoft.com/office/powerpoint/2010/main" val="141141058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646</a:t>
            </a:fld>
            <a:endParaRPr lang="ar-EG"/>
          </a:p>
        </p:txBody>
      </p:sp>
    </p:spTree>
    <p:extLst>
      <p:ext uri="{BB962C8B-B14F-4D97-AF65-F5344CB8AC3E}">
        <p14:creationId xmlns:p14="http://schemas.microsoft.com/office/powerpoint/2010/main" val="2001401371"/>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647</a:t>
            </a:fld>
            <a:endParaRPr lang="ar-EG"/>
          </a:p>
        </p:txBody>
      </p:sp>
    </p:spTree>
    <p:extLst>
      <p:ext uri="{BB962C8B-B14F-4D97-AF65-F5344CB8AC3E}">
        <p14:creationId xmlns:p14="http://schemas.microsoft.com/office/powerpoint/2010/main" val="290605738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648</a:t>
            </a:fld>
            <a:endParaRPr lang="ar-EG"/>
          </a:p>
        </p:txBody>
      </p:sp>
    </p:spTree>
    <p:extLst>
      <p:ext uri="{BB962C8B-B14F-4D97-AF65-F5344CB8AC3E}">
        <p14:creationId xmlns:p14="http://schemas.microsoft.com/office/powerpoint/2010/main" val="399676342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649</a:t>
            </a:fld>
            <a:endParaRPr lang="ar-EG"/>
          </a:p>
        </p:txBody>
      </p:sp>
    </p:spTree>
    <p:extLst>
      <p:ext uri="{BB962C8B-B14F-4D97-AF65-F5344CB8AC3E}">
        <p14:creationId xmlns:p14="http://schemas.microsoft.com/office/powerpoint/2010/main" val="405225364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650</a:t>
            </a:fld>
            <a:endParaRPr lang="ar-EG"/>
          </a:p>
        </p:txBody>
      </p:sp>
    </p:spTree>
    <p:extLst>
      <p:ext uri="{BB962C8B-B14F-4D97-AF65-F5344CB8AC3E}">
        <p14:creationId xmlns:p14="http://schemas.microsoft.com/office/powerpoint/2010/main" val="400645900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651</a:t>
            </a:fld>
            <a:endParaRPr lang="ar-EG"/>
          </a:p>
        </p:txBody>
      </p:sp>
    </p:spTree>
    <p:extLst>
      <p:ext uri="{BB962C8B-B14F-4D97-AF65-F5344CB8AC3E}">
        <p14:creationId xmlns:p14="http://schemas.microsoft.com/office/powerpoint/2010/main" val="17256791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653</a:t>
            </a:fld>
            <a:endParaRPr lang="ar-EG"/>
          </a:p>
        </p:txBody>
      </p:sp>
    </p:spTree>
    <p:extLst>
      <p:ext uri="{BB962C8B-B14F-4D97-AF65-F5344CB8AC3E}">
        <p14:creationId xmlns:p14="http://schemas.microsoft.com/office/powerpoint/2010/main" val="244287449"/>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654</a:t>
            </a:fld>
            <a:endParaRPr lang="ar-EG"/>
          </a:p>
        </p:txBody>
      </p:sp>
    </p:spTree>
    <p:extLst>
      <p:ext uri="{BB962C8B-B14F-4D97-AF65-F5344CB8AC3E}">
        <p14:creationId xmlns:p14="http://schemas.microsoft.com/office/powerpoint/2010/main" val="160814250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656</a:t>
            </a:fld>
            <a:endParaRPr lang="ar-EG"/>
          </a:p>
        </p:txBody>
      </p:sp>
    </p:spTree>
    <p:extLst>
      <p:ext uri="{BB962C8B-B14F-4D97-AF65-F5344CB8AC3E}">
        <p14:creationId xmlns:p14="http://schemas.microsoft.com/office/powerpoint/2010/main" val="2736706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97</a:t>
            </a:fld>
            <a:endParaRPr lang="ar-EG"/>
          </a:p>
        </p:txBody>
      </p:sp>
    </p:spTree>
    <p:extLst>
      <p:ext uri="{BB962C8B-B14F-4D97-AF65-F5344CB8AC3E}">
        <p14:creationId xmlns:p14="http://schemas.microsoft.com/office/powerpoint/2010/main" val="22774338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657</a:t>
            </a:fld>
            <a:endParaRPr lang="ar-EG"/>
          </a:p>
        </p:txBody>
      </p:sp>
    </p:spTree>
    <p:extLst>
      <p:ext uri="{BB962C8B-B14F-4D97-AF65-F5344CB8AC3E}">
        <p14:creationId xmlns:p14="http://schemas.microsoft.com/office/powerpoint/2010/main" val="427494114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658</a:t>
            </a:fld>
            <a:endParaRPr lang="ar-EG"/>
          </a:p>
        </p:txBody>
      </p:sp>
    </p:spTree>
    <p:extLst>
      <p:ext uri="{BB962C8B-B14F-4D97-AF65-F5344CB8AC3E}">
        <p14:creationId xmlns:p14="http://schemas.microsoft.com/office/powerpoint/2010/main" val="1535398395"/>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659</a:t>
            </a:fld>
            <a:endParaRPr lang="ar-EG"/>
          </a:p>
        </p:txBody>
      </p:sp>
    </p:spTree>
    <p:extLst>
      <p:ext uri="{BB962C8B-B14F-4D97-AF65-F5344CB8AC3E}">
        <p14:creationId xmlns:p14="http://schemas.microsoft.com/office/powerpoint/2010/main" val="4246357213"/>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660</a:t>
            </a:fld>
            <a:endParaRPr lang="ar-EG"/>
          </a:p>
        </p:txBody>
      </p:sp>
    </p:spTree>
    <p:extLst>
      <p:ext uri="{BB962C8B-B14F-4D97-AF65-F5344CB8AC3E}">
        <p14:creationId xmlns:p14="http://schemas.microsoft.com/office/powerpoint/2010/main" val="342404494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661</a:t>
            </a:fld>
            <a:endParaRPr lang="ar-EG"/>
          </a:p>
        </p:txBody>
      </p:sp>
    </p:spTree>
    <p:extLst>
      <p:ext uri="{BB962C8B-B14F-4D97-AF65-F5344CB8AC3E}">
        <p14:creationId xmlns:p14="http://schemas.microsoft.com/office/powerpoint/2010/main" val="256297190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662</a:t>
            </a:fld>
            <a:endParaRPr lang="ar-EG"/>
          </a:p>
        </p:txBody>
      </p:sp>
    </p:spTree>
    <p:extLst>
      <p:ext uri="{BB962C8B-B14F-4D97-AF65-F5344CB8AC3E}">
        <p14:creationId xmlns:p14="http://schemas.microsoft.com/office/powerpoint/2010/main" val="3569201252"/>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663</a:t>
            </a:fld>
            <a:endParaRPr lang="ar-EG"/>
          </a:p>
        </p:txBody>
      </p:sp>
    </p:spTree>
    <p:extLst>
      <p:ext uri="{BB962C8B-B14F-4D97-AF65-F5344CB8AC3E}">
        <p14:creationId xmlns:p14="http://schemas.microsoft.com/office/powerpoint/2010/main" val="188936585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664</a:t>
            </a:fld>
            <a:endParaRPr lang="ar-EG"/>
          </a:p>
        </p:txBody>
      </p:sp>
    </p:spTree>
    <p:extLst>
      <p:ext uri="{BB962C8B-B14F-4D97-AF65-F5344CB8AC3E}">
        <p14:creationId xmlns:p14="http://schemas.microsoft.com/office/powerpoint/2010/main" val="300541301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665</a:t>
            </a:fld>
            <a:endParaRPr lang="ar-EG"/>
          </a:p>
        </p:txBody>
      </p:sp>
    </p:spTree>
    <p:extLst>
      <p:ext uri="{BB962C8B-B14F-4D97-AF65-F5344CB8AC3E}">
        <p14:creationId xmlns:p14="http://schemas.microsoft.com/office/powerpoint/2010/main" val="1345884096"/>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666</a:t>
            </a:fld>
            <a:endParaRPr lang="ar-EG"/>
          </a:p>
        </p:txBody>
      </p:sp>
    </p:spTree>
    <p:extLst>
      <p:ext uri="{BB962C8B-B14F-4D97-AF65-F5344CB8AC3E}">
        <p14:creationId xmlns:p14="http://schemas.microsoft.com/office/powerpoint/2010/main" val="905139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98</a:t>
            </a:fld>
            <a:endParaRPr lang="ar-EG"/>
          </a:p>
        </p:txBody>
      </p:sp>
    </p:spTree>
    <p:extLst>
      <p:ext uri="{BB962C8B-B14F-4D97-AF65-F5344CB8AC3E}">
        <p14:creationId xmlns:p14="http://schemas.microsoft.com/office/powerpoint/2010/main" val="415630629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667</a:t>
            </a:fld>
            <a:endParaRPr lang="ar-EG"/>
          </a:p>
        </p:txBody>
      </p:sp>
    </p:spTree>
    <p:extLst>
      <p:ext uri="{BB962C8B-B14F-4D97-AF65-F5344CB8AC3E}">
        <p14:creationId xmlns:p14="http://schemas.microsoft.com/office/powerpoint/2010/main" val="1289873248"/>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668</a:t>
            </a:fld>
            <a:endParaRPr lang="ar-EG"/>
          </a:p>
        </p:txBody>
      </p:sp>
    </p:spTree>
    <p:extLst>
      <p:ext uri="{BB962C8B-B14F-4D97-AF65-F5344CB8AC3E}">
        <p14:creationId xmlns:p14="http://schemas.microsoft.com/office/powerpoint/2010/main" val="130620212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669</a:t>
            </a:fld>
            <a:endParaRPr lang="ar-EG"/>
          </a:p>
        </p:txBody>
      </p:sp>
    </p:spTree>
    <p:extLst>
      <p:ext uri="{BB962C8B-B14F-4D97-AF65-F5344CB8AC3E}">
        <p14:creationId xmlns:p14="http://schemas.microsoft.com/office/powerpoint/2010/main" val="752674001"/>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670</a:t>
            </a:fld>
            <a:endParaRPr lang="ar-EG"/>
          </a:p>
        </p:txBody>
      </p:sp>
    </p:spTree>
    <p:extLst>
      <p:ext uri="{BB962C8B-B14F-4D97-AF65-F5344CB8AC3E}">
        <p14:creationId xmlns:p14="http://schemas.microsoft.com/office/powerpoint/2010/main" val="1014499291"/>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671</a:t>
            </a:fld>
            <a:endParaRPr lang="ar-EG"/>
          </a:p>
        </p:txBody>
      </p:sp>
    </p:spTree>
    <p:extLst>
      <p:ext uri="{BB962C8B-B14F-4D97-AF65-F5344CB8AC3E}">
        <p14:creationId xmlns:p14="http://schemas.microsoft.com/office/powerpoint/2010/main" val="4085665571"/>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672</a:t>
            </a:fld>
            <a:endParaRPr lang="ar-EG"/>
          </a:p>
        </p:txBody>
      </p:sp>
    </p:spTree>
    <p:extLst>
      <p:ext uri="{BB962C8B-B14F-4D97-AF65-F5344CB8AC3E}">
        <p14:creationId xmlns:p14="http://schemas.microsoft.com/office/powerpoint/2010/main" val="291873439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673</a:t>
            </a:fld>
            <a:endParaRPr lang="ar-EG"/>
          </a:p>
        </p:txBody>
      </p:sp>
    </p:spTree>
    <p:extLst>
      <p:ext uri="{BB962C8B-B14F-4D97-AF65-F5344CB8AC3E}">
        <p14:creationId xmlns:p14="http://schemas.microsoft.com/office/powerpoint/2010/main" val="3929984495"/>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674</a:t>
            </a:fld>
            <a:endParaRPr lang="ar-EG"/>
          </a:p>
        </p:txBody>
      </p:sp>
    </p:spTree>
    <p:extLst>
      <p:ext uri="{BB962C8B-B14F-4D97-AF65-F5344CB8AC3E}">
        <p14:creationId xmlns:p14="http://schemas.microsoft.com/office/powerpoint/2010/main" val="277947986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675</a:t>
            </a:fld>
            <a:endParaRPr lang="ar-EG"/>
          </a:p>
        </p:txBody>
      </p:sp>
    </p:spTree>
    <p:extLst>
      <p:ext uri="{BB962C8B-B14F-4D97-AF65-F5344CB8AC3E}">
        <p14:creationId xmlns:p14="http://schemas.microsoft.com/office/powerpoint/2010/main" val="4261993523"/>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676</a:t>
            </a:fld>
            <a:endParaRPr lang="ar-EG"/>
          </a:p>
        </p:txBody>
      </p:sp>
    </p:spTree>
    <p:extLst>
      <p:ext uri="{BB962C8B-B14F-4D97-AF65-F5344CB8AC3E}">
        <p14:creationId xmlns:p14="http://schemas.microsoft.com/office/powerpoint/2010/main" val="367584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664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99</a:t>
            </a:fld>
            <a:endParaRPr lang="ar-EG"/>
          </a:p>
        </p:txBody>
      </p:sp>
    </p:spTree>
    <p:extLst>
      <p:ext uri="{BB962C8B-B14F-4D97-AF65-F5344CB8AC3E}">
        <p14:creationId xmlns:p14="http://schemas.microsoft.com/office/powerpoint/2010/main" val="3076712177"/>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677</a:t>
            </a:fld>
            <a:endParaRPr lang="ar-EG"/>
          </a:p>
        </p:txBody>
      </p:sp>
    </p:spTree>
    <p:extLst>
      <p:ext uri="{BB962C8B-B14F-4D97-AF65-F5344CB8AC3E}">
        <p14:creationId xmlns:p14="http://schemas.microsoft.com/office/powerpoint/2010/main" val="2271792557"/>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678</a:t>
            </a:fld>
            <a:endParaRPr lang="ar-EG"/>
          </a:p>
        </p:txBody>
      </p:sp>
    </p:spTree>
    <p:extLst>
      <p:ext uri="{BB962C8B-B14F-4D97-AF65-F5344CB8AC3E}">
        <p14:creationId xmlns:p14="http://schemas.microsoft.com/office/powerpoint/2010/main" val="2274613842"/>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679</a:t>
            </a:fld>
            <a:endParaRPr lang="ar-EG"/>
          </a:p>
        </p:txBody>
      </p:sp>
    </p:spTree>
    <p:extLst>
      <p:ext uri="{BB962C8B-B14F-4D97-AF65-F5344CB8AC3E}">
        <p14:creationId xmlns:p14="http://schemas.microsoft.com/office/powerpoint/2010/main" val="3885087018"/>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0908932"/>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6080767"/>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682</a:t>
            </a:fld>
            <a:endParaRPr lang="ar-EG"/>
          </a:p>
        </p:txBody>
      </p:sp>
    </p:spTree>
    <p:extLst>
      <p:ext uri="{BB962C8B-B14F-4D97-AF65-F5344CB8AC3E}">
        <p14:creationId xmlns:p14="http://schemas.microsoft.com/office/powerpoint/2010/main" val="3423982804"/>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683</a:t>
            </a:fld>
            <a:endParaRPr lang="ar-EG"/>
          </a:p>
        </p:txBody>
      </p:sp>
    </p:spTree>
    <p:extLst>
      <p:ext uri="{BB962C8B-B14F-4D97-AF65-F5344CB8AC3E}">
        <p14:creationId xmlns:p14="http://schemas.microsoft.com/office/powerpoint/2010/main" val="1912322111"/>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684</a:t>
            </a:fld>
            <a:endParaRPr lang="ar-EG"/>
          </a:p>
        </p:txBody>
      </p:sp>
    </p:spTree>
    <p:extLst>
      <p:ext uri="{BB962C8B-B14F-4D97-AF65-F5344CB8AC3E}">
        <p14:creationId xmlns:p14="http://schemas.microsoft.com/office/powerpoint/2010/main" val="3329670526"/>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685</a:t>
            </a:fld>
            <a:endParaRPr lang="ar-EG"/>
          </a:p>
        </p:txBody>
      </p:sp>
    </p:spTree>
    <p:extLst>
      <p:ext uri="{BB962C8B-B14F-4D97-AF65-F5344CB8AC3E}">
        <p14:creationId xmlns:p14="http://schemas.microsoft.com/office/powerpoint/2010/main" val="1989146859"/>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686</a:t>
            </a:fld>
            <a:endParaRPr lang="ar-EG"/>
          </a:p>
        </p:txBody>
      </p:sp>
    </p:spTree>
    <p:extLst>
      <p:ext uri="{BB962C8B-B14F-4D97-AF65-F5344CB8AC3E}">
        <p14:creationId xmlns:p14="http://schemas.microsoft.com/office/powerpoint/2010/main" val="1528975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100</a:t>
            </a:fld>
            <a:endParaRPr lang="ar-EG"/>
          </a:p>
        </p:txBody>
      </p:sp>
    </p:spTree>
    <p:extLst>
      <p:ext uri="{BB962C8B-B14F-4D97-AF65-F5344CB8AC3E}">
        <p14:creationId xmlns:p14="http://schemas.microsoft.com/office/powerpoint/2010/main" val="2509155195"/>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687</a:t>
            </a:fld>
            <a:endParaRPr lang="ar-EG"/>
          </a:p>
        </p:txBody>
      </p:sp>
    </p:spTree>
    <p:extLst>
      <p:ext uri="{BB962C8B-B14F-4D97-AF65-F5344CB8AC3E}">
        <p14:creationId xmlns:p14="http://schemas.microsoft.com/office/powerpoint/2010/main" val="2827282435"/>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688</a:t>
            </a:fld>
            <a:endParaRPr lang="ar-EG"/>
          </a:p>
        </p:txBody>
      </p:sp>
    </p:spTree>
    <p:extLst>
      <p:ext uri="{BB962C8B-B14F-4D97-AF65-F5344CB8AC3E}">
        <p14:creationId xmlns:p14="http://schemas.microsoft.com/office/powerpoint/2010/main" val="1372831218"/>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689</a:t>
            </a:fld>
            <a:endParaRPr lang="ar-EG"/>
          </a:p>
        </p:txBody>
      </p:sp>
    </p:spTree>
    <p:extLst>
      <p:ext uri="{BB962C8B-B14F-4D97-AF65-F5344CB8AC3E}">
        <p14:creationId xmlns:p14="http://schemas.microsoft.com/office/powerpoint/2010/main" val="3806295702"/>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690</a:t>
            </a:fld>
            <a:endParaRPr lang="ar-EG"/>
          </a:p>
        </p:txBody>
      </p:sp>
    </p:spTree>
    <p:extLst>
      <p:ext uri="{BB962C8B-B14F-4D97-AF65-F5344CB8AC3E}">
        <p14:creationId xmlns:p14="http://schemas.microsoft.com/office/powerpoint/2010/main" val="2426476499"/>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691</a:t>
            </a:fld>
            <a:endParaRPr lang="ar-EG"/>
          </a:p>
        </p:txBody>
      </p:sp>
    </p:spTree>
    <p:extLst>
      <p:ext uri="{BB962C8B-B14F-4D97-AF65-F5344CB8AC3E}">
        <p14:creationId xmlns:p14="http://schemas.microsoft.com/office/powerpoint/2010/main" val="106656996"/>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692</a:t>
            </a:fld>
            <a:endParaRPr lang="ar-EG"/>
          </a:p>
        </p:txBody>
      </p:sp>
    </p:spTree>
    <p:extLst>
      <p:ext uri="{BB962C8B-B14F-4D97-AF65-F5344CB8AC3E}">
        <p14:creationId xmlns:p14="http://schemas.microsoft.com/office/powerpoint/2010/main" val="2030256670"/>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693</a:t>
            </a:fld>
            <a:endParaRPr lang="ar-EG"/>
          </a:p>
        </p:txBody>
      </p:sp>
    </p:spTree>
    <p:extLst>
      <p:ext uri="{BB962C8B-B14F-4D97-AF65-F5344CB8AC3E}">
        <p14:creationId xmlns:p14="http://schemas.microsoft.com/office/powerpoint/2010/main" val="2356721409"/>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694</a:t>
            </a:fld>
            <a:endParaRPr lang="ar-EG"/>
          </a:p>
        </p:txBody>
      </p:sp>
    </p:spTree>
    <p:extLst>
      <p:ext uri="{BB962C8B-B14F-4D97-AF65-F5344CB8AC3E}">
        <p14:creationId xmlns:p14="http://schemas.microsoft.com/office/powerpoint/2010/main" val="3434753350"/>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695</a:t>
            </a:fld>
            <a:endParaRPr lang="ar-EG"/>
          </a:p>
        </p:txBody>
      </p:sp>
    </p:spTree>
    <p:extLst>
      <p:ext uri="{BB962C8B-B14F-4D97-AF65-F5344CB8AC3E}">
        <p14:creationId xmlns:p14="http://schemas.microsoft.com/office/powerpoint/2010/main" val="107689797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696</a:t>
            </a:fld>
            <a:endParaRPr lang="ar-EG"/>
          </a:p>
        </p:txBody>
      </p:sp>
    </p:spTree>
    <p:extLst>
      <p:ext uri="{BB962C8B-B14F-4D97-AF65-F5344CB8AC3E}">
        <p14:creationId xmlns:p14="http://schemas.microsoft.com/office/powerpoint/2010/main" val="3111426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101</a:t>
            </a:fld>
            <a:endParaRPr lang="ar-EG"/>
          </a:p>
        </p:txBody>
      </p:sp>
    </p:spTree>
    <p:extLst>
      <p:ext uri="{BB962C8B-B14F-4D97-AF65-F5344CB8AC3E}">
        <p14:creationId xmlns:p14="http://schemas.microsoft.com/office/powerpoint/2010/main" val="1006988819"/>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697</a:t>
            </a:fld>
            <a:endParaRPr lang="ar-EG"/>
          </a:p>
        </p:txBody>
      </p:sp>
    </p:spTree>
    <p:extLst>
      <p:ext uri="{BB962C8B-B14F-4D97-AF65-F5344CB8AC3E}">
        <p14:creationId xmlns:p14="http://schemas.microsoft.com/office/powerpoint/2010/main" val="4153376270"/>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698</a:t>
            </a:fld>
            <a:endParaRPr lang="ar-EG"/>
          </a:p>
        </p:txBody>
      </p:sp>
    </p:spTree>
    <p:extLst>
      <p:ext uri="{BB962C8B-B14F-4D97-AF65-F5344CB8AC3E}">
        <p14:creationId xmlns:p14="http://schemas.microsoft.com/office/powerpoint/2010/main" val="4227977468"/>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9458098"/>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62753397"/>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18389564"/>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766</a:t>
            </a:fld>
            <a:endParaRPr lang="ar-EG"/>
          </a:p>
        </p:txBody>
      </p:sp>
    </p:spTree>
    <p:extLst>
      <p:ext uri="{BB962C8B-B14F-4D97-AF65-F5344CB8AC3E}">
        <p14:creationId xmlns:p14="http://schemas.microsoft.com/office/powerpoint/2010/main" val="3871999511"/>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767</a:t>
            </a:fld>
            <a:endParaRPr lang="ar-EG"/>
          </a:p>
        </p:txBody>
      </p:sp>
    </p:spTree>
    <p:extLst>
      <p:ext uri="{BB962C8B-B14F-4D97-AF65-F5344CB8AC3E}">
        <p14:creationId xmlns:p14="http://schemas.microsoft.com/office/powerpoint/2010/main" val="2309659158"/>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768</a:t>
            </a:fld>
            <a:endParaRPr lang="ar-EG"/>
          </a:p>
        </p:txBody>
      </p:sp>
    </p:spTree>
    <p:extLst>
      <p:ext uri="{BB962C8B-B14F-4D97-AF65-F5344CB8AC3E}">
        <p14:creationId xmlns:p14="http://schemas.microsoft.com/office/powerpoint/2010/main" val="3885363278"/>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769</a:t>
            </a:fld>
            <a:endParaRPr lang="ar-EG"/>
          </a:p>
        </p:txBody>
      </p:sp>
    </p:spTree>
    <p:extLst>
      <p:ext uri="{BB962C8B-B14F-4D97-AF65-F5344CB8AC3E}">
        <p14:creationId xmlns:p14="http://schemas.microsoft.com/office/powerpoint/2010/main" val="44093802"/>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770</a:t>
            </a:fld>
            <a:endParaRPr lang="ar-EG"/>
          </a:p>
        </p:txBody>
      </p:sp>
    </p:spTree>
    <p:extLst>
      <p:ext uri="{BB962C8B-B14F-4D97-AF65-F5344CB8AC3E}">
        <p14:creationId xmlns:p14="http://schemas.microsoft.com/office/powerpoint/2010/main" val="2826353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102</a:t>
            </a:fld>
            <a:endParaRPr lang="ar-EG"/>
          </a:p>
        </p:txBody>
      </p:sp>
    </p:spTree>
    <p:extLst>
      <p:ext uri="{BB962C8B-B14F-4D97-AF65-F5344CB8AC3E}">
        <p14:creationId xmlns:p14="http://schemas.microsoft.com/office/powerpoint/2010/main" val="2601269580"/>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771</a:t>
            </a:fld>
            <a:endParaRPr lang="ar-EG"/>
          </a:p>
        </p:txBody>
      </p:sp>
    </p:spTree>
    <p:extLst>
      <p:ext uri="{BB962C8B-B14F-4D97-AF65-F5344CB8AC3E}">
        <p14:creationId xmlns:p14="http://schemas.microsoft.com/office/powerpoint/2010/main" val="3859695801"/>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772</a:t>
            </a:fld>
            <a:endParaRPr lang="ar-EG"/>
          </a:p>
        </p:txBody>
      </p:sp>
    </p:spTree>
    <p:extLst>
      <p:ext uri="{BB962C8B-B14F-4D97-AF65-F5344CB8AC3E}">
        <p14:creationId xmlns:p14="http://schemas.microsoft.com/office/powerpoint/2010/main" val="1319605371"/>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773</a:t>
            </a:fld>
            <a:endParaRPr lang="ar-EG"/>
          </a:p>
        </p:txBody>
      </p:sp>
    </p:spTree>
    <p:extLst>
      <p:ext uri="{BB962C8B-B14F-4D97-AF65-F5344CB8AC3E}">
        <p14:creationId xmlns:p14="http://schemas.microsoft.com/office/powerpoint/2010/main" val="2078507253"/>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774</a:t>
            </a:fld>
            <a:endParaRPr lang="ar-EG"/>
          </a:p>
        </p:txBody>
      </p:sp>
    </p:spTree>
    <p:extLst>
      <p:ext uri="{BB962C8B-B14F-4D97-AF65-F5344CB8AC3E}">
        <p14:creationId xmlns:p14="http://schemas.microsoft.com/office/powerpoint/2010/main" val="507428920"/>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775</a:t>
            </a:fld>
            <a:endParaRPr lang="ar-EG"/>
          </a:p>
        </p:txBody>
      </p:sp>
    </p:spTree>
    <p:extLst>
      <p:ext uri="{BB962C8B-B14F-4D97-AF65-F5344CB8AC3E}">
        <p14:creationId xmlns:p14="http://schemas.microsoft.com/office/powerpoint/2010/main" val="1571995811"/>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776</a:t>
            </a:fld>
            <a:endParaRPr lang="ar-EG"/>
          </a:p>
        </p:txBody>
      </p:sp>
    </p:spTree>
    <p:extLst>
      <p:ext uri="{BB962C8B-B14F-4D97-AF65-F5344CB8AC3E}">
        <p14:creationId xmlns:p14="http://schemas.microsoft.com/office/powerpoint/2010/main" val="3044403333"/>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777</a:t>
            </a:fld>
            <a:endParaRPr lang="ar-EG"/>
          </a:p>
        </p:txBody>
      </p:sp>
    </p:spTree>
    <p:extLst>
      <p:ext uri="{BB962C8B-B14F-4D97-AF65-F5344CB8AC3E}">
        <p14:creationId xmlns:p14="http://schemas.microsoft.com/office/powerpoint/2010/main" val="4284968272"/>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778</a:t>
            </a:fld>
            <a:endParaRPr lang="ar-EG"/>
          </a:p>
        </p:txBody>
      </p:sp>
    </p:spTree>
    <p:extLst>
      <p:ext uri="{BB962C8B-B14F-4D97-AF65-F5344CB8AC3E}">
        <p14:creationId xmlns:p14="http://schemas.microsoft.com/office/powerpoint/2010/main" val="1471710810"/>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779</a:t>
            </a:fld>
            <a:endParaRPr lang="ar-EG"/>
          </a:p>
        </p:txBody>
      </p:sp>
    </p:spTree>
    <p:extLst>
      <p:ext uri="{BB962C8B-B14F-4D97-AF65-F5344CB8AC3E}">
        <p14:creationId xmlns:p14="http://schemas.microsoft.com/office/powerpoint/2010/main" val="2003380216"/>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780</a:t>
            </a:fld>
            <a:endParaRPr lang="ar-EG"/>
          </a:p>
        </p:txBody>
      </p:sp>
    </p:spTree>
    <p:extLst>
      <p:ext uri="{BB962C8B-B14F-4D97-AF65-F5344CB8AC3E}">
        <p14:creationId xmlns:p14="http://schemas.microsoft.com/office/powerpoint/2010/main" val="1259021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103</a:t>
            </a:fld>
            <a:endParaRPr lang="ar-EG"/>
          </a:p>
        </p:txBody>
      </p:sp>
    </p:spTree>
    <p:extLst>
      <p:ext uri="{BB962C8B-B14F-4D97-AF65-F5344CB8AC3E}">
        <p14:creationId xmlns:p14="http://schemas.microsoft.com/office/powerpoint/2010/main" val="3052343110"/>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781</a:t>
            </a:fld>
            <a:endParaRPr lang="ar-EG"/>
          </a:p>
        </p:txBody>
      </p:sp>
    </p:spTree>
    <p:extLst>
      <p:ext uri="{BB962C8B-B14F-4D97-AF65-F5344CB8AC3E}">
        <p14:creationId xmlns:p14="http://schemas.microsoft.com/office/powerpoint/2010/main" val="2908412733"/>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782</a:t>
            </a:fld>
            <a:endParaRPr lang="ar-EG"/>
          </a:p>
        </p:txBody>
      </p:sp>
    </p:spTree>
    <p:extLst>
      <p:ext uri="{BB962C8B-B14F-4D97-AF65-F5344CB8AC3E}">
        <p14:creationId xmlns:p14="http://schemas.microsoft.com/office/powerpoint/2010/main" val="964913339"/>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783</a:t>
            </a:fld>
            <a:endParaRPr lang="ar-EG"/>
          </a:p>
        </p:txBody>
      </p:sp>
    </p:spTree>
    <p:extLst>
      <p:ext uri="{BB962C8B-B14F-4D97-AF65-F5344CB8AC3E}">
        <p14:creationId xmlns:p14="http://schemas.microsoft.com/office/powerpoint/2010/main" val="1168832175"/>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784</a:t>
            </a:fld>
            <a:endParaRPr lang="ar-EG"/>
          </a:p>
        </p:txBody>
      </p:sp>
    </p:spTree>
    <p:extLst>
      <p:ext uri="{BB962C8B-B14F-4D97-AF65-F5344CB8AC3E}">
        <p14:creationId xmlns:p14="http://schemas.microsoft.com/office/powerpoint/2010/main" val="3924073675"/>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785</a:t>
            </a:fld>
            <a:endParaRPr lang="ar-EG"/>
          </a:p>
        </p:txBody>
      </p:sp>
    </p:spTree>
    <p:extLst>
      <p:ext uri="{BB962C8B-B14F-4D97-AF65-F5344CB8AC3E}">
        <p14:creationId xmlns:p14="http://schemas.microsoft.com/office/powerpoint/2010/main" val="2546348223"/>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786</a:t>
            </a:fld>
            <a:endParaRPr lang="ar-EG"/>
          </a:p>
        </p:txBody>
      </p:sp>
    </p:spTree>
    <p:extLst>
      <p:ext uri="{BB962C8B-B14F-4D97-AF65-F5344CB8AC3E}">
        <p14:creationId xmlns:p14="http://schemas.microsoft.com/office/powerpoint/2010/main" val="2906042777"/>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787</a:t>
            </a:fld>
            <a:endParaRPr lang="ar-EG"/>
          </a:p>
        </p:txBody>
      </p:sp>
    </p:spTree>
    <p:extLst>
      <p:ext uri="{BB962C8B-B14F-4D97-AF65-F5344CB8AC3E}">
        <p14:creationId xmlns:p14="http://schemas.microsoft.com/office/powerpoint/2010/main" val="2115354485"/>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788</a:t>
            </a:fld>
            <a:endParaRPr lang="ar-EG"/>
          </a:p>
        </p:txBody>
      </p:sp>
    </p:spTree>
    <p:extLst>
      <p:ext uri="{BB962C8B-B14F-4D97-AF65-F5344CB8AC3E}">
        <p14:creationId xmlns:p14="http://schemas.microsoft.com/office/powerpoint/2010/main" val="3784494878"/>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789</a:t>
            </a:fld>
            <a:endParaRPr lang="ar-EG"/>
          </a:p>
        </p:txBody>
      </p:sp>
    </p:spTree>
    <p:extLst>
      <p:ext uri="{BB962C8B-B14F-4D97-AF65-F5344CB8AC3E}">
        <p14:creationId xmlns:p14="http://schemas.microsoft.com/office/powerpoint/2010/main" val="2191522951"/>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790</a:t>
            </a:fld>
            <a:endParaRPr lang="ar-EG"/>
          </a:p>
        </p:txBody>
      </p:sp>
    </p:spTree>
    <p:extLst>
      <p:ext uri="{BB962C8B-B14F-4D97-AF65-F5344CB8AC3E}">
        <p14:creationId xmlns:p14="http://schemas.microsoft.com/office/powerpoint/2010/main" val="686061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104</a:t>
            </a:fld>
            <a:endParaRPr lang="ar-EG"/>
          </a:p>
        </p:txBody>
      </p:sp>
    </p:spTree>
    <p:extLst>
      <p:ext uri="{BB962C8B-B14F-4D97-AF65-F5344CB8AC3E}">
        <p14:creationId xmlns:p14="http://schemas.microsoft.com/office/powerpoint/2010/main" val="1305153021"/>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791</a:t>
            </a:fld>
            <a:endParaRPr lang="ar-EG"/>
          </a:p>
        </p:txBody>
      </p:sp>
    </p:spTree>
    <p:extLst>
      <p:ext uri="{BB962C8B-B14F-4D97-AF65-F5344CB8AC3E}">
        <p14:creationId xmlns:p14="http://schemas.microsoft.com/office/powerpoint/2010/main" val="2585529817"/>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794</a:t>
            </a:fld>
            <a:endParaRPr lang="ar-EG"/>
          </a:p>
        </p:txBody>
      </p:sp>
    </p:spTree>
    <p:extLst>
      <p:ext uri="{BB962C8B-B14F-4D97-AF65-F5344CB8AC3E}">
        <p14:creationId xmlns:p14="http://schemas.microsoft.com/office/powerpoint/2010/main" val="386832062"/>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795</a:t>
            </a:fld>
            <a:endParaRPr lang="ar-EG"/>
          </a:p>
        </p:txBody>
      </p:sp>
    </p:spTree>
    <p:extLst>
      <p:ext uri="{BB962C8B-B14F-4D97-AF65-F5344CB8AC3E}">
        <p14:creationId xmlns:p14="http://schemas.microsoft.com/office/powerpoint/2010/main" val="668871112"/>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796</a:t>
            </a:fld>
            <a:endParaRPr lang="ar-EG"/>
          </a:p>
        </p:txBody>
      </p:sp>
    </p:spTree>
    <p:extLst>
      <p:ext uri="{BB962C8B-B14F-4D97-AF65-F5344CB8AC3E}">
        <p14:creationId xmlns:p14="http://schemas.microsoft.com/office/powerpoint/2010/main" val="2116229539"/>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797</a:t>
            </a:fld>
            <a:endParaRPr lang="ar-EG"/>
          </a:p>
        </p:txBody>
      </p:sp>
    </p:spTree>
    <p:extLst>
      <p:ext uri="{BB962C8B-B14F-4D97-AF65-F5344CB8AC3E}">
        <p14:creationId xmlns:p14="http://schemas.microsoft.com/office/powerpoint/2010/main" val="949647253"/>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798</a:t>
            </a:fld>
            <a:endParaRPr lang="ar-EG"/>
          </a:p>
        </p:txBody>
      </p:sp>
    </p:spTree>
    <p:extLst>
      <p:ext uri="{BB962C8B-B14F-4D97-AF65-F5344CB8AC3E}">
        <p14:creationId xmlns:p14="http://schemas.microsoft.com/office/powerpoint/2010/main" val="2359247119"/>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799</a:t>
            </a:fld>
            <a:endParaRPr lang="ar-EG"/>
          </a:p>
        </p:txBody>
      </p:sp>
    </p:spTree>
    <p:extLst>
      <p:ext uri="{BB962C8B-B14F-4D97-AF65-F5344CB8AC3E}">
        <p14:creationId xmlns:p14="http://schemas.microsoft.com/office/powerpoint/2010/main" val="1037067100"/>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800</a:t>
            </a:fld>
            <a:endParaRPr lang="ar-EG"/>
          </a:p>
        </p:txBody>
      </p:sp>
    </p:spTree>
    <p:extLst>
      <p:ext uri="{BB962C8B-B14F-4D97-AF65-F5344CB8AC3E}">
        <p14:creationId xmlns:p14="http://schemas.microsoft.com/office/powerpoint/2010/main" val="4119102557"/>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801</a:t>
            </a:fld>
            <a:endParaRPr lang="ar-EG"/>
          </a:p>
        </p:txBody>
      </p:sp>
    </p:spTree>
    <p:extLst>
      <p:ext uri="{BB962C8B-B14F-4D97-AF65-F5344CB8AC3E}">
        <p14:creationId xmlns:p14="http://schemas.microsoft.com/office/powerpoint/2010/main" val="3949047827"/>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802</a:t>
            </a:fld>
            <a:endParaRPr lang="ar-EG"/>
          </a:p>
        </p:txBody>
      </p:sp>
    </p:spTree>
    <p:extLst>
      <p:ext uri="{BB962C8B-B14F-4D97-AF65-F5344CB8AC3E}">
        <p14:creationId xmlns:p14="http://schemas.microsoft.com/office/powerpoint/2010/main" val="33303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105</a:t>
            </a:fld>
            <a:endParaRPr lang="ar-EG"/>
          </a:p>
        </p:txBody>
      </p:sp>
    </p:spTree>
    <p:extLst>
      <p:ext uri="{BB962C8B-B14F-4D97-AF65-F5344CB8AC3E}">
        <p14:creationId xmlns:p14="http://schemas.microsoft.com/office/powerpoint/2010/main" val="1935116647"/>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803</a:t>
            </a:fld>
            <a:endParaRPr lang="ar-EG"/>
          </a:p>
        </p:txBody>
      </p:sp>
    </p:spTree>
    <p:extLst>
      <p:ext uri="{BB962C8B-B14F-4D97-AF65-F5344CB8AC3E}">
        <p14:creationId xmlns:p14="http://schemas.microsoft.com/office/powerpoint/2010/main" val="3933469778"/>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804</a:t>
            </a:fld>
            <a:endParaRPr lang="ar-EG"/>
          </a:p>
        </p:txBody>
      </p:sp>
    </p:spTree>
    <p:extLst>
      <p:ext uri="{BB962C8B-B14F-4D97-AF65-F5344CB8AC3E}">
        <p14:creationId xmlns:p14="http://schemas.microsoft.com/office/powerpoint/2010/main" val="1941235943"/>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805</a:t>
            </a:fld>
            <a:endParaRPr lang="ar-EG"/>
          </a:p>
        </p:txBody>
      </p:sp>
    </p:spTree>
    <p:extLst>
      <p:ext uri="{BB962C8B-B14F-4D97-AF65-F5344CB8AC3E}">
        <p14:creationId xmlns:p14="http://schemas.microsoft.com/office/powerpoint/2010/main" val="1424835827"/>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806</a:t>
            </a:fld>
            <a:endParaRPr lang="ar-EG"/>
          </a:p>
        </p:txBody>
      </p:sp>
    </p:spTree>
    <p:extLst>
      <p:ext uri="{BB962C8B-B14F-4D97-AF65-F5344CB8AC3E}">
        <p14:creationId xmlns:p14="http://schemas.microsoft.com/office/powerpoint/2010/main" val="2503959398"/>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807</a:t>
            </a:fld>
            <a:endParaRPr lang="ar-EG"/>
          </a:p>
        </p:txBody>
      </p:sp>
    </p:spTree>
    <p:extLst>
      <p:ext uri="{BB962C8B-B14F-4D97-AF65-F5344CB8AC3E}">
        <p14:creationId xmlns:p14="http://schemas.microsoft.com/office/powerpoint/2010/main" val="1053226720"/>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808</a:t>
            </a:fld>
            <a:endParaRPr lang="ar-EG"/>
          </a:p>
        </p:txBody>
      </p:sp>
    </p:spTree>
    <p:extLst>
      <p:ext uri="{BB962C8B-B14F-4D97-AF65-F5344CB8AC3E}">
        <p14:creationId xmlns:p14="http://schemas.microsoft.com/office/powerpoint/2010/main" val="2500491028"/>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2"/>
          <p:cNvSpPr>
            <a:spLocks noGrp="1" noRot="1" noChangeAspect="1" noChangeArrowheads="1" noTextEdit="1"/>
          </p:cNvSpPr>
          <p:nvPr>
            <p:ph type="sldImg"/>
          </p:nvPr>
        </p:nvSpPr>
        <p:spPr>
          <a:ln/>
        </p:spPr>
      </p:sp>
      <p:sp>
        <p:nvSpPr>
          <p:cNvPr id="600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91558475"/>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025247183"/>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267777315"/>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873561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106</a:t>
            </a:fld>
            <a:endParaRPr lang="ar-EG"/>
          </a:p>
        </p:txBody>
      </p:sp>
    </p:spTree>
    <p:extLst>
      <p:ext uri="{BB962C8B-B14F-4D97-AF65-F5344CB8AC3E}">
        <p14:creationId xmlns:p14="http://schemas.microsoft.com/office/powerpoint/2010/main" val="1550778405"/>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146888703"/>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130381354"/>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540516610"/>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113795785"/>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271093594"/>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11322236"/>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14947634"/>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272952787"/>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994301632"/>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946431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107</a:t>
            </a:fld>
            <a:endParaRPr lang="ar-EG"/>
          </a:p>
        </p:txBody>
      </p:sp>
    </p:spTree>
    <p:extLst>
      <p:ext uri="{BB962C8B-B14F-4D97-AF65-F5344CB8AC3E}">
        <p14:creationId xmlns:p14="http://schemas.microsoft.com/office/powerpoint/2010/main" val="2678582045"/>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351734314"/>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668271558"/>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874275429"/>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084568634"/>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266026193"/>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09957303"/>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167276611"/>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571558998"/>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030767728"/>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149422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a:t>
            </a:fld>
            <a:endParaRPr lang="ar-EG"/>
          </a:p>
        </p:txBody>
      </p:sp>
    </p:spTree>
    <p:extLst>
      <p:ext uri="{BB962C8B-B14F-4D97-AF65-F5344CB8AC3E}">
        <p14:creationId xmlns:p14="http://schemas.microsoft.com/office/powerpoint/2010/main" val="2186859504"/>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306032380"/>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022637950"/>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450185115"/>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821736055"/>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00419856"/>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482630139"/>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220556653"/>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568719866"/>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37074270"/>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24561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4035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2"/>
          <p:cNvSpPr>
            <a:spLocks noGrp="1" noRot="1" noChangeAspect="1" noChangeArrowheads="1" noTextEdit="1"/>
          </p:cNvSpPr>
          <p:nvPr>
            <p:ph type="sldImg"/>
          </p:nvPr>
        </p:nvSpPr>
        <p:spPr>
          <a:ln/>
        </p:spPr>
      </p:sp>
      <p:sp>
        <p:nvSpPr>
          <p:cNvPr id="600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985992662"/>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321813516"/>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82759640"/>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64367866"/>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7774259"/>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075704442"/>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25645628"/>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500503116"/>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940298107"/>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28946601"/>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298715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1" name="Rectangle 2"/>
          <p:cNvSpPr>
            <a:spLocks noGrp="1" noRot="1" noChangeAspect="1" noChangeArrowheads="1" noTextEdit="1"/>
          </p:cNvSpPr>
          <p:nvPr>
            <p:ph type="sldImg"/>
          </p:nvPr>
        </p:nvSpPr>
        <p:spPr>
          <a:ln/>
        </p:spPr>
      </p:sp>
      <p:sp>
        <p:nvSpPr>
          <p:cNvPr id="601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870984937"/>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53281705"/>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213002692"/>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017778546"/>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115602724"/>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28825192"/>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54933997"/>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814929650"/>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622800632"/>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699688942"/>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94762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2"/>
          <p:cNvSpPr>
            <a:spLocks noGrp="1" noRot="1" noChangeAspect="1" noChangeArrowheads="1" noTextEdit="1"/>
          </p:cNvSpPr>
          <p:nvPr>
            <p:ph type="sldImg"/>
          </p:nvPr>
        </p:nvSpPr>
        <p:spPr>
          <a:ln/>
        </p:spPr>
      </p:sp>
      <p:sp>
        <p:nvSpPr>
          <p:cNvPr id="602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687115634"/>
      </p:ext>
    </p:extLst>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375672244"/>
      </p:ext>
    </p:extLst>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52696729"/>
      </p:ext>
    </p:extLst>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90792051"/>
      </p:ext>
    </p:extLst>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266133947"/>
      </p:ext>
    </p:extLst>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776813846"/>
      </p:ext>
    </p:extLst>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083760434"/>
      </p:ext>
    </p:extLst>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661712033"/>
      </p:ext>
    </p:extLst>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55490616"/>
      </p:ext>
    </p:extLst>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257189496"/>
      </p:ext>
    </p:extLst>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10109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2"/>
          <p:cNvSpPr>
            <a:spLocks noGrp="1" noRot="1" noChangeAspect="1" noChangeArrowheads="1" noTextEdit="1"/>
          </p:cNvSpPr>
          <p:nvPr>
            <p:ph type="sldImg"/>
          </p:nvPr>
        </p:nvSpPr>
        <p:spPr>
          <a:ln/>
        </p:spPr>
      </p:sp>
      <p:sp>
        <p:nvSpPr>
          <p:cNvPr id="600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21832863"/>
      </p:ext>
    </p:extLst>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71179629"/>
      </p:ext>
    </p:extLst>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022073904"/>
      </p:ext>
    </p:extLst>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89996026"/>
      </p:ext>
    </p:extLst>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873471779"/>
      </p:ext>
    </p:extLst>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097872098"/>
      </p:ext>
    </p:extLst>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042019164"/>
      </p:ext>
    </p:extLst>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637735443"/>
      </p:ext>
    </p:extLst>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257771636"/>
      </p:ext>
    </p:extLst>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303022921"/>
      </p:ext>
    </p:extLst>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17913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537997785"/>
      </p:ext>
    </p:extLst>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643687599"/>
      </p:ext>
    </p:extLst>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539853126"/>
      </p:ext>
    </p:extLst>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791891202"/>
      </p:ext>
    </p:extLst>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676452371"/>
      </p:ext>
    </p:extLst>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102644560"/>
      </p:ext>
    </p:extLst>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304213832"/>
      </p:ext>
    </p:extLst>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823640241"/>
      </p:ext>
    </p:extLst>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121205013"/>
      </p:ext>
    </p:extLst>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058968903"/>
      </p:ext>
    </p:extLst>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867300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973712971"/>
      </p:ext>
    </p:extLst>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127376006"/>
      </p:ext>
    </p:extLst>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575679222"/>
      </p:ext>
    </p:extLst>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895221335"/>
      </p:ext>
    </p:extLst>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834441101"/>
      </p:ext>
    </p:extLst>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598130309"/>
      </p:ext>
    </p:extLst>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395319814"/>
      </p:ext>
    </p:extLst>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169981157"/>
      </p:ext>
    </p:extLst>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82799399"/>
      </p:ext>
    </p:extLst>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02343750"/>
      </p:ext>
    </p:extLst>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77816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89416103"/>
      </p:ext>
    </p:extLst>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339195016"/>
      </p:ext>
    </p:extLst>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53029053"/>
      </p:ext>
    </p:extLst>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540211288"/>
      </p:ext>
    </p:extLst>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642257845"/>
      </p:ext>
    </p:extLst>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906637684"/>
      </p:ext>
    </p:extLst>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490666354"/>
      </p:ext>
    </p:extLst>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904775105"/>
      </p:ext>
    </p:extLst>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216905229"/>
      </p:ext>
    </p:extLst>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21920165"/>
      </p:ext>
    </p:extLst>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161936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60938093"/>
      </p:ext>
    </p:extLst>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189170400"/>
      </p:ext>
    </p:extLst>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828192210"/>
      </p:ext>
    </p:extLst>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4899013"/>
      </p:ext>
    </p:extLst>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1080</a:t>
            </a:fld>
            <a:endParaRPr lang="ar-EG"/>
          </a:p>
        </p:txBody>
      </p:sp>
    </p:spTree>
    <p:extLst>
      <p:ext uri="{BB962C8B-B14F-4D97-AF65-F5344CB8AC3E}">
        <p14:creationId xmlns:p14="http://schemas.microsoft.com/office/powerpoint/2010/main" val="3650263666"/>
      </p:ext>
    </p:extLst>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1081</a:t>
            </a:fld>
            <a:endParaRPr lang="ar-EG"/>
          </a:p>
        </p:txBody>
      </p:sp>
    </p:spTree>
    <p:extLst>
      <p:ext uri="{BB962C8B-B14F-4D97-AF65-F5344CB8AC3E}">
        <p14:creationId xmlns:p14="http://schemas.microsoft.com/office/powerpoint/2010/main" val="3733938512"/>
      </p:ext>
    </p:extLst>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1082</a:t>
            </a:fld>
            <a:endParaRPr lang="ar-EG"/>
          </a:p>
        </p:txBody>
      </p:sp>
    </p:spTree>
    <p:extLst>
      <p:ext uri="{BB962C8B-B14F-4D97-AF65-F5344CB8AC3E}">
        <p14:creationId xmlns:p14="http://schemas.microsoft.com/office/powerpoint/2010/main" val="3851564184"/>
      </p:ext>
    </p:extLst>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1083</a:t>
            </a:fld>
            <a:endParaRPr lang="ar-EG"/>
          </a:p>
        </p:txBody>
      </p:sp>
    </p:spTree>
    <p:extLst>
      <p:ext uri="{BB962C8B-B14F-4D97-AF65-F5344CB8AC3E}">
        <p14:creationId xmlns:p14="http://schemas.microsoft.com/office/powerpoint/2010/main" val="2307027790"/>
      </p:ext>
    </p:extLst>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1084</a:t>
            </a:fld>
            <a:endParaRPr lang="ar-EG"/>
          </a:p>
        </p:txBody>
      </p:sp>
    </p:spTree>
    <p:extLst>
      <p:ext uri="{BB962C8B-B14F-4D97-AF65-F5344CB8AC3E}">
        <p14:creationId xmlns:p14="http://schemas.microsoft.com/office/powerpoint/2010/main" val="4248878213"/>
      </p:ext>
    </p:extLst>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1085</a:t>
            </a:fld>
            <a:endParaRPr lang="ar-EG"/>
          </a:p>
        </p:txBody>
      </p:sp>
    </p:spTree>
    <p:extLst>
      <p:ext uri="{BB962C8B-B14F-4D97-AF65-F5344CB8AC3E}">
        <p14:creationId xmlns:p14="http://schemas.microsoft.com/office/powerpoint/2010/main" val="342691071"/>
      </p:ext>
    </p:extLst>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1086</a:t>
            </a:fld>
            <a:endParaRPr lang="ar-EG"/>
          </a:p>
        </p:txBody>
      </p:sp>
    </p:spTree>
    <p:extLst>
      <p:ext uri="{BB962C8B-B14F-4D97-AF65-F5344CB8AC3E}">
        <p14:creationId xmlns:p14="http://schemas.microsoft.com/office/powerpoint/2010/main" val="4254565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46098019"/>
      </p:ext>
    </p:extLst>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1087</a:t>
            </a:fld>
            <a:endParaRPr lang="ar-EG"/>
          </a:p>
        </p:txBody>
      </p:sp>
    </p:spTree>
    <p:extLst>
      <p:ext uri="{BB962C8B-B14F-4D97-AF65-F5344CB8AC3E}">
        <p14:creationId xmlns:p14="http://schemas.microsoft.com/office/powerpoint/2010/main" val="2476676813"/>
      </p:ext>
    </p:extLst>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1088</a:t>
            </a:fld>
            <a:endParaRPr lang="ar-EG"/>
          </a:p>
        </p:txBody>
      </p:sp>
    </p:spTree>
    <p:extLst>
      <p:ext uri="{BB962C8B-B14F-4D97-AF65-F5344CB8AC3E}">
        <p14:creationId xmlns:p14="http://schemas.microsoft.com/office/powerpoint/2010/main" val="1125801959"/>
      </p:ext>
    </p:extLst>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1089</a:t>
            </a:fld>
            <a:endParaRPr lang="ar-EG"/>
          </a:p>
        </p:txBody>
      </p:sp>
    </p:spTree>
    <p:extLst>
      <p:ext uri="{BB962C8B-B14F-4D97-AF65-F5344CB8AC3E}">
        <p14:creationId xmlns:p14="http://schemas.microsoft.com/office/powerpoint/2010/main" val="2066661951"/>
      </p:ext>
    </p:extLst>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1090</a:t>
            </a:fld>
            <a:endParaRPr lang="ar-EG"/>
          </a:p>
        </p:txBody>
      </p:sp>
    </p:spTree>
    <p:extLst>
      <p:ext uri="{BB962C8B-B14F-4D97-AF65-F5344CB8AC3E}">
        <p14:creationId xmlns:p14="http://schemas.microsoft.com/office/powerpoint/2010/main" val="3614539135"/>
      </p:ext>
    </p:extLst>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1091</a:t>
            </a:fld>
            <a:endParaRPr lang="ar-EG"/>
          </a:p>
        </p:txBody>
      </p:sp>
    </p:spTree>
    <p:extLst>
      <p:ext uri="{BB962C8B-B14F-4D97-AF65-F5344CB8AC3E}">
        <p14:creationId xmlns:p14="http://schemas.microsoft.com/office/powerpoint/2010/main" val="3287385061"/>
      </p:ext>
    </p:extLst>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1092</a:t>
            </a:fld>
            <a:endParaRPr lang="ar-EG"/>
          </a:p>
        </p:txBody>
      </p:sp>
    </p:spTree>
    <p:extLst>
      <p:ext uri="{BB962C8B-B14F-4D97-AF65-F5344CB8AC3E}">
        <p14:creationId xmlns:p14="http://schemas.microsoft.com/office/powerpoint/2010/main" val="541419699"/>
      </p:ext>
    </p:extLst>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1093</a:t>
            </a:fld>
            <a:endParaRPr lang="ar-EG"/>
          </a:p>
        </p:txBody>
      </p:sp>
    </p:spTree>
    <p:extLst>
      <p:ext uri="{BB962C8B-B14F-4D97-AF65-F5344CB8AC3E}">
        <p14:creationId xmlns:p14="http://schemas.microsoft.com/office/powerpoint/2010/main" val="233732014"/>
      </p:ext>
    </p:extLst>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1094</a:t>
            </a:fld>
            <a:endParaRPr lang="ar-EG"/>
          </a:p>
        </p:txBody>
      </p:sp>
    </p:spTree>
    <p:extLst>
      <p:ext uri="{BB962C8B-B14F-4D97-AF65-F5344CB8AC3E}">
        <p14:creationId xmlns:p14="http://schemas.microsoft.com/office/powerpoint/2010/main" val="873353417"/>
      </p:ext>
    </p:extLst>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1095</a:t>
            </a:fld>
            <a:endParaRPr lang="ar-EG"/>
          </a:p>
        </p:txBody>
      </p:sp>
    </p:spTree>
    <p:extLst>
      <p:ext uri="{BB962C8B-B14F-4D97-AF65-F5344CB8AC3E}">
        <p14:creationId xmlns:p14="http://schemas.microsoft.com/office/powerpoint/2010/main" val="1460227202"/>
      </p:ext>
    </p:extLst>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1096</a:t>
            </a:fld>
            <a:endParaRPr lang="ar-EG"/>
          </a:p>
        </p:txBody>
      </p:sp>
    </p:spTree>
    <p:extLst>
      <p:ext uri="{BB962C8B-B14F-4D97-AF65-F5344CB8AC3E}">
        <p14:creationId xmlns:p14="http://schemas.microsoft.com/office/powerpoint/2010/main" val="1783413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5748372"/>
      </p:ext>
    </p:extLst>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1097</a:t>
            </a:fld>
            <a:endParaRPr lang="ar-EG"/>
          </a:p>
        </p:txBody>
      </p:sp>
    </p:spTree>
    <p:extLst>
      <p:ext uri="{BB962C8B-B14F-4D97-AF65-F5344CB8AC3E}">
        <p14:creationId xmlns:p14="http://schemas.microsoft.com/office/powerpoint/2010/main" val="3913998942"/>
      </p:ext>
    </p:extLst>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1098</a:t>
            </a:fld>
            <a:endParaRPr lang="ar-EG"/>
          </a:p>
        </p:txBody>
      </p:sp>
    </p:spTree>
    <p:extLst>
      <p:ext uri="{BB962C8B-B14F-4D97-AF65-F5344CB8AC3E}">
        <p14:creationId xmlns:p14="http://schemas.microsoft.com/office/powerpoint/2010/main" val="3581183389"/>
      </p:ext>
    </p:extLst>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1099</a:t>
            </a:fld>
            <a:endParaRPr lang="ar-EG"/>
          </a:p>
        </p:txBody>
      </p:sp>
    </p:spTree>
    <p:extLst>
      <p:ext uri="{BB962C8B-B14F-4D97-AF65-F5344CB8AC3E}">
        <p14:creationId xmlns:p14="http://schemas.microsoft.com/office/powerpoint/2010/main" val="30648297"/>
      </p:ext>
    </p:extLst>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17381024"/>
      </p:ext>
    </p:extLst>
  </p:cSld>
  <p:clrMapOvr>
    <a:masterClrMapping/>
  </p:clrMapOvr>
</p:notes>
</file>

<file path=ppt/notesSlides/notesSlide3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00877283"/>
      </p:ext>
    </p:extLst>
  </p:cSld>
  <p:clrMapOvr>
    <a:masterClrMapping/>
  </p:clrMapOvr>
</p:notes>
</file>

<file path=ppt/notesSlides/notesSlide3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3620715"/>
      </p:ext>
    </p:extLst>
  </p:cSld>
  <p:clrMapOvr>
    <a:masterClrMapping/>
  </p:clrMapOvr>
</p:notes>
</file>

<file path=ppt/notesSlides/notesSlide3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1203507"/>
      </p:ext>
    </p:extLst>
  </p:cSld>
  <p:clrMapOvr>
    <a:masterClrMapping/>
  </p:clrMapOvr>
</p:notes>
</file>

<file path=ppt/notesSlides/notesSlide3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1151</a:t>
            </a:fld>
            <a:endParaRPr lang="ar-EG"/>
          </a:p>
        </p:txBody>
      </p:sp>
    </p:spTree>
    <p:extLst>
      <p:ext uri="{BB962C8B-B14F-4D97-AF65-F5344CB8AC3E}">
        <p14:creationId xmlns:p14="http://schemas.microsoft.com/office/powerpoint/2010/main" val="1228318952"/>
      </p:ext>
    </p:extLst>
  </p:cSld>
  <p:clrMapOvr>
    <a:masterClrMapping/>
  </p:clrMapOvr>
</p:notes>
</file>

<file path=ppt/notesSlides/notesSlide3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1152</a:t>
            </a:fld>
            <a:endParaRPr lang="ar-EG"/>
          </a:p>
        </p:txBody>
      </p:sp>
    </p:spTree>
    <p:extLst>
      <p:ext uri="{BB962C8B-B14F-4D97-AF65-F5344CB8AC3E}">
        <p14:creationId xmlns:p14="http://schemas.microsoft.com/office/powerpoint/2010/main" val="3576992728"/>
      </p:ext>
    </p:extLst>
  </p:cSld>
  <p:clrMapOvr>
    <a:masterClrMapping/>
  </p:clrMapOvr>
</p:notes>
</file>

<file path=ppt/notesSlides/notesSlide3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1153</a:t>
            </a:fld>
            <a:endParaRPr lang="ar-EG"/>
          </a:p>
        </p:txBody>
      </p:sp>
    </p:spTree>
    <p:extLst>
      <p:ext uri="{BB962C8B-B14F-4D97-AF65-F5344CB8AC3E}">
        <p14:creationId xmlns:p14="http://schemas.microsoft.com/office/powerpoint/2010/main" val="1077799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96132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ar-EG" dirty="0"/>
              <a:t>الي الاواشي</a:t>
            </a: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4791765"/>
      </p:ext>
    </p:extLst>
  </p:cSld>
  <p:clrMapOvr>
    <a:masterClrMapping/>
  </p:clrMapOvr>
</p:notes>
</file>

<file path=ppt/notesSlides/notesSlide4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1154</a:t>
            </a:fld>
            <a:endParaRPr lang="ar-EG"/>
          </a:p>
        </p:txBody>
      </p:sp>
    </p:spTree>
    <p:extLst>
      <p:ext uri="{BB962C8B-B14F-4D97-AF65-F5344CB8AC3E}">
        <p14:creationId xmlns:p14="http://schemas.microsoft.com/office/powerpoint/2010/main" val="1812580227"/>
      </p:ext>
    </p:extLst>
  </p:cSld>
  <p:clrMapOvr>
    <a:masterClrMapping/>
  </p:clrMapOvr>
</p:notes>
</file>

<file path=ppt/notesSlides/notesSlide4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66360639"/>
      </p:ext>
    </p:extLst>
  </p:cSld>
  <p:clrMapOvr>
    <a:masterClrMapping/>
  </p:clrMapOvr>
</p:notes>
</file>

<file path=ppt/notesSlides/notesSlide4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83106339"/>
      </p:ext>
    </p:extLst>
  </p:cSld>
  <p:clrMapOvr>
    <a:masterClrMapping/>
  </p:clrMapOvr>
</p:notes>
</file>

<file path=ppt/notesSlides/notesSlide4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37060"/>
      </p:ext>
    </p:extLst>
  </p:cSld>
  <p:clrMapOvr>
    <a:masterClrMapping/>
  </p:clrMapOvr>
</p:notes>
</file>

<file path=ppt/notesSlides/notesSlide4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30259376"/>
      </p:ext>
    </p:extLst>
  </p:cSld>
  <p:clrMapOvr>
    <a:masterClrMapping/>
  </p:clrMapOvr>
</p:notes>
</file>

<file path=ppt/notesSlides/notesSlide4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1159</a:t>
            </a:fld>
            <a:endParaRPr lang="ar-EG"/>
          </a:p>
        </p:txBody>
      </p:sp>
    </p:spTree>
    <p:extLst>
      <p:ext uri="{BB962C8B-B14F-4D97-AF65-F5344CB8AC3E}">
        <p14:creationId xmlns:p14="http://schemas.microsoft.com/office/powerpoint/2010/main" val="1135989318"/>
      </p:ext>
    </p:extLst>
  </p:cSld>
  <p:clrMapOvr>
    <a:masterClrMapping/>
  </p:clrMapOvr>
</p:notes>
</file>

<file path=ppt/notesSlides/notesSlide4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1160</a:t>
            </a:fld>
            <a:endParaRPr lang="ar-EG"/>
          </a:p>
        </p:txBody>
      </p:sp>
    </p:spTree>
    <p:extLst>
      <p:ext uri="{BB962C8B-B14F-4D97-AF65-F5344CB8AC3E}">
        <p14:creationId xmlns:p14="http://schemas.microsoft.com/office/powerpoint/2010/main" val="3828967255"/>
      </p:ext>
    </p:extLst>
  </p:cSld>
  <p:clrMapOvr>
    <a:masterClrMapping/>
  </p:clrMapOvr>
</p:notes>
</file>

<file path=ppt/notesSlides/notesSlide4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1161</a:t>
            </a:fld>
            <a:endParaRPr lang="ar-EG"/>
          </a:p>
        </p:txBody>
      </p:sp>
    </p:spTree>
    <p:extLst>
      <p:ext uri="{BB962C8B-B14F-4D97-AF65-F5344CB8AC3E}">
        <p14:creationId xmlns:p14="http://schemas.microsoft.com/office/powerpoint/2010/main" val="1552362475"/>
      </p:ext>
    </p:extLst>
  </p:cSld>
  <p:clrMapOvr>
    <a:masterClrMapping/>
  </p:clrMapOvr>
</p:notes>
</file>

<file path=ppt/notesSlides/notesSlide4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1162</a:t>
            </a:fld>
            <a:endParaRPr lang="ar-EG"/>
          </a:p>
        </p:txBody>
      </p:sp>
    </p:spTree>
    <p:extLst>
      <p:ext uri="{BB962C8B-B14F-4D97-AF65-F5344CB8AC3E}">
        <p14:creationId xmlns:p14="http://schemas.microsoft.com/office/powerpoint/2010/main" val="3890967570"/>
      </p:ext>
    </p:extLst>
  </p:cSld>
  <p:clrMapOvr>
    <a:masterClrMapping/>
  </p:clrMapOvr>
</p:notes>
</file>

<file path=ppt/notesSlides/notesSlide4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1163</a:t>
            </a:fld>
            <a:endParaRPr lang="ar-EG"/>
          </a:p>
        </p:txBody>
      </p:sp>
    </p:spTree>
    <p:extLst>
      <p:ext uri="{BB962C8B-B14F-4D97-AF65-F5344CB8AC3E}">
        <p14:creationId xmlns:p14="http://schemas.microsoft.com/office/powerpoint/2010/main" val="4282631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ar-EG" dirty="0"/>
              <a:t>الي الاواشي</a:t>
            </a: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87270997"/>
      </p:ext>
    </p:extLst>
  </p:cSld>
  <p:clrMapOvr>
    <a:masterClrMapping/>
  </p:clrMapOvr>
</p:notes>
</file>

<file path=ppt/notesSlides/notesSlide4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1164</a:t>
            </a:fld>
            <a:endParaRPr lang="ar-EG"/>
          </a:p>
        </p:txBody>
      </p:sp>
    </p:spTree>
    <p:extLst>
      <p:ext uri="{BB962C8B-B14F-4D97-AF65-F5344CB8AC3E}">
        <p14:creationId xmlns:p14="http://schemas.microsoft.com/office/powerpoint/2010/main" val="2886080307"/>
      </p:ext>
    </p:extLst>
  </p:cSld>
  <p:clrMapOvr>
    <a:masterClrMapping/>
  </p:clrMapOvr>
</p:notes>
</file>

<file path=ppt/notesSlides/notesSlide4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1165</a:t>
            </a:fld>
            <a:endParaRPr lang="ar-EG"/>
          </a:p>
        </p:txBody>
      </p:sp>
    </p:spTree>
    <p:extLst>
      <p:ext uri="{BB962C8B-B14F-4D97-AF65-F5344CB8AC3E}">
        <p14:creationId xmlns:p14="http://schemas.microsoft.com/office/powerpoint/2010/main" val="2576417213"/>
      </p:ext>
    </p:extLst>
  </p:cSld>
  <p:clrMapOvr>
    <a:masterClrMapping/>
  </p:clrMapOvr>
</p:notes>
</file>

<file path=ppt/notesSlides/notesSlide4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1166</a:t>
            </a:fld>
            <a:endParaRPr lang="ar-EG"/>
          </a:p>
        </p:txBody>
      </p:sp>
    </p:spTree>
    <p:extLst>
      <p:ext uri="{BB962C8B-B14F-4D97-AF65-F5344CB8AC3E}">
        <p14:creationId xmlns:p14="http://schemas.microsoft.com/office/powerpoint/2010/main" val="101207161"/>
      </p:ext>
    </p:extLst>
  </p:cSld>
  <p:clrMapOvr>
    <a:masterClrMapping/>
  </p:clrMapOvr>
</p:notes>
</file>

<file path=ppt/notesSlides/notesSlide4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1167</a:t>
            </a:fld>
            <a:endParaRPr lang="ar-EG"/>
          </a:p>
        </p:txBody>
      </p:sp>
    </p:spTree>
    <p:extLst>
      <p:ext uri="{BB962C8B-B14F-4D97-AF65-F5344CB8AC3E}">
        <p14:creationId xmlns:p14="http://schemas.microsoft.com/office/powerpoint/2010/main" val="1403594888"/>
      </p:ext>
    </p:extLst>
  </p:cSld>
  <p:clrMapOvr>
    <a:masterClrMapping/>
  </p:clrMapOvr>
</p:notes>
</file>

<file path=ppt/notesSlides/notesSlide4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1168</a:t>
            </a:fld>
            <a:endParaRPr lang="ar-EG"/>
          </a:p>
        </p:txBody>
      </p:sp>
    </p:spTree>
    <p:extLst>
      <p:ext uri="{BB962C8B-B14F-4D97-AF65-F5344CB8AC3E}">
        <p14:creationId xmlns:p14="http://schemas.microsoft.com/office/powerpoint/2010/main" val="3268401588"/>
      </p:ext>
    </p:extLst>
  </p:cSld>
  <p:clrMapOvr>
    <a:masterClrMapping/>
  </p:clrMapOvr>
</p:notes>
</file>

<file path=ppt/notesSlides/notesSlide4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1169</a:t>
            </a:fld>
            <a:endParaRPr lang="ar-EG"/>
          </a:p>
        </p:txBody>
      </p:sp>
    </p:spTree>
    <p:extLst>
      <p:ext uri="{BB962C8B-B14F-4D97-AF65-F5344CB8AC3E}">
        <p14:creationId xmlns:p14="http://schemas.microsoft.com/office/powerpoint/2010/main" val="1794330631"/>
      </p:ext>
    </p:extLst>
  </p:cSld>
  <p:clrMapOvr>
    <a:masterClrMapping/>
  </p:clrMapOvr>
</p:notes>
</file>

<file path=ppt/notesSlides/notesSlide4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1170</a:t>
            </a:fld>
            <a:endParaRPr lang="ar-EG"/>
          </a:p>
        </p:txBody>
      </p:sp>
    </p:spTree>
    <p:extLst>
      <p:ext uri="{BB962C8B-B14F-4D97-AF65-F5344CB8AC3E}">
        <p14:creationId xmlns:p14="http://schemas.microsoft.com/office/powerpoint/2010/main" val="1088077378"/>
      </p:ext>
    </p:extLst>
  </p:cSld>
  <p:clrMapOvr>
    <a:masterClrMapping/>
  </p:clrMapOvr>
</p:notes>
</file>

<file path=ppt/notesSlides/notesSlide4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1171</a:t>
            </a:fld>
            <a:endParaRPr lang="ar-EG"/>
          </a:p>
        </p:txBody>
      </p:sp>
    </p:spTree>
    <p:extLst>
      <p:ext uri="{BB962C8B-B14F-4D97-AF65-F5344CB8AC3E}">
        <p14:creationId xmlns:p14="http://schemas.microsoft.com/office/powerpoint/2010/main" val="3754774923"/>
      </p:ext>
    </p:extLst>
  </p:cSld>
  <p:clrMapOvr>
    <a:masterClrMapping/>
  </p:clrMapOvr>
</p:notes>
</file>

<file path=ppt/notesSlides/notesSlide4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1172</a:t>
            </a:fld>
            <a:endParaRPr lang="ar-EG"/>
          </a:p>
        </p:txBody>
      </p:sp>
    </p:spTree>
    <p:extLst>
      <p:ext uri="{BB962C8B-B14F-4D97-AF65-F5344CB8AC3E}">
        <p14:creationId xmlns:p14="http://schemas.microsoft.com/office/powerpoint/2010/main" val="26080329"/>
      </p:ext>
    </p:extLst>
  </p:cSld>
  <p:clrMapOvr>
    <a:masterClrMapping/>
  </p:clrMapOvr>
</p:notes>
</file>

<file path=ppt/notesSlides/notesSlide4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1173</a:t>
            </a:fld>
            <a:endParaRPr lang="ar-EG"/>
          </a:p>
        </p:txBody>
      </p:sp>
    </p:spTree>
    <p:extLst>
      <p:ext uri="{BB962C8B-B14F-4D97-AF65-F5344CB8AC3E}">
        <p14:creationId xmlns:p14="http://schemas.microsoft.com/office/powerpoint/2010/main" val="42384943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261</a:t>
            </a:fld>
            <a:endParaRPr lang="ar-EG"/>
          </a:p>
        </p:txBody>
      </p:sp>
    </p:spTree>
    <p:extLst>
      <p:ext uri="{BB962C8B-B14F-4D97-AF65-F5344CB8AC3E}">
        <p14:creationId xmlns:p14="http://schemas.microsoft.com/office/powerpoint/2010/main" val="4003371315"/>
      </p:ext>
    </p:extLst>
  </p:cSld>
  <p:clrMapOvr>
    <a:masterClrMapping/>
  </p:clrMapOvr>
</p:notes>
</file>

<file path=ppt/notesSlides/notesSlide4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1174</a:t>
            </a:fld>
            <a:endParaRPr lang="ar-EG"/>
          </a:p>
        </p:txBody>
      </p:sp>
    </p:spTree>
    <p:extLst>
      <p:ext uri="{BB962C8B-B14F-4D97-AF65-F5344CB8AC3E}">
        <p14:creationId xmlns:p14="http://schemas.microsoft.com/office/powerpoint/2010/main" val="3005510814"/>
      </p:ext>
    </p:extLst>
  </p:cSld>
  <p:clrMapOvr>
    <a:masterClrMapping/>
  </p:clrMapOvr>
</p:notes>
</file>

<file path=ppt/notesSlides/notesSlide4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1175</a:t>
            </a:fld>
            <a:endParaRPr lang="ar-EG"/>
          </a:p>
        </p:txBody>
      </p:sp>
    </p:spTree>
    <p:extLst>
      <p:ext uri="{BB962C8B-B14F-4D97-AF65-F5344CB8AC3E}">
        <p14:creationId xmlns:p14="http://schemas.microsoft.com/office/powerpoint/2010/main" val="3929131833"/>
      </p:ext>
    </p:extLst>
  </p:cSld>
  <p:clrMapOvr>
    <a:masterClrMapping/>
  </p:clrMapOvr>
</p:notes>
</file>

<file path=ppt/notesSlides/notesSlide4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1176</a:t>
            </a:fld>
            <a:endParaRPr lang="ar-EG"/>
          </a:p>
        </p:txBody>
      </p:sp>
    </p:spTree>
    <p:extLst>
      <p:ext uri="{BB962C8B-B14F-4D97-AF65-F5344CB8AC3E}">
        <p14:creationId xmlns:p14="http://schemas.microsoft.com/office/powerpoint/2010/main" val="3273485643"/>
      </p:ext>
    </p:extLst>
  </p:cSld>
  <p:clrMapOvr>
    <a:masterClrMapping/>
  </p:clrMapOvr>
</p:notes>
</file>

<file path=ppt/notesSlides/notesSlide4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1177</a:t>
            </a:fld>
            <a:endParaRPr lang="ar-EG"/>
          </a:p>
        </p:txBody>
      </p:sp>
    </p:spTree>
    <p:extLst>
      <p:ext uri="{BB962C8B-B14F-4D97-AF65-F5344CB8AC3E}">
        <p14:creationId xmlns:p14="http://schemas.microsoft.com/office/powerpoint/2010/main" val="3889764465"/>
      </p:ext>
    </p:extLst>
  </p:cSld>
  <p:clrMapOvr>
    <a:masterClrMapping/>
  </p:clrMapOvr>
</p:notes>
</file>

<file path=ppt/notesSlides/notesSlide4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1178</a:t>
            </a:fld>
            <a:endParaRPr lang="ar-EG"/>
          </a:p>
        </p:txBody>
      </p:sp>
    </p:spTree>
    <p:extLst>
      <p:ext uri="{BB962C8B-B14F-4D97-AF65-F5344CB8AC3E}">
        <p14:creationId xmlns:p14="http://schemas.microsoft.com/office/powerpoint/2010/main" val="706928619"/>
      </p:ext>
    </p:extLst>
  </p:cSld>
  <p:clrMapOvr>
    <a:masterClrMapping/>
  </p:clrMapOvr>
</p:notes>
</file>

<file path=ppt/notesSlides/notesSlide4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1179</a:t>
            </a:fld>
            <a:endParaRPr lang="ar-EG"/>
          </a:p>
        </p:txBody>
      </p:sp>
    </p:spTree>
    <p:extLst>
      <p:ext uri="{BB962C8B-B14F-4D97-AF65-F5344CB8AC3E}">
        <p14:creationId xmlns:p14="http://schemas.microsoft.com/office/powerpoint/2010/main" val="725414251"/>
      </p:ext>
    </p:extLst>
  </p:cSld>
  <p:clrMapOvr>
    <a:masterClrMapping/>
  </p:clrMapOvr>
</p:notes>
</file>

<file path=ppt/notesSlides/notesSlide4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1180</a:t>
            </a:fld>
            <a:endParaRPr lang="ar-EG"/>
          </a:p>
        </p:txBody>
      </p:sp>
    </p:spTree>
    <p:extLst>
      <p:ext uri="{BB962C8B-B14F-4D97-AF65-F5344CB8AC3E}">
        <p14:creationId xmlns:p14="http://schemas.microsoft.com/office/powerpoint/2010/main" val="2102501366"/>
      </p:ext>
    </p:extLst>
  </p:cSld>
  <p:clrMapOvr>
    <a:masterClrMapping/>
  </p:clrMapOvr>
</p:notes>
</file>

<file path=ppt/notesSlides/notesSlide4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1181</a:t>
            </a:fld>
            <a:endParaRPr lang="ar-EG"/>
          </a:p>
        </p:txBody>
      </p:sp>
    </p:spTree>
    <p:extLst>
      <p:ext uri="{BB962C8B-B14F-4D97-AF65-F5344CB8AC3E}">
        <p14:creationId xmlns:p14="http://schemas.microsoft.com/office/powerpoint/2010/main" val="952832809"/>
      </p:ext>
    </p:extLst>
  </p:cSld>
  <p:clrMapOvr>
    <a:masterClrMapping/>
  </p:clrMapOvr>
</p:notes>
</file>

<file path=ppt/notesSlides/notesSlide4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1182</a:t>
            </a:fld>
            <a:endParaRPr lang="ar-EG"/>
          </a:p>
        </p:txBody>
      </p:sp>
    </p:spTree>
    <p:extLst>
      <p:ext uri="{BB962C8B-B14F-4D97-AF65-F5344CB8AC3E}">
        <p14:creationId xmlns:p14="http://schemas.microsoft.com/office/powerpoint/2010/main" val="2034197589"/>
      </p:ext>
    </p:extLst>
  </p:cSld>
  <p:clrMapOvr>
    <a:masterClrMapping/>
  </p:clrMapOvr>
</p:notes>
</file>

<file path=ppt/notesSlides/notesSlide4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1183</a:t>
            </a:fld>
            <a:endParaRPr lang="ar-EG"/>
          </a:p>
        </p:txBody>
      </p:sp>
    </p:spTree>
    <p:extLst>
      <p:ext uri="{BB962C8B-B14F-4D97-AF65-F5344CB8AC3E}">
        <p14:creationId xmlns:p14="http://schemas.microsoft.com/office/powerpoint/2010/main" val="2877567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262</a:t>
            </a:fld>
            <a:endParaRPr lang="ar-EG"/>
          </a:p>
        </p:txBody>
      </p:sp>
    </p:spTree>
    <p:extLst>
      <p:ext uri="{BB962C8B-B14F-4D97-AF65-F5344CB8AC3E}">
        <p14:creationId xmlns:p14="http://schemas.microsoft.com/office/powerpoint/2010/main" val="799899641"/>
      </p:ext>
    </p:extLst>
  </p:cSld>
  <p:clrMapOvr>
    <a:masterClrMapping/>
  </p:clrMapOvr>
</p:notes>
</file>

<file path=ppt/notesSlides/notesSlide4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1184</a:t>
            </a:fld>
            <a:endParaRPr lang="ar-EG"/>
          </a:p>
        </p:txBody>
      </p:sp>
    </p:spTree>
    <p:extLst>
      <p:ext uri="{BB962C8B-B14F-4D97-AF65-F5344CB8AC3E}">
        <p14:creationId xmlns:p14="http://schemas.microsoft.com/office/powerpoint/2010/main" val="2699598104"/>
      </p:ext>
    </p:extLst>
  </p:cSld>
  <p:clrMapOvr>
    <a:masterClrMapping/>
  </p:clrMapOvr>
</p:notes>
</file>

<file path=ppt/notesSlides/notesSlide4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1185</a:t>
            </a:fld>
            <a:endParaRPr lang="ar-EG"/>
          </a:p>
        </p:txBody>
      </p:sp>
    </p:spTree>
    <p:extLst>
      <p:ext uri="{BB962C8B-B14F-4D97-AF65-F5344CB8AC3E}">
        <p14:creationId xmlns:p14="http://schemas.microsoft.com/office/powerpoint/2010/main" val="104935569"/>
      </p:ext>
    </p:extLst>
  </p:cSld>
  <p:clrMapOvr>
    <a:masterClrMapping/>
  </p:clrMapOvr>
</p:notes>
</file>

<file path=ppt/notesSlides/notesSlide4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1186</a:t>
            </a:fld>
            <a:endParaRPr lang="ar-EG"/>
          </a:p>
        </p:txBody>
      </p:sp>
    </p:spTree>
    <p:extLst>
      <p:ext uri="{BB962C8B-B14F-4D97-AF65-F5344CB8AC3E}">
        <p14:creationId xmlns:p14="http://schemas.microsoft.com/office/powerpoint/2010/main" val="684249773"/>
      </p:ext>
    </p:extLst>
  </p:cSld>
  <p:clrMapOvr>
    <a:masterClrMapping/>
  </p:clrMapOvr>
</p:notes>
</file>

<file path=ppt/notesSlides/notesSlide4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1187</a:t>
            </a:fld>
            <a:endParaRPr lang="ar-EG"/>
          </a:p>
        </p:txBody>
      </p:sp>
    </p:spTree>
    <p:extLst>
      <p:ext uri="{BB962C8B-B14F-4D97-AF65-F5344CB8AC3E}">
        <p14:creationId xmlns:p14="http://schemas.microsoft.com/office/powerpoint/2010/main" val="4200536077"/>
      </p:ext>
    </p:extLst>
  </p:cSld>
  <p:clrMapOvr>
    <a:masterClrMapping/>
  </p:clrMapOvr>
</p:notes>
</file>

<file path=ppt/notesSlides/notesSlide4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1188</a:t>
            </a:fld>
            <a:endParaRPr lang="ar-EG"/>
          </a:p>
        </p:txBody>
      </p:sp>
    </p:spTree>
    <p:extLst>
      <p:ext uri="{BB962C8B-B14F-4D97-AF65-F5344CB8AC3E}">
        <p14:creationId xmlns:p14="http://schemas.microsoft.com/office/powerpoint/2010/main" val="2508367045"/>
      </p:ext>
    </p:extLst>
  </p:cSld>
  <p:clrMapOvr>
    <a:masterClrMapping/>
  </p:clrMapOvr>
</p:notes>
</file>

<file path=ppt/notesSlides/notesSlide4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1189</a:t>
            </a:fld>
            <a:endParaRPr lang="ar-EG"/>
          </a:p>
        </p:txBody>
      </p:sp>
    </p:spTree>
    <p:extLst>
      <p:ext uri="{BB962C8B-B14F-4D97-AF65-F5344CB8AC3E}">
        <p14:creationId xmlns:p14="http://schemas.microsoft.com/office/powerpoint/2010/main" val="3958733349"/>
      </p:ext>
    </p:extLst>
  </p:cSld>
  <p:clrMapOvr>
    <a:masterClrMapping/>
  </p:clrMapOvr>
</p:notes>
</file>

<file path=ppt/notesSlides/notesSlide4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1191</a:t>
            </a:fld>
            <a:endParaRPr lang="ar-EG"/>
          </a:p>
        </p:txBody>
      </p:sp>
    </p:spTree>
    <p:extLst>
      <p:ext uri="{BB962C8B-B14F-4D97-AF65-F5344CB8AC3E}">
        <p14:creationId xmlns:p14="http://schemas.microsoft.com/office/powerpoint/2010/main" val="2616578625"/>
      </p:ext>
    </p:extLst>
  </p:cSld>
  <p:clrMapOvr>
    <a:masterClrMapping/>
  </p:clrMapOvr>
</p:notes>
</file>

<file path=ppt/notesSlides/notesSlide4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1192</a:t>
            </a:fld>
            <a:endParaRPr lang="ar-EG"/>
          </a:p>
        </p:txBody>
      </p:sp>
    </p:spTree>
    <p:extLst>
      <p:ext uri="{BB962C8B-B14F-4D97-AF65-F5344CB8AC3E}">
        <p14:creationId xmlns:p14="http://schemas.microsoft.com/office/powerpoint/2010/main" val="577023257"/>
      </p:ext>
    </p:extLst>
  </p:cSld>
  <p:clrMapOvr>
    <a:masterClrMapping/>
  </p:clrMapOvr>
</p:notes>
</file>

<file path=ppt/notesSlides/notesSlide4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1193</a:t>
            </a:fld>
            <a:endParaRPr lang="ar-EG"/>
          </a:p>
        </p:txBody>
      </p:sp>
    </p:spTree>
    <p:extLst>
      <p:ext uri="{BB962C8B-B14F-4D97-AF65-F5344CB8AC3E}">
        <p14:creationId xmlns:p14="http://schemas.microsoft.com/office/powerpoint/2010/main" val="1165926409"/>
      </p:ext>
    </p:extLst>
  </p:cSld>
  <p:clrMapOvr>
    <a:masterClrMapping/>
  </p:clrMapOvr>
</p:notes>
</file>

<file path=ppt/notesSlides/notesSlide4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1194</a:t>
            </a:fld>
            <a:endParaRPr lang="ar-EG"/>
          </a:p>
        </p:txBody>
      </p:sp>
    </p:spTree>
    <p:extLst>
      <p:ext uri="{BB962C8B-B14F-4D97-AF65-F5344CB8AC3E}">
        <p14:creationId xmlns:p14="http://schemas.microsoft.com/office/powerpoint/2010/main" val="1840637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263</a:t>
            </a:fld>
            <a:endParaRPr lang="ar-EG"/>
          </a:p>
        </p:txBody>
      </p:sp>
    </p:spTree>
    <p:extLst>
      <p:ext uri="{BB962C8B-B14F-4D97-AF65-F5344CB8AC3E}">
        <p14:creationId xmlns:p14="http://schemas.microsoft.com/office/powerpoint/2010/main" val="2149811251"/>
      </p:ext>
    </p:extLst>
  </p:cSld>
  <p:clrMapOvr>
    <a:masterClrMapping/>
  </p:clrMapOvr>
</p:notes>
</file>

<file path=ppt/notesSlides/notesSlide4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1195</a:t>
            </a:fld>
            <a:endParaRPr lang="ar-EG"/>
          </a:p>
        </p:txBody>
      </p:sp>
    </p:spTree>
    <p:extLst>
      <p:ext uri="{BB962C8B-B14F-4D97-AF65-F5344CB8AC3E}">
        <p14:creationId xmlns:p14="http://schemas.microsoft.com/office/powerpoint/2010/main" val="1255753324"/>
      </p:ext>
    </p:extLst>
  </p:cSld>
  <p:clrMapOvr>
    <a:masterClrMapping/>
  </p:clrMapOvr>
</p:notes>
</file>

<file path=ppt/notesSlides/notesSlide4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1196</a:t>
            </a:fld>
            <a:endParaRPr lang="ar-EG"/>
          </a:p>
        </p:txBody>
      </p:sp>
    </p:spTree>
    <p:extLst>
      <p:ext uri="{BB962C8B-B14F-4D97-AF65-F5344CB8AC3E}">
        <p14:creationId xmlns:p14="http://schemas.microsoft.com/office/powerpoint/2010/main" val="1647248054"/>
      </p:ext>
    </p:extLst>
  </p:cSld>
  <p:clrMapOvr>
    <a:masterClrMapping/>
  </p:clrMapOvr>
</p:notes>
</file>

<file path=ppt/notesSlides/notesSlide4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1197</a:t>
            </a:fld>
            <a:endParaRPr lang="ar-EG"/>
          </a:p>
        </p:txBody>
      </p:sp>
    </p:spTree>
    <p:extLst>
      <p:ext uri="{BB962C8B-B14F-4D97-AF65-F5344CB8AC3E}">
        <p14:creationId xmlns:p14="http://schemas.microsoft.com/office/powerpoint/2010/main" val="3730535063"/>
      </p:ext>
    </p:extLst>
  </p:cSld>
  <p:clrMapOvr>
    <a:masterClrMapping/>
  </p:clrMapOvr>
</p:notes>
</file>

<file path=ppt/notesSlides/notesSlide4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1198</a:t>
            </a:fld>
            <a:endParaRPr lang="ar-EG"/>
          </a:p>
        </p:txBody>
      </p:sp>
    </p:spTree>
    <p:extLst>
      <p:ext uri="{BB962C8B-B14F-4D97-AF65-F5344CB8AC3E}">
        <p14:creationId xmlns:p14="http://schemas.microsoft.com/office/powerpoint/2010/main" val="1405354278"/>
      </p:ext>
    </p:extLst>
  </p:cSld>
  <p:clrMapOvr>
    <a:masterClrMapping/>
  </p:clrMapOvr>
</p:notes>
</file>

<file path=ppt/notesSlides/notesSlide4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1199</a:t>
            </a:fld>
            <a:endParaRPr lang="ar-EG"/>
          </a:p>
        </p:txBody>
      </p:sp>
    </p:spTree>
    <p:extLst>
      <p:ext uri="{BB962C8B-B14F-4D97-AF65-F5344CB8AC3E}">
        <p14:creationId xmlns:p14="http://schemas.microsoft.com/office/powerpoint/2010/main" val="1611293025"/>
      </p:ext>
    </p:extLst>
  </p:cSld>
  <p:clrMapOvr>
    <a:masterClrMapping/>
  </p:clrMapOvr>
</p:notes>
</file>

<file path=ppt/notesSlides/notesSlide4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1200</a:t>
            </a:fld>
            <a:endParaRPr lang="ar-EG"/>
          </a:p>
        </p:txBody>
      </p:sp>
    </p:spTree>
    <p:extLst>
      <p:ext uri="{BB962C8B-B14F-4D97-AF65-F5344CB8AC3E}">
        <p14:creationId xmlns:p14="http://schemas.microsoft.com/office/powerpoint/2010/main" val="1680806163"/>
      </p:ext>
    </p:extLst>
  </p:cSld>
  <p:clrMapOvr>
    <a:masterClrMapping/>
  </p:clrMapOvr>
</p:notes>
</file>

<file path=ppt/notesSlides/notesSlide4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1201</a:t>
            </a:fld>
            <a:endParaRPr lang="ar-EG"/>
          </a:p>
        </p:txBody>
      </p:sp>
    </p:spTree>
    <p:extLst>
      <p:ext uri="{BB962C8B-B14F-4D97-AF65-F5344CB8AC3E}">
        <p14:creationId xmlns:p14="http://schemas.microsoft.com/office/powerpoint/2010/main" val="3769601349"/>
      </p:ext>
    </p:extLst>
  </p:cSld>
  <p:clrMapOvr>
    <a:masterClrMapping/>
  </p:clrMapOvr>
</p:notes>
</file>

<file path=ppt/notesSlides/notesSlide4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1202</a:t>
            </a:fld>
            <a:endParaRPr lang="ar-EG"/>
          </a:p>
        </p:txBody>
      </p:sp>
    </p:spTree>
    <p:extLst>
      <p:ext uri="{BB962C8B-B14F-4D97-AF65-F5344CB8AC3E}">
        <p14:creationId xmlns:p14="http://schemas.microsoft.com/office/powerpoint/2010/main" val="4203165312"/>
      </p:ext>
    </p:extLst>
  </p:cSld>
  <p:clrMapOvr>
    <a:masterClrMapping/>
  </p:clrMapOvr>
</p:notes>
</file>

<file path=ppt/notesSlides/notesSlide4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1203</a:t>
            </a:fld>
            <a:endParaRPr lang="ar-EG"/>
          </a:p>
        </p:txBody>
      </p:sp>
    </p:spTree>
    <p:extLst>
      <p:ext uri="{BB962C8B-B14F-4D97-AF65-F5344CB8AC3E}">
        <p14:creationId xmlns:p14="http://schemas.microsoft.com/office/powerpoint/2010/main" val="2570314983"/>
      </p:ext>
    </p:extLst>
  </p:cSld>
  <p:clrMapOvr>
    <a:masterClrMapping/>
  </p:clrMapOvr>
</p:notes>
</file>

<file path=ppt/notesSlides/notesSlide4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1204</a:t>
            </a:fld>
            <a:endParaRPr lang="ar-EG"/>
          </a:p>
        </p:txBody>
      </p:sp>
    </p:spTree>
    <p:extLst>
      <p:ext uri="{BB962C8B-B14F-4D97-AF65-F5344CB8AC3E}">
        <p14:creationId xmlns:p14="http://schemas.microsoft.com/office/powerpoint/2010/main" val="13617449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264</a:t>
            </a:fld>
            <a:endParaRPr lang="ar-EG"/>
          </a:p>
        </p:txBody>
      </p:sp>
    </p:spTree>
    <p:extLst>
      <p:ext uri="{BB962C8B-B14F-4D97-AF65-F5344CB8AC3E}">
        <p14:creationId xmlns:p14="http://schemas.microsoft.com/office/powerpoint/2010/main" val="674839503"/>
      </p:ext>
    </p:extLst>
  </p:cSld>
  <p:clrMapOvr>
    <a:masterClrMapping/>
  </p:clrMapOvr>
</p:notes>
</file>

<file path=ppt/notesSlides/notesSlide4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1205</a:t>
            </a:fld>
            <a:endParaRPr lang="ar-EG"/>
          </a:p>
        </p:txBody>
      </p:sp>
    </p:spTree>
    <p:extLst>
      <p:ext uri="{BB962C8B-B14F-4D97-AF65-F5344CB8AC3E}">
        <p14:creationId xmlns:p14="http://schemas.microsoft.com/office/powerpoint/2010/main" val="2498747302"/>
      </p:ext>
    </p:extLst>
  </p:cSld>
  <p:clrMapOvr>
    <a:masterClrMapping/>
  </p:clrMapOvr>
</p:notes>
</file>

<file path=ppt/notesSlides/notesSlide4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1206</a:t>
            </a:fld>
            <a:endParaRPr lang="ar-EG"/>
          </a:p>
        </p:txBody>
      </p:sp>
    </p:spTree>
    <p:extLst>
      <p:ext uri="{BB962C8B-B14F-4D97-AF65-F5344CB8AC3E}">
        <p14:creationId xmlns:p14="http://schemas.microsoft.com/office/powerpoint/2010/main" val="3619087966"/>
      </p:ext>
    </p:extLst>
  </p:cSld>
  <p:clrMapOvr>
    <a:masterClrMapping/>
  </p:clrMapOvr>
</p:notes>
</file>

<file path=ppt/notesSlides/notesSlide4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1207</a:t>
            </a:fld>
            <a:endParaRPr lang="ar-EG"/>
          </a:p>
        </p:txBody>
      </p:sp>
    </p:spTree>
    <p:extLst>
      <p:ext uri="{BB962C8B-B14F-4D97-AF65-F5344CB8AC3E}">
        <p14:creationId xmlns:p14="http://schemas.microsoft.com/office/powerpoint/2010/main" val="1230752883"/>
      </p:ext>
    </p:extLst>
  </p:cSld>
  <p:clrMapOvr>
    <a:masterClrMapping/>
  </p:clrMapOvr>
</p:notes>
</file>

<file path=ppt/notesSlides/notesSlide4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2"/>
          <p:cNvSpPr>
            <a:spLocks noGrp="1" noRot="1" noChangeAspect="1" noChangeArrowheads="1" noTextEdit="1"/>
          </p:cNvSpPr>
          <p:nvPr>
            <p:ph type="sldImg"/>
          </p:nvPr>
        </p:nvSpPr>
        <p:spPr>
          <a:ln/>
        </p:spPr>
      </p:sp>
      <p:sp>
        <p:nvSpPr>
          <p:cNvPr id="600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642167065"/>
      </p:ext>
    </p:extLst>
  </p:cSld>
  <p:clrMapOvr>
    <a:masterClrMapping/>
  </p:clrMapOvr>
</p:notes>
</file>

<file path=ppt/notesSlides/notesSlide4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1" name="Rectangle 2"/>
          <p:cNvSpPr>
            <a:spLocks noGrp="1" noRot="1" noChangeAspect="1" noChangeArrowheads="1" noTextEdit="1"/>
          </p:cNvSpPr>
          <p:nvPr>
            <p:ph type="sldImg"/>
          </p:nvPr>
        </p:nvSpPr>
        <p:spPr>
          <a:ln/>
        </p:spPr>
      </p:sp>
      <p:sp>
        <p:nvSpPr>
          <p:cNvPr id="601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33154028"/>
      </p:ext>
    </p:extLst>
  </p:cSld>
  <p:clrMapOvr>
    <a:masterClrMapping/>
  </p:clrMapOvr>
</p:notes>
</file>

<file path=ppt/notesSlides/notesSlide4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2"/>
          <p:cNvSpPr>
            <a:spLocks noGrp="1" noRot="1" noChangeAspect="1" noChangeArrowheads="1" noTextEdit="1"/>
          </p:cNvSpPr>
          <p:nvPr>
            <p:ph type="sldImg"/>
          </p:nvPr>
        </p:nvSpPr>
        <p:spPr>
          <a:ln/>
        </p:spPr>
      </p:sp>
      <p:sp>
        <p:nvSpPr>
          <p:cNvPr id="602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580666358"/>
      </p:ext>
    </p:extLst>
  </p:cSld>
  <p:clrMapOvr>
    <a:masterClrMapping/>
  </p:clrMapOvr>
</p:notes>
</file>

<file path=ppt/notesSlides/notesSlide4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1211</a:t>
            </a:fld>
            <a:endParaRPr lang="ar-EG"/>
          </a:p>
        </p:txBody>
      </p:sp>
    </p:spTree>
    <p:extLst>
      <p:ext uri="{BB962C8B-B14F-4D97-AF65-F5344CB8AC3E}">
        <p14:creationId xmlns:p14="http://schemas.microsoft.com/office/powerpoint/2010/main" val="771000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265</a:t>
            </a:fld>
            <a:endParaRPr lang="ar-EG"/>
          </a:p>
        </p:txBody>
      </p:sp>
    </p:spTree>
    <p:extLst>
      <p:ext uri="{BB962C8B-B14F-4D97-AF65-F5344CB8AC3E}">
        <p14:creationId xmlns:p14="http://schemas.microsoft.com/office/powerpoint/2010/main" val="801272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266</a:t>
            </a:fld>
            <a:endParaRPr lang="ar-EG"/>
          </a:p>
        </p:txBody>
      </p:sp>
    </p:spTree>
    <p:extLst>
      <p:ext uri="{BB962C8B-B14F-4D97-AF65-F5344CB8AC3E}">
        <p14:creationId xmlns:p14="http://schemas.microsoft.com/office/powerpoint/2010/main" val="19172887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267</a:t>
            </a:fld>
            <a:endParaRPr lang="ar-EG"/>
          </a:p>
        </p:txBody>
      </p:sp>
    </p:spTree>
    <p:extLst>
      <p:ext uri="{BB962C8B-B14F-4D97-AF65-F5344CB8AC3E}">
        <p14:creationId xmlns:p14="http://schemas.microsoft.com/office/powerpoint/2010/main" val="19310829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268</a:t>
            </a:fld>
            <a:endParaRPr lang="ar-EG"/>
          </a:p>
        </p:txBody>
      </p:sp>
    </p:spTree>
    <p:extLst>
      <p:ext uri="{BB962C8B-B14F-4D97-AF65-F5344CB8AC3E}">
        <p14:creationId xmlns:p14="http://schemas.microsoft.com/office/powerpoint/2010/main" val="19774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2957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269</a:t>
            </a:fld>
            <a:endParaRPr lang="ar-EG"/>
          </a:p>
        </p:txBody>
      </p:sp>
    </p:spTree>
    <p:extLst>
      <p:ext uri="{BB962C8B-B14F-4D97-AF65-F5344CB8AC3E}">
        <p14:creationId xmlns:p14="http://schemas.microsoft.com/office/powerpoint/2010/main" val="22800041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270</a:t>
            </a:fld>
            <a:endParaRPr lang="ar-EG"/>
          </a:p>
        </p:txBody>
      </p:sp>
    </p:spTree>
    <p:extLst>
      <p:ext uri="{BB962C8B-B14F-4D97-AF65-F5344CB8AC3E}">
        <p14:creationId xmlns:p14="http://schemas.microsoft.com/office/powerpoint/2010/main" val="34554125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271</a:t>
            </a:fld>
            <a:endParaRPr lang="ar-EG"/>
          </a:p>
        </p:txBody>
      </p:sp>
    </p:spTree>
    <p:extLst>
      <p:ext uri="{BB962C8B-B14F-4D97-AF65-F5344CB8AC3E}">
        <p14:creationId xmlns:p14="http://schemas.microsoft.com/office/powerpoint/2010/main" val="3583152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272</a:t>
            </a:fld>
            <a:endParaRPr lang="ar-EG"/>
          </a:p>
        </p:txBody>
      </p:sp>
    </p:spTree>
    <p:extLst>
      <p:ext uri="{BB962C8B-B14F-4D97-AF65-F5344CB8AC3E}">
        <p14:creationId xmlns:p14="http://schemas.microsoft.com/office/powerpoint/2010/main" val="37873219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273</a:t>
            </a:fld>
            <a:endParaRPr lang="ar-EG"/>
          </a:p>
        </p:txBody>
      </p:sp>
    </p:spTree>
    <p:extLst>
      <p:ext uri="{BB962C8B-B14F-4D97-AF65-F5344CB8AC3E}">
        <p14:creationId xmlns:p14="http://schemas.microsoft.com/office/powerpoint/2010/main" val="30501397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274</a:t>
            </a:fld>
            <a:endParaRPr lang="ar-EG"/>
          </a:p>
        </p:txBody>
      </p:sp>
    </p:spTree>
    <p:extLst>
      <p:ext uri="{BB962C8B-B14F-4D97-AF65-F5344CB8AC3E}">
        <p14:creationId xmlns:p14="http://schemas.microsoft.com/office/powerpoint/2010/main" val="9093525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275</a:t>
            </a:fld>
            <a:endParaRPr lang="ar-EG"/>
          </a:p>
        </p:txBody>
      </p:sp>
    </p:spTree>
    <p:extLst>
      <p:ext uri="{BB962C8B-B14F-4D97-AF65-F5344CB8AC3E}">
        <p14:creationId xmlns:p14="http://schemas.microsoft.com/office/powerpoint/2010/main" val="18361410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276</a:t>
            </a:fld>
            <a:endParaRPr lang="ar-EG"/>
          </a:p>
        </p:txBody>
      </p:sp>
    </p:spTree>
    <p:extLst>
      <p:ext uri="{BB962C8B-B14F-4D97-AF65-F5344CB8AC3E}">
        <p14:creationId xmlns:p14="http://schemas.microsoft.com/office/powerpoint/2010/main" val="250567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277</a:t>
            </a:fld>
            <a:endParaRPr lang="ar-EG"/>
          </a:p>
        </p:txBody>
      </p:sp>
    </p:spTree>
    <p:extLst>
      <p:ext uri="{BB962C8B-B14F-4D97-AF65-F5344CB8AC3E}">
        <p14:creationId xmlns:p14="http://schemas.microsoft.com/office/powerpoint/2010/main" val="36565217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278</a:t>
            </a:fld>
            <a:endParaRPr lang="ar-EG"/>
          </a:p>
        </p:txBody>
      </p:sp>
    </p:spTree>
    <p:extLst>
      <p:ext uri="{BB962C8B-B14F-4D97-AF65-F5344CB8AC3E}">
        <p14:creationId xmlns:p14="http://schemas.microsoft.com/office/powerpoint/2010/main" val="280060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57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279</a:t>
            </a:fld>
            <a:endParaRPr lang="ar-EG"/>
          </a:p>
        </p:txBody>
      </p:sp>
    </p:spTree>
    <p:extLst>
      <p:ext uri="{BB962C8B-B14F-4D97-AF65-F5344CB8AC3E}">
        <p14:creationId xmlns:p14="http://schemas.microsoft.com/office/powerpoint/2010/main" val="26078249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280</a:t>
            </a:fld>
            <a:endParaRPr lang="ar-EG"/>
          </a:p>
        </p:txBody>
      </p:sp>
    </p:spTree>
    <p:extLst>
      <p:ext uri="{BB962C8B-B14F-4D97-AF65-F5344CB8AC3E}">
        <p14:creationId xmlns:p14="http://schemas.microsoft.com/office/powerpoint/2010/main" val="22403738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281</a:t>
            </a:fld>
            <a:endParaRPr lang="ar-EG"/>
          </a:p>
        </p:txBody>
      </p:sp>
    </p:spTree>
    <p:extLst>
      <p:ext uri="{BB962C8B-B14F-4D97-AF65-F5344CB8AC3E}">
        <p14:creationId xmlns:p14="http://schemas.microsoft.com/office/powerpoint/2010/main" val="33642982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282</a:t>
            </a:fld>
            <a:endParaRPr lang="ar-EG"/>
          </a:p>
        </p:txBody>
      </p:sp>
    </p:spTree>
    <p:extLst>
      <p:ext uri="{BB962C8B-B14F-4D97-AF65-F5344CB8AC3E}">
        <p14:creationId xmlns:p14="http://schemas.microsoft.com/office/powerpoint/2010/main" val="7956478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283</a:t>
            </a:fld>
            <a:endParaRPr lang="ar-EG"/>
          </a:p>
        </p:txBody>
      </p:sp>
    </p:spTree>
    <p:extLst>
      <p:ext uri="{BB962C8B-B14F-4D97-AF65-F5344CB8AC3E}">
        <p14:creationId xmlns:p14="http://schemas.microsoft.com/office/powerpoint/2010/main" val="32256497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284</a:t>
            </a:fld>
            <a:endParaRPr lang="ar-EG"/>
          </a:p>
        </p:txBody>
      </p:sp>
    </p:spTree>
    <p:extLst>
      <p:ext uri="{BB962C8B-B14F-4D97-AF65-F5344CB8AC3E}">
        <p14:creationId xmlns:p14="http://schemas.microsoft.com/office/powerpoint/2010/main" val="35381590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285</a:t>
            </a:fld>
            <a:endParaRPr lang="ar-EG"/>
          </a:p>
        </p:txBody>
      </p:sp>
    </p:spTree>
    <p:extLst>
      <p:ext uri="{BB962C8B-B14F-4D97-AF65-F5344CB8AC3E}">
        <p14:creationId xmlns:p14="http://schemas.microsoft.com/office/powerpoint/2010/main" val="16767336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286</a:t>
            </a:fld>
            <a:endParaRPr lang="ar-EG"/>
          </a:p>
        </p:txBody>
      </p:sp>
    </p:spTree>
    <p:extLst>
      <p:ext uri="{BB962C8B-B14F-4D97-AF65-F5344CB8AC3E}">
        <p14:creationId xmlns:p14="http://schemas.microsoft.com/office/powerpoint/2010/main" val="13299533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287</a:t>
            </a:fld>
            <a:endParaRPr lang="ar-EG"/>
          </a:p>
        </p:txBody>
      </p:sp>
    </p:spTree>
    <p:extLst>
      <p:ext uri="{BB962C8B-B14F-4D97-AF65-F5344CB8AC3E}">
        <p14:creationId xmlns:p14="http://schemas.microsoft.com/office/powerpoint/2010/main" val="6012987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288</a:t>
            </a:fld>
            <a:endParaRPr lang="ar-EG"/>
          </a:p>
        </p:txBody>
      </p:sp>
    </p:spTree>
    <p:extLst>
      <p:ext uri="{BB962C8B-B14F-4D97-AF65-F5344CB8AC3E}">
        <p14:creationId xmlns:p14="http://schemas.microsoft.com/office/powerpoint/2010/main" val="4082459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2517109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289</a:t>
            </a:fld>
            <a:endParaRPr lang="ar-EG"/>
          </a:p>
        </p:txBody>
      </p:sp>
    </p:spTree>
    <p:extLst>
      <p:ext uri="{BB962C8B-B14F-4D97-AF65-F5344CB8AC3E}">
        <p14:creationId xmlns:p14="http://schemas.microsoft.com/office/powerpoint/2010/main" val="4618002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290</a:t>
            </a:fld>
            <a:endParaRPr lang="ar-EG"/>
          </a:p>
        </p:txBody>
      </p:sp>
    </p:spTree>
    <p:extLst>
      <p:ext uri="{BB962C8B-B14F-4D97-AF65-F5344CB8AC3E}">
        <p14:creationId xmlns:p14="http://schemas.microsoft.com/office/powerpoint/2010/main" val="9845462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291</a:t>
            </a:fld>
            <a:endParaRPr lang="ar-EG"/>
          </a:p>
        </p:txBody>
      </p:sp>
    </p:spTree>
    <p:extLst>
      <p:ext uri="{BB962C8B-B14F-4D97-AF65-F5344CB8AC3E}">
        <p14:creationId xmlns:p14="http://schemas.microsoft.com/office/powerpoint/2010/main" val="24439978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292</a:t>
            </a:fld>
            <a:endParaRPr lang="ar-EG"/>
          </a:p>
        </p:txBody>
      </p:sp>
    </p:spTree>
    <p:extLst>
      <p:ext uri="{BB962C8B-B14F-4D97-AF65-F5344CB8AC3E}">
        <p14:creationId xmlns:p14="http://schemas.microsoft.com/office/powerpoint/2010/main" val="22631240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293</a:t>
            </a:fld>
            <a:endParaRPr lang="ar-EG"/>
          </a:p>
        </p:txBody>
      </p:sp>
    </p:spTree>
    <p:extLst>
      <p:ext uri="{BB962C8B-B14F-4D97-AF65-F5344CB8AC3E}">
        <p14:creationId xmlns:p14="http://schemas.microsoft.com/office/powerpoint/2010/main" val="6801250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299339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060255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872475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499091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7852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8677528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910562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383804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209929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624093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791922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27774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701231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3846706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241892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70370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50034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639573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290607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904318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944146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922574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63537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827965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87754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1154499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87989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559.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6/12/2022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26792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انجيل الساعة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السادسة</a:t>
            </a:r>
          </a:p>
        </p:txBody>
      </p:sp>
    </p:spTree>
    <p:extLst>
      <p:ext uri="{BB962C8B-B14F-4D97-AF65-F5344CB8AC3E}">
        <p14:creationId xmlns:p14="http://schemas.microsoft.com/office/powerpoint/2010/main" val="4867695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أرباع الناقوس">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6207439"/>
            <a:ext cx="9143999" cy="605937"/>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Title 1"/>
          <p:cNvSpPr>
            <a:spLocks noGrp="1"/>
          </p:cNvSpPr>
          <p:nvPr>
            <p:ph type="title" hasCustomPrompt="1"/>
          </p:nvPr>
        </p:nvSpPr>
        <p:spPr>
          <a:xfrm>
            <a:off x="0" y="4365104"/>
            <a:ext cx="9144000" cy="782371"/>
          </a:xfrm>
        </p:spPr>
        <p:txBody>
          <a:bodyPr/>
          <a:lstStyle>
            <a:lvl1pPr algn="ctr" rtl="1">
              <a:defRPr sz="3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7" name="Rectangle 6"/>
          <p:cNvSpPr/>
          <p:nvPr userDrawn="1"/>
        </p:nvSpPr>
        <p:spPr>
          <a:xfrm>
            <a:off x="1592796" y="-27384"/>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أرباع الناقوس</a:t>
            </a:r>
          </a:p>
        </p:txBody>
      </p:sp>
    </p:spTree>
    <p:extLst>
      <p:ext uri="{BB962C8B-B14F-4D97-AF65-F5344CB8AC3E}">
        <p14:creationId xmlns:p14="http://schemas.microsoft.com/office/powerpoint/2010/main" val="796307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المزمور الخمسون">
    <p:spTree>
      <p:nvGrpSpPr>
        <p:cNvPr id="1" name=""/>
        <p:cNvGrpSpPr/>
        <p:nvPr/>
      </p:nvGrpSpPr>
      <p:grpSpPr>
        <a:xfrm>
          <a:off x="0" y="0"/>
          <a:ext cx="0" cy="0"/>
          <a:chOff x="0" y="0"/>
          <a:chExt cx="0" cy="0"/>
        </a:xfrm>
      </p:grpSpPr>
      <p:sp>
        <p:nvSpPr>
          <p:cNvPr id="10" name="Rectangle 9"/>
          <p:cNvSpPr/>
          <p:nvPr userDrawn="1"/>
        </p:nvSpPr>
        <p:spPr>
          <a:xfrm>
            <a:off x="1524000" y="-39707"/>
            <a:ext cx="6172200" cy="523220"/>
          </a:xfrm>
          <a:prstGeom prst="rect">
            <a:avLst/>
          </a:prstGeom>
        </p:spPr>
        <p:txBody>
          <a:bodyPr wrap="square">
            <a:spAutoFit/>
          </a:bodyPr>
          <a:lstStyle/>
          <a:p>
            <a:pPr algn="ctr"/>
            <a:r>
              <a:rPr lang="ar-EG" sz="2800" b="1" kern="10" dirty="0">
                <a:ln w="9525">
                  <a:noFill/>
                  <a:round/>
                  <a:headEnd/>
                  <a:tailEnd/>
                </a:ln>
                <a:solidFill>
                  <a:srgbClr val="FFC000"/>
                </a:solidFill>
                <a:effectLst/>
                <a:latin typeface="Times New Roman"/>
                <a:cs typeface="Times New Roman"/>
              </a:rPr>
              <a:t>المزمور</a:t>
            </a:r>
            <a:r>
              <a:rPr lang="ar-EG" sz="2800" b="1" kern="10" baseline="0" dirty="0">
                <a:ln w="9525">
                  <a:noFill/>
                  <a:round/>
                  <a:headEnd/>
                  <a:tailEnd/>
                </a:ln>
                <a:solidFill>
                  <a:srgbClr val="FFC000"/>
                </a:solidFill>
                <a:effectLst/>
                <a:latin typeface="Times New Roman"/>
                <a:cs typeface="Times New Roman"/>
              </a:rPr>
              <a:t> الخمسون</a:t>
            </a:r>
            <a:endParaRPr lang="en-US" sz="2800" dirty="0">
              <a:solidFill>
                <a:srgbClr val="FFC000"/>
              </a:solidFill>
            </a:endParaRPr>
          </a:p>
        </p:txBody>
      </p:sp>
    </p:spTree>
    <p:extLst>
      <p:ext uri="{BB962C8B-B14F-4D97-AF65-F5344CB8AC3E}">
        <p14:creationId xmlns:p14="http://schemas.microsoft.com/office/powerpoint/2010/main" val="23354652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قداس الكلمه">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8583"/>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32475"/>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00954"/>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791079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17780985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تثنية 16: 1-18">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تثنية 16: 1-18</a:t>
            </a:r>
          </a:p>
        </p:txBody>
      </p:sp>
    </p:spTree>
    <p:extLst>
      <p:ext uri="{BB962C8B-B14F-4D97-AF65-F5344CB8AC3E}">
        <p14:creationId xmlns:p14="http://schemas.microsoft.com/office/powerpoint/2010/main" val="363918358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البولس </a:t>
            </a:r>
          </a:p>
        </p:txBody>
      </p:sp>
    </p:spTree>
    <p:extLst>
      <p:ext uri="{BB962C8B-B14F-4D97-AF65-F5344CB8AC3E}">
        <p14:creationId xmlns:p14="http://schemas.microsoft.com/office/powerpoint/2010/main" val="368754039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18780110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تى جاليلى اه">
    <p:spTree>
      <p:nvGrpSpPr>
        <p:cNvPr id="1" name=""/>
        <p:cNvGrpSpPr/>
        <p:nvPr/>
      </p:nvGrpSpPr>
      <p:grpSpPr>
        <a:xfrm>
          <a:off x="0" y="0"/>
          <a:ext cx="0" cy="0"/>
          <a:chOff x="0" y="0"/>
          <a:chExt cx="0" cy="0"/>
        </a:xfrm>
      </p:grpSpPr>
      <p:sp>
        <p:nvSpPr>
          <p:cNvPr id="7" name="Rectangle 6"/>
          <p:cNvSpPr/>
          <p:nvPr userDrawn="1"/>
        </p:nvSpPr>
        <p:spPr>
          <a:xfrm>
            <a:off x="1592795" y="116632"/>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تى جاليلى اه</a:t>
            </a:r>
          </a:p>
        </p:txBody>
      </p:sp>
      <p:sp>
        <p:nvSpPr>
          <p:cNvPr id="3" name="Title 1"/>
          <p:cNvSpPr>
            <a:spLocks noGrp="1"/>
          </p:cNvSpPr>
          <p:nvPr>
            <p:ph type="title" hasCustomPrompt="1"/>
          </p:nvPr>
        </p:nvSpPr>
        <p:spPr>
          <a:xfrm>
            <a:off x="0" y="4418583"/>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32475"/>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00954"/>
            <a:ext cx="9144000" cy="682357"/>
          </a:xfrm>
          <a:prstGeom prst="rect">
            <a:avLst/>
          </a:prstGeom>
        </p:spPr>
        <p:txBody>
          <a:bodyPr anchor="b">
            <a:noAutofit/>
          </a:bodyPr>
          <a:lstStyle>
            <a:lvl1pPr marL="0" indent="0" algn="ctr" rtl="0">
              <a:buNone/>
              <a:defRPr kumimoji="0" lang="ar-EG" sz="32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5106409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طواف مزمور">
    <p:spTree>
      <p:nvGrpSpPr>
        <p:cNvPr id="1" name=""/>
        <p:cNvGrpSpPr/>
        <p:nvPr/>
      </p:nvGrpSpPr>
      <p:grpSpPr>
        <a:xfrm>
          <a:off x="0" y="0"/>
          <a:ext cx="0" cy="0"/>
          <a:chOff x="0" y="0"/>
          <a:chExt cx="0" cy="0"/>
        </a:xfrm>
      </p:grpSpPr>
      <p:sp>
        <p:nvSpPr>
          <p:cNvPr id="2" name="Rectangle 1"/>
          <p:cNvSpPr/>
          <p:nvPr userDrawn="1"/>
        </p:nvSpPr>
        <p:spPr>
          <a:xfrm>
            <a:off x="1447800" y="506"/>
            <a:ext cx="6413500"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طواف مزمور</a:t>
            </a:r>
          </a:p>
        </p:txBody>
      </p:sp>
      <p:sp>
        <p:nvSpPr>
          <p:cNvPr id="3" name="Title 1">
            <a:extLst>
              <a:ext uri="{FF2B5EF4-FFF2-40B4-BE49-F238E27FC236}">
                <a16:creationId xmlns:a16="http://schemas.microsoft.com/office/drawing/2014/main" id="{BCA57C72-740C-47DB-95D9-A3B6CBCB375B}"/>
              </a:ext>
            </a:extLst>
          </p:cNvPr>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7FA34F11-6387-4AEC-8AE8-8813A309D9B8}"/>
              </a:ext>
            </a:extLst>
          </p:cNvPr>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CD4D9401-1B27-459B-AF59-AF8F4EF0D9AB}"/>
              </a:ext>
            </a:extLst>
          </p:cNvPr>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7138999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72900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18583907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02562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01206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تقدمة الحمل عربي فق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تقدمة الحمل</a:t>
            </a:r>
          </a:p>
        </p:txBody>
      </p:sp>
    </p:spTree>
    <p:extLst>
      <p:ext uri="{BB962C8B-B14F-4D97-AF65-F5344CB8AC3E}">
        <p14:creationId xmlns:p14="http://schemas.microsoft.com/office/powerpoint/2010/main" val="308720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طلب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normAutofit/>
          </a:bodyPr>
          <a:lstStyle>
            <a:lvl1pPr algn="ctr" rtl="1">
              <a:defRPr sz="6600">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50633"/>
            <a:ext cx="4037428"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noProof="0" dirty="0">
                <a:ln>
                  <a:noFill/>
                </a:ln>
                <a:solidFill>
                  <a:srgbClr val="FFC000"/>
                </a:solidFill>
                <a:effectLst/>
                <a:uLnTx/>
                <a:uFillTx/>
                <a:cs typeface="AGA Sindibad Regular" pitchFamily="2" charset="-78"/>
              </a:rPr>
              <a:t>طلبة</a:t>
            </a:r>
          </a:p>
        </p:txBody>
      </p:sp>
    </p:spTree>
    <p:extLst>
      <p:ext uri="{BB962C8B-B14F-4D97-AF65-F5344CB8AC3E}">
        <p14:creationId xmlns:p14="http://schemas.microsoft.com/office/powerpoint/2010/main" val="394691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259812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3782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  3 انهار cs avva athanatho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55638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73873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تقدمة الحمل  3 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312728" y="23446"/>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152423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53404" y="46892"/>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3117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6/12/2022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 باكر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109731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لحن ابيناف شو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لحن ابيناف شوبي</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826187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مجداً وإكراماً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734756" y="23446"/>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a:t>
            </a:r>
            <a:r>
              <a:rPr kumimoji="0" lang="ar-SA" sz="3200" b="1" i="0" u="none" strike="noStrike" cap="none" spc="0" normalizeH="0" baseline="0" dirty="0">
                <a:ln>
                  <a:noFill/>
                </a:ln>
                <a:solidFill>
                  <a:srgbClr val="FFC000"/>
                </a:solidFill>
                <a:effectLst/>
                <a:uLnTx/>
                <a:uFillTx/>
                <a:cs typeface="AGA Sindibad Regular" pitchFamily="2" charset="-78"/>
              </a:rPr>
              <a:t>جداً وإكراماً</a:t>
            </a:r>
            <a:r>
              <a:rPr kumimoji="0" lang="en-US" sz="3200" b="1" i="0" u="none" strike="noStrike" cap="none" spc="0" normalizeH="0" baseline="0" dirty="0">
                <a:ln>
                  <a:noFill/>
                </a:ln>
                <a:solidFill>
                  <a:srgbClr val="FFC000"/>
                </a:solidFill>
                <a:effectLst/>
                <a:uLnTx/>
                <a:uFillTx/>
                <a:cs typeface="AGA Sindibad Regular" pitchFamily="2" charset="-78"/>
              </a:rPr>
              <a:t> </a:t>
            </a:r>
          </a:p>
        </p:txBody>
      </p:sp>
    </p:spTree>
    <p:extLst>
      <p:ext uri="{BB962C8B-B14F-4D97-AF65-F5344CB8AC3E}">
        <p14:creationId xmlns:p14="http://schemas.microsoft.com/office/powerpoint/2010/main" val="201283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الليلويا جيه افميفىء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2670" y="70338"/>
            <a:ext cx="284001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جيه افميفىء </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958956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الليلويا فاى بيه بى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94080" y="70338"/>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فاى بيه بى </a:t>
            </a:r>
          </a:p>
        </p:txBody>
      </p:sp>
    </p:spTree>
    <p:extLst>
      <p:ext uri="{BB962C8B-B14F-4D97-AF65-F5344CB8AC3E}">
        <p14:creationId xmlns:p14="http://schemas.microsoft.com/office/powerpoint/2010/main" val="891410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15969272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923446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3420328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قداس الكلمة  cs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00296"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99829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قداس الكلمة abra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braam" pitchFamily="2"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8339829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798222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مزمور ارتداء التون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GA Sindibad Regular" pitchFamily="2" charset="-78"/>
              </a:rPr>
              <a:t>مزمور يقال أثناء ارتداء التونية</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1102588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صلاة الصلح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الصلح</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0983020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الانافورا">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7035286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الانافورا 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577680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الانافورا  cs nes a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091181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01714" y="0"/>
            <a:ext cx="3322533"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33438871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25160" y="0"/>
            <a:ext cx="346321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17745335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سر حلول الروح القد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سر حلول الروح القدس</a:t>
            </a:r>
          </a:p>
        </p:txBody>
      </p:sp>
    </p:spTree>
    <p:extLst>
      <p:ext uri="{BB962C8B-B14F-4D97-AF65-F5344CB8AC3E}">
        <p14:creationId xmlns:p14="http://schemas.microsoft.com/office/powerpoint/2010/main" val="3325383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28181037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اوشية السلام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269391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اوشية الاب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32033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862048"/>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11500" dirty="0">
                <a:effectLst/>
              </a:rPr>
              <a:t>هللويا </a:t>
            </a:r>
            <a:endParaRPr lang="en-US" sz="11500" dirty="0">
              <a:effectLst/>
            </a:endParaRPr>
          </a:p>
        </p:txBody>
      </p:sp>
    </p:spTree>
    <p:extLst>
      <p:ext uri="{BB962C8B-B14F-4D97-AF65-F5344CB8AC3E}">
        <p14:creationId xmlns:p14="http://schemas.microsoft.com/office/powerpoint/2010/main" val="18912918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اوشية الاباء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10109199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اوشية الملو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الملوك</a:t>
            </a:r>
          </a:p>
        </p:txBody>
      </p:sp>
    </p:spTree>
    <p:extLst>
      <p:ext uri="{BB962C8B-B14F-4D97-AF65-F5344CB8AC3E}">
        <p14:creationId xmlns:p14="http://schemas.microsoft.com/office/powerpoint/2010/main" val="13368348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اوشية المسبي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المسبيينَ</a:t>
            </a:r>
          </a:p>
        </p:txBody>
      </p:sp>
    </p:spTree>
    <p:extLst>
      <p:ext uri="{BB962C8B-B14F-4D97-AF65-F5344CB8AC3E}">
        <p14:creationId xmlns:p14="http://schemas.microsoft.com/office/powerpoint/2010/main" val="33745402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اوشية البلا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البلاط</a:t>
            </a:r>
          </a:p>
        </p:txBody>
      </p:sp>
    </p:spTree>
    <p:extLst>
      <p:ext uri="{BB962C8B-B14F-4D97-AF65-F5344CB8AC3E}">
        <p14:creationId xmlns:p14="http://schemas.microsoft.com/office/powerpoint/2010/main" val="8981661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شعبك وكنيست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شعبك وكنيستك</a:t>
            </a:r>
          </a:p>
        </p:txBody>
      </p:sp>
    </p:spTree>
    <p:extLst>
      <p:ext uri="{BB962C8B-B14F-4D97-AF65-F5344CB8AC3E}">
        <p14:creationId xmlns:p14="http://schemas.microsoft.com/office/powerpoint/2010/main" val="42885803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29051562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اوشية الموضع cs avva sheno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19838112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الزروع والعشب</a:t>
            </a:r>
          </a:p>
        </p:txBody>
      </p:sp>
    </p:spTree>
    <p:extLst>
      <p:ext uri="{BB962C8B-B14F-4D97-AF65-F5344CB8AC3E}">
        <p14:creationId xmlns:p14="http://schemas.microsoft.com/office/powerpoint/2010/main" val="19084937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1791022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6591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تين اوؤش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لحن تين اوؤشت</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7592157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40498514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33993665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24710537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Tree>
    <p:extLst>
      <p:ext uri="{BB962C8B-B14F-4D97-AF65-F5344CB8AC3E}">
        <p14:creationId xmlns:p14="http://schemas.microsoft.com/office/powerpoint/2010/main" val="5052860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Tree>
    <p:extLst>
      <p:ext uri="{BB962C8B-B14F-4D97-AF65-F5344CB8AC3E}">
        <p14:creationId xmlns:p14="http://schemas.microsoft.com/office/powerpoint/2010/main" val="635861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المجمع</a:t>
            </a:r>
          </a:p>
        </p:txBody>
      </p:sp>
    </p:spTree>
    <p:extLst>
      <p:ext uri="{BB962C8B-B14F-4D97-AF65-F5344CB8AC3E}">
        <p14:creationId xmlns:p14="http://schemas.microsoft.com/office/powerpoint/2010/main" val="16149221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مقدمة 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23938455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مقدمة القس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34088582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الاعترا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الاعتراف</a:t>
            </a:r>
          </a:p>
        </p:txBody>
      </p:sp>
    </p:spTree>
    <p:extLst>
      <p:ext uri="{BB962C8B-B14F-4D97-AF65-F5344CB8AC3E}">
        <p14:creationId xmlns:p14="http://schemas.microsoft.com/office/powerpoint/2010/main" val="7727267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100717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برلك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850625" y="132055"/>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Rectangle 6">
            <a:hlinkClick r:id="rId2" action="ppaction://hlinksldjump"/>
          </p:cNvPr>
          <p:cNvSpPr/>
          <p:nvPr userDrawn="1"/>
        </p:nvSpPr>
        <p:spPr>
          <a:xfrm>
            <a:off x="8281263" y="4058161"/>
            <a:ext cx="862737" cy="477054"/>
          </a:xfrm>
          <a:prstGeom prst="rect">
            <a:avLst/>
          </a:prstGeom>
        </p:spPr>
        <p:txBody>
          <a:bodyPr wrap="none">
            <a:spAutoFit/>
          </a:bodyPr>
          <a:lstStyle/>
          <a:p>
            <a:pPr lvl="0" algn="ctr"/>
            <a:r>
              <a:rPr kumimoji="0" lang="ar-EG"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rPr>
              <a:t>ختام</a:t>
            </a:r>
            <a:endParaRPr kumimoji="0" lang="en-US"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0893398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التوزيع cs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342223334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التوزيع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26602759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0455470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8946372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الهيتنيات المجم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40950013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اوشية اهوية السم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اهوية السماء</a:t>
            </a:r>
          </a:p>
        </p:txBody>
      </p:sp>
    </p:spTree>
    <p:extLst>
      <p:ext uri="{BB962C8B-B14F-4D97-AF65-F5344CB8AC3E}">
        <p14:creationId xmlns:p14="http://schemas.microsoft.com/office/powerpoint/2010/main" val="15255017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اوشية الميا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المياة</a:t>
            </a:r>
          </a:p>
        </p:txBody>
      </p:sp>
    </p:spTree>
    <p:extLst>
      <p:ext uri="{BB962C8B-B14F-4D97-AF65-F5344CB8AC3E}">
        <p14:creationId xmlns:p14="http://schemas.microsoft.com/office/powerpoint/2010/main" val="35439010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تحليل الخد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تحليل الخدام</a:t>
            </a:r>
          </a:p>
        </p:txBody>
      </p:sp>
    </p:spTree>
    <p:extLst>
      <p:ext uri="{BB962C8B-B14F-4D97-AF65-F5344CB8AC3E}">
        <p14:creationId xmlns:p14="http://schemas.microsoft.com/office/powerpoint/2010/main" val="12526586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البول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البولس</a:t>
            </a:r>
          </a:p>
        </p:txBody>
      </p:sp>
    </p:spTree>
    <p:extLst>
      <p:ext uri="{BB962C8B-B14F-4D97-AF65-F5344CB8AC3E}">
        <p14:creationId xmlns:p14="http://schemas.microsoft.com/office/powerpoint/2010/main" val="38779907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لكاثوليكو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70338"/>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الكاثوليكون</a:t>
            </a:r>
          </a:p>
        </p:txBody>
      </p:sp>
    </p:spTree>
    <p:extLst>
      <p:ext uri="{BB962C8B-B14F-4D97-AF65-F5344CB8AC3E}">
        <p14:creationId xmlns:p14="http://schemas.microsoft.com/office/powerpoint/2010/main" val="200584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مزامير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4359745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الإبركسي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الإبركسيس</a:t>
            </a:r>
          </a:p>
        </p:txBody>
      </p:sp>
    </p:spTree>
    <p:extLst>
      <p:ext uri="{BB962C8B-B14F-4D97-AF65-F5344CB8AC3E}">
        <p14:creationId xmlns:p14="http://schemas.microsoft.com/office/powerpoint/2010/main" val="12126363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السنكس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12728" y="46892"/>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السنكسار</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28200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571021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8686321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
        <p:nvSpPr>
          <p:cNvPr id="4" name="Rectangle 3"/>
          <p:cNvSpPr/>
          <p:nvPr userDrawn="1"/>
        </p:nvSpPr>
        <p:spPr>
          <a:xfrm>
            <a:off x="3371344" y="15240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القسمة</a:t>
            </a:r>
          </a:p>
        </p:txBody>
      </p:sp>
    </p:spTree>
    <p:extLst>
      <p:ext uri="{BB962C8B-B14F-4D97-AF65-F5344CB8AC3E}">
        <p14:creationId xmlns:p14="http://schemas.microsoft.com/office/powerpoint/2010/main" val="14991487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solidFill>
                  <a:prstClr val="black">
                    <a:tint val="75000"/>
                  </a:prstClr>
                </a:solidFill>
              </a:rPr>
              <a:pPr/>
              <a:t>13/11/1443</a:t>
            </a:fld>
            <a:endParaRPr lang="ar-EG">
              <a:solidFill>
                <a:prstClr val="black">
                  <a:tint val="75000"/>
                </a:prstClr>
              </a:solidFill>
            </a:endParaRPr>
          </a:p>
        </p:txBody>
      </p:sp>
      <p:sp>
        <p:nvSpPr>
          <p:cNvPr id="5" name="Footer Placeholder 4"/>
          <p:cNvSpPr>
            <a:spLocks noGrp="1"/>
          </p:cNvSpPr>
          <p:nvPr>
            <p:ph type="ftr" sz="quarter" idx="11"/>
          </p:nvPr>
        </p:nvSpPr>
        <p:spPr/>
        <p:txBody>
          <a:bodyPr/>
          <a:lstStyle/>
          <a:p>
            <a:endParaRPr lang="ar-EG">
              <a:solidFill>
                <a:prstClr val="black">
                  <a:tint val="75000"/>
                </a:prstClr>
              </a:solidFill>
            </a:endParaRPr>
          </a:p>
        </p:txBody>
      </p:sp>
      <p:sp>
        <p:nvSpPr>
          <p:cNvPr id="6" name="Slide Number Placeholder 5"/>
          <p:cNvSpPr>
            <a:spLocks noGrp="1"/>
          </p:cNvSpPr>
          <p:nvPr>
            <p:ph type="sldNum" sz="quarter" idx="12"/>
          </p:nvPr>
        </p:nvSpPr>
        <p:spPr/>
        <p:txBody>
          <a:bodyPr/>
          <a:lstStyle/>
          <a:p>
            <a:fld id="{5C555D9A-0319-458E-87A5-E4BFDB278479}"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23918916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cSld name="صلاة الصلح">
    <p:spTree>
      <p:nvGrpSpPr>
        <p:cNvPr id="1" name=""/>
        <p:cNvGrpSpPr/>
        <p:nvPr/>
      </p:nvGrpSpPr>
      <p:grpSpPr>
        <a:xfrm>
          <a:off x="0" y="0"/>
          <a:ext cx="0" cy="0"/>
          <a:chOff x="0" y="0"/>
          <a:chExt cx="0" cy="0"/>
        </a:xfrm>
      </p:grpSpPr>
      <p:sp>
        <p:nvSpPr>
          <p:cNvPr id="5" name="Rectangle 4"/>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صلاة الصلح</a:t>
            </a:r>
          </a:p>
        </p:txBody>
      </p:sp>
    </p:spTree>
    <p:extLst>
      <p:ext uri="{BB962C8B-B14F-4D97-AF65-F5344CB8AC3E}">
        <p14:creationId xmlns:p14="http://schemas.microsoft.com/office/powerpoint/2010/main" val="29594807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070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1301047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255666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انجيل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الثالثة</a:t>
            </a:r>
          </a:p>
        </p:txBody>
      </p:sp>
    </p:spTree>
    <p:extLst>
      <p:ext uri="{BB962C8B-B14F-4D97-AF65-F5344CB8AC3E}">
        <p14:creationId xmlns:p14="http://schemas.microsoft.com/office/powerpoint/2010/main" val="37666947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11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7425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الانافورا</a:t>
            </a:r>
          </a:p>
        </p:txBody>
      </p:sp>
    </p:spTree>
    <p:extLst>
      <p:ext uri="{BB962C8B-B14F-4D97-AF65-F5344CB8AC3E}">
        <p14:creationId xmlns:p14="http://schemas.microsoft.com/office/powerpoint/2010/main" val="12329355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الطلبة الاولى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الطلبة الاولى</a:t>
            </a:r>
          </a:p>
        </p:txBody>
      </p:sp>
    </p:spTree>
    <p:extLst>
      <p:ext uri="{BB962C8B-B14F-4D97-AF65-F5344CB8AC3E}">
        <p14:creationId xmlns:p14="http://schemas.microsoft.com/office/powerpoint/2010/main" val="42401061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ال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الصلوات التأسيسية</a:t>
            </a:r>
          </a:p>
        </p:txBody>
      </p:sp>
    </p:spTree>
    <p:extLst>
      <p:ext uri="{BB962C8B-B14F-4D97-AF65-F5344CB8AC3E}">
        <p14:creationId xmlns:p14="http://schemas.microsoft.com/office/powerpoint/2010/main" val="35373321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سر حلول الروح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سر حلول الروح </a:t>
            </a:r>
          </a:p>
        </p:txBody>
      </p:sp>
    </p:spTree>
    <p:extLst>
      <p:ext uri="{BB962C8B-B14F-4D97-AF65-F5344CB8AC3E}">
        <p14:creationId xmlns:p14="http://schemas.microsoft.com/office/powerpoint/2010/main" val="26628683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17885719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pPr/>
              <a:t>13/11/1443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29647024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الانافورا">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الانافورا</a:t>
            </a:r>
          </a:p>
        </p:txBody>
      </p:sp>
    </p:spTree>
    <p:extLst>
      <p:ext uri="{BB962C8B-B14F-4D97-AF65-F5344CB8AC3E}">
        <p14:creationId xmlns:p14="http://schemas.microsoft.com/office/powerpoint/2010/main" val="240979985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اوشية الزروع و العشب">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a:t>
            </a:r>
            <a:r>
              <a:rPr lang="ar-EG" sz="4400" kern="10" baseline="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الزروع و العشب</a:t>
            </a:r>
            <a:endPar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p:txBody>
      </p:sp>
    </p:spTree>
    <p:extLst>
      <p:ext uri="{BB962C8B-B14F-4D97-AF65-F5344CB8AC3E}">
        <p14:creationId xmlns:p14="http://schemas.microsoft.com/office/powerpoint/2010/main" val="11701215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اوشية اهوية السماء">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 اهوية السماء</a:t>
            </a:r>
          </a:p>
        </p:txBody>
      </p:sp>
    </p:spTree>
    <p:extLst>
      <p:ext uri="{BB962C8B-B14F-4D97-AF65-F5344CB8AC3E}">
        <p14:creationId xmlns:p14="http://schemas.microsoft.com/office/powerpoint/2010/main" val="9278723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اوشية المياة">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 المياة</a:t>
            </a:r>
          </a:p>
        </p:txBody>
      </p:sp>
    </p:spTree>
    <p:extLst>
      <p:ext uri="{BB962C8B-B14F-4D97-AF65-F5344CB8AC3E}">
        <p14:creationId xmlns:p14="http://schemas.microsoft.com/office/powerpoint/2010/main" val="40133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مزامير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السادسة</a:t>
            </a:r>
          </a:p>
        </p:txBody>
      </p:sp>
      <p:sp>
        <p:nvSpPr>
          <p:cNvPr id="3" name="Rectangle 2">
            <a:hlinkClick r:id="rId2" action="ppaction://hlinksldjump"/>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6534253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 أوشية المسافرين">
    <p:spTree>
      <p:nvGrpSpPr>
        <p:cNvPr id="1" name=""/>
        <p:cNvGrpSpPr/>
        <p:nvPr/>
      </p:nvGrpSpPr>
      <p:grpSpPr>
        <a:xfrm>
          <a:off x="0" y="0"/>
          <a:ext cx="0" cy="0"/>
          <a:chOff x="0" y="0"/>
          <a:chExt cx="0" cy="0"/>
        </a:xfrm>
      </p:grpSpPr>
      <p:sp>
        <p:nvSpPr>
          <p:cNvPr id="10" name="Rectangle 9"/>
          <p:cNvSpPr/>
          <p:nvPr userDrawn="1"/>
        </p:nvSpPr>
        <p:spPr>
          <a:xfrm>
            <a:off x="1600200" y="-76200"/>
            <a:ext cx="61722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أوشية المسافرين</a:t>
            </a:r>
          </a:p>
        </p:txBody>
      </p:sp>
    </p:spTree>
    <p:extLst>
      <p:ext uri="{BB962C8B-B14F-4D97-AF65-F5344CB8AC3E}">
        <p14:creationId xmlns:p14="http://schemas.microsoft.com/office/powerpoint/2010/main" val="19680564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8701018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تسبحة البصخة">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123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5622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68041801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875009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اوشية الراقدين">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407036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1608251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1333936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تقدمة الحمل">
    <p:spTree>
      <p:nvGrpSpPr>
        <p:cNvPr id="1" name=""/>
        <p:cNvGrpSpPr/>
        <p:nvPr/>
      </p:nvGrpSpPr>
      <p:grpSpPr>
        <a:xfrm>
          <a:off x="0" y="0"/>
          <a:ext cx="0" cy="0"/>
          <a:chOff x="0" y="0"/>
          <a:chExt cx="0" cy="0"/>
        </a:xfrm>
      </p:grpSpPr>
      <p:sp>
        <p:nvSpPr>
          <p:cNvPr id="7" name="Rectangle 6"/>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تقدمة الحمل</a:t>
            </a:r>
          </a:p>
        </p:txBody>
      </p:sp>
    </p:spTree>
    <p:extLst>
      <p:ext uri="{BB962C8B-B14F-4D97-AF65-F5344CB8AC3E}">
        <p14:creationId xmlns:p14="http://schemas.microsoft.com/office/powerpoint/2010/main" val="421190934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6/12/2022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835460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4" r:id="rId91"/>
    <p:sldLayoutId id="2147483765" r:id="rId92"/>
    <p:sldLayoutId id="2147483766" r:id="rId93"/>
    <p:sldLayoutId id="2147483767" r:id="rId94"/>
    <p:sldLayoutId id="2147483768" r:id="rId95"/>
    <p:sldLayoutId id="2147483769" r:id="rId96"/>
    <p:sldLayoutId id="2147483770" r:id="rId97"/>
    <p:sldLayoutId id="2147483771" r:id="rId98"/>
    <p:sldLayoutId id="2147483772" r:id="rId99"/>
    <p:sldLayoutId id="2147483773" r:id="rId100"/>
    <p:sldLayoutId id="2147483774" r:id="rId101"/>
    <p:sldLayoutId id="2147483775" r:id="rId102"/>
    <p:sldLayoutId id="2147483780" r:id="rId103"/>
    <p:sldLayoutId id="2147483781" r:id="rId104"/>
    <p:sldLayoutId id="2147483782" r:id="rId105"/>
    <p:sldLayoutId id="2147483783" r:id="rId106"/>
    <p:sldLayoutId id="2147483784" r:id="rId107"/>
    <p:sldLayoutId id="2147483785" r:id="rId10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cxnSp>
        <p:nvCxnSpPr>
          <p:cNvPr id="1026" name="Straight Connector 2"/>
          <p:cNvCxnSpPr>
            <a:cxnSpLocks noChangeShapeType="1"/>
          </p:cNvCxnSpPr>
          <p:nvPr userDrawn="1"/>
        </p:nvCxnSpPr>
        <p:spPr bwMode="auto">
          <a:xfrm>
            <a:off x="-685800" y="25146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7" name="Straight Connector 2"/>
          <p:cNvCxnSpPr>
            <a:cxnSpLocks noChangeShapeType="1"/>
          </p:cNvCxnSpPr>
          <p:nvPr userDrawn="1"/>
        </p:nvCxnSpPr>
        <p:spPr bwMode="auto">
          <a:xfrm>
            <a:off x="-533400" y="60960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9974480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1.xml"/></Relationships>
</file>

<file path=ppt/slides/_rels/slide1000.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84.xml"/></Relationships>
</file>

<file path=ppt/slides/_rels/slide1001.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84.xml"/></Relationships>
</file>

<file path=ppt/slides/_rels/slide1002.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84.xml"/></Relationships>
</file>

<file path=ppt/slides/_rels/slide1003.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84.xml"/></Relationships>
</file>

<file path=ppt/slides/_rels/slide1004.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84.xml"/></Relationships>
</file>

<file path=ppt/slides/_rels/slide1005.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84.xml"/></Relationships>
</file>

<file path=ppt/slides/_rels/slide1006.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84.xml"/></Relationships>
</file>

<file path=ppt/slides/_rels/slide1007.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84.xml"/></Relationships>
</file>

<file path=ppt/slides/_rels/slide1008.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84.xml"/></Relationships>
</file>

<file path=ppt/slides/_rels/slide1009.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8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1.xml"/></Relationships>
</file>

<file path=ppt/slides/_rels/slide1010.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84.xml"/></Relationships>
</file>

<file path=ppt/slides/_rels/slide1011.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84.xml"/></Relationships>
</file>

<file path=ppt/slides/_rels/slide1012.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84.xml"/></Relationships>
</file>

<file path=ppt/slides/_rels/slide1013.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84.xml"/></Relationships>
</file>

<file path=ppt/slides/_rels/slide1014.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84.xml"/></Relationships>
</file>

<file path=ppt/slides/_rels/slide1015.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84.xml"/></Relationships>
</file>

<file path=ppt/slides/_rels/slide1016.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84.xml"/></Relationships>
</file>

<file path=ppt/slides/_rels/slide1017.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84.xml"/></Relationships>
</file>

<file path=ppt/slides/_rels/slide1018.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84.xml"/></Relationships>
</file>

<file path=ppt/slides/_rels/slide1019.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7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1.xml"/></Relationships>
</file>

<file path=ppt/slides/_rels/slide1020.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79.xml"/></Relationships>
</file>

<file path=ppt/slides/_rels/slide1021.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79.xml"/></Relationships>
</file>

<file path=ppt/slides/_rels/slide1022.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79.xml"/></Relationships>
</file>

<file path=ppt/slides/_rels/slide1023.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79.xml"/></Relationships>
</file>

<file path=ppt/slides/_rels/slide1024.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79.xml"/></Relationships>
</file>

<file path=ppt/slides/_rels/slide1025.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79.xml"/></Relationships>
</file>

<file path=ppt/slides/_rels/slide1026.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79.xml"/></Relationships>
</file>

<file path=ppt/slides/_rels/slide1027.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79.xml"/></Relationships>
</file>

<file path=ppt/slides/_rels/slide1028.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79.xml"/></Relationships>
</file>

<file path=ppt/slides/_rels/slide1029.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7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1.xml"/></Relationships>
</file>

<file path=ppt/slides/_rels/slide1030.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79.xml"/></Relationships>
</file>

<file path=ppt/slides/_rels/slide1031.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79.xml"/></Relationships>
</file>

<file path=ppt/slides/_rels/slide1032.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79.xml"/></Relationships>
</file>

<file path=ppt/slides/_rels/slide1033.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79.xml"/></Relationships>
</file>

<file path=ppt/slides/_rels/slide1034.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79.xml"/></Relationships>
</file>

<file path=ppt/slides/_rels/slide1035.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79.xml"/></Relationships>
</file>

<file path=ppt/slides/_rels/slide1036.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79.xml"/></Relationships>
</file>

<file path=ppt/slides/_rels/slide1037.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79.xml"/></Relationships>
</file>

<file path=ppt/slides/_rels/slide1038.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79.xml"/></Relationships>
</file>

<file path=ppt/slides/_rels/slide1039.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79.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1.xml"/></Relationships>
</file>

<file path=ppt/slides/_rels/slide1040.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79.xml"/></Relationships>
</file>

<file path=ppt/slides/_rels/slide1041.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79.xml"/></Relationships>
</file>

<file path=ppt/slides/_rels/slide1042.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79.xml"/></Relationships>
</file>

<file path=ppt/slides/_rels/slide1043.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79.xml"/></Relationships>
</file>

<file path=ppt/slides/_rels/slide1044.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79.xml"/></Relationships>
</file>

<file path=ppt/slides/_rels/slide1045.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79.xml"/></Relationships>
</file>

<file path=ppt/slides/_rels/slide1046.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79.xml"/></Relationships>
</file>

<file path=ppt/slides/_rels/slide1047.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79.xml"/></Relationships>
</file>

<file path=ppt/slides/_rels/slide1048.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79.xml"/></Relationships>
</file>

<file path=ppt/slides/_rels/slide1049.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79.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1.xml"/></Relationships>
</file>

<file path=ppt/slides/_rels/slide1050.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79.xml"/></Relationships>
</file>

<file path=ppt/slides/_rels/slide1051.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79.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1.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1.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1.xml"/></Relationships>
</file>

<file path=ppt/slides/_rels/slide1080.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98.xml"/></Relationships>
</file>

<file path=ppt/slides/_rels/slide1081.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98.xml"/></Relationships>
</file>

<file path=ppt/slides/_rels/slide1082.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98.xml"/></Relationships>
</file>

<file path=ppt/slides/_rels/slide1083.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98.xml"/></Relationships>
</file>

<file path=ppt/slides/_rels/slide1084.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98.xml"/></Relationships>
</file>

<file path=ppt/slides/_rels/slide1085.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98.xml"/></Relationships>
</file>

<file path=ppt/slides/_rels/slide1086.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98.xml"/></Relationships>
</file>

<file path=ppt/slides/_rels/slide1087.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98.xml"/></Relationships>
</file>

<file path=ppt/slides/_rels/slide1088.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98.xml"/></Relationships>
</file>

<file path=ppt/slides/_rels/slide1089.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9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0.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98.xml"/></Relationships>
</file>

<file path=ppt/slides/_rels/slide1091.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98.xml"/></Relationships>
</file>

<file path=ppt/slides/_rels/slide1092.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98.xml"/></Relationships>
</file>

<file path=ppt/slides/_rels/slide1093.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98.xml"/></Relationships>
</file>

<file path=ppt/slides/_rels/slide1094.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98.xml"/></Relationships>
</file>

<file path=ppt/slides/_rels/slide1095.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98.xml"/></Relationships>
</file>

<file path=ppt/slides/_rels/slide1096.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98.xml"/></Relationships>
</file>

<file path=ppt/slides/_rels/slide1097.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98.xml"/></Relationships>
</file>

<file path=ppt/slides/_rels/slide1098.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98.xml"/></Relationships>
</file>

<file path=ppt/slides/_rels/slide1099.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9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0.xml.rels><?xml version="1.0" encoding="UTF-8" standalone="yes"?>
<Relationships xmlns="http://schemas.openxmlformats.org/package/2006/relationships"><Relationship Id="rId8" Type="http://schemas.openxmlformats.org/officeDocument/2006/relationships/slide" Target="slide264.xml"/><Relationship Id="rId3" Type="http://schemas.openxmlformats.org/officeDocument/2006/relationships/slide" Target="slide1110.xml"/><Relationship Id="rId7" Type="http://schemas.openxmlformats.org/officeDocument/2006/relationships/slide" Target="slide1135.xml"/><Relationship Id="rId2" Type="http://schemas.openxmlformats.org/officeDocument/2006/relationships/slide" Target="slide1101.xml"/><Relationship Id="rId1" Type="http://schemas.openxmlformats.org/officeDocument/2006/relationships/slideLayout" Target="../slideLayouts/slideLayout98.xml"/><Relationship Id="rId6" Type="http://schemas.openxmlformats.org/officeDocument/2006/relationships/slide" Target="slide1144.xml"/><Relationship Id="rId5" Type="http://schemas.openxmlformats.org/officeDocument/2006/relationships/slide" Target="slide1128.xml"/><Relationship Id="rId4" Type="http://schemas.openxmlformats.org/officeDocument/2006/relationships/slide" Target="slide1121.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05.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98.xml"/></Relationships>
</file>

<file path=ppt/slides/_rels/slide1106.xml.rels><?xml version="1.0" encoding="UTF-8" standalone="yes"?>
<Relationships xmlns="http://schemas.openxmlformats.org/package/2006/relationships"><Relationship Id="rId2" Type="http://schemas.openxmlformats.org/officeDocument/2006/relationships/notesSlide" Target="../notesSlides/notesSlide394.xml"/><Relationship Id="rId1" Type="http://schemas.openxmlformats.org/officeDocument/2006/relationships/slideLayout" Target="../slideLayouts/slideLayout98.xml"/></Relationships>
</file>

<file path=ppt/slides/_rels/slide1107.xml.rels><?xml version="1.0" encoding="UTF-8" standalone="yes"?>
<Relationships xmlns="http://schemas.openxmlformats.org/package/2006/relationships"><Relationship Id="rId2" Type="http://schemas.openxmlformats.org/officeDocument/2006/relationships/notesSlide" Target="../notesSlides/notesSlide395.xml"/><Relationship Id="rId1" Type="http://schemas.openxmlformats.org/officeDocument/2006/relationships/slideLayout" Target="../slideLayouts/slideLayout98.xml"/></Relationships>
</file>

<file path=ppt/slides/_rels/slide1108.xml.rels><?xml version="1.0" encoding="UTF-8" standalone="yes"?>
<Relationships xmlns="http://schemas.openxmlformats.org/package/2006/relationships"><Relationship Id="rId2" Type="http://schemas.openxmlformats.org/officeDocument/2006/relationships/notesSlide" Target="../notesSlides/notesSlide396.xml"/><Relationship Id="rId1" Type="http://schemas.openxmlformats.org/officeDocument/2006/relationships/slideLayout" Target="../slideLayouts/slideLayout98.xml"/></Relationships>
</file>

<file path=ppt/slides/_rels/slide1109.xml.rels><?xml version="1.0" encoding="UTF-8" standalone="yes"?>
<Relationships xmlns="http://schemas.openxmlformats.org/package/2006/relationships"><Relationship Id="rId8" Type="http://schemas.openxmlformats.org/officeDocument/2006/relationships/slide" Target="slide264.xml"/><Relationship Id="rId3" Type="http://schemas.openxmlformats.org/officeDocument/2006/relationships/slide" Target="slide1110.xml"/><Relationship Id="rId7" Type="http://schemas.openxmlformats.org/officeDocument/2006/relationships/slide" Target="slide1135.xml"/><Relationship Id="rId2" Type="http://schemas.openxmlformats.org/officeDocument/2006/relationships/slide" Target="slide1101.xml"/><Relationship Id="rId1" Type="http://schemas.openxmlformats.org/officeDocument/2006/relationships/slideLayout" Target="../slideLayouts/slideLayout98.xml"/><Relationship Id="rId6" Type="http://schemas.openxmlformats.org/officeDocument/2006/relationships/slide" Target="slide1144.xml"/><Relationship Id="rId5" Type="http://schemas.openxmlformats.org/officeDocument/2006/relationships/slide" Target="slide1128.xml"/><Relationship Id="rId4" Type="http://schemas.openxmlformats.org/officeDocument/2006/relationships/slide" Target="slide112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0.xml.rels><?xml version="1.0" encoding="UTF-8" standalone="yes"?>
<Relationships xmlns="http://schemas.openxmlformats.org/package/2006/relationships"><Relationship Id="rId8" Type="http://schemas.openxmlformats.org/officeDocument/2006/relationships/slide" Target="slide264.xml"/><Relationship Id="rId3" Type="http://schemas.openxmlformats.org/officeDocument/2006/relationships/slide" Target="slide1110.xml"/><Relationship Id="rId7" Type="http://schemas.openxmlformats.org/officeDocument/2006/relationships/slide" Target="slide1135.xml"/><Relationship Id="rId2" Type="http://schemas.openxmlformats.org/officeDocument/2006/relationships/slide" Target="slide1101.xml"/><Relationship Id="rId1" Type="http://schemas.openxmlformats.org/officeDocument/2006/relationships/slideLayout" Target="../slideLayouts/slideLayout98.xml"/><Relationship Id="rId6" Type="http://schemas.openxmlformats.org/officeDocument/2006/relationships/slide" Target="slide1144.xml"/><Relationship Id="rId5" Type="http://schemas.openxmlformats.org/officeDocument/2006/relationships/slide" Target="slide1128.xml"/><Relationship Id="rId4" Type="http://schemas.openxmlformats.org/officeDocument/2006/relationships/slide" Target="slide1121.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7.xml.rels><?xml version="1.0" encoding="UTF-8" standalone="yes"?>
<Relationships xmlns="http://schemas.openxmlformats.org/package/2006/relationships"><Relationship Id="rId8" Type="http://schemas.openxmlformats.org/officeDocument/2006/relationships/slide" Target="slide264.xml"/><Relationship Id="rId3" Type="http://schemas.openxmlformats.org/officeDocument/2006/relationships/slide" Target="slide1110.xml"/><Relationship Id="rId7" Type="http://schemas.openxmlformats.org/officeDocument/2006/relationships/slide" Target="slide1135.xml"/><Relationship Id="rId2" Type="http://schemas.openxmlformats.org/officeDocument/2006/relationships/slide" Target="slide1101.xml"/><Relationship Id="rId1" Type="http://schemas.openxmlformats.org/officeDocument/2006/relationships/slideLayout" Target="../slideLayouts/slideLayout98.xml"/><Relationship Id="rId6" Type="http://schemas.openxmlformats.org/officeDocument/2006/relationships/slide" Target="slide1144.xml"/><Relationship Id="rId5" Type="http://schemas.openxmlformats.org/officeDocument/2006/relationships/slide" Target="slide1128.xml"/><Relationship Id="rId4" Type="http://schemas.openxmlformats.org/officeDocument/2006/relationships/slide" Target="slide1121.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4.xml.rels><?xml version="1.0" encoding="UTF-8" standalone="yes"?>
<Relationships xmlns="http://schemas.openxmlformats.org/package/2006/relationships"><Relationship Id="rId8" Type="http://schemas.openxmlformats.org/officeDocument/2006/relationships/slide" Target="slide264.xml"/><Relationship Id="rId3" Type="http://schemas.openxmlformats.org/officeDocument/2006/relationships/slide" Target="slide1110.xml"/><Relationship Id="rId7" Type="http://schemas.openxmlformats.org/officeDocument/2006/relationships/slide" Target="slide1135.xml"/><Relationship Id="rId2" Type="http://schemas.openxmlformats.org/officeDocument/2006/relationships/slide" Target="slide1101.xml"/><Relationship Id="rId1" Type="http://schemas.openxmlformats.org/officeDocument/2006/relationships/slideLayout" Target="../slideLayouts/slideLayout98.xml"/><Relationship Id="rId6" Type="http://schemas.openxmlformats.org/officeDocument/2006/relationships/slide" Target="slide1144.xml"/><Relationship Id="rId5" Type="http://schemas.openxmlformats.org/officeDocument/2006/relationships/slide" Target="slide1128.xml"/><Relationship Id="rId4" Type="http://schemas.openxmlformats.org/officeDocument/2006/relationships/slide" Target="slide1121.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3.xml.rels><?xml version="1.0" encoding="UTF-8" standalone="yes"?>
<Relationships xmlns="http://schemas.openxmlformats.org/package/2006/relationships"><Relationship Id="rId8" Type="http://schemas.openxmlformats.org/officeDocument/2006/relationships/slide" Target="slide264.xml"/><Relationship Id="rId3" Type="http://schemas.openxmlformats.org/officeDocument/2006/relationships/slide" Target="slide1110.xml"/><Relationship Id="rId7" Type="http://schemas.openxmlformats.org/officeDocument/2006/relationships/slide" Target="slide1135.xml"/><Relationship Id="rId2" Type="http://schemas.openxmlformats.org/officeDocument/2006/relationships/slide" Target="slide1101.xml"/><Relationship Id="rId1" Type="http://schemas.openxmlformats.org/officeDocument/2006/relationships/slideLayout" Target="../slideLayouts/slideLayout98.xml"/><Relationship Id="rId6" Type="http://schemas.openxmlformats.org/officeDocument/2006/relationships/slide" Target="slide1144.xml"/><Relationship Id="rId5" Type="http://schemas.openxmlformats.org/officeDocument/2006/relationships/slide" Target="slide1128.xml"/><Relationship Id="rId4" Type="http://schemas.openxmlformats.org/officeDocument/2006/relationships/slide" Target="slide1121.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0.xml.rels><?xml version="1.0" encoding="UTF-8" standalone="yes"?>
<Relationships xmlns="http://schemas.openxmlformats.org/package/2006/relationships"><Relationship Id="rId8" Type="http://schemas.openxmlformats.org/officeDocument/2006/relationships/slide" Target="slide264.xml"/><Relationship Id="rId3" Type="http://schemas.openxmlformats.org/officeDocument/2006/relationships/slide" Target="slide1110.xml"/><Relationship Id="rId7" Type="http://schemas.openxmlformats.org/officeDocument/2006/relationships/slide" Target="slide1135.xml"/><Relationship Id="rId2" Type="http://schemas.openxmlformats.org/officeDocument/2006/relationships/slide" Target="slide1101.xml"/><Relationship Id="rId1" Type="http://schemas.openxmlformats.org/officeDocument/2006/relationships/slideLayout" Target="../slideLayouts/slideLayout98.xml"/><Relationship Id="rId6" Type="http://schemas.openxmlformats.org/officeDocument/2006/relationships/slide" Target="slide1144.xml"/><Relationship Id="rId5" Type="http://schemas.openxmlformats.org/officeDocument/2006/relationships/slide" Target="slide1128.xml"/><Relationship Id="rId4" Type="http://schemas.openxmlformats.org/officeDocument/2006/relationships/slide" Target="slide1121.xml"/></Relationships>
</file>

<file path=ppt/slides/_rels/slide1151.xml.rels><?xml version="1.0" encoding="UTF-8" standalone="yes"?>
<Relationships xmlns="http://schemas.openxmlformats.org/package/2006/relationships"><Relationship Id="rId2" Type="http://schemas.openxmlformats.org/officeDocument/2006/relationships/notesSlide" Target="../notesSlides/notesSlide397.xml"/><Relationship Id="rId1" Type="http://schemas.openxmlformats.org/officeDocument/2006/relationships/slideLayout" Target="../slideLayouts/slideLayout98.xml"/></Relationships>
</file>

<file path=ppt/slides/_rels/slide1152.xml.rels><?xml version="1.0" encoding="UTF-8" standalone="yes"?>
<Relationships xmlns="http://schemas.openxmlformats.org/package/2006/relationships"><Relationship Id="rId2" Type="http://schemas.openxmlformats.org/officeDocument/2006/relationships/notesSlide" Target="../notesSlides/notesSlide398.xml"/><Relationship Id="rId1" Type="http://schemas.openxmlformats.org/officeDocument/2006/relationships/slideLayout" Target="../slideLayouts/slideLayout98.xml"/></Relationships>
</file>

<file path=ppt/slides/_rels/slide1153.xml.rels><?xml version="1.0" encoding="UTF-8" standalone="yes"?>
<Relationships xmlns="http://schemas.openxmlformats.org/package/2006/relationships"><Relationship Id="rId2" Type="http://schemas.openxmlformats.org/officeDocument/2006/relationships/notesSlide" Target="../notesSlides/notesSlide399.xml"/><Relationship Id="rId1" Type="http://schemas.openxmlformats.org/officeDocument/2006/relationships/slideLayout" Target="../slideLayouts/slideLayout98.xml"/></Relationships>
</file>

<file path=ppt/slides/_rels/slide1154.xml.rels><?xml version="1.0" encoding="UTF-8" standalone="yes"?>
<Relationships xmlns="http://schemas.openxmlformats.org/package/2006/relationships"><Relationship Id="rId2" Type="http://schemas.openxmlformats.org/officeDocument/2006/relationships/notesSlide" Target="../notesSlides/notesSlide400.xml"/><Relationship Id="rId1" Type="http://schemas.openxmlformats.org/officeDocument/2006/relationships/slideLayout" Target="../slideLayouts/slideLayout98.xml"/></Relationships>
</file>

<file path=ppt/slides/_rels/slide1155.xml.rels><?xml version="1.0" encoding="UTF-8" standalone="yes"?>
<Relationships xmlns="http://schemas.openxmlformats.org/package/2006/relationships"><Relationship Id="rId2" Type="http://schemas.openxmlformats.org/officeDocument/2006/relationships/notesSlide" Target="../notesSlides/notesSlide401.xml"/><Relationship Id="rId1" Type="http://schemas.openxmlformats.org/officeDocument/2006/relationships/slideLayout" Target="../slideLayouts/slideLayout98.xml"/></Relationships>
</file>

<file path=ppt/slides/_rels/slide1156.xml.rels><?xml version="1.0" encoding="UTF-8" standalone="yes"?>
<Relationships xmlns="http://schemas.openxmlformats.org/package/2006/relationships"><Relationship Id="rId2" Type="http://schemas.openxmlformats.org/officeDocument/2006/relationships/notesSlide" Target="../notesSlides/notesSlide402.xml"/><Relationship Id="rId1" Type="http://schemas.openxmlformats.org/officeDocument/2006/relationships/slideLayout" Target="../slideLayouts/slideLayout98.xml"/></Relationships>
</file>

<file path=ppt/slides/_rels/slide1157.xml.rels><?xml version="1.0" encoding="UTF-8" standalone="yes"?>
<Relationships xmlns="http://schemas.openxmlformats.org/package/2006/relationships"><Relationship Id="rId2" Type="http://schemas.openxmlformats.org/officeDocument/2006/relationships/notesSlide" Target="../notesSlides/notesSlide403.xml"/><Relationship Id="rId1" Type="http://schemas.openxmlformats.org/officeDocument/2006/relationships/slideLayout" Target="../slideLayouts/slideLayout98.xml"/></Relationships>
</file>

<file path=ppt/slides/_rels/slide1158.xml.rels><?xml version="1.0" encoding="UTF-8" standalone="yes"?>
<Relationships xmlns="http://schemas.openxmlformats.org/package/2006/relationships"><Relationship Id="rId3" Type="http://schemas.openxmlformats.org/officeDocument/2006/relationships/slide" Target="slide1155.xml"/><Relationship Id="rId2" Type="http://schemas.openxmlformats.org/officeDocument/2006/relationships/notesSlide" Target="../notesSlides/notesSlide404.xml"/><Relationship Id="rId1" Type="http://schemas.openxmlformats.org/officeDocument/2006/relationships/slideLayout" Target="../slideLayouts/slideLayout98.xml"/></Relationships>
</file>

<file path=ppt/slides/_rels/slide1159.xml.rels><?xml version="1.0" encoding="UTF-8" standalone="yes"?>
<Relationships xmlns="http://schemas.openxmlformats.org/package/2006/relationships"><Relationship Id="rId2" Type="http://schemas.openxmlformats.org/officeDocument/2006/relationships/notesSlide" Target="../notesSlides/notesSlide40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0.xml.rels><?xml version="1.0" encoding="UTF-8" standalone="yes"?>
<Relationships xmlns="http://schemas.openxmlformats.org/package/2006/relationships"><Relationship Id="rId2" Type="http://schemas.openxmlformats.org/officeDocument/2006/relationships/notesSlide" Target="../notesSlides/notesSlide406.xml"/><Relationship Id="rId1" Type="http://schemas.openxmlformats.org/officeDocument/2006/relationships/slideLayout" Target="../slideLayouts/slideLayout1.xml"/></Relationships>
</file>

<file path=ppt/slides/_rels/slide1161.xml.rels><?xml version="1.0" encoding="UTF-8" standalone="yes"?>
<Relationships xmlns="http://schemas.openxmlformats.org/package/2006/relationships"><Relationship Id="rId2" Type="http://schemas.openxmlformats.org/officeDocument/2006/relationships/notesSlide" Target="../notesSlides/notesSlide407.xml"/><Relationship Id="rId1" Type="http://schemas.openxmlformats.org/officeDocument/2006/relationships/slideLayout" Target="../slideLayouts/slideLayout1.xml"/></Relationships>
</file>

<file path=ppt/slides/_rels/slide1162.xml.rels><?xml version="1.0" encoding="UTF-8" standalone="yes"?>
<Relationships xmlns="http://schemas.openxmlformats.org/package/2006/relationships"><Relationship Id="rId2" Type="http://schemas.openxmlformats.org/officeDocument/2006/relationships/notesSlide" Target="../notesSlides/notesSlide408.xml"/><Relationship Id="rId1" Type="http://schemas.openxmlformats.org/officeDocument/2006/relationships/slideLayout" Target="../slideLayouts/slideLayout1.xml"/></Relationships>
</file>

<file path=ppt/slides/_rels/slide1163.xml.rels><?xml version="1.0" encoding="UTF-8" standalone="yes"?>
<Relationships xmlns="http://schemas.openxmlformats.org/package/2006/relationships"><Relationship Id="rId2" Type="http://schemas.openxmlformats.org/officeDocument/2006/relationships/notesSlide" Target="../notesSlides/notesSlide409.xml"/><Relationship Id="rId1" Type="http://schemas.openxmlformats.org/officeDocument/2006/relationships/slideLayout" Target="../slideLayouts/slideLayout1.xml"/></Relationships>
</file>

<file path=ppt/slides/_rels/slide1164.xml.rels><?xml version="1.0" encoding="UTF-8" standalone="yes"?>
<Relationships xmlns="http://schemas.openxmlformats.org/package/2006/relationships"><Relationship Id="rId2" Type="http://schemas.openxmlformats.org/officeDocument/2006/relationships/notesSlide" Target="../notesSlides/notesSlide410.xml"/><Relationship Id="rId1" Type="http://schemas.openxmlformats.org/officeDocument/2006/relationships/slideLayout" Target="../slideLayouts/slideLayout1.xml"/></Relationships>
</file>

<file path=ppt/slides/_rels/slide1165.xml.rels><?xml version="1.0" encoding="UTF-8" standalone="yes"?>
<Relationships xmlns="http://schemas.openxmlformats.org/package/2006/relationships"><Relationship Id="rId2" Type="http://schemas.openxmlformats.org/officeDocument/2006/relationships/notesSlide" Target="../notesSlides/notesSlide411.xml"/><Relationship Id="rId1" Type="http://schemas.openxmlformats.org/officeDocument/2006/relationships/slideLayout" Target="../slideLayouts/slideLayout1.xml"/></Relationships>
</file>

<file path=ppt/slides/_rels/slide1166.xml.rels><?xml version="1.0" encoding="UTF-8" standalone="yes"?>
<Relationships xmlns="http://schemas.openxmlformats.org/package/2006/relationships"><Relationship Id="rId2" Type="http://schemas.openxmlformats.org/officeDocument/2006/relationships/notesSlide" Target="../notesSlides/notesSlide412.xml"/><Relationship Id="rId1" Type="http://schemas.openxmlformats.org/officeDocument/2006/relationships/slideLayout" Target="../slideLayouts/slideLayout1.xml"/></Relationships>
</file>

<file path=ppt/slides/_rels/slide1167.xml.rels><?xml version="1.0" encoding="UTF-8" standalone="yes"?>
<Relationships xmlns="http://schemas.openxmlformats.org/package/2006/relationships"><Relationship Id="rId2" Type="http://schemas.openxmlformats.org/officeDocument/2006/relationships/notesSlide" Target="../notesSlides/notesSlide413.xml"/><Relationship Id="rId1" Type="http://schemas.openxmlformats.org/officeDocument/2006/relationships/slideLayout" Target="../slideLayouts/slideLayout1.xml"/></Relationships>
</file>

<file path=ppt/slides/_rels/slide1168.xml.rels><?xml version="1.0" encoding="UTF-8" standalone="yes"?>
<Relationships xmlns="http://schemas.openxmlformats.org/package/2006/relationships"><Relationship Id="rId2" Type="http://schemas.openxmlformats.org/officeDocument/2006/relationships/notesSlide" Target="../notesSlides/notesSlide414.xml"/><Relationship Id="rId1" Type="http://schemas.openxmlformats.org/officeDocument/2006/relationships/slideLayout" Target="../slideLayouts/slideLayout1.xml"/></Relationships>
</file>

<file path=ppt/slides/_rels/slide1169.xml.rels><?xml version="1.0" encoding="UTF-8" standalone="yes"?>
<Relationships xmlns="http://schemas.openxmlformats.org/package/2006/relationships"><Relationship Id="rId2" Type="http://schemas.openxmlformats.org/officeDocument/2006/relationships/notesSlide" Target="../notesSlides/notesSlide415.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0.xml.rels><?xml version="1.0" encoding="UTF-8" standalone="yes"?>
<Relationships xmlns="http://schemas.openxmlformats.org/package/2006/relationships"><Relationship Id="rId2" Type="http://schemas.openxmlformats.org/officeDocument/2006/relationships/notesSlide" Target="../notesSlides/notesSlide416.xml"/><Relationship Id="rId1" Type="http://schemas.openxmlformats.org/officeDocument/2006/relationships/slideLayout" Target="../slideLayouts/slideLayout1.xml"/></Relationships>
</file>

<file path=ppt/slides/_rels/slide1171.xml.rels><?xml version="1.0" encoding="UTF-8" standalone="yes"?>
<Relationships xmlns="http://schemas.openxmlformats.org/package/2006/relationships"><Relationship Id="rId2" Type="http://schemas.openxmlformats.org/officeDocument/2006/relationships/notesSlide" Target="../notesSlides/notesSlide417.xml"/><Relationship Id="rId1" Type="http://schemas.openxmlformats.org/officeDocument/2006/relationships/slideLayout" Target="../slideLayouts/slideLayout1.xml"/></Relationships>
</file>

<file path=ppt/slides/_rels/slide1172.xml.rels><?xml version="1.0" encoding="UTF-8" standalone="yes"?>
<Relationships xmlns="http://schemas.openxmlformats.org/package/2006/relationships"><Relationship Id="rId2" Type="http://schemas.openxmlformats.org/officeDocument/2006/relationships/notesSlide" Target="../notesSlides/notesSlide418.xml"/><Relationship Id="rId1" Type="http://schemas.openxmlformats.org/officeDocument/2006/relationships/slideLayout" Target="../slideLayouts/slideLayout1.xml"/></Relationships>
</file>

<file path=ppt/slides/_rels/slide1173.xml.rels><?xml version="1.0" encoding="UTF-8" standalone="yes"?>
<Relationships xmlns="http://schemas.openxmlformats.org/package/2006/relationships"><Relationship Id="rId2" Type="http://schemas.openxmlformats.org/officeDocument/2006/relationships/notesSlide" Target="../notesSlides/notesSlide419.xml"/><Relationship Id="rId1" Type="http://schemas.openxmlformats.org/officeDocument/2006/relationships/slideLayout" Target="../slideLayouts/slideLayout1.xml"/></Relationships>
</file>

<file path=ppt/slides/_rels/slide1174.xml.rels><?xml version="1.0" encoding="UTF-8" standalone="yes"?>
<Relationships xmlns="http://schemas.openxmlformats.org/package/2006/relationships"><Relationship Id="rId2" Type="http://schemas.openxmlformats.org/officeDocument/2006/relationships/notesSlide" Target="../notesSlides/notesSlide420.xml"/><Relationship Id="rId1" Type="http://schemas.openxmlformats.org/officeDocument/2006/relationships/slideLayout" Target="../slideLayouts/slideLayout1.xml"/></Relationships>
</file>

<file path=ppt/slides/_rels/slide1175.xml.rels><?xml version="1.0" encoding="UTF-8" standalone="yes"?>
<Relationships xmlns="http://schemas.openxmlformats.org/package/2006/relationships"><Relationship Id="rId2" Type="http://schemas.openxmlformats.org/officeDocument/2006/relationships/notesSlide" Target="../notesSlides/notesSlide421.xml"/><Relationship Id="rId1" Type="http://schemas.openxmlformats.org/officeDocument/2006/relationships/slideLayout" Target="../slideLayouts/slideLayout1.xml"/></Relationships>
</file>

<file path=ppt/slides/_rels/slide1176.xml.rels><?xml version="1.0" encoding="UTF-8" standalone="yes"?>
<Relationships xmlns="http://schemas.openxmlformats.org/package/2006/relationships"><Relationship Id="rId2" Type="http://schemas.openxmlformats.org/officeDocument/2006/relationships/notesSlide" Target="../notesSlides/notesSlide422.xml"/><Relationship Id="rId1" Type="http://schemas.openxmlformats.org/officeDocument/2006/relationships/slideLayout" Target="../slideLayouts/slideLayout1.xml"/></Relationships>
</file>

<file path=ppt/slides/_rels/slide1177.xml.rels><?xml version="1.0" encoding="UTF-8" standalone="yes"?>
<Relationships xmlns="http://schemas.openxmlformats.org/package/2006/relationships"><Relationship Id="rId2" Type="http://schemas.openxmlformats.org/officeDocument/2006/relationships/notesSlide" Target="../notesSlides/notesSlide423.xml"/><Relationship Id="rId1" Type="http://schemas.openxmlformats.org/officeDocument/2006/relationships/slideLayout" Target="../slideLayouts/slideLayout1.xml"/></Relationships>
</file>

<file path=ppt/slides/_rels/slide1178.xml.rels><?xml version="1.0" encoding="UTF-8" standalone="yes"?>
<Relationships xmlns="http://schemas.openxmlformats.org/package/2006/relationships"><Relationship Id="rId2" Type="http://schemas.openxmlformats.org/officeDocument/2006/relationships/notesSlide" Target="../notesSlides/notesSlide424.xml"/><Relationship Id="rId1" Type="http://schemas.openxmlformats.org/officeDocument/2006/relationships/slideLayout" Target="../slideLayouts/slideLayout1.xml"/></Relationships>
</file>

<file path=ppt/slides/_rels/slide1179.xml.rels><?xml version="1.0" encoding="UTF-8" standalone="yes"?>
<Relationships xmlns="http://schemas.openxmlformats.org/package/2006/relationships"><Relationship Id="rId2" Type="http://schemas.openxmlformats.org/officeDocument/2006/relationships/notesSlide" Target="../notesSlides/notesSlide425.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0.xml.rels><?xml version="1.0" encoding="UTF-8" standalone="yes"?>
<Relationships xmlns="http://schemas.openxmlformats.org/package/2006/relationships"><Relationship Id="rId2" Type="http://schemas.openxmlformats.org/officeDocument/2006/relationships/notesSlide" Target="../notesSlides/notesSlide426.xml"/><Relationship Id="rId1" Type="http://schemas.openxmlformats.org/officeDocument/2006/relationships/slideLayout" Target="../slideLayouts/slideLayout97.xml"/></Relationships>
</file>

<file path=ppt/slides/_rels/slide1181.xml.rels><?xml version="1.0" encoding="UTF-8" standalone="yes"?>
<Relationships xmlns="http://schemas.openxmlformats.org/package/2006/relationships"><Relationship Id="rId2" Type="http://schemas.openxmlformats.org/officeDocument/2006/relationships/notesSlide" Target="../notesSlides/notesSlide427.xml"/><Relationship Id="rId1" Type="http://schemas.openxmlformats.org/officeDocument/2006/relationships/slideLayout" Target="../slideLayouts/slideLayout97.xml"/></Relationships>
</file>

<file path=ppt/slides/_rels/slide1182.xml.rels><?xml version="1.0" encoding="UTF-8" standalone="yes"?>
<Relationships xmlns="http://schemas.openxmlformats.org/package/2006/relationships"><Relationship Id="rId2" Type="http://schemas.openxmlformats.org/officeDocument/2006/relationships/notesSlide" Target="../notesSlides/notesSlide428.xml"/><Relationship Id="rId1" Type="http://schemas.openxmlformats.org/officeDocument/2006/relationships/slideLayout" Target="../slideLayouts/slideLayout97.xml"/></Relationships>
</file>

<file path=ppt/slides/_rels/slide1183.xml.rels><?xml version="1.0" encoding="UTF-8" standalone="yes"?>
<Relationships xmlns="http://schemas.openxmlformats.org/package/2006/relationships"><Relationship Id="rId2" Type="http://schemas.openxmlformats.org/officeDocument/2006/relationships/notesSlide" Target="../notesSlides/notesSlide429.xml"/><Relationship Id="rId1" Type="http://schemas.openxmlformats.org/officeDocument/2006/relationships/slideLayout" Target="../slideLayouts/slideLayout97.xml"/></Relationships>
</file>

<file path=ppt/slides/_rels/slide1184.xml.rels><?xml version="1.0" encoding="UTF-8" standalone="yes"?>
<Relationships xmlns="http://schemas.openxmlformats.org/package/2006/relationships"><Relationship Id="rId2" Type="http://schemas.openxmlformats.org/officeDocument/2006/relationships/notesSlide" Target="../notesSlides/notesSlide430.xml"/><Relationship Id="rId1" Type="http://schemas.openxmlformats.org/officeDocument/2006/relationships/slideLayout" Target="../slideLayouts/slideLayout97.xml"/></Relationships>
</file>

<file path=ppt/slides/_rels/slide1185.xml.rels><?xml version="1.0" encoding="UTF-8" standalone="yes"?>
<Relationships xmlns="http://schemas.openxmlformats.org/package/2006/relationships"><Relationship Id="rId2" Type="http://schemas.openxmlformats.org/officeDocument/2006/relationships/notesSlide" Target="../notesSlides/notesSlide431.xml"/><Relationship Id="rId1" Type="http://schemas.openxmlformats.org/officeDocument/2006/relationships/slideLayout" Target="../slideLayouts/slideLayout97.xml"/></Relationships>
</file>

<file path=ppt/slides/_rels/slide1186.xml.rels><?xml version="1.0" encoding="UTF-8" standalone="yes"?>
<Relationships xmlns="http://schemas.openxmlformats.org/package/2006/relationships"><Relationship Id="rId2" Type="http://schemas.openxmlformats.org/officeDocument/2006/relationships/notesSlide" Target="../notesSlides/notesSlide432.xml"/><Relationship Id="rId1" Type="http://schemas.openxmlformats.org/officeDocument/2006/relationships/slideLayout" Target="../slideLayouts/slideLayout97.xml"/></Relationships>
</file>

<file path=ppt/slides/_rels/slide1187.xml.rels><?xml version="1.0" encoding="UTF-8" standalone="yes"?>
<Relationships xmlns="http://schemas.openxmlformats.org/package/2006/relationships"><Relationship Id="rId2" Type="http://schemas.openxmlformats.org/officeDocument/2006/relationships/notesSlide" Target="../notesSlides/notesSlide433.xml"/><Relationship Id="rId1" Type="http://schemas.openxmlformats.org/officeDocument/2006/relationships/slideLayout" Target="../slideLayouts/slideLayout97.xml"/></Relationships>
</file>

<file path=ppt/slides/_rels/slide1188.xml.rels><?xml version="1.0" encoding="UTF-8" standalone="yes"?>
<Relationships xmlns="http://schemas.openxmlformats.org/package/2006/relationships"><Relationship Id="rId2" Type="http://schemas.openxmlformats.org/officeDocument/2006/relationships/notesSlide" Target="../notesSlides/notesSlide434.xml"/><Relationship Id="rId1" Type="http://schemas.openxmlformats.org/officeDocument/2006/relationships/slideLayout" Target="../slideLayouts/slideLayout97.xml"/></Relationships>
</file>

<file path=ppt/slides/_rels/slide1189.xml.rels><?xml version="1.0" encoding="UTF-8" standalone="yes"?>
<Relationships xmlns="http://schemas.openxmlformats.org/package/2006/relationships"><Relationship Id="rId2" Type="http://schemas.openxmlformats.org/officeDocument/2006/relationships/notesSlide" Target="../notesSlides/notesSlide435.xml"/><Relationship Id="rId1" Type="http://schemas.openxmlformats.org/officeDocument/2006/relationships/slideLayout" Target="../slideLayouts/slideLayout9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0.xml.rels><?xml version="1.0" encoding="UTF-8" standalone="yes"?>
<Relationships xmlns="http://schemas.openxmlformats.org/package/2006/relationships"><Relationship Id="rId2" Type="http://schemas.openxmlformats.org/officeDocument/2006/relationships/slide" Target="slide1191.xml"/><Relationship Id="rId1" Type="http://schemas.openxmlformats.org/officeDocument/2006/relationships/slideLayout" Target="../slideLayouts/slideLayout97.xml"/></Relationships>
</file>

<file path=ppt/slides/_rels/slide1191.xml.rels><?xml version="1.0" encoding="UTF-8" standalone="yes"?>
<Relationships xmlns="http://schemas.openxmlformats.org/package/2006/relationships"><Relationship Id="rId2" Type="http://schemas.openxmlformats.org/officeDocument/2006/relationships/notesSlide" Target="../notesSlides/notesSlide436.xml"/><Relationship Id="rId1" Type="http://schemas.openxmlformats.org/officeDocument/2006/relationships/slideLayout" Target="../slideLayouts/slideLayout107.xml"/></Relationships>
</file>

<file path=ppt/slides/_rels/slide1192.xml.rels><?xml version="1.0" encoding="UTF-8" standalone="yes"?>
<Relationships xmlns="http://schemas.openxmlformats.org/package/2006/relationships"><Relationship Id="rId2" Type="http://schemas.openxmlformats.org/officeDocument/2006/relationships/notesSlide" Target="../notesSlides/notesSlide437.xml"/><Relationship Id="rId1" Type="http://schemas.openxmlformats.org/officeDocument/2006/relationships/slideLayout" Target="../slideLayouts/slideLayout107.xml"/></Relationships>
</file>

<file path=ppt/slides/_rels/slide1193.xml.rels><?xml version="1.0" encoding="UTF-8" standalone="yes"?>
<Relationships xmlns="http://schemas.openxmlformats.org/package/2006/relationships"><Relationship Id="rId2" Type="http://schemas.openxmlformats.org/officeDocument/2006/relationships/notesSlide" Target="../notesSlides/notesSlide438.xml"/><Relationship Id="rId1" Type="http://schemas.openxmlformats.org/officeDocument/2006/relationships/slideLayout" Target="../slideLayouts/slideLayout107.xml"/></Relationships>
</file>

<file path=ppt/slides/_rels/slide1194.xml.rels><?xml version="1.0" encoding="UTF-8" standalone="yes"?>
<Relationships xmlns="http://schemas.openxmlformats.org/package/2006/relationships"><Relationship Id="rId2" Type="http://schemas.openxmlformats.org/officeDocument/2006/relationships/notesSlide" Target="../notesSlides/notesSlide439.xml"/><Relationship Id="rId1" Type="http://schemas.openxmlformats.org/officeDocument/2006/relationships/slideLayout" Target="../slideLayouts/slideLayout107.xml"/></Relationships>
</file>

<file path=ppt/slides/_rels/slide1195.xml.rels><?xml version="1.0" encoding="UTF-8" standalone="yes"?>
<Relationships xmlns="http://schemas.openxmlformats.org/package/2006/relationships"><Relationship Id="rId2" Type="http://schemas.openxmlformats.org/officeDocument/2006/relationships/notesSlide" Target="../notesSlides/notesSlide440.xml"/><Relationship Id="rId1" Type="http://schemas.openxmlformats.org/officeDocument/2006/relationships/slideLayout" Target="../slideLayouts/slideLayout107.xml"/></Relationships>
</file>

<file path=ppt/slides/_rels/slide1196.xml.rels><?xml version="1.0" encoding="UTF-8" standalone="yes"?>
<Relationships xmlns="http://schemas.openxmlformats.org/package/2006/relationships"><Relationship Id="rId2" Type="http://schemas.openxmlformats.org/officeDocument/2006/relationships/notesSlide" Target="../notesSlides/notesSlide441.xml"/><Relationship Id="rId1" Type="http://schemas.openxmlformats.org/officeDocument/2006/relationships/slideLayout" Target="../slideLayouts/slideLayout107.xml"/></Relationships>
</file>

<file path=ppt/slides/_rels/slide1197.xml.rels><?xml version="1.0" encoding="UTF-8" standalone="yes"?>
<Relationships xmlns="http://schemas.openxmlformats.org/package/2006/relationships"><Relationship Id="rId2" Type="http://schemas.openxmlformats.org/officeDocument/2006/relationships/notesSlide" Target="../notesSlides/notesSlide442.xml"/><Relationship Id="rId1" Type="http://schemas.openxmlformats.org/officeDocument/2006/relationships/slideLayout" Target="../slideLayouts/slideLayout107.xml"/></Relationships>
</file>

<file path=ppt/slides/_rels/slide1198.xml.rels><?xml version="1.0" encoding="UTF-8" standalone="yes"?>
<Relationships xmlns="http://schemas.openxmlformats.org/package/2006/relationships"><Relationship Id="rId2" Type="http://schemas.openxmlformats.org/officeDocument/2006/relationships/notesSlide" Target="../notesSlides/notesSlide443.xml"/><Relationship Id="rId1" Type="http://schemas.openxmlformats.org/officeDocument/2006/relationships/slideLayout" Target="../slideLayouts/slideLayout107.xml"/></Relationships>
</file>

<file path=ppt/slides/_rels/slide1199.xml.rels><?xml version="1.0" encoding="UTF-8" standalone="yes"?>
<Relationships xmlns="http://schemas.openxmlformats.org/package/2006/relationships"><Relationship Id="rId2" Type="http://schemas.openxmlformats.org/officeDocument/2006/relationships/notesSlide" Target="../notesSlides/notesSlide444.xml"/><Relationship Id="rId1" Type="http://schemas.openxmlformats.org/officeDocument/2006/relationships/slideLayout" Target="../slideLayouts/slideLayout10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0.xml.rels><?xml version="1.0" encoding="UTF-8" standalone="yes"?>
<Relationships xmlns="http://schemas.openxmlformats.org/package/2006/relationships"><Relationship Id="rId2" Type="http://schemas.openxmlformats.org/officeDocument/2006/relationships/notesSlide" Target="../notesSlides/notesSlide445.xml"/><Relationship Id="rId1" Type="http://schemas.openxmlformats.org/officeDocument/2006/relationships/slideLayout" Target="../slideLayouts/slideLayout107.xml"/></Relationships>
</file>

<file path=ppt/slides/_rels/slide1201.xml.rels><?xml version="1.0" encoding="UTF-8" standalone="yes"?>
<Relationships xmlns="http://schemas.openxmlformats.org/package/2006/relationships"><Relationship Id="rId2" Type="http://schemas.openxmlformats.org/officeDocument/2006/relationships/notesSlide" Target="../notesSlides/notesSlide446.xml"/><Relationship Id="rId1" Type="http://schemas.openxmlformats.org/officeDocument/2006/relationships/slideLayout" Target="../slideLayouts/slideLayout107.xml"/></Relationships>
</file>

<file path=ppt/slides/_rels/slide1202.xml.rels><?xml version="1.0" encoding="UTF-8" standalone="yes"?>
<Relationships xmlns="http://schemas.openxmlformats.org/package/2006/relationships"><Relationship Id="rId2" Type="http://schemas.openxmlformats.org/officeDocument/2006/relationships/notesSlide" Target="../notesSlides/notesSlide447.xml"/><Relationship Id="rId1" Type="http://schemas.openxmlformats.org/officeDocument/2006/relationships/slideLayout" Target="../slideLayouts/slideLayout107.xml"/></Relationships>
</file>

<file path=ppt/slides/_rels/slide1203.xml.rels><?xml version="1.0" encoding="UTF-8" standalone="yes"?>
<Relationships xmlns="http://schemas.openxmlformats.org/package/2006/relationships"><Relationship Id="rId2" Type="http://schemas.openxmlformats.org/officeDocument/2006/relationships/notesSlide" Target="../notesSlides/notesSlide448.xml"/><Relationship Id="rId1" Type="http://schemas.openxmlformats.org/officeDocument/2006/relationships/slideLayout" Target="../slideLayouts/slideLayout107.xml"/></Relationships>
</file>

<file path=ppt/slides/_rels/slide1204.xml.rels><?xml version="1.0" encoding="UTF-8" standalone="yes"?>
<Relationships xmlns="http://schemas.openxmlformats.org/package/2006/relationships"><Relationship Id="rId2" Type="http://schemas.openxmlformats.org/officeDocument/2006/relationships/notesSlide" Target="../notesSlides/notesSlide449.xml"/><Relationship Id="rId1" Type="http://schemas.openxmlformats.org/officeDocument/2006/relationships/slideLayout" Target="../slideLayouts/slideLayout107.xml"/></Relationships>
</file>

<file path=ppt/slides/_rels/slide1205.xml.rels><?xml version="1.0" encoding="UTF-8" standalone="yes"?>
<Relationships xmlns="http://schemas.openxmlformats.org/package/2006/relationships"><Relationship Id="rId2" Type="http://schemas.openxmlformats.org/officeDocument/2006/relationships/notesSlide" Target="../notesSlides/notesSlide450.xml"/><Relationship Id="rId1" Type="http://schemas.openxmlformats.org/officeDocument/2006/relationships/slideLayout" Target="../slideLayouts/slideLayout107.xml"/></Relationships>
</file>

<file path=ppt/slides/_rels/slide1206.xml.rels><?xml version="1.0" encoding="UTF-8" standalone="yes"?>
<Relationships xmlns="http://schemas.openxmlformats.org/package/2006/relationships"><Relationship Id="rId2" Type="http://schemas.openxmlformats.org/officeDocument/2006/relationships/notesSlide" Target="../notesSlides/notesSlide451.xml"/><Relationship Id="rId1" Type="http://schemas.openxmlformats.org/officeDocument/2006/relationships/slideLayout" Target="../slideLayouts/slideLayout107.xml"/></Relationships>
</file>

<file path=ppt/slides/_rels/slide1207.xml.rels><?xml version="1.0" encoding="UTF-8" standalone="yes"?>
<Relationships xmlns="http://schemas.openxmlformats.org/package/2006/relationships"><Relationship Id="rId2" Type="http://schemas.openxmlformats.org/officeDocument/2006/relationships/notesSlide" Target="../notesSlides/notesSlide452.xml"/><Relationship Id="rId1" Type="http://schemas.openxmlformats.org/officeDocument/2006/relationships/slideLayout" Target="../slideLayouts/slideLayout107.xml"/></Relationships>
</file>

<file path=ppt/slides/_rels/slide1208.xml.rels><?xml version="1.0" encoding="UTF-8" standalone="yes"?>
<Relationships xmlns="http://schemas.openxmlformats.org/package/2006/relationships"><Relationship Id="rId3" Type="http://schemas.openxmlformats.org/officeDocument/2006/relationships/notesSlide" Target="../notesSlides/notesSlide453.xml"/><Relationship Id="rId2" Type="http://schemas.openxmlformats.org/officeDocument/2006/relationships/slideLayout" Target="../slideLayouts/slideLayout26.xml"/><Relationship Id="rId1" Type="http://schemas.openxmlformats.org/officeDocument/2006/relationships/tags" Target="../tags/tag10.xml"/></Relationships>
</file>

<file path=ppt/slides/_rels/slide1209.xml.rels><?xml version="1.0" encoding="UTF-8" standalone="yes"?>
<Relationships xmlns="http://schemas.openxmlformats.org/package/2006/relationships"><Relationship Id="rId3" Type="http://schemas.openxmlformats.org/officeDocument/2006/relationships/notesSlide" Target="../notesSlides/notesSlide454.xml"/><Relationship Id="rId2" Type="http://schemas.openxmlformats.org/officeDocument/2006/relationships/slideLayout" Target="../slideLayouts/slideLayout26.xml"/><Relationship Id="rId1" Type="http://schemas.openxmlformats.org/officeDocument/2006/relationships/tags" Target="../tags/tag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0.xml.rels><?xml version="1.0" encoding="UTF-8" standalone="yes"?>
<Relationships xmlns="http://schemas.openxmlformats.org/package/2006/relationships"><Relationship Id="rId3" Type="http://schemas.openxmlformats.org/officeDocument/2006/relationships/notesSlide" Target="../notesSlides/notesSlide455.xml"/><Relationship Id="rId2" Type="http://schemas.openxmlformats.org/officeDocument/2006/relationships/slideLayout" Target="../slideLayouts/slideLayout26.xml"/><Relationship Id="rId1" Type="http://schemas.openxmlformats.org/officeDocument/2006/relationships/tags" Target="../tags/tag12.xml"/></Relationships>
</file>

<file path=ppt/slides/_rels/slide1211.xml.rels><?xml version="1.0" encoding="UTF-8" standalone="yes"?>
<Relationships xmlns="http://schemas.openxmlformats.org/package/2006/relationships"><Relationship Id="rId2" Type="http://schemas.openxmlformats.org/officeDocument/2006/relationships/notesSlide" Target="../notesSlides/notesSlide456.xml"/><Relationship Id="rId1" Type="http://schemas.openxmlformats.org/officeDocument/2006/relationships/slideLayout" Target="../slideLayouts/slideLayout108.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2.xml"/><Relationship Id="rId1" Type="http://schemas.openxmlformats.org/officeDocument/2006/relationships/tags" Target="../tags/tag1.xm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2.xml"/><Relationship Id="rId1" Type="http://schemas.openxmlformats.org/officeDocument/2006/relationships/tags" Target="../tags/tag2.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2.xml"/><Relationship Id="rId1" Type="http://schemas.openxmlformats.org/officeDocument/2006/relationships/tags" Target="../tags/tag3.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6.xml.rels><?xml version="1.0" encoding="UTF-8" standalone="yes"?>
<Relationships xmlns="http://schemas.openxmlformats.org/package/2006/relationships"><Relationship Id="rId2" Type="http://schemas.openxmlformats.org/officeDocument/2006/relationships/slide" Target="slide200.xml"/><Relationship Id="rId1" Type="http://schemas.openxmlformats.org/officeDocument/2006/relationships/slideLayout" Target="../slideLayouts/slideLayout26.xml"/></Relationships>
</file>

<file path=ppt/slides/_rels/slide197.xml.rels><?xml version="1.0" encoding="UTF-8" standalone="yes"?>
<Relationships xmlns="http://schemas.openxmlformats.org/package/2006/relationships"><Relationship Id="rId2" Type="http://schemas.openxmlformats.org/officeDocument/2006/relationships/slide" Target="slide200.xml"/><Relationship Id="rId1" Type="http://schemas.openxmlformats.org/officeDocument/2006/relationships/slideLayout" Target="../slideLayouts/slideLayout72.xml"/></Relationships>
</file>

<file path=ppt/slides/_rels/slide198.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199.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3.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204.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2.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4.xml.rels><?xml version="1.0" encoding="UTF-8" standalone="yes"?>
<Relationships xmlns="http://schemas.openxmlformats.org/package/2006/relationships"><Relationship Id="rId2" Type="http://schemas.openxmlformats.org/officeDocument/2006/relationships/slide" Target="slide215.xml"/><Relationship Id="rId1" Type="http://schemas.openxmlformats.org/officeDocument/2006/relationships/slideLayout" Target="../slideLayouts/slideLayout2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18.xml.rels><?xml version="1.0" encoding="UTF-8" standalone="yes"?>
<Relationships xmlns="http://schemas.openxmlformats.org/package/2006/relationships"><Relationship Id="rId2" Type="http://schemas.openxmlformats.org/officeDocument/2006/relationships/slide" Target="slide215.xml"/><Relationship Id="rId1" Type="http://schemas.openxmlformats.org/officeDocument/2006/relationships/slideLayout" Target="../slideLayouts/slideLayout7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5.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5.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5.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5.xml"/></Relationships>
</file>

<file path=ppt/slides/_rels/slide265.xml.rels><?xml version="1.0" encoding="UTF-8" standalone="yes"?>
<Relationships xmlns="http://schemas.openxmlformats.org/package/2006/relationships"><Relationship Id="rId3" Type="http://schemas.openxmlformats.org/officeDocument/2006/relationships/slide" Target="slide611.xml"/><Relationship Id="rId2" Type="http://schemas.openxmlformats.org/officeDocument/2006/relationships/notesSlide" Target="../notesSlides/notesSlide46.xml"/><Relationship Id="rId1" Type="http://schemas.openxmlformats.org/officeDocument/2006/relationships/slideLayout" Target="../slideLayouts/slideLayout95.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5.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5.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5.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5.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5.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5.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5.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5.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5.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5.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5.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5.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5.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5.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5.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5.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5.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5.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5.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5.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5.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5.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5.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3.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3.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3.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3.xml"/></Relationships>
</file>

<file path=ppt/slides/_rels/slide298.xml.rels><?xml version="1.0" encoding="UTF-8" standalone="yes"?>
<Relationships xmlns="http://schemas.openxmlformats.org/package/2006/relationships"><Relationship Id="rId3" Type="http://schemas.openxmlformats.org/officeDocument/2006/relationships/slide" Target="slide670.xml"/><Relationship Id="rId2" Type="http://schemas.openxmlformats.org/officeDocument/2006/relationships/notesSlide" Target="../notesSlides/notesSlide79.xml"/><Relationship Id="rId1" Type="http://schemas.openxmlformats.org/officeDocument/2006/relationships/slideLayout" Target="../slideLayouts/slideLayout53.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3.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3.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3.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3.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3.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3.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3.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3.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3.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3.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3.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3.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3.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3.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3.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3.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3.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3.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53.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3.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3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36.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37.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38.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39.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0.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1.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2.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3.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4.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6.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7.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8.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49.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0.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51.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52.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53.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54.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5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00.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00.xml"/></Relationships>
</file>

<file path=ppt/slides/_rels/slide46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00.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00.xml"/></Relationships>
</file>

<file path=ppt/slides/_rels/slide46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00.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0.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0.xml"/></Relationships>
</file>

<file path=ppt/slides/_rels/slide46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00.xml"/></Relationships>
</file>

<file path=ppt/slides/_rels/slide46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0.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01.xml"/></Relationships>
</file>

<file path=ppt/slides/_rels/slide46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1.xml"/></Relationships>
</file>

<file path=ppt/slides/_rels/slide47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1.xml"/></Relationships>
</file>

<file path=ppt/slides/_rels/slide47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1.xml"/></Relationships>
</file>

<file path=ppt/slides/_rels/slide47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1.xml"/></Relationships>
</file>

<file path=ppt/slides/_rels/slide47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1.xml"/></Relationships>
</file>

<file path=ppt/slides/_rels/slide47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01.xml"/></Relationships>
</file>

<file path=ppt/slides/_rels/slide47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1.xml"/></Relationships>
</file>

<file path=ppt/slides/_rels/slide47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01.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1.xml"/></Relationships>
</file>

<file path=ppt/slides/_rels/slide47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1.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02.xml"/><Relationship Id="rId1" Type="http://schemas.openxmlformats.org/officeDocument/2006/relationships/tags" Target="../tags/tag5.xml"/></Relationships>
</file>

<file path=ppt/slides/_rels/slide54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102.xml"/><Relationship Id="rId1" Type="http://schemas.openxmlformats.org/officeDocument/2006/relationships/tags" Target="../tags/tag6.xml"/></Relationships>
</file>

<file path=ppt/slides/_rels/slide54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02.xml"/><Relationship Id="rId1" Type="http://schemas.openxmlformats.org/officeDocument/2006/relationships/tags" Target="../tags/tag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5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02.xml"/><Relationship Id="rId1" Type="http://schemas.openxmlformats.org/officeDocument/2006/relationships/tags" Target="../tags/tag8.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7.xml.rels><?xml version="1.0" encoding="UTF-8" standalone="yes"?>
<Relationships xmlns="http://schemas.openxmlformats.org/package/2006/relationships"><Relationship Id="rId2" Type="http://schemas.openxmlformats.org/officeDocument/2006/relationships/slide" Target="slide200.xml"/><Relationship Id="rId1" Type="http://schemas.openxmlformats.org/officeDocument/2006/relationships/slideLayout" Target="../slideLayouts/slideLayout26.xml"/></Relationships>
</file>

<file path=ppt/slides/_rels/slide558.xml.rels><?xml version="1.0" encoding="UTF-8" standalone="yes"?>
<Relationships xmlns="http://schemas.openxmlformats.org/package/2006/relationships"><Relationship Id="rId2" Type="http://schemas.openxmlformats.org/officeDocument/2006/relationships/slide" Target="slide200.xml"/><Relationship Id="rId1" Type="http://schemas.openxmlformats.org/officeDocument/2006/relationships/slideLayout" Target="../slideLayouts/slideLayout72.xml"/></Relationships>
</file>

<file path=ppt/slides/_rels/slide559.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60.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64.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565.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73.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75.xml.rels><?xml version="1.0" encoding="UTF-8" standalone="yes"?>
<Relationships xmlns="http://schemas.openxmlformats.org/package/2006/relationships"><Relationship Id="rId2" Type="http://schemas.openxmlformats.org/officeDocument/2006/relationships/slide" Target="slide215.xml"/><Relationship Id="rId1" Type="http://schemas.openxmlformats.org/officeDocument/2006/relationships/slideLayout" Target="../slideLayouts/slideLayout25.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79.xml.rels><?xml version="1.0" encoding="UTF-8" standalone="yes"?>
<Relationships xmlns="http://schemas.openxmlformats.org/package/2006/relationships"><Relationship Id="rId2" Type="http://schemas.openxmlformats.org/officeDocument/2006/relationships/slide" Target="slide215.xml"/><Relationship Id="rId1" Type="http://schemas.openxmlformats.org/officeDocument/2006/relationships/slideLayout" Target="../slideLayouts/slideLayout7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96.xml"/></Relationships>
</file>

<file path=ppt/slides/_rels/slide60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96.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96.xml"/></Relationships>
</file>

<file path=ppt/slides/_rels/slide60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96.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96.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96.xml"/></Relationships>
</file>

<file path=ppt/slides/_rels/slide61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96.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96.xml"/></Relationships>
</file>

<file path=ppt/slides/_rels/slide61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96.xml"/></Relationships>
</file>

<file path=ppt/slides/_rels/slide61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96.xml"/></Relationships>
</file>

<file path=ppt/slides/_rels/slide61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96.xml"/></Relationships>
</file>

<file path=ppt/slides/_rels/slide61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96.xml"/></Relationships>
</file>

<file path=ppt/slides/_rels/slide61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96.xml"/></Relationships>
</file>

<file path=ppt/slides/_rels/slide61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96.xml"/></Relationships>
</file>

<file path=ppt/slides/_rels/slide61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9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2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96.xml"/></Relationships>
</file>

<file path=ppt/slides/_rels/slide62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96.xml"/></Relationships>
</file>

<file path=ppt/slides/_rels/slide623.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96.xml"/></Relationships>
</file>

<file path=ppt/slides/_rels/slide62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96.xml"/></Relationships>
</file>

<file path=ppt/slides/_rels/slide625.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96.xml"/></Relationships>
</file>

<file path=ppt/slides/_rels/slide626.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96.xml"/></Relationships>
</file>

<file path=ppt/slides/_rels/slide62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96.xml"/></Relationships>
</file>

<file path=ppt/slides/_rels/slide62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96.xml"/></Relationships>
</file>

<file path=ppt/slides/_rels/slide62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96.xml"/></Relationships>
</file>

<file path=ppt/slides/_rels/slide63.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63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96.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96.xml"/></Relationships>
</file>

<file path=ppt/slides/_rels/slide632.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96.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96.xml"/></Relationships>
</file>

<file path=ppt/slides/_rels/slide63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96.xml"/></Relationships>
</file>

<file path=ppt/slides/_rels/slide63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96.xml"/></Relationships>
</file>

<file path=ppt/slides/_rels/slide636.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96.xml"/></Relationships>
</file>

<file path=ppt/slides/_rels/slide637.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96.xml"/></Relationships>
</file>

<file path=ppt/slides/_rels/slide63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96.xml"/></Relationships>
</file>

<file path=ppt/slides/_rels/slide63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96.xml"/></Relationships>
</file>

<file path=ppt/slides/_rels/slide64.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640.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96.xml"/></Relationships>
</file>

<file path=ppt/slides/_rels/slide64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96.xml"/></Relationships>
</file>

<file path=ppt/slides/_rels/slide642.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96.xml"/></Relationships>
</file>

<file path=ppt/slides/_rels/slide64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96.xml"/></Relationships>
</file>

<file path=ppt/slides/_rels/slide644.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96.xml"/></Relationships>
</file>

<file path=ppt/slides/_rels/slide64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96.xml"/></Relationships>
</file>

<file path=ppt/slides/_rels/slide646.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96.xml"/></Relationships>
</file>

<file path=ppt/slides/_rels/slide647.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96.xml"/></Relationships>
</file>

<file path=ppt/slides/_rels/slide648.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96.xml"/></Relationships>
</file>

<file path=ppt/slides/_rels/slide649.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96.xml"/></Relationships>
</file>

<file path=ppt/slides/_rels/slide6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650.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96.xml"/></Relationships>
</file>

<file path=ppt/slides/_rels/slide651.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96.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5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96.xml"/></Relationships>
</file>

<file path=ppt/slides/_rels/slide654.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96.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56.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96.xml"/></Relationships>
</file>

<file path=ppt/slides/_rels/slide657.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96.xml"/></Relationships>
</file>

<file path=ppt/slides/_rels/slide658.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96.xml"/></Relationships>
</file>

<file path=ppt/slides/_rels/slide65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96.xml"/></Relationships>
</file>

<file path=ppt/slides/_rels/slide66.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66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96.xml"/></Relationships>
</file>

<file path=ppt/slides/_rels/slide66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96.xml"/></Relationships>
</file>

<file path=ppt/slides/_rels/slide66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96.xml"/></Relationships>
</file>

<file path=ppt/slides/_rels/slide66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96.xml"/></Relationships>
</file>

<file path=ppt/slides/_rels/slide664.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96.xml"/></Relationships>
</file>

<file path=ppt/slides/_rels/slide665.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96.xml"/></Relationships>
</file>

<file path=ppt/slides/_rels/slide666.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96.xml"/></Relationships>
</file>

<file path=ppt/slides/_rels/slide667.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96.xml"/></Relationships>
</file>

<file path=ppt/slides/_rels/slide668.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96.xml"/></Relationships>
</file>

<file path=ppt/slides/_rels/slide669.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96.xml"/></Relationships>
</file>

<file path=ppt/slides/_rels/slide67.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670.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52.xml"/></Relationships>
</file>

<file path=ppt/slides/_rels/slide671.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2.xml"/></Relationships>
</file>

<file path=ppt/slides/_rels/slide672.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52.xml"/></Relationships>
</file>

<file path=ppt/slides/_rels/slide673.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2.xml"/></Relationships>
</file>

<file path=ppt/slides/_rels/slide674.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52.xml"/></Relationships>
</file>

<file path=ppt/slides/_rels/slide675.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2.xml"/></Relationships>
</file>

<file path=ppt/slides/_rels/slide676.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2.xml"/></Relationships>
</file>

<file path=ppt/slides/_rels/slide677.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52.xml"/></Relationships>
</file>

<file path=ppt/slides/_rels/slide678.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52.xml"/></Relationships>
</file>

<file path=ppt/slides/_rels/slide679.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52.xml"/></Relationships>
</file>

<file path=ppt/slides/_rels/slide68.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680.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52.xml"/></Relationships>
</file>

<file path=ppt/slides/_rels/slide681.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52.xml"/></Relationships>
</file>

<file path=ppt/slides/_rels/slide682.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52.xml"/></Relationships>
</file>

<file path=ppt/slides/_rels/slide683.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52.xml"/></Relationships>
</file>

<file path=ppt/slides/_rels/slide684.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52.xml"/></Relationships>
</file>

<file path=ppt/slides/_rels/slide685.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2.xml"/></Relationships>
</file>

<file path=ppt/slides/_rels/slide686.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52.xml"/></Relationships>
</file>

<file path=ppt/slides/_rels/slide687.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2.xml"/></Relationships>
</file>

<file path=ppt/slides/_rels/slide688.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52.xml"/></Relationships>
</file>

<file path=ppt/slides/_rels/slide689.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52.xml"/></Relationships>
</file>

<file path=ppt/slides/_rels/slide69.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690.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52.xml"/></Relationships>
</file>

<file path=ppt/slides/_rels/slide691.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52.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52.xml"/></Relationships>
</file>

<file path=ppt/slides/_rels/slide693.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52.xml"/></Relationships>
</file>

<file path=ppt/slides/_rels/slide694.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52.xml"/></Relationships>
</file>

<file path=ppt/slides/_rels/slide695.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52.xml"/></Relationships>
</file>

<file path=ppt/slides/_rels/slide696.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52.xml"/></Relationships>
</file>

<file path=ppt/slides/_rels/slide697.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52.xml"/></Relationships>
</file>

<file path=ppt/slides/_rels/slide698.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2.xml"/></Relationships>
</file>

<file path=ppt/slides/_rels/slide699.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3.xml"/></Relationships>
</file>

<file path=ppt/slides/_rels/slide70.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2.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52.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2.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103.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103.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103.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103.xml"/></Relationships>
</file>

<file path=ppt/slides/_rels/slide77.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3.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3.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3.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3.xml"/></Relationships>
</file>

<file path=ppt/slides/_rels/slide774.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3.xml"/></Relationships>
</file>

<file path=ppt/slides/_rels/slide775.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3.xml"/></Relationships>
</file>

<file path=ppt/slides/_rels/slide776.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3.xml"/></Relationships>
</file>

<file path=ppt/slides/_rels/slide777.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103.xml"/></Relationships>
</file>

<file path=ppt/slides/_rels/slide778.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91.xml"/></Relationships>
</file>

<file path=ppt/slides/_rels/slide779.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91.xml"/></Relationships>
</file>

<file path=ppt/slides/_rels/slide78.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80.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91.xml"/></Relationships>
</file>

<file path=ppt/slides/_rels/slide781.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91.xml"/></Relationships>
</file>

<file path=ppt/slides/_rels/slide782.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91.xml"/></Relationships>
</file>

<file path=ppt/slides/_rels/slide783.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91.xml"/></Relationships>
</file>

<file path=ppt/slides/_rels/slide784.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91.xml"/></Relationships>
</file>

<file path=ppt/slides/_rels/slide785.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91.xml"/></Relationships>
</file>

<file path=ppt/slides/_rels/slide786.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91.xml"/></Relationships>
</file>

<file path=ppt/slides/_rels/slide787.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91.xml"/></Relationships>
</file>

<file path=ppt/slides/_rels/slide788.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91.xml"/></Relationships>
</file>

<file path=ppt/slides/_rels/slide789.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91.xml"/></Relationships>
</file>

<file path=ppt/slides/_rels/slide79.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790.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91.xml"/></Relationships>
</file>

<file path=ppt/slides/_rels/slide791.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91.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94.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91.xml"/></Relationships>
</file>

<file path=ppt/slides/_rels/slide795.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91.xml"/></Relationships>
</file>

<file path=ppt/slides/_rels/slide796.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1.xml"/></Relationships>
</file>

<file path=ppt/slides/_rels/slide797.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1.xml"/></Relationships>
</file>

<file path=ppt/slides/_rels/slide798.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1.xml"/></Relationships>
</file>

<file path=ppt/slides/_rels/slide799.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800.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101.xml"/></Relationships>
</file>

<file path=ppt/slides/_rels/slide801.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101.xml"/></Relationships>
</file>

<file path=ppt/slides/_rels/slide802.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1.xml"/></Relationships>
</file>

<file path=ppt/slides/_rels/slide803.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1.xml"/></Relationships>
</file>

<file path=ppt/slides/_rels/slide804.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1.xml"/></Relationships>
</file>

<file path=ppt/slides/_rels/slide805.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1.xml"/></Relationships>
</file>

<file path=ppt/slides/_rels/slide806.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1.xml"/></Relationships>
</file>

<file path=ppt/slides/_rels/slide807.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1.xml"/></Relationships>
</file>

<file path=ppt/slides/_rels/slide808.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1.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2.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100.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0.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0.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0.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0.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1.xml.rels><?xml version="1.0" encoding="UTF-8" standalone="yes"?>
<Relationships xmlns="http://schemas.openxmlformats.org/package/2006/relationships"><Relationship Id="rId3" Type="http://schemas.openxmlformats.org/officeDocument/2006/relationships/notesSlide" Target="../notesSlides/notesSlide266.xml"/><Relationship Id="rId2" Type="http://schemas.openxmlformats.org/officeDocument/2006/relationships/slideLayout" Target="../slideLayouts/slideLayout102.xml"/><Relationship Id="rId1" Type="http://schemas.openxmlformats.org/officeDocument/2006/relationships/tags" Target="../tags/tag9.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8.xml.rels><?xml version="1.0" encoding="UTF-8" standalone="yes"?>
<Relationships xmlns="http://schemas.openxmlformats.org/package/2006/relationships"><Relationship Id="rId2" Type="http://schemas.openxmlformats.org/officeDocument/2006/relationships/slide" Target="slide200.xml"/><Relationship Id="rId1" Type="http://schemas.openxmlformats.org/officeDocument/2006/relationships/slideLayout" Target="../slideLayouts/slideLayout26.xml"/></Relationships>
</file>

<file path=ppt/slides/_rels/slide899.xml.rels><?xml version="1.0" encoding="UTF-8" standalone="yes"?>
<Relationships xmlns="http://schemas.openxmlformats.org/package/2006/relationships"><Relationship Id="rId2" Type="http://schemas.openxmlformats.org/officeDocument/2006/relationships/slide" Target="slide200.xm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0.xml"/></Relationships>
</file>

<file path=ppt/slides/_rels/slide900.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901.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05.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906.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0.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14.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72.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16.xml.rels><?xml version="1.0" encoding="UTF-8" standalone="yes"?>
<Relationships xmlns="http://schemas.openxmlformats.org/package/2006/relationships"><Relationship Id="rId2" Type="http://schemas.openxmlformats.org/officeDocument/2006/relationships/slide" Target="slide215.xml"/><Relationship Id="rId1" Type="http://schemas.openxmlformats.org/officeDocument/2006/relationships/slideLayout" Target="../slideLayouts/slideLayout25.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0.xml"/></Relationships>
</file>

<file path=ppt/slides/_rels/slide920.xml.rels><?xml version="1.0" encoding="UTF-8" standalone="yes"?>
<Relationships xmlns="http://schemas.openxmlformats.org/package/2006/relationships"><Relationship Id="rId2" Type="http://schemas.openxmlformats.org/officeDocument/2006/relationships/slide" Target="slide215.xml"/><Relationship Id="rId1" Type="http://schemas.openxmlformats.org/officeDocument/2006/relationships/slideLayout" Target="../slideLayouts/slideLayout72.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0.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0.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46.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37.xml"/></Relationships>
</file>

<file path=ppt/slides/_rels/slide947.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37.xml"/></Relationships>
</file>

<file path=ppt/slides/_rels/slide948.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37.xml"/></Relationships>
</file>

<file path=ppt/slides/_rels/slide949.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3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0.xml"/></Relationships>
</file>

<file path=ppt/slides/_rels/slide950.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37.xml"/></Relationships>
</file>

<file path=ppt/slides/_rels/slide951.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37.xml"/></Relationships>
</file>

<file path=ppt/slides/_rels/slide952.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37.xml"/></Relationships>
</file>

<file path=ppt/slides/_rels/slide953.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37.xml"/></Relationships>
</file>

<file path=ppt/slides/_rels/slide954.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37.xml"/></Relationships>
</file>

<file path=ppt/slides/_rels/slide955.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37.xml"/></Relationships>
</file>

<file path=ppt/slides/_rels/slide956.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37.xml"/></Relationships>
</file>

<file path=ppt/slides/_rels/slide957.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37.xml"/></Relationships>
</file>

<file path=ppt/slides/_rels/slide958.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37.xml"/></Relationships>
</file>

<file path=ppt/slides/_rels/slide959.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3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1.xml"/></Relationships>
</file>

<file path=ppt/slides/_rels/slide960.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37.xml"/></Relationships>
</file>

<file path=ppt/slides/_rels/slide961.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37.xml"/></Relationships>
</file>

<file path=ppt/slides/_rels/slide962.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37.xml"/></Relationships>
</file>

<file path=ppt/slides/_rels/slide963.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37.xml"/></Relationships>
</file>

<file path=ppt/slides/_rels/slide964.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37.xml"/></Relationships>
</file>

<file path=ppt/slides/_rels/slide965.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37.xml"/></Relationships>
</file>

<file path=ppt/slides/_rels/slide966.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37.xml"/></Relationships>
</file>

<file path=ppt/slides/_rels/slide967.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37.xml"/></Relationships>
</file>

<file path=ppt/slides/_rels/slide968.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37.xml"/></Relationships>
</file>

<file path=ppt/slides/_rels/slide969.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3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1.xml"/></Relationships>
</file>

<file path=ppt/slides/_rels/slide970.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37.xml"/></Relationships>
</file>

<file path=ppt/slides/_rels/slide971.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37.xml"/></Relationships>
</file>

<file path=ppt/slides/_rels/slide972.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37.xml"/></Relationships>
</file>

<file path=ppt/slides/_rels/slide973.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37.xml"/></Relationships>
</file>

<file path=ppt/slides/_rels/slide974.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37.xml"/></Relationships>
</file>

<file path=ppt/slides/_rels/slide975.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37.xml"/></Relationships>
</file>

<file path=ppt/slides/_rels/slide976.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37.xml"/></Relationships>
</file>

<file path=ppt/slides/_rels/slide977.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37.xml"/></Relationships>
</file>

<file path=ppt/slides/_rels/slide978.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84.xml"/></Relationships>
</file>

<file path=ppt/slides/_rels/slide979.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8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1.xml"/></Relationships>
</file>

<file path=ppt/slides/_rels/slide980.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84.xml"/></Relationships>
</file>

<file path=ppt/slides/_rels/slide981.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84.xml"/></Relationships>
</file>

<file path=ppt/slides/_rels/slide982.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84.xml"/></Relationships>
</file>

<file path=ppt/slides/_rels/slide983.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84.xml"/></Relationships>
</file>

<file path=ppt/slides/_rels/slide984.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84.xml"/></Relationships>
</file>

<file path=ppt/slides/_rels/slide985.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84.xml"/></Relationships>
</file>

<file path=ppt/slides/_rels/slide986.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84.xml"/></Relationships>
</file>

<file path=ppt/slides/_rels/slide987.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84.xml"/></Relationships>
</file>

<file path=ppt/slides/_rels/slide988.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84.xml"/></Relationships>
</file>

<file path=ppt/slides/_rels/slide989.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8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1.xml"/></Relationships>
</file>

<file path=ppt/slides/_rels/slide990.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84.xml"/></Relationships>
</file>

<file path=ppt/slides/_rels/slide991.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84.xml"/></Relationships>
</file>

<file path=ppt/slides/_rels/slide992.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84.xml"/></Relationships>
</file>

<file path=ppt/slides/_rels/slide993.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84.xml"/></Relationships>
</file>

<file path=ppt/slides/_rels/slide994.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84.xml"/></Relationships>
</file>

<file path=ppt/slides/_rels/slide995.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84.xml"/></Relationships>
</file>

<file path=ppt/slides/_rels/slide996.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84.xml"/></Relationships>
</file>

<file path=ppt/slides/_rels/slide997.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84.xml"/></Relationships>
</file>

<file path=ppt/slides/_rels/slide998.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84.xml"/></Relationships>
</file>

<file path=ppt/slides/_rels/slide999.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085" y="5043714"/>
            <a:ext cx="7866743" cy="1200329"/>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7200" b="1" i="0" u="none" strike="noStrike" kern="1200" cap="none" spc="0" normalizeH="0" baseline="0" noProof="0" dirty="0" smtClean="0">
                <a:ln>
                  <a:noFill/>
                </a:ln>
                <a:solidFill>
                  <a:srgbClr val="FFC000"/>
                </a:solidFill>
                <a:effectLst/>
                <a:uLnTx/>
                <a:uFillTx/>
                <a:latin typeface="Calibri"/>
                <a:ea typeface="+mn-ea"/>
                <a:cs typeface="Arial" panose="020B0604020202020204" pitchFamily="34" charset="0"/>
              </a:rPr>
              <a:t>صلاة السجدة المقدسة</a:t>
            </a:r>
            <a:endParaRPr kumimoji="0" lang="ar-EG" sz="199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0124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a:xfrm>
            <a:off x="0" y="5938324"/>
            <a:ext cx="9143999" cy="808893"/>
          </a:xfrm>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35751315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تنضح على بزوفاك فأطهر، تغسلني فأبيض أكثر من الثلج. تسمعني سرورا وفرحا، فتبتهج عظامي المنسحقة</a:t>
                      </a:r>
                      <a:endParaRPr lang="ar-EG" sz="8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16287281"/>
      </p:ext>
    </p:extLst>
  </p:cSld>
  <p:clrMapOvr>
    <a:masterClrMapping/>
  </p:clrMapOvr>
</p:sld>
</file>

<file path=ppt/slides/slide10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راعياً شعبك بطهارة وبر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ef`amoni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mpeklaoc</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outoubo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oumeqmhi</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 اموني إمبيك لاس خين أوطوفو نيم او ميثمي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وجميع الأساقفة الأرثوذكسيين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ni`epickopoc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throu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norqido</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نيم ني إيبسكوبوس نيم ني أرثوذكسوس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والقمامصة والقسوس والشمامسة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hgoumenoc</a:t>
                      </a:r>
                      <a:endParaRPr lang="en-US" sz="3200" b="0" kern="1200" baseline="0" dirty="0">
                        <a:solidFill>
                          <a:srgbClr val="FFFF00"/>
                        </a:solidFill>
                        <a:latin typeface="Athanasius" pitchFamily="2" charset="0"/>
                        <a:ea typeface="+mn-ea"/>
                        <a:cs typeface="+mn-cs"/>
                      </a:endParaRPr>
                    </a:p>
                    <a:p>
                      <a:pPr algn="ctr" rtl="0"/>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ni`precbuteroc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nidi`akwn</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نيم بي ني هيغومينوس نيم ني إبريسفيتيروس نيم ني ذياكون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وكل امتلاء كنيستك الواحدة الوحيدة</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vmo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thrf</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tekou`i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mmauatc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نيم إفموه تيرف إنتي تيك اووه إممافتس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المقدسة الجامعة الرسولية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nkaqolikh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n`apoctolikh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nek`klhci`a</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إثؤواب إنكاثوليكي إن أبوسطوليكي إن </a:t>
                      </a:r>
                      <a:br>
                        <a:rPr lang="ar-SA" sz="4000" b="1" dirty="0">
                          <a:cs typeface="+mj-cs"/>
                        </a:rPr>
                      </a:br>
                      <a:r>
                        <a:rPr lang="ar-SA" sz="4000" b="1" dirty="0">
                          <a:cs typeface="+mj-cs"/>
                        </a:rPr>
                        <a:t>إككليسيا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انعم عليهم وعلينا</a:t>
                      </a:r>
                      <a:r>
                        <a:rPr lang="ar-EG" sz="4800" b="1" dirty="0">
                          <a:cs typeface="+mj-cs"/>
                        </a:rPr>
                        <a:t> </a:t>
                      </a:r>
                      <a:r>
                        <a:rPr lang="ar-SA" sz="4800" b="1" dirty="0">
                          <a:cs typeface="+mj-cs"/>
                        </a:rPr>
                        <a:t>بالسلام والعافية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Ek`eerxarizecqe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neman</a:t>
                      </a:r>
                      <a:r>
                        <a:rPr lang="en-US" sz="3600" b="0" kern="1200" baseline="0" dirty="0">
                          <a:solidFill>
                            <a:srgbClr val="FFFF00"/>
                          </a:solidFill>
                          <a:latin typeface="Athanasius" pitchFamily="2" charset="0"/>
                          <a:ea typeface="+mn-ea"/>
                          <a:cs typeface="+mn-cs"/>
                        </a:rPr>
                        <a:t>&gt;</a:t>
                      </a: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nou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irhnh</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ououjai</a:t>
                      </a:r>
                      <a:r>
                        <a:rPr lang="en-US" sz="3600" b="0" kern="1200" baseline="0" dirty="0">
                          <a:solidFill>
                            <a:srgbClr val="FFFF00"/>
                          </a:solidFill>
                          <a:latin typeface="Athanasius" pitchFamily="2" charset="0"/>
                          <a:ea typeface="+mn-ea"/>
                          <a:cs typeface="+mn-cs"/>
                        </a:rPr>
                        <a:t> </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إيك إى إير خاريزستي نوؤو نيمان إن أو هيريني نيم أو أوجاي</a:t>
                      </a:r>
                      <a:r>
                        <a:rPr lang="en-US" sz="3600" b="1" dirty="0">
                          <a:cs typeface="+mj-cs"/>
                        </a:rPr>
                        <a:t> </a:t>
                      </a:r>
                      <a:r>
                        <a:rPr lang="ar-SA" sz="3600" b="1" dirty="0">
                          <a:cs typeface="+mj-cs"/>
                        </a:rPr>
                        <a:t>إي</a:t>
                      </a:r>
                      <a:r>
                        <a:rPr lang="ar-EG" sz="3600" b="1" dirty="0">
                          <a:cs typeface="+mj-cs"/>
                        </a:rPr>
                        <a:t>ف</a:t>
                      </a:r>
                      <a:r>
                        <a:rPr lang="ar-SA" sz="3600" b="1" dirty="0">
                          <a:cs typeface="+mj-cs"/>
                        </a:rPr>
                        <a:t>ول</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في</a:t>
                      </a:r>
                      <a:r>
                        <a:rPr lang="ar-EG" sz="6600" b="1" dirty="0">
                          <a:cs typeface="+mj-cs"/>
                        </a:rPr>
                        <a:t> </a:t>
                      </a:r>
                      <a:r>
                        <a:rPr lang="ar-SA" sz="6600" b="1" dirty="0">
                          <a:cs typeface="+mj-cs"/>
                        </a:rPr>
                        <a:t>كل موضع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600" b="0" kern="1200" baseline="0" dirty="0">
                          <a:solidFill>
                            <a:srgbClr val="FFFF00"/>
                          </a:solidFill>
                          <a:latin typeface="Athanasius" pitchFamily="2" charset="0"/>
                          <a:ea typeface="+mn-ea"/>
                          <a:cs typeface="+mn-cs"/>
                        </a:rPr>
                        <a:t>`</a:t>
                      </a:r>
                      <a:r>
                        <a:rPr lang="en-US" sz="6600" b="0" kern="1200" baseline="0" dirty="0" err="1">
                          <a:solidFill>
                            <a:srgbClr val="FFFF00"/>
                          </a:solidFill>
                          <a:latin typeface="Athanasius" pitchFamily="2" charset="0"/>
                          <a:ea typeface="+mn-ea"/>
                          <a:cs typeface="+mn-cs"/>
                        </a:rPr>
                        <a:t>ebol'en</a:t>
                      </a:r>
                      <a:endParaRPr lang="en-US" sz="6600" b="0" kern="1200" baseline="0" dirty="0">
                        <a:solidFill>
                          <a:srgbClr val="FFFF00"/>
                        </a:solidFill>
                        <a:latin typeface="Athanasius" pitchFamily="2" charset="0"/>
                        <a:ea typeface="+mn-ea"/>
                        <a:cs typeface="+mn-cs"/>
                      </a:endParaRPr>
                    </a:p>
                    <a:p>
                      <a:pPr algn="ctr" rtl="0"/>
                      <a:r>
                        <a:rPr lang="en-US" sz="6600" b="0" kern="1200" baseline="0" dirty="0" err="1">
                          <a:solidFill>
                            <a:srgbClr val="FFFF00"/>
                          </a:solidFill>
                          <a:latin typeface="Athanasius" pitchFamily="2" charset="0"/>
                          <a:ea typeface="+mn-ea"/>
                          <a:cs typeface="+mn-cs"/>
                        </a:rPr>
                        <a:t>mai</a:t>
                      </a: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niben</a:t>
                      </a:r>
                      <a:endParaRPr lang="en-US" sz="13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إي</a:t>
                      </a:r>
                      <a:r>
                        <a:rPr lang="ar-EG" sz="6000" b="1" dirty="0"/>
                        <a:t>ف</a:t>
                      </a:r>
                      <a:r>
                        <a:rPr lang="ar-SA" sz="6000" b="1" dirty="0"/>
                        <a:t>ول خين ماي نيفين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وصلواتهم التي يقدمونها عنا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Nou`proceuxh</a:t>
                      </a:r>
                      <a:r>
                        <a:rPr lang="en-US" sz="4000" b="0" kern="1200" baseline="0" dirty="0">
                          <a:solidFill>
                            <a:srgbClr val="FFFF00"/>
                          </a:solidFill>
                          <a:latin typeface="Athanasius" pitchFamily="2" charset="0"/>
                          <a:ea typeface="+mn-ea"/>
                          <a:cs typeface="+mn-cs"/>
                        </a:rPr>
                        <a:t> de `</a:t>
                      </a:r>
                      <a:r>
                        <a:rPr lang="en-US" sz="4000" b="0" kern="1200" baseline="0" dirty="0" err="1">
                          <a:solidFill>
                            <a:srgbClr val="FFFF00"/>
                          </a:solidFill>
                          <a:latin typeface="Athanasius" pitchFamily="2" charset="0"/>
                          <a:ea typeface="+mn-ea"/>
                          <a:cs typeface="+mn-cs"/>
                        </a:rPr>
                        <a:t>etou`iri</a:t>
                      </a:r>
                      <a:endParaRPr lang="en-US" sz="4000" b="0" kern="1200" baseline="0" dirty="0">
                        <a:solidFill>
                          <a:srgbClr val="FFFF00"/>
                        </a:solidFill>
                        <a:latin typeface="Athanasius" pitchFamily="2" charset="0"/>
                        <a:ea typeface="+mn-ea"/>
                        <a:cs typeface="+mn-cs"/>
                      </a:endParaRPr>
                    </a:p>
                    <a:p>
                      <a:pPr algn="ctr" rtl="0"/>
                      <a:r>
                        <a:rPr lang="pt-BR" sz="4000" b="0" kern="1200" baseline="0" dirty="0">
                          <a:solidFill>
                            <a:srgbClr val="FFFF00"/>
                          </a:solidFill>
                          <a:latin typeface="Athanasius" pitchFamily="2" charset="0"/>
                          <a:ea typeface="+mn-ea"/>
                          <a:cs typeface="+mn-cs"/>
                        </a:rPr>
                        <a:t>`mmwou `e`\rhi</a:t>
                      </a:r>
                    </a:p>
                    <a:p>
                      <a:pPr algn="ctr" rtl="0"/>
                      <a:r>
                        <a:rPr lang="pt-BR" sz="4000" b="0" kern="1200" baseline="0" dirty="0">
                          <a:solidFill>
                            <a:srgbClr val="FFFF00"/>
                          </a:solidFill>
                          <a:latin typeface="Athanasius" pitchFamily="2" charset="0"/>
                          <a:ea typeface="+mn-ea"/>
                          <a:cs typeface="+mn-cs"/>
                        </a:rPr>
                        <a:t> `ejwn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نو إبروس إفكي ذى إيتو إيري إمموؤوإي إهري إيجون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وعن كل شعبك</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a:solidFill>
                            <a:srgbClr val="FFFF00"/>
                          </a:solidFill>
                          <a:latin typeface="Athanasius" pitchFamily="2" charset="0"/>
                          <a:ea typeface="+mn-ea"/>
                          <a:cs typeface="+mn-cs"/>
                        </a:rPr>
                        <a:t> nem `ejen</a:t>
                      </a:r>
                    </a:p>
                    <a:p>
                      <a:pPr algn="ctr" rtl="0"/>
                      <a:r>
                        <a:rPr lang="en-US" sz="4800" b="0" kern="1200" baseline="0" dirty="0" err="1">
                          <a:solidFill>
                            <a:srgbClr val="FFFF00"/>
                          </a:solidFill>
                          <a:latin typeface="Athanasius" pitchFamily="2" charset="0"/>
                          <a:ea typeface="+mn-ea"/>
                          <a:cs typeface="+mn-cs"/>
                        </a:rPr>
                        <a:t>peklaoc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thrf</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نيم إيجين بيك لاؤس تيرف</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وصلواتنا نحن أيضاً عنهم</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noun \</a:t>
                      </a:r>
                      <a:r>
                        <a:rPr lang="en-US" sz="4800" b="0" kern="1200" baseline="0" dirty="0" err="1">
                          <a:solidFill>
                            <a:srgbClr val="FFFF00"/>
                          </a:solidFill>
                          <a:latin typeface="Athanasius" pitchFamily="2" charset="0"/>
                          <a:ea typeface="+mn-ea"/>
                          <a:cs typeface="+mn-cs"/>
                        </a:rPr>
                        <a:t>wn</a:t>
                      </a:r>
                      <a:r>
                        <a:rPr lang="en-US" sz="4800" b="0" kern="1200" baseline="0" dirty="0">
                          <a:solidFill>
                            <a:srgbClr val="FFFF00"/>
                          </a:solidFill>
                          <a:latin typeface="Athanasius" pitchFamily="2" charset="0"/>
                          <a:ea typeface="+mn-ea"/>
                          <a:cs typeface="+mn-cs"/>
                        </a:rPr>
                        <a:t>  `e`\</a:t>
                      </a:r>
                      <a:r>
                        <a:rPr lang="en-US" sz="4800" b="0" kern="1200" baseline="0" dirty="0" err="1">
                          <a:solidFill>
                            <a:srgbClr val="FFFF00"/>
                          </a:solidFill>
                          <a:latin typeface="Athanasius" pitchFamily="2" charset="0"/>
                          <a:ea typeface="+mn-ea"/>
                          <a:cs typeface="+mn-cs"/>
                        </a:rPr>
                        <a:t>rhi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ejwou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نيم نونهون إى إهري إيجوؤو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اصرف وجهك عن خطاياي، وامح كل آثامي. قلبا نقيا اخلق في يا الله، وروحا مستقيما جدده في أحشائي</a:t>
                      </a:r>
                      <a:endParaRPr lang="ar-EG" sz="9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65776246"/>
      </p:ext>
    </p:extLst>
  </p:cSld>
  <p:clrMapOvr>
    <a:masterClrMapping/>
  </p:clrMapOvr>
</p:sld>
</file>

<file path=ppt/slides/slide10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إقبلها إليك علي مذبحك المقدس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opou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erok</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ejen</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pekquciacthrion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eqouab</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شوبو إيروك إيجين بيك ثيسيا ستيريون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الناطق السمائي رائحة بخور</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nellogimon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tve</a:t>
                      </a:r>
                      <a:r>
                        <a:rPr lang="en-US" sz="4000" b="0" kern="1200" baseline="0" dirty="0">
                          <a:solidFill>
                            <a:srgbClr val="FFFF00"/>
                          </a:solidFill>
                          <a:latin typeface="Athanasius" pitchFamily="2" charset="0"/>
                          <a:ea typeface="+mn-ea"/>
                          <a:cs typeface="+mn-cs"/>
                        </a:rPr>
                        <a:t>&gt;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eou`cqoi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n`cqoinoufi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 إيللوجيمون إنتي إتفي أي أو إسطوي إن إسطوى نوفي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cs typeface="+mj-cs"/>
                        </a:rPr>
                        <a:t>وسائر أعدائهم الذين يرون</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Noujaji</a:t>
                      </a:r>
                      <a:r>
                        <a:rPr lang="en-US" sz="4000" b="0" kern="1200" baseline="0" dirty="0">
                          <a:solidFill>
                            <a:srgbClr val="FFFF00"/>
                          </a:solidFill>
                          <a:latin typeface="Athanasius" pitchFamily="2" charset="0"/>
                          <a:ea typeface="+mn-ea"/>
                          <a:cs typeface="+mn-cs"/>
                        </a:rPr>
                        <a:t> men </a:t>
                      </a:r>
                      <a:r>
                        <a:rPr lang="en-US" sz="4000" b="0" kern="1200" baseline="0" dirty="0" err="1">
                          <a:solidFill>
                            <a:srgbClr val="FFFF00"/>
                          </a:solidFill>
                          <a:latin typeface="Athanasius" pitchFamily="2" charset="0"/>
                          <a:ea typeface="+mn-ea"/>
                          <a:cs typeface="+mn-cs"/>
                        </a:rPr>
                        <a:t>throu</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nh`etounau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نوجاجي مين تيرو نيئيطوناف إيروؤو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و</a:t>
                      </a:r>
                      <a:r>
                        <a:rPr lang="ar-EG" sz="7200" b="1" dirty="0">
                          <a:cs typeface="+mj-cs"/>
                        </a:rPr>
                        <a:t> </a:t>
                      </a:r>
                      <a:r>
                        <a:rPr lang="ar-SA" sz="7200" b="1" dirty="0">
                          <a:cs typeface="+mj-cs"/>
                        </a:rPr>
                        <a:t>الذين لا يرون</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p>
                    <a:p>
                      <a:pPr algn="ctr" rtl="0"/>
                      <a:r>
                        <a:rPr lang="en-US" sz="4000" b="0" kern="1200" baseline="0" dirty="0" err="1">
                          <a:solidFill>
                            <a:srgbClr val="FFFF00"/>
                          </a:solidFill>
                          <a:latin typeface="Athanasius" pitchFamily="2" charset="0"/>
                          <a:ea typeface="+mn-ea"/>
                          <a:cs typeface="+mn-cs"/>
                        </a:rPr>
                        <a:t>nh`ete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ncenau</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erwou</a:t>
                      </a:r>
                      <a:r>
                        <a:rPr lang="en-US" sz="4000" b="0" kern="1200" baseline="0" dirty="0">
                          <a:solidFill>
                            <a:srgbClr val="FFFF00"/>
                          </a:solidFill>
                          <a:latin typeface="Athanasius" pitchFamily="2" charset="0"/>
                          <a:ea typeface="+mn-ea"/>
                          <a:cs typeface="+mn-cs"/>
                        </a:rPr>
                        <a:t> an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نيم ني إنسيناف إيروؤو آن</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إسحقهم و</a:t>
                      </a:r>
                      <a:r>
                        <a:rPr lang="ar-EG" sz="6600" b="1" dirty="0">
                          <a:cs typeface="+mj-cs"/>
                        </a:rPr>
                        <a:t> </a:t>
                      </a:r>
                      <a:r>
                        <a:rPr lang="ar-SA" sz="6600" b="1" dirty="0">
                          <a:cs typeface="+mj-cs"/>
                        </a:rPr>
                        <a:t>أذلهم</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em'wmou</a:t>
                      </a:r>
                      <a:endParaRPr lang="en-US" sz="4800" b="0" kern="1200" baseline="0" dirty="0">
                        <a:solidFill>
                          <a:srgbClr val="FFFF00"/>
                        </a:solidFill>
                        <a:latin typeface="Athanasius" pitchFamily="2" charset="0"/>
                        <a:ea typeface="+mn-ea"/>
                        <a:cs typeface="+mn-cs"/>
                      </a:endParaRPr>
                    </a:p>
                    <a:p>
                      <a:pPr algn="ctr" rtl="0"/>
                      <a:r>
                        <a:rPr lang="en-US" sz="4800" b="0" kern="1200" baseline="0" dirty="0" err="1">
                          <a:solidFill>
                            <a:srgbClr val="FFFF00"/>
                          </a:solidFill>
                          <a:latin typeface="Athanasius" pitchFamily="2" charset="0"/>
                          <a:ea typeface="+mn-ea"/>
                          <a:cs typeface="+mn-cs"/>
                        </a:rPr>
                        <a:t>ouo</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maqebi`wou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خيم خومو أووه ماثيفيو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تحت أقدامهم سريعاً</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capecht</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nnousalauj</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nxwlem</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سابيسيت إن نوتشالفج إنكوليم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واما هم فإحفظهم في سلام وعدل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Nqwou</a:t>
                      </a:r>
                      <a:r>
                        <a:rPr lang="en-US" sz="3600" b="0" kern="1200" baseline="0" dirty="0">
                          <a:solidFill>
                            <a:srgbClr val="FFFF00"/>
                          </a:solidFill>
                          <a:latin typeface="Athanasius" pitchFamily="2" charset="0"/>
                          <a:ea typeface="+mn-ea"/>
                          <a:cs typeface="+mn-cs"/>
                        </a:rPr>
                        <a:t> de `are\ `</a:t>
                      </a:r>
                      <a:r>
                        <a:rPr lang="en-US" sz="3600" b="0" kern="1200" baseline="0" dirty="0" err="1">
                          <a:solidFill>
                            <a:srgbClr val="FFFF00"/>
                          </a:solidFill>
                          <a:latin typeface="Athanasius" pitchFamily="2" charset="0"/>
                          <a:ea typeface="+mn-ea"/>
                          <a:cs typeface="+mn-cs"/>
                        </a:rPr>
                        <a:t>erwou</a:t>
                      </a:r>
                      <a:r>
                        <a:rPr lang="en-US" sz="3600" b="0" kern="1200" baseline="0" dirty="0">
                          <a:solidFill>
                            <a:srgbClr val="FFFF00"/>
                          </a:solidFill>
                          <a:latin typeface="Athanasius" pitchFamily="2" charset="0"/>
                          <a:ea typeface="+mn-ea"/>
                          <a:cs typeface="+mn-cs"/>
                        </a:rPr>
                        <a:t>&gt; </a:t>
                      </a:r>
                      <a:r>
                        <a:rPr lang="en-US" sz="3400" b="0" kern="1200" baseline="0" dirty="0">
                          <a:solidFill>
                            <a:srgbClr val="FFFF00"/>
                          </a:solidFill>
                          <a:latin typeface="Athanasius" pitchFamily="2" charset="0"/>
                          <a:ea typeface="+mn-ea"/>
                          <a:cs typeface="+mn-cs"/>
                        </a:rPr>
                        <a:t>'en </a:t>
                      </a:r>
                      <a:r>
                        <a:rPr lang="en-US" sz="3400" b="0" kern="1200" baseline="0" dirty="0" err="1">
                          <a:solidFill>
                            <a:srgbClr val="FFFF00"/>
                          </a:solidFill>
                          <a:latin typeface="Athanasius" pitchFamily="2" charset="0"/>
                          <a:ea typeface="+mn-ea"/>
                          <a:cs typeface="+mn-cs"/>
                        </a:rPr>
                        <a:t>ou</a:t>
                      </a:r>
                      <a:r>
                        <a:rPr lang="en-US" sz="3400" b="0" kern="1200" baseline="0" dirty="0">
                          <a:solidFill>
                            <a:srgbClr val="FFFF00"/>
                          </a:solidFill>
                          <a:latin typeface="Athanasius" pitchFamily="2" charset="0"/>
                          <a:ea typeface="+mn-ea"/>
                          <a:cs typeface="+mn-cs"/>
                        </a:rPr>
                        <a:t>\</a:t>
                      </a:r>
                      <a:r>
                        <a:rPr lang="en-US" sz="3400" b="0" kern="1200" baseline="0" dirty="0" err="1">
                          <a:solidFill>
                            <a:srgbClr val="FFFF00"/>
                          </a:solidFill>
                          <a:latin typeface="Athanasius" pitchFamily="2" charset="0"/>
                          <a:ea typeface="+mn-ea"/>
                          <a:cs typeface="+mn-cs"/>
                        </a:rPr>
                        <a:t>irhnh</a:t>
                      </a:r>
                      <a:r>
                        <a:rPr lang="en-US" sz="3400" b="0" kern="1200" baseline="0" dirty="0">
                          <a:solidFill>
                            <a:srgbClr val="FFFF00"/>
                          </a:solidFill>
                          <a:latin typeface="Athanasius" pitchFamily="2" charset="0"/>
                          <a:ea typeface="+mn-ea"/>
                          <a:cs typeface="+mn-cs"/>
                        </a:rPr>
                        <a:t> </a:t>
                      </a:r>
                      <a:r>
                        <a:rPr lang="en-US" sz="3400" b="0" kern="1200" baseline="0" dirty="0" err="1">
                          <a:solidFill>
                            <a:srgbClr val="FFFF00"/>
                          </a:solidFill>
                          <a:latin typeface="Athanasius" pitchFamily="2" charset="0"/>
                          <a:ea typeface="+mn-ea"/>
                          <a:cs typeface="+mn-cs"/>
                        </a:rPr>
                        <a:t>nem</a:t>
                      </a:r>
                      <a:r>
                        <a:rPr lang="en-US" sz="34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oudike`ocunh</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 ثؤوذي آريه إيروؤو خين أو هيريني نيم اوذيكيئوسيني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في كنيستك المقدسة</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'en </a:t>
                      </a:r>
                      <a:r>
                        <a:rPr lang="en-US" sz="4400" b="0" kern="1200" baseline="0" dirty="0" err="1">
                          <a:solidFill>
                            <a:srgbClr val="FFFF00"/>
                          </a:solidFill>
                          <a:latin typeface="Athanasius" pitchFamily="2" charset="0"/>
                          <a:ea typeface="+mn-ea"/>
                          <a:cs typeface="+mn-cs"/>
                        </a:rPr>
                        <a:t>tekek`klhci`a</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eqouab</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خين تيك إككليسيا إثؤواب</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u="none" kern="1200" dirty="0">
                          <a:solidFill>
                            <a:srgbClr val="FFC000"/>
                          </a:solidFill>
                          <a:effectLst/>
                          <a:latin typeface="Tahoma" pitchFamily="34" charset="0"/>
                          <a:ea typeface="Tahoma" pitchFamily="34" charset="0"/>
                          <a:cs typeface="Tahoma" pitchFamily="34" charset="0"/>
                        </a:rPr>
                        <a:t>أوشية الإجتماعات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لا تطرحني من قدام وجهك وروحك القدوس لا تنزعه منى. امنحني بهجة خلاصك</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51162578"/>
      </p:ext>
    </p:extLst>
  </p:cSld>
  <p:clrMapOvr>
    <a:masterClrMapping/>
  </p:clrMapOvr>
</p:sld>
</file>

<file path=ppt/slides/slide10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أذكر يا رب اجتماعاتنا</a:t>
                      </a:r>
                      <a:r>
                        <a:rPr lang="ar-EG" sz="4800" b="1" dirty="0">
                          <a:cs typeface="+mj-cs"/>
                        </a:rPr>
                        <a:t> </a:t>
                      </a:r>
                      <a:r>
                        <a:rPr lang="ar-SA" sz="4800" b="1" dirty="0">
                          <a:cs typeface="+mj-cs"/>
                        </a:rPr>
                        <a:t>باركها</a:t>
                      </a:r>
                      <a:endParaRPr lang="ar-EG" sz="4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Ari`vmeu`i</a:t>
                      </a:r>
                      <a:r>
                        <a:rPr lang="en-US" sz="4000" b="0" kern="1200" baseline="0" dirty="0">
                          <a:solidFill>
                            <a:srgbClr val="FFFF00"/>
                          </a:solidFill>
                          <a:latin typeface="Athanasius" pitchFamily="2" charset="0"/>
                          <a:ea typeface="+mn-ea"/>
                          <a:cs typeface="+mn-cs"/>
                        </a:rPr>
                        <a:t> ~P_ `</a:t>
                      </a:r>
                      <a:r>
                        <a:rPr lang="en-US" sz="4000" b="0" kern="1200" baseline="0" dirty="0" err="1">
                          <a:solidFill>
                            <a:srgbClr val="FFFF00"/>
                          </a:solidFill>
                          <a:latin typeface="Athanasius" pitchFamily="2" charset="0"/>
                          <a:ea typeface="+mn-ea"/>
                          <a:cs typeface="+mn-cs"/>
                        </a:rPr>
                        <a:t>nnenjinqwou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Cmou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آري إفميفئي إبشويس إننين جين ثوؤوتي</a:t>
                      </a:r>
                      <a:r>
                        <a:rPr lang="ar-EG" sz="4000" b="1" dirty="0">
                          <a:cs typeface="+mj-cs"/>
                        </a:rPr>
                        <a:t> </a:t>
                      </a:r>
                      <a:r>
                        <a:rPr lang="ar-SA" sz="4000" b="1" dirty="0">
                          <a:cs typeface="+mj-cs"/>
                        </a:rPr>
                        <a:t>إزمو إيروؤو </a:t>
                      </a:r>
                      <a:endParaRPr lang="ar-SA"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صلوا من أجل هذه الكنيسة المقدسة و</a:t>
                      </a:r>
                      <a:r>
                        <a:rPr lang="ar-EG" sz="4000" b="1" dirty="0">
                          <a:cs typeface="+mj-cs"/>
                        </a:rPr>
                        <a:t> </a:t>
                      </a:r>
                      <a:r>
                        <a:rPr lang="ar-SA" sz="4000" b="1" dirty="0">
                          <a:cs typeface="+mj-cs"/>
                        </a:rPr>
                        <a:t>اجتماعاتنا</a:t>
                      </a:r>
                      <a:endParaRPr lang="ar-SA"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a:solidFill>
                            <a:srgbClr val="FFFF00"/>
                          </a:solidFill>
                          <a:latin typeface="Athanasius" pitchFamily="2" charset="0"/>
                          <a:ea typeface="+mn-ea"/>
                          <a:cs typeface="+mn-cs"/>
                        </a:rPr>
                        <a:t>Proceu</a:t>
                      </a:r>
                      <a:r>
                        <a:rPr lang="en-US" sz="2800" b="0" kern="1200" baseline="0" dirty="0">
                          <a:solidFill>
                            <a:srgbClr val="FFFF00"/>
                          </a:solidFill>
                          <a:latin typeface="Athanasius" pitchFamily="2" charset="0"/>
                          <a:ea typeface="+mn-ea"/>
                          <a:cs typeface="+mn-cs"/>
                        </a:rPr>
                        <a:t>[</a:t>
                      </a:r>
                      <a:r>
                        <a:rPr lang="en-US" sz="2800" b="0" kern="1200" baseline="0" dirty="0" err="1">
                          <a:solidFill>
                            <a:srgbClr val="FFFF00"/>
                          </a:solidFill>
                          <a:latin typeface="Athanasius" pitchFamily="2" charset="0"/>
                          <a:ea typeface="+mn-ea"/>
                          <a:cs typeface="+mn-cs"/>
                        </a:rPr>
                        <a:t>acqe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uper</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agiac</a:t>
                      </a:r>
                      <a:endParaRPr lang="en-US" sz="2800" b="0" kern="1200" baseline="0" dirty="0">
                        <a:solidFill>
                          <a:srgbClr val="FFFF00"/>
                        </a:solidFill>
                        <a:latin typeface="Athanasius" pitchFamily="2" charset="0"/>
                        <a:ea typeface="+mn-ea"/>
                        <a:cs typeface="+mn-cs"/>
                      </a:endParaRPr>
                    </a:p>
                    <a:p>
                      <a:pPr algn="ctr"/>
                      <a:r>
                        <a:rPr lang="en-US" sz="2800" b="0" kern="1200" baseline="0" dirty="0" err="1">
                          <a:solidFill>
                            <a:srgbClr val="FFFF00"/>
                          </a:solidFill>
                          <a:latin typeface="Athanasius" pitchFamily="2" charset="0"/>
                          <a:ea typeface="+mn-ea"/>
                          <a:cs typeface="+mn-cs"/>
                        </a:rPr>
                        <a:t>ekklhciac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tauthc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ke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twn</a:t>
                      </a:r>
                      <a:endParaRPr lang="en-US" sz="2800" b="0" kern="1200" baseline="0" dirty="0">
                        <a:solidFill>
                          <a:srgbClr val="FFFF00"/>
                        </a:solidFill>
                        <a:latin typeface="Athanasius" pitchFamily="2" charset="0"/>
                        <a:ea typeface="+mn-ea"/>
                        <a:cs typeface="+mn-cs"/>
                      </a:endParaRPr>
                    </a:p>
                    <a:p>
                      <a:pPr algn="ctr"/>
                      <a:r>
                        <a:rPr lang="en-US" sz="2800" b="0" kern="1200" baseline="0" dirty="0" err="1">
                          <a:solidFill>
                            <a:srgbClr val="FFFF00"/>
                          </a:solidFill>
                          <a:latin typeface="Athanasius" pitchFamily="2" charset="0"/>
                          <a:ea typeface="+mn-ea"/>
                          <a:cs typeface="+mn-cs"/>
                        </a:rPr>
                        <a:t>cun`eleucewn</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hmwn</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a:cs typeface="+mj-cs"/>
                        </a:rPr>
                        <a:t>إبروس إفئكساستي إيبرتيس آجياس إككلسياس طاف تيس كيطون سين إيليفسيون إيمون</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أعط أن تكون</a:t>
                      </a:r>
                      <a:r>
                        <a:rPr lang="ar-EG" sz="4800" b="1" dirty="0">
                          <a:cs typeface="+mj-cs"/>
                        </a:rPr>
                        <a:t> </a:t>
                      </a:r>
                      <a:r>
                        <a:rPr lang="ar-SA" sz="4800" b="1" dirty="0">
                          <a:cs typeface="+mj-cs"/>
                        </a:rPr>
                        <a:t>لنا بغير مانع ولا عائق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Mhic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eqrou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wpi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nan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naterkwlin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natta</a:t>
                      </a:r>
                      <a:r>
                        <a:rPr lang="en-US" sz="3600" b="0" kern="1200" baseline="0" dirty="0">
                          <a:solidFill>
                            <a:srgbClr val="FFFF00"/>
                          </a:solidFill>
                          <a:latin typeface="Athanasius" pitchFamily="2" charset="0"/>
                          <a:ea typeface="+mn-ea"/>
                          <a:cs typeface="+mn-cs"/>
                        </a:rPr>
                        <a:t>\no</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ميس إثرؤ شوبي نان إن أتئير كولين إن أتطاهنو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لنصنعها كمشيئتك المقدسة</a:t>
                      </a:r>
                      <a:r>
                        <a:rPr lang="ar-EG" sz="4000" b="1" baseline="0" dirty="0">
                          <a:cs typeface="+mj-cs"/>
                        </a:rPr>
                        <a:t> </a:t>
                      </a:r>
                      <a:r>
                        <a:rPr lang="ar-SA" sz="4000" b="1" dirty="0">
                          <a:cs typeface="+mj-cs"/>
                        </a:rPr>
                        <a:t>الطوباوية</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eqrenaitou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pekouw</a:t>
                      </a:r>
                      <a:r>
                        <a:rPr lang="en-US" sz="3600" b="0" kern="1200" baseline="0" dirty="0">
                          <a:solidFill>
                            <a:srgbClr val="FFFF00"/>
                          </a:solidFill>
                          <a:latin typeface="Athanasius" pitchFamily="2" charset="0"/>
                          <a:ea typeface="+mn-ea"/>
                          <a:cs typeface="+mn-cs"/>
                        </a:rPr>
                        <a:t>] e/q/u/ </a:t>
                      </a: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mmakarion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إثرين أيطو</a:t>
                      </a:r>
                      <a:r>
                        <a:rPr lang="ar-EG" sz="4000" b="1" dirty="0">
                          <a:cs typeface="+mj-cs"/>
                        </a:rPr>
                        <a:t> </a:t>
                      </a:r>
                      <a:r>
                        <a:rPr lang="ar-SA" sz="4000" b="1" dirty="0">
                          <a:cs typeface="+mj-cs"/>
                        </a:rPr>
                        <a:t>كاطا بيك اؤوس إثؤواب اووه إممكاريون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بيوت صلاة بيوت طهارة بيوت بركة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neuxh</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ntoubo</a:t>
                      </a:r>
                      <a:r>
                        <a:rPr lang="en-US" sz="4000" b="0" kern="1200" baseline="0" dirty="0">
                          <a:solidFill>
                            <a:srgbClr val="FFFF00"/>
                          </a:solidFill>
                          <a:latin typeface="Athanasius" pitchFamily="2" charset="0"/>
                          <a:ea typeface="+mn-ea"/>
                          <a:cs typeface="+mn-cs"/>
                        </a:rPr>
                        <a:t>&gt;</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n`cmou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هانئي إن إفكي هانئي ان أنطوفو هانئي إن إزمو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 وبروح رئاسي عضدني فأعلم الأثمة طرقك والمنافقون إليك يرجعون</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02745311"/>
      </p:ext>
    </p:extLst>
  </p:cSld>
  <p:clrMapOvr>
    <a:masterClrMapping/>
  </p:clrMapOvr>
</p:sld>
</file>

<file path=ppt/slides/slide10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أنعم بها علينا يا رب</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arixarizecqe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mmwou</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nan</a:t>
                      </a:r>
                      <a:r>
                        <a:rPr lang="en-US" sz="4400" b="0" kern="1200" baseline="0" dirty="0">
                          <a:solidFill>
                            <a:srgbClr val="FFFF00"/>
                          </a:solidFill>
                          <a:latin typeface="Athanasius" pitchFamily="2" charset="0"/>
                          <a:ea typeface="+mn-ea"/>
                          <a:cs typeface="+mn-cs"/>
                        </a:rPr>
                        <a:t> ~P_</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أريخاريزستي إمموؤو نان إبشويس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وعلى عبيدك الآتيين بعدنا إلى الأبد</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nek`ebiaik</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eqnhou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menencwn</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ene</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نيم بيك إيفي أيك إثنو مينين سون شا إينيه</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عبادة الأوثان بالكمال إقلعها من العالم</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j-cs"/>
                        </a:rPr>
                        <a:t>:met]am]e `</a:t>
                      </a:r>
                      <a:r>
                        <a:rPr lang="en-US" sz="3200" b="0" kern="1200" baseline="0" dirty="0" err="1">
                          <a:solidFill>
                            <a:srgbClr val="FFFF00"/>
                          </a:solidFill>
                          <a:latin typeface="Athanasius" pitchFamily="2" charset="0"/>
                          <a:ea typeface="+mn-ea"/>
                          <a:cs typeface="+mj-cs"/>
                        </a:rPr>
                        <a:t>idwlon</a:t>
                      </a:r>
                      <a:r>
                        <a:rPr lang="en-US" sz="3200" b="0" kern="1200" baseline="0" dirty="0">
                          <a:solidFill>
                            <a:srgbClr val="FFFF00"/>
                          </a:solidFill>
                          <a:latin typeface="Athanasius" pitchFamily="2" charset="0"/>
                          <a:ea typeface="+mn-ea"/>
                          <a:cs typeface="+mj-cs"/>
                        </a:rPr>
                        <a:t> 'en </a:t>
                      </a:r>
                      <a:r>
                        <a:rPr lang="en-US" sz="3200" b="0" kern="1200" baseline="0" dirty="0" err="1">
                          <a:solidFill>
                            <a:srgbClr val="FFFF00"/>
                          </a:solidFill>
                          <a:latin typeface="Athanasius" pitchFamily="2" charset="0"/>
                          <a:ea typeface="+mn-ea"/>
                          <a:cs typeface="+mj-cs"/>
                        </a:rPr>
                        <a:t>oujwk</a:t>
                      </a:r>
                      <a:r>
                        <a:rPr lang="en-US" sz="3200" b="0" kern="1200" baseline="0" dirty="0">
                          <a:solidFill>
                            <a:srgbClr val="FFFF00"/>
                          </a:solidFill>
                          <a:latin typeface="Athanasius" pitchFamily="2" charset="0"/>
                          <a:ea typeface="+mn-ea"/>
                          <a:cs typeface="+mj-cs"/>
                        </a:rPr>
                        <a:t> </a:t>
                      </a:r>
                      <a:r>
                        <a:rPr lang="en-US" sz="3200" b="0" kern="1200" baseline="0" dirty="0" err="1">
                          <a:solidFill>
                            <a:srgbClr val="FFFF00"/>
                          </a:solidFill>
                          <a:latin typeface="Athanasius" pitchFamily="2" charset="0"/>
                          <a:ea typeface="+mn-ea"/>
                          <a:cs typeface="+mj-cs"/>
                        </a:rPr>
                        <a:t>fojc</a:t>
                      </a:r>
                      <a:r>
                        <a:rPr lang="en-US" sz="3200" b="0" kern="1200" baseline="0" dirty="0">
                          <a:solidFill>
                            <a:srgbClr val="FFFF00"/>
                          </a:solidFill>
                          <a:latin typeface="Athanasius" pitchFamily="2" charset="0"/>
                          <a:ea typeface="+mn-ea"/>
                          <a:cs typeface="+mj-cs"/>
                        </a:rPr>
                        <a:t> `</a:t>
                      </a:r>
                      <a:r>
                        <a:rPr lang="en-US" sz="3200" b="0" kern="1200" baseline="0" dirty="0" err="1">
                          <a:solidFill>
                            <a:srgbClr val="FFFF00"/>
                          </a:solidFill>
                          <a:latin typeface="Athanasius" pitchFamily="2" charset="0"/>
                          <a:ea typeface="+mn-ea"/>
                          <a:cs typeface="+mj-cs"/>
                        </a:rPr>
                        <a:t>ebol</a:t>
                      </a:r>
                      <a:r>
                        <a:rPr lang="en-US" sz="3200" b="0" kern="1200" baseline="0" dirty="0">
                          <a:solidFill>
                            <a:srgbClr val="FFFF00"/>
                          </a:solidFill>
                          <a:latin typeface="Athanasius" pitchFamily="2" charset="0"/>
                          <a:ea typeface="+mn-ea"/>
                          <a:cs typeface="+mj-cs"/>
                        </a:rPr>
                        <a:t> 'en </a:t>
                      </a:r>
                      <a:r>
                        <a:rPr lang="en-US" sz="3200" b="0" kern="1200" baseline="0" dirty="0" err="1">
                          <a:solidFill>
                            <a:srgbClr val="FFFF00"/>
                          </a:solidFill>
                          <a:latin typeface="Athanasius" pitchFamily="2" charset="0"/>
                          <a:ea typeface="+mn-ea"/>
                          <a:cs typeface="+mj-cs"/>
                        </a:rPr>
                        <a:t>pikocmoc</a:t>
                      </a:r>
                      <a:endParaRPr lang="en-US" sz="11500" b="0" kern="1200" baseline="0" dirty="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latin typeface="+mn-lt"/>
                          <a:ea typeface="+mn-ea"/>
                          <a:cs typeface="+mj-cs"/>
                        </a:rPr>
                        <a:t>تيميت شامشيه إيذولون خين أوجوك فوجس إيﭬول خين بي كوزموس </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الشيطان وكل قواته الشريرة</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Pcatanac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jom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niben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et\</a:t>
                      </a:r>
                      <a:r>
                        <a:rPr lang="en-US" sz="4000" b="0" kern="1200" baseline="0" dirty="0" err="1">
                          <a:solidFill>
                            <a:srgbClr val="FFFF00"/>
                          </a:solidFill>
                          <a:latin typeface="Athanasius" pitchFamily="2" charset="0"/>
                          <a:ea typeface="+mn-ea"/>
                          <a:cs typeface="+mn-cs"/>
                        </a:rPr>
                        <a:t>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ntaf</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إبساتاناس نيم جوم نيﭬين إتهوؤ إنتاف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اسحقهم وأذلهم تحت أقدامنا </a:t>
                      </a:r>
                      <a:r>
                        <a:rPr lang="ar-EG" sz="4800" b="1" dirty="0">
                          <a:cs typeface="+mj-cs"/>
                        </a:rPr>
                        <a:t>سريعا</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em'wmou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ouo</a:t>
                      </a:r>
                      <a:r>
                        <a:rPr lang="en-US" sz="3200" b="0" kern="1200" baseline="0" dirty="0">
                          <a:solidFill>
                            <a:srgbClr val="FFFF00"/>
                          </a:solidFill>
                          <a:latin typeface="Athanasius" pitchFamily="2" charset="0"/>
                          <a:ea typeface="+mn-ea"/>
                          <a:cs typeface="+mn-cs"/>
                        </a:rPr>
                        <a:t>\</a:t>
                      </a:r>
                    </a:p>
                    <a:p>
                      <a:pPr algn="ctr" rtl="0"/>
                      <a:r>
                        <a:rPr lang="en-US" sz="3200" b="0" kern="1200" baseline="0" dirty="0" err="1">
                          <a:solidFill>
                            <a:srgbClr val="FFFF00"/>
                          </a:solidFill>
                          <a:latin typeface="Athanasius" pitchFamily="2" charset="0"/>
                          <a:ea typeface="+mn-ea"/>
                          <a:cs typeface="+mn-cs"/>
                        </a:rPr>
                        <a:t>maqebi`wou</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capecht</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nnensalauj</a:t>
                      </a:r>
                      <a:r>
                        <a:rPr lang="en-US" sz="3200" b="0" kern="1200" baseline="0" dirty="0">
                          <a:solidFill>
                            <a:srgbClr val="FFFF00"/>
                          </a:solidFill>
                          <a:latin typeface="Athanasius" pitchFamily="2" charset="0"/>
                          <a:ea typeface="+mn-ea"/>
                          <a:cs typeface="+mn-cs"/>
                        </a:rPr>
                        <a:t> </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nxwlem</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خيم خوموؤ اووه ماثوﭬيوؤ : سابيسيت أننين تشالاج إنكوليم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الشكوك وفاعلوها أبطلهم</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Ni`ckandalon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nhet`iri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korfou</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j-cs"/>
                        </a:rPr>
                        <a:t>ني إسكانذولون نيم ني إت إيري إمموؤ كورفو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ولينقضي إفتراق فساد البدع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maroukhn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nje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Nivwrj</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m`ptako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erecic</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ماروكين إنﭽيه نيفورج إم إبطاكو إنتيه ني هيريسيس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أعداء كنيستك المقدسة يا رب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Nijaji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nte</a:t>
                      </a:r>
                      <a:r>
                        <a:rPr lang="en-US" sz="48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tekek`klhcia</a:t>
                      </a:r>
                      <a:r>
                        <a:rPr lang="en-US" sz="4800" b="0" kern="1200" baseline="0" dirty="0">
                          <a:solidFill>
                            <a:srgbClr val="FFFF00"/>
                          </a:solidFill>
                          <a:latin typeface="Athanasius" pitchFamily="2" charset="0"/>
                          <a:ea typeface="+mn-ea"/>
                          <a:cs typeface="+mn-cs"/>
                        </a:rPr>
                        <a:t> e/q/u/ ~P_&gt;</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ني جاﭽي إنتيه تيك إكليسيا إثؤواب إبتشويس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مثل كل زمان والآن أذلهم </a:t>
                      </a:r>
                      <a:endParaRPr lang="ar-EG" sz="4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nl-NL" sz="4000" b="0" kern="1200" baseline="0" dirty="0">
                          <a:solidFill>
                            <a:srgbClr val="FFFF00"/>
                          </a:solidFill>
                          <a:latin typeface="Athanasius" pitchFamily="2" charset="0"/>
                          <a:ea typeface="+mn-ea"/>
                          <a:cs typeface="+mn-cs"/>
                        </a:rPr>
                        <a:t>m`vrh; `nchou niben nem ;nou</a:t>
                      </a:r>
                    </a:p>
                    <a:p>
                      <a:pPr algn="ctr" rtl="0"/>
                      <a:r>
                        <a:rPr lang="en-US" sz="4000" b="0" kern="1200" baseline="0" dirty="0" err="1">
                          <a:solidFill>
                            <a:srgbClr val="FFFF00"/>
                          </a:solidFill>
                          <a:latin typeface="Athanasius" pitchFamily="2" charset="0"/>
                          <a:ea typeface="+mn-ea"/>
                          <a:cs typeface="+mn-cs"/>
                        </a:rPr>
                        <a:t>maqebi`wou</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j-cs"/>
                        </a:rPr>
                        <a:t>إم إفريتي إنسيو نيفين نيم تينو ماثيفيوؤ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حل تعاظمهم عرفهم ضعفهم سريعاً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Bwl</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ntoumetsaci</a:t>
                      </a:r>
                      <a:r>
                        <a:rPr lang="en-US" sz="3200" b="0" kern="1200" baseline="0" dirty="0">
                          <a:solidFill>
                            <a:srgbClr val="FFFF00"/>
                          </a:solidFill>
                          <a:latin typeface="Athanasius" pitchFamily="2" charset="0"/>
                          <a:ea typeface="+mn-ea"/>
                          <a:cs typeface="+mn-cs"/>
                        </a:rPr>
                        <a:t>\ht `</a:t>
                      </a:r>
                      <a:r>
                        <a:rPr lang="en-US" sz="3200" b="0" kern="1200" baseline="0" dirty="0" err="1">
                          <a:solidFill>
                            <a:srgbClr val="FFFF00"/>
                          </a:solidFill>
                          <a:latin typeface="Athanasius" pitchFamily="2" charset="0"/>
                          <a:ea typeface="+mn-ea"/>
                          <a:cs typeface="+mn-cs"/>
                        </a:rPr>
                        <a:t>ebol</a:t>
                      </a:r>
                      <a:r>
                        <a:rPr lang="ar-EG" sz="3200" b="0" kern="1200" baseline="0" dirty="0">
                          <a:solidFill>
                            <a:srgbClr val="FFFF00"/>
                          </a:solidFill>
                          <a:latin typeface="Athanasius" pitchFamily="2" charset="0"/>
                          <a:ea typeface="+mn-ea"/>
                          <a:cs typeface="+mn-cs"/>
                        </a:rPr>
                        <a:t>:</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Matamwou</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etoumetjwb</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nxwlem</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j-cs"/>
                        </a:rPr>
                        <a:t>ﭬول إنتوميت تشاسيهيت إيفول : ماتاموؤ إيتو ميت جوب إن إكلوم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نجني من الدماء يا الله إله خلاصي، فيبتهج لساني بعدلك</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15049016"/>
      </p:ext>
    </p:extLst>
  </p:cSld>
  <p:clrMapOvr>
    <a:masterClrMapping/>
  </p:clrMapOvr>
</p:sld>
</file>

<file path=ppt/slides/slide10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أبطل حسدهم وسعايتهم</a:t>
                      </a:r>
                      <a:endParaRPr lang="ar-EG" sz="4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Kwrf</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nnou`vqonoc</a:t>
                      </a:r>
                      <a:endParaRPr lang="en-US" sz="4400" b="0" kern="1200" baseline="0" dirty="0">
                        <a:solidFill>
                          <a:srgbClr val="FFFF00"/>
                        </a:solidFill>
                        <a:latin typeface="Athanasius" pitchFamily="2" charset="0"/>
                        <a:ea typeface="+mn-ea"/>
                        <a:cs typeface="+mn-cs"/>
                      </a:endParaRPr>
                    </a:p>
                    <a:p>
                      <a:pPr algn="ctr" rtl="0"/>
                      <a:r>
                        <a:rPr lang="en-US" sz="4400" b="0" kern="1200" baseline="0" dirty="0" err="1">
                          <a:solidFill>
                            <a:srgbClr val="FFFF00"/>
                          </a:solidFill>
                          <a:latin typeface="Athanasius" pitchFamily="2" charset="0"/>
                          <a:ea typeface="+mn-ea"/>
                          <a:cs typeface="+mn-cs"/>
                        </a:rPr>
                        <a:t>nou`epiboulh</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كورف إننو إفثونوس نو إي بي ﭬولي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وجنونهم وشرهم ونميمتهم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noumankani`a</a:t>
                      </a:r>
                      <a:endParaRPr lang="en-US" sz="3600" b="0" kern="1200" baseline="0" dirty="0">
                        <a:solidFill>
                          <a:srgbClr val="FFFF00"/>
                        </a:solidFill>
                        <a:latin typeface="Athanasius" pitchFamily="2" charset="0"/>
                        <a:ea typeface="+mn-ea"/>
                        <a:cs typeface="+mn-cs"/>
                      </a:endParaRPr>
                    </a:p>
                    <a:p>
                      <a:pPr algn="ctr" rtl="0"/>
                      <a:r>
                        <a:rPr lang="en-US" sz="3600" b="0" kern="1200" baseline="0" dirty="0" err="1">
                          <a:solidFill>
                            <a:srgbClr val="FFFF00"/>
                          </a:solidFill>
                          <a:latin typeface="Athanasius" pitchFamily="2" charset="0"/>
                          <a:ea typeface="+mn-ea"/>
                          <a:cs typeface="+mn-cs"/>
                        </a:rPr>
                        <a:t>noukakourgi`a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noukatalali`a</a:t>
                      </a:r>
                      <a:endParaRPr lang="en-US" sz="13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نومان كانيا نوكاكورغيا نوكاطالوليا</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التي يصنعونها فينا</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etou`iri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mmwou</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aron</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إيتو إيري إمموؤ خارون </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000" b="1" kern="1200" dirty="0">
                          <a:solidFill>
                            <a:schemeClr val="lt1"/>
                          </a:solidFill>
                          <a:latin typeface="+mn-lt"/>
                          <a:ea typeface="+mn-ea"/>
                          <a:cs typeface="+mj-cs"/>
                        </a:rPr>
                        <a:t>يا رب </a:t>
                      </a:r>
                      <a:r>
                        <a:rPr lang="ar-SA" sz="5000" b="1" dirty="0">
                          <a:cs typeface="+mj-cs"/>
                        </a:rPr>
                        <a:t>إجعلهم كلهم كلا شيء </a:t>
                      </a:r>
                      <a:endParaRPr lang="ar-EG" sz="5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P_ `</a:t>
                      </a:r>
                      <a:r>
                        <a:rPr lang="en-US" sz="4400" b="0" kern="1200" baseline="0" dirty="0" err="1">
                          <a:solidFill>
                            <a:srgbClr val="FFFF00"/>
                          </a:solidFill>
                          <a:latin typeface="Athanasius" pitchFamily="2" charset="0"/>
                          <a:ea typeface="+mn-ea"/>
                          <a:cs typeface="+mn-cs"/>
                        </a:rPr>
                        <a:t>aritou</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throu</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naprakton</a:t>
                      </a:r>
                      <a:endParaRPr lang="en-US" sz="19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إبتشويس آربتو تيرو إن آبراكتون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وبدد مشورتهم يا الله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jwr</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mpoucosni</a:t>
                      </a:r>
                      <a:r>
                        <a:rPr lang="en-US" sz="4000" b="0" kern="1200" baseline="0" dirty="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a:solidFill>
                            <a:srgbClr val="FFFF00"/>
                          </a:solidFill>
                          <a:latin typeface="Athanasius" pitchFamily="2" charset="0"/>
                          <a:ea typeface="+mn-ea"/>
                          <a:cs typeface="+mn-cs"/>
                        </a:rPr>
                        <a:t>V;</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اووه جور إيﭬول إمبو سوتسيني إفنوتي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الذي بدد مشورة أخيتوفل</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vh`etafjwr</a:t>
                      </a:r>
                      <a:r>
                        <a:rPr lang="en-US" sz="4000" b="0" kern="1200" baseline="0" dirty="0">
                          <a:solidFill>
                            <a:srgbClr val="FFFF00"/>
                          </a:solidFill>
                          <a:latin typeface="Athanasius" pitchFamily="2" charset="0"/>
                          <a:ea typeface="+mn-ea"/>
                          <a:cs typeface="+mn-cs"/>
                        </a:rPr>
                        <a:t> </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m`pcosni</a:t>
                      </a:r>
                      <a:endParaRPr lang="en-US"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n~Axitovel</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في إيتاف جور إيفول إم إب سوتشيني إن آكيتوفيل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a:t>أمين </a:t>
                      </a:r>
                      <a:r>
                        <a:rPr lang="ar-SA" sz="6600" b="1" dirty="0"/>
                        <a:t>يا رب إرحم</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a:solidFill>
                            <a:srgbClr val="FFFF00"/>
                          </a:solidFill>
                          <a:latin typeface="Athanasius" pitchFamily="2" charset="0"/>
                          <a:ea typeface="+mn-ea"/>
                          <a:cs typeface="+mn-cs"/>
                        </a:rPr>
                        <a:t>`</a:t>
                      </a:r>
                      <a:r>
                        <a:rPr lang="en-US" sz="5400" b="0" kern="1200" baseline="0" dirty="0" err="1">
                          <a:solidFill>
                            <a:srgbClr val="FFFF00"/>
                          </a:solidFill>
                          <a:latin typeface="Athanasius" pitchFamily="2" charset="0"/>
                          <a:ea typeface="+mn-ea"/>
                          <a:cs typeface="+mn-cs"/>
                        </a:rPr>
                        <a:t>amhn</a:t>
                      </a:r>
                      <a:r>
                        <a:rPr lang="ar-EG"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Kuri`e</a:t>
                      </a:r>
                      <a:endParaRPr lang="en-US" sz="5400" b="0" kern="1200" baseline="0" dirty="0">
                        <a:solidFill>
                          <a:srgbClr val="FFFF00"/>
                        </a:solidFill>
                        <a:latin typeface="Athanasius" pitchFamily="2" charset="0"/>
                        <a:ea typeface="+mn-ea"/>
                        <a:cs typeface="+mn-cs"/>
                      </a:endParaRPr>
                    </a:p>
                    <a:p>
                      <a:pPr algn="ct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ele`hcon</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t>امين </a:t>
                      </a:r>
                      <a:r>
                        <a:rPr lang="ar-SA" sz="6000" b="1" dirty="0"/>
                        <a:t>كيريى إليسون</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قم أيها الرب الإله وليتفرق جميع اعدائك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Twnk</a:t>
                      </a:r>
                      <a:r>
                        <a:rPr lang="en-US" sz="3600" b="0" kern="1200" baseline="0" dirty="0">
                          <a:solidFill>
                            <a:srgbClr val="FFFF00"/>
                          </a:solidFill>
                          <a:latin typeface="Athanasius" pitchFamily="2" charset="0"/>
                          <a:ea typeface="+mn-ea"/>
                          <a:cs typeface="+mn-cs"/>
                        </a:rPr>
                        <a:t> ~P_ V;&gt; </a:t>
                      </a:r>
                      <a:r>
                        <a:rPr lang="en-US" sz="3600" b="0" kern="1200" baseline="0" dirty="0" err="1">
                          <a:solidFill>
                            <a:srgbClr val="FFFF00"/>
                          </a:solidFill>
                          <a:latin typeface="Athanasius" pitchFamily="2" charset="0"/>
                          <a:ea typeface="+mn-ea"/>
                          <a:cs typeface="+mn-cs"/>
                        </a:rPr>
                        <a:t>maroujwr</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ebol</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nje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nekjaji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throu</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طونك إبشويس إفنوتى ماروجور إيفول إنجى نيك جاجي تيرو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وليهرب من قدام وجهك</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Marouvwt</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a`t</a:t>
                      </a:r>
                      <a:r>
                        <a:rPr lang="en-US" sz="4000" b="0" kern="1200" baseline="0" dirty="0">
                          <a:solidFill>
                            <a:srgbClr val="FFFF00"/>
                          </a:solidFill>
                          <a:latin typeface="Athanasius" pitchFamily="2" charset="0"/>
                          <a:ea typeface="+mn-ea"/>
                          <a:cs typeface="+mn-cs"/>
                        </a:rPr>
                        <a:t>\h `</a:t>
                      </a:r>
                      <a:r>
                        <a:rPr lang="en-US" sz="4000" b="0" kern="1200" baseline="0" dirty="0" err="1">
                          <a:solidFill>
                            <a:srgbClr val="FFFF00"/>
                          </a:solidFill>
                          <a:latin typeface="Athanasius" pitchFamily="2" charset="0"/>
                          <a:ea typeface="+mn-ea"/>
                          <a:cs typeface="+mn-cs"/>
                        </a:rPr>
                        <a:t>mpek</a:t>
                      </a:r>
                      <a:r>
                        <a:rPr lang="en-US" sz="4000" b="0" kern="1200" baseline="0" dirty="0">
                          <a:solidFill>
                            <a:srgbClr val="FFFF00"/>
                          </a:solidFill>
                          <a:latin typeface="Athanasius" pitchFamily="2" charset="0"/>
                          <a:ea typeface="+mn-ea"/>
                          <a:cs typeface="+mn-cs"/>
                        </a:rPr>
                        <a:t>\o</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ماروفوت إيفول خا إتهى إم بيكهو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كل </a:t>
                      </a:r>
                      <a:r>
                        <a:rPr lang="ar-EG" sz="4800" b="1" dirty="0">
                          <a:cs typeface="+mj-cs"/>
                        </a:rPr>
                        <a:t>م</a:t>
                      </a:r>
                      <a:r>
                        <a:rPr lang="ar-SA" sz="4800" b="1" dirty="0">
                          <a:cs typeface="+mj-cs"/>
                        </a:rPr>
                        <a:t>بغضي إسمك القدوس</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nje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eqmoc</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mpekran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إنجى أؤون نيفين إثموستى إم بيكران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يا رب افتح شفتي، فيخبر فمي بتسبيحك. لأنك لو آثرت الذبيحة لكنت الآن أعطي</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22939869"/>
      </p:ext>
    </p:extLst>
  </p:cSld>
  <p:clrMapOvr>
    <a:masterClrMapping/>
  </p:clrMapOvr>
</p:sld>
</file>

<file path=ppt/slides/slide10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وأما شعبك فليكن بالبركة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Peklaoc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demaref</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wpi</a:t>
                      </a:r>
                      <a:r>
                        <a:rPr lang="en-US" sz="4000" b="0" kern="1200" baseline="0" dirty="0">
                          <a:solidFill>
                            <a:srgbClr val="FFFF00"/>
                          </a:solidFill>
                          <a:latin typeface="Athanasius" pitchFamily="2" charset="0"/>
                          <a:ea typeface="+mn-ea"/>
                          <a:cs typeface="+mn-cs"/>
                        </a:rPr>
                        <a:t> 'en</a:t>
                      </a:r>
                    </a:p>
                    <a:p>
                      <a:pPr algn="ctr" rtl="0"/>
                      <a:r>
                        <a:rPr lang="en-US" sz="4000" b="0" kern="1200" baseline="0" dirty="0" err="1">
                          <a:solidFill>
                            <a:srgbClr val="FFFF00"/>
                          </a:solidFill>
                          <a:latin typeface="Athanasius" pitchFamily="2" charset="0"/>
                          <a:ea typeface="+mn-ea"/>
                          <a:cs typeface="+mn-cs"/>
                        </a:rPr>
                        <a:t>pi`cmou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بيك لاؤس ذى ماريف شوبى خين بى إزمو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ألوف ألوف وربوات ربوات يصنعون إرادتك</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`e\</a:t>
                      </a:r>
                      <a:r>
                        <a:rPr lang="en-US" sz="3600" b="0" kern="1200" baseline="0" dirty="0" err="1">
                          <a:solidFill>
                            <a:srgbClr val="FFFF00"/>
                          </a:solidFill>
                          <a:latin typeface="Athanasius" pitchFamily="2" charset="0"/>
                          <a:ea typeface="+mn-ea"/>
                          <a:cs typeface="+mn-cs"/>
                        </a:rPr>
                        <a:t>anan</a:t>
                      </a:r>
                      <a:r>
                        <a:rPr lang="en-US" sz="3600" b="0" kern="1200" baseline="0" dirty="0">
                          <a:solidFill>
                            <a:srgbClr val="FFFF00"/>
                          </a:solidFill>
                          <a:latin typeface="Athanasius" pitchFamily="2" charset="0"/>
                          <a:ea typeface="+mn-ea"/>
                          <a:cs typeface="+mn-cs"/>
                        </a:rPr>
                        <a:t>]o `n]o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an`qba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n`qba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eu`iri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mpekouw</a:t>
                      </a:r>
                      <a:r>
                        <a:rPr lang="en-US" sz="3600" b="0" kern="1200" baseline="0" dirty="0">
                          <a:solidFill>
                            <a:srgbClr val="FFFF00"/>
                          </a:solidFill>
                          <a:latin typeface="Athanasius" pitchFamily="2" charset="0"/>
                          <a:ea typeface="+mn-ea"/>
                          <a:cs typeface="+mn-cs"/>
                        </a:rPr>
                        <a: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إى هان أنشو إنشونيم هان إثفا إن إثفا إف إيرى إم بيك أؤوش</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تفضل يا رب أن تحفظنا في هذ</a:t>
                      </a:r>
                      <a:r>
                        <a:rPr lang="ar-EG" sz="8000" b="1" dirty="0"/>
                        <a:t>ه</a:t>
                      </a:r>
                      <a:r>
                        <a:rPr lang="ar-SA" sz="8000" b="1" dirty="0"/>
                        <a:t> ال</a:t>
                      </a:r>
                      <a:r>
                        <a:rPr lang="ar-EG" sz="8000" b="1" dirty="0"/>
                        <a:t>ليلة</a:t>
                      </a:r>
                      <a:r>
                        <a:rPr lang="ar-SA" sz="8000" b="1" dirty="0"/>
                        <a:t> بغير خطية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4272875"/>
      </p:ext>
    </p:extLst>
  </p:cSld>
  <p:clrMapOvr>
    <a:masterClrMapping/>
  </p:clrMapOvr>
</p:sld>
</file>

<file path=ppt/slides/slide10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مبارك أنت أيها الرب إله آبائنا ومتزايد بركة، واسمك القدوس مملوء مجدا إلى الأبد.أمين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68270456"/>
      </p:ext>
    </p:extLst>
  </p:cSld>
  <p:clrMapOvr>
    <a:masterClrMapping/>
  </p:clrMapOvr>
</p:sld>
</file>

<file path=ppt/slides/slide10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فلتكن رحمتك علينا يا رب كمثل اتكالنا عليك، لأن أعين الكل تترجاك</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28635071"/>
      </p:ext>
    </p:extLst>
  </p:cSld>
  <p:clrMapOvr>
    <a:masterClrMapping/>
  </p:clrMapOvr>
</p:sld>
</file>

<file path=ppt/slides/slide10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لأنك أنت الذي تعطيهم طعامهم في حينه. اسمعنا يا الله مخلصنا يا رجاء أقطار الأرض كلها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7317428"/>
      </p:ext>
    </p:extLst>
  </p:cSld>
  <p:clrMapOvr>
    <a:masterClrMapping/>
  </p:clrMapOvr>
</p:sld>
</file>

<file path=ppt/slides/slide10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وأنت يا رب تحفظنا وتنجينا من هذا</a:t>
                      </a:r>
                      <a:r>
                        <a:rPr lang="ar-EG" sz="7200" b="1" dirty="0"/>
                        <a:t> </a:t>
                      </a:r>
                      <a:r>
                        <a:rPr lang="ar-SA" sz="7200" b="1" dirty="0"/>
                        <a:t>الجيل وإلى الأب</a:t>
                      </a:r>
                      <a:r>
                        <a:rPr lang="ar-EG" sz="7200" b="1" dirty="0"/>
                        <a:t>د</a:t>
                      </a:r>
                      <a:r>
                        <a:rPr lang="ar-SA" sz="7200" b="1" dirty="0"/>
                        <a:t>.أمين</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6585098"/>
      </p:ext>
    </p:extLst>
  </p:cSld>
  <p:clrMapOvr>
    <a:masterClrMapping/>
  </p:clrMapOvr>
</p:sld>
</file>

<file path=ppt/slides/slide10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علمني عدلك، مبارك أنت يا رب، فهمني حقوقك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3716145"/>
      </p:ext>
    </p:extLst>
  </p:cSld>
  <p:clrMapOvr>
    <a:masterClrMapping/>
  </p:clrMapOvr>
</p:sld>
</file>

<file path=ppt/slides/slide10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أنر لي برك. يا رب رحمتك دائمة إلى الأبد</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61939799"/>
      </p:ext>
    </p:extLst>
  </p:cSld>
  <p:clrMapOvr>
    <a:masterClrMapping/>
  </p:clrMapOvr>
</p:sld>
</file>

<file path=ppt/slides/slide10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أعمال يديك يا رب لا ترفضها، لأنك صرت لي ملجأ من جيل إلى جيل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059946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 ولكنك لا تسر بالمحرقات، فالذبيحة لله روح منسحق. القلب المنكسر والمتواضع لا يرذله الله</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9987537"/>
      </p:ext>
    </p:extLst>
  </p:cSld>
  <p:clrMapOvr>
    <a:masterClrMapping/>
  </p:clrMapOvr>
</p:sld>
</file>

<file path=ppt/slides/slide10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أنا طلبت الرب وقلت: ارحمني وخلص نفسي، فإني أخطأت إليك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2686239"/>
      </p:ext>
    </p:extLst>
  </p:cSld>
  <p:clrMapOvr>
    <a:masterClrMapping/>
  </p:clrMapOvr>
</p:sld>
</file>

<file path=ppt/slides/slide10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يا رب التجأت إليك فخلصني، وعلمني أن أصنع مشيئتك</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35683906"/>
      </p:ext>
    </p:extLst>
  </p:cSld>
  <p:clrMapOvr>
    <a:masterClrMapping/>
  </p:clrMapOvr>
</p:sld>
</file>

<file path=ppt/slides/slide10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لأنك أنت هو إلهي، وعندك ينبوع الحياة، وبنورك</a:t>
                      </a:r>
                      <a:r>
                        <a:rPr lang="en-US" sz="6000" b="1" dirty="0"/>
                        <a:t> </a:t>
                      </a:r>
                      <a:r>
                        <a:rPr lang="ar-SA" sz="6000" b="1" dirty="0"/>
                        <a:t>يا رب نعاين النور</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2299489"/>
      </p:ext>
    </p:extLst>
  </p:cSld>
  <p:clrMapOvr>
    <a:masterClrMapping/>
  </p:clrMapOvr>
</p:sld>
</file>

<file path=ppt/slides/slide10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فلتأت رحمتك للذين يعرفونك، وبرك للمستقيمي القلوب</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8231216"/>
      </p:ext>
    </p:extLst>
  </p:cSld>
  <p:clrMapOvr>
    <a:masterClrMapping/>
  </p:clrMapOvr>
</p:sld>
</file>

<file path=ppt/slides/slide10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لك تجب البركة. لك يحق التسبيح. لك ينبغي التمجيد</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0129696"/>
      </p:ext>
    </p:extLst>
  </p:cSld>
  <p:clrMapOvr>
    <a:masterClrMapping/>
  </p:clrMapOvr>
</p:sld>
</file>

<file path=ppt/slides/slide10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الآب والابن والروح القدس، الكائن منذ البدء والآن وإلى الأبد.آمين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30647280"/>
      </p:ext>
    </p:extLst>
  </p:cSld>
  <p:clrMapOvr>
    <a:masterClrMapping/>
  </p:clrMapOvr>
</p:sld>
</file>

<file path=ppt/slides/slide10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جيد هو الاعتراف للرب، والترتيل لاسمك أيها العلي</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34730746"/>
      </p:ext>
    </p:extLst>
  </p:cSld>
  <p:clrMapOvr>
    <a:masterClrMapping/>
  </p:clrMapOvr>
</p:sld>
</file>

<file path=ppt/slides/slide10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أن يخبر برحمتك في الغدوات، وحقك في كل ليلة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4137870"/>
      </p:ext>
    </p:extLst>
  </p:cSld>
  <p:clrMapOvr>
    <a:masterClrMapping/>
  </p:clrMapOvr>
</p:sld>
</file>

<file path=ppt/slides/slide10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ولد من العذراء،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0822543"/>
      </p:ext>
    </p:extLst>
  </p:cSld>
  <p:clrMapOvr>
    <a:masterClrMapping/>
  </p:clrMapOvr>
</p:sld>
</file>

<file path=ppt/slides/slide10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صلب عنا،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594091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أنعم يا رب بمسرتك على صهيون، ولتبن أسوار أورشليم</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30161141"/>
      </p:ext>
    </p:extLst>
  </p:cSld>
  <p:clrMapOvr>
    <a:masterClrMapping/>
  </p:clrMapOvr>
</p:sld>
</file>

<file path=ppt/slides/slide10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قام من الأموات وصعد إلى السموات،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6686165"/>
      </p:ext>
    </p:extLst>
  </p:cSld>
  <p:clrMapOvr>
    <a:masterClrMapping/>
  </p:clrMapOvr>
</p:sld>
</file>

<file path=ppt/slides/slide10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المجد للآب والابن والروح القدس، الآن وكل أوان وإلى دهر الدهور.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2476129"/>
      </p:ext>
    </p:extLst>
  </p:cSld>
  <p:clrMapOvr>
    <a:masterClrMapping/>
  </p:clrMapOvr>
</p:sld>
</file>

<file path=ppt/slides/slide10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الثالوث القدوس ارحمنا. أيها الثالوث القدوس ارحمنا. أيها الثالوث القدوس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23639084"/>
      </p:ext>
    </p:extLst>
  </p:cSld>
  <p:clrMapOvr>
    <a:masterClrMapping/>
  </p:clrMapOvr>
</p:sld>
</file>

<file path=ppt/slides/slide10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يا رب اغفر لنا خطايانا. يا رب اغفر لنا آثامنا. يا رب اغفر لنا زلاتنا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07189731"/>
      </p:ext>
    </p:extLst>
  </p:cSld>
  <p:clrMapOvr>
    <a:masterClrMapping/>
  </p:clrMapOvr>
</p:sld>
</file>

<file path=ppt/slides/slide10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يا رب افتقد مرضى شعبك، اشفهم</a:t>
                      </a:r>
                      <a:r>
                        <a:rPr lang="en-US" sz="6600" b="1" dirty="0"/>
                        <a:t> </a:t>
                      </a:r>
                      <a:r>
                        <a:rPr lang="ar-SA" sz="6600" b="1" dirty="0"/>
                        <a:t>من أجل اسمك القدوس</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6459069"/>
      </p:ext>
    </p:extLst>
  </p:cSld>
  <p:clrMapOvr>
    <a:masterClrMapping/>
  </p:clrMapOvr>
</p:sld>
</file>

<file path=ppt/slides/slide10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آباؤنا وإخوتنا الذين رقدوا، يا رب نيح نفوسهم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05340620"/>
      </p:ext>
    </p:extLst>
  </p:cSld>
  <p:clrMapOvr>
    <a:masterClrMapping/>
  </p:clrMapOvr>
</p:sld>
</file>

<file path=ppt/slides/slide10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يا من هو بلا خطية، يا رب ارحمنا. يا من بلا خطية، يا رب أعنا، واقبل طلباتنا إليك</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219858"/>
      </p:ext>
    </p:extLst>
  </p:cSld>
  <p:clrMapOvr>
    <a:masterClrMapping/>
  </p:clrMapOvr>
</p:sld>
</file>

<file path=ppt/slides/slide10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 لك المجد والعزة والتقديس المثلث. يا رب ارحم. يا رب ارحم يا رب بارك.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5276310"/>
      </p:ext>
    </p:extLst>
  </p:cSld>
  <p:clrMapOvr>
    <a:masterClrMapping/>
  </p:clrMapOvr>
</p:sld>
</file>

<file path=ppt/slides/slide10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0" baseline="0" dirty="0">
                          <a:ln w="9525">
                            <a:noFill/>
                            <a:round/>
                            <a:headEnd/>
                            <a:tailEnd/>
                          </a:ln>
                          <a:solidFill>
                            <a:srgbClr val="FFC000"/>
                          </a:solidFill>
                          <a:effectLst/>
                          <a:latin typeface="Times New Roman"/>
                          <a:ea typeface="+mn-ea"/>
                          <a:cs typeface="Times New Roman"/>
                        </a:rPr>
                        <a:t>واجعلنا مستحقين أن نقول بشكر: أبانا الذي في السموات....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4253159"/>
      </p:ext>
    </p:extLst>
  </p:cSld>
  <p:clrMapOvr>
    <a:masterClrMapping/>
  </p:clrMapOvr>
</p:sld>
</file>

<file path=ppt/slides/slide10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030-0112-454C-801E-A66FEA4414DE}"/>
              </a:ext>
            </a:extLst>
          </p:cNvPr>
          <p:cNvSpPr>
            <a:spLocks noGrp="1"/>
          </p:cNvSpPr>
          <p:nvPr>
            <p:ph type="title"/>
          </p:nvPr>
        </p:nvSpPr>
        <p:spPr>
          <a:xfrm>
            <a:off x="0" y="4387895"/>
            <a:ext cx="9144000" cy="782371"/>
          </a:xfrm>
        </p:spPr>
        <p:txBody>
          <a:bodyPr>
            <a:normAutofit/>
          </a:bodyPr>
          <a:lstStyle/>
          <a:p>
            <a:r>
              <a:rPr lang="ar-EG" sz="4000" dirty="0"/>
              <a:t>بالمسيح يسوع ربنا أمين هالليلويا </a:t>
            </a:r>
            <a:endParaRPr lang="en-US" sz="4000" dirty="0"/>
          </a:p>
        </p:txBody>
      </p:sp>
      <p:sp>
        <p:nvSpPr>
          <p:cNvPr id="3" name="Text Placeholder 2">
            <a:extLst>
              <a:ext uri="{FF2B5EF4-FFF2-40B4-BE49-F238E27FC236}">
                <a16:creationId xmlns:a16="http://schemas.microsoft.com/office/drawing/2014/main" id="{51E5F762-B290-46A2-9D8D-0A2A39635BAF}"/>
              </a:ext>
            </a:extLst>
          </p:cNvPr>
          <p:cNvSpPr>
            <a:spLocks noGrp="1"/>
          </p:cNvSpPr>
          <p:nvPr>
            <p:ph type="body" idx="1"/>
          </p:nvPr>
        </p:nvSpPr>
        <p:spPr/>
        <p:txBody>
          <a:bodyPr/>
          <a:lstStyle/>
          <a:p>
            <a:r>
              <a:rPr lang="ar-EG" sz="4000" dirty="0"/>
              <a:t>خين بي خريستوس إيسوس بينشويس أمين الليلويا </a:t>
            </a:r>
          </a:p>
        </p:txBody>
      </p:sp>
      <p:sp>
        <p:nvSpPr>
          <p:cNvPr id="5" name="Text Placeholder 4">
            <a:extLst>
              <a:ext uri="{FF2B5EF4-FFF2-40B4-BE49-F238E27FC236}">
                <a16:creationId xmlns:a16="http://schemas.microsoft.com/office/drawing/2014/main" id="{7FE0AC77-0AEC-4339-826F-725622F5D751}"/>
              </a:ext>
            </a:extLst>
          </p:cNvPr>
          <p:cNvSpPr>
            <a:spLocks noGrp="1"/>
          </p:cNvSpPr>
          <p:nvPr>
            <p:ph type="body" sz="quarter" idx="3"/>
          </p:nvPr>
        </p:nvSpPr>
        <p:spPr/>
        <p:txBody>
          <a:bodyPr/>
          <a:lstStyle/>
          <a:p>
            <a:pPr algn="ctr" rtl="0"/>
            <a:r>
              <a:rPr lang="en-US" sz="3600" b="0" kern="1200" dirty="0" err="1">
                <a:latin typeface="Avva_Shenouda" pitchFamily="34" charset="2"/>
                <a:ea typeface="+mn-ea"/>
                <a:cs typeface="+mn-cs"/>
              </a:rPr>
              <a:t>qen</a:t>
            </a:r>
            <a:r>
              <a:rPr lang="en-US" sz="3600" b="0" kern="1200" dirty="0">
                <a:latin typeface="Avva_Shenouda" pitchFamily="34" charset="2"/>
                <a:ea typeface="+mn-ea"/>
                <a:cs typeface="+mn-cs"/>
              </a:rPr>
              <a:t> P=xc I=3c </a:t>
            </a:r>
            <a:r>
              <a:rPr lang="en-US" sz="3600" b="0" kern="1200" dirty="0" err="1">
                <a:latin typeface="Avva_Shenouda" pitchFamily="34" charset="2"/>
                <a:ea typeface="+mn-ea"/>
                <a:cs typeface="+mn-cs"/>
              </a:rPr>
              <a:t>Penu</a:t>
            </a:r>
            <a:r>
              <a:rPr lang="en-US" sz="3600" b="0" kern="1200" dirty="0">
                <a:latin typeface="Avva_Shenouda" pitchFamily="34" charset="2"/>
                <a:ea typeface="+mn-ea"/>
                <a:cs typeface="+mn-cs"/>
              </a:rPr>
              <a:t> am3n ==a=l</a:t>
            </a:r>
            <a:endParaRPr lang="en-US" sz="3600" b="0" kern="1200" baseline="0" dirty="0">
              <a:latin typeface="Avva_Shenouda" pitchFamily="34" charset="2"/>
              <a:ea typeface="+mn-ea"/>
              <a:cs typeface="+mn-cs"/>
            </a:endParaRPr>
          </a:p>
        </p:txBody>
      </p:sp>
    </p:spTree>
    <p:extLst>
      <p:ext uri="{BB962C8B-B14F-4D97-AF65-F5344CB8AC3E}">
        <p14:creationId xmlns:p14="http://schemas.microsoft.com/office/powerpoint/2010/main" val="7360936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حينئذ تسر بذبائح البر قربانا ومحرقات ويقربون على مذابحك العجول. هلليلويا</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0731847"/>
      </p:ext>
    </p:extLst>
  </p:cSld>
  <p:clrMapOvr>
    <a:masterClrMapping/>
  </p:clrMapOvr>
</p:sld>
</file>

<file path=ppt/slides/slide10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solidFill>
                  <a:schemeClr val="lt1"/>
                </a:solidFill>
              </a:rPr>
              <a:t>السلام لكي. نسألك أيتها القديسة الممتلئة مجدا</a:t>
            </a:r>
            <a:endParaRPr lang="ar-EG" sz="23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sz="3600" dirty="0"/>
              <a:t>شيرى نى تين تيهو إيرو : أوثي إثؤواب إثميـه إنأوأو</a:t>
            </a:r>
            <a:endParaRPr lang="ar-EG" sz="3600" dirty="0"/>
          </a:p>
        </p:txBody>
      </p:sp>
      <p:sp>
        <p:nvSpPr>
          <p:cNvPr id="5" name="Text Placeholder 4"/>
          <p:cNvSpPr>
            <a:spLocks noGrp="1"/>
          </p:cNvSpPr>
          <p:nvPr>
            <p:ph type="body" sz="quarter" idx="3"/>
          </p:nvPr>
        </p:nvSpPr>
        <p:spPr>
          <a:xfrm>
            <a:off x="0" y="5317586"/>
            <a:ext cx="9144000" cy="682357"/>
          </a:xfrm>
        </p:spPr>
        <p:txBody>
          <a:bodyPr/>
          <a:lstStyle/>
          <a:p>
            <a:r>
              <a:rPr lang="it-IT" dirty="0">
                <a:latin typeface="CS Avva Shenouda" pitchFamily="34" charset="0"/>
              </a:rPr>
              <a:t>&lt;ere ne ten]ho `ero@`w ;y=e=;=u e;meh `n`wou</a:t>
            </a:r>
            <a:endParaRPr lang="en-US" sz="4800" dirty="0">
              <a:latin typeface="CS Avva Shenouda" pitchFamily="34" charset="0"/>
            </a:endParaRPr>
          </a:p>
        </p:txBody>
      </p:sp>
    </p:spTree>
  </p:cSld>
  <p:clrMapOvr>
    <a:masterClrMapping/>
  </p:clrMapOvr>
</p:sld>
</file>

<file path=ppt/slides/slide10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20915"/>
            <a:ext cx="9144000" cy="782371"/>
          </a:xfrm>
        </p:spPr>
        <p:txBody>
          <a:bodyPr>
            <a:normAutofit/>
          </a:bodyPr>
          <a:lstStyle/>
          <a:p>
            <a:pPr>
              <a:spcBef>
                <a:spcPts val="0"/>
              </a:spcBef>
              <a:defRPr/>
            </a:pPr>
            <a:r>
              <a:rPr lang="ar-EG" sz="4000" dirty="0">
                <a:solidFill>
                  <a:schemeClr val="lt1"/>
                </a:solidFill>
              </a:rPr>
              <a:t>العذراء كل حين</a:t>
            </a:r>
            <a:endParaRPr lang="ar-SA" sz="4000" dirty="0"/>
          </a:p>
        </p:txBody>
      </p:sp>
      <p:sp>
        <p:nvSpPr>
          <p:cNvPr id="3" name="Text Placeholder 2"/>
          <p:cNvSpPr>
            <a:spLocks noGrp="1"/>
          </p:cNvSpPr>
          <p:nvPr>
            <p:ph type="body" idx="1"/>
          </p:nvPr>
        </p:nvSpPr>
        <p:spPr/>
        <p:txBody>
          <a:bodyPr/>
          <a:lstStyle/>
          <a:p>
            <a:pPr>
              <a:spcBef>
                <a:spcPts val="0"/>
              </a:spcBef>
              <a:defRPr/>
            </a:pPr>
            <a:r>
              <a:rPr lang="ar-KW" altLang="zh-CN" sz="4000" dirty="0"/>
              <a:t>إت أوي إمبارثينوس إنسيو نيفين </a:t>
            </a:r>
            <a:endParaRPr lang="ar-EG" sz="4000" dirty="0"/>
          </a:p>
        </p:txBody>
      </p:sp>
      <p:sp>
        <p:nvSpPr>
          <p:cNvPr id="5" name="Text Placeholder 4"/>
          <p:cNvSpPr>
            <a:spLocks noGrp="1"/>
          </p:cNvSpPr>
          <p:nvPr>
            <p:ph type="body" sz="quarter" idx="3"/>
          </p:nvPr>
        </p:nvSpPr>
        <p:spPr>
          <a:xfrm>
            <a:off x="0" y="5279486"/>
            <a:ext cx="9144000" cy="682357"/>
          </a:xfrm>
        </p:spPr>
        <p:txBody>
          <a:bodyPr/>
          <a:lstStyle/>
          <a:p>
            <a:r>
              <a:rPr lang="en-US" dirty="0">
                <a:latin typeface="CS Avva Shenouda" pitchFamily="34" charset="0"/>
              </a:rPr>
              <a:t> `</a:t>
            </a:r>
            <a:r>
              <a:rPr lang="en-US" dirty="0" err="1">
                <a:latin typeface="CS Avva Shenouda" pitchFamily="34" charset="0"/>
              </a:rPr>
              <a:t>etoi</a:t>
            </a:r>
            <a:r>
              <a:rPr lang="ar-EG" dirty="0">
                <a:latin typeface="CS Avva Shenouda" pitchFamily="34" charset="0"/>
              </a:rPr>
              <a:t> </a:t>
            </a:r>
            <a:r>
              <a:rPr lang="en-US" dirty="0">
                <a:latin typeface="CS Avva Shenouda" pitchFamily="34" charset="0"/>
              </a:rPr>
              <a:t>`</a:t>
            </a:r>
            <a:r>
              <a:rPr lang="en-US" dirty="0" err="1">
                <a:latin typeface="CS Avva Shenouda" pitchFamily="34" charset="0"/>
              </a:rPr>
              <a:t>mPar;enoc</a:t>
            </a:r>
            <a:r>
              <a:rPr lang="ar-EG" dirty="0">
                <a:latin typeface="CS Avva Shenouda" pitchFamily="34" charset="0"/>
              </a:rPr>
              <a:t> </a:t>
            </a:r>
            <a:r>
              <a:rPr lang="en-US" dirty="0">
                <a:latin typeface="CS Avva Shenouda" pitchFamily="34" charset="0"/>
              </a:rPr>
              <a:t>`</a:t>
            </a:r>
            <a:r>
              <a:rPr lang="en-US" dirty="0" err="1">
                <a:latin typeface="CS Avva Shenouda" pitchFamily="34" charset="0"/>
              </a:rPr>
              <a:t>ncyou</a:t>
            </a:r>
            <a:r>
              <a:rPr lang="en-US" dirty="0">
                <a:latin typeface="CS Avva Shenouda" pitchFamily="34" charset="0"/>
              </a:rPr>
              <a:t> niben</a:t>
            </a:r>
            <a:endParaRPr lang="en-US" sz="4800" dirty="0">
              <a:latin typeface="CS Avva Shenouda" pitchFamily="34" charset="0"/>
            </a:endParaRPr>
          </a:p>
        </p:txBody>
      </p:sp>
    </p:spTree>
  </p:cSld>
  <p:clrMapOvr>
    <a:masterClrMapping/>
  </p:clrMapOvr>
</p:sld>
</file>

<file path=ppt/slides/slide10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1865"/>
            <a:ext cx="9144000" cy="782371"/>
          </a:xfrm>
        </p:spPr>
        <p:txBody>
          <a:bodyPr>
            <a:normAutofit/>
          </a:bodyPr>
          <a:lstStyle/>
          <a:p>
            <a:pPr>
              <a:spcBef>
                <a:spcPts val="0"/>
              </a:spcBef>
              <a:defRPr/>
            </a:pPr>
            <a:r>
              <a:rPr lang="ar-EG" sz="4000" dirty="0">
                <a:solidFill>
                  <a:schemeClr val="lt1"/>
                </a:solidFill>
              </a:rPr>
              <a:t>والدة الإله أم المسيح</a:t>
            </a:r>
            <a:endParaRPr lang="ar-SA" sz="4000" dirty="0"/>
          </a:p>
        </p:txBody>
      </p:sp>
      <p:sp>
        <p:nvSpPr>
          <p:cNvPr id="3" name="Text Placeholder 2"/>
          <p:cNvSpPr>
            <a:spLocks noGrp="1"/>
          </p:cNvSpPr>
          <p:nvPr>
            <p:ph type="body" idx="1"/>
          </p:nvPr>
        </p:nvSpPr>
        <p:spPr/>
        <p:txBody>
          <a:bodyPr/>
          <a:lstStyle/>
          <a:p>
            <a:pPr>
              <a:spcBef>
                <a:spcPts val="0"/>
              </a:spcBef>
              <a:defRPr/>
            </a:pPr>
            <a:r>
              <a:rPr lang="ar-KW" altLang="zh-CN" sz="4000" dirty="0"/>
              <a:t>تي ما إسنوتي إثماف إم بخرستوس </a:t>
            </a:r>
            <a:endParaRPr lang="ar-EG" sz="4000"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macnou</a:t>
            </a:r>
            <a:r>
              <a:rPr lang="en-US" dirty="0">
                <a:latin typeface="CS Avva Shenouda"/>
              </a:rPr>
              <a:t>]</a:t>
            </a:r>
            <a:r>
              <a:rPr lang="ar-EG" dirty="0">
                <a:latin typeface="CS Avva Shenouda"/>
              </a:rPr>
              <a:t> </a:t>
            </a:r>
            <a:r>
              <a:rPr lang="en-US" dirty="0">
                <a:latin typeface="CS Avva Shenouda"/>
              </a:rPr>
              <a:t>`;</a:t>
            </a:r>
            <a:r>
              <a:rPr lang="en-US" dirty="0" err="1">
                <a:latin typeface="CS Avva Shenouda"/>
              </a:rPr>
              <a:t>mau</a:t>
            </a:r>
            <a:r>
              <a:rPr lang="en-US" dirty="0">
                <a:latin typeface="CS Avva Shenouda"/>
              </a:rPr>
              <a:t> `</a:t>
            </a:r>
            <a:r>
              <a:rPr lang="en-US" dirty="0" err="1">
                <a:latin typeface="CS Avva Shenouda"/>
              </a:rPr>
              <a:t>mP</a:t>
            </a:r>
            <a:r>
              <a:rPr lang="en-US" dirty="0">
                <a:latin typeface="CS Avva Shenouda"/>
              </a:rPr>
              <a:t>=,=c</a:t>
            </a:r>
            <a:endParaRPr lang="en-US" dirty="0">
              <a:latin typeface="Avva_Shenouda" pitchFamily="34" charset="2"/>
            </a:endParaRPr>
          </a:p>
        </p:txBody>
      </p:sp>
    </p:spTree>
  </p:cSld>
  <p:clrMapOvr>
    <a:masterClrMapping/>
  </p:clrMapOvr>
</p:sld>
</file>

<file path=ppt/slides/slide10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أصعدي صلواتنا إلى ابنك الحبيب</a:t>
            </a:r>
            <a:endParaRPr lang="ar-EG" sz="40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a:xfrm>
            <a:off x="0" y="6191250"/>
            <a:ext cx="9143999" cy="552450"/>
          </a:xfrm>
        </p:spPr>
        <p:txBody>
          <a:bodyPr/>
          <a:lstStyle/>
          <a:p>
            <a:pPr>
              <a:buSzPct val="65000"/>
            </a:pPr>
            <a:r>
              <a:rPr lang="ar-KW" altLang="zh-CN" dirty="0"/>
              <a:t>آني أوي إنتين إبروس إفشي : إى إبشوي هابـي</a:t>
            </a:r>
            <a:r>
              <a:rPr lang="ar-EG" altLang="zh-CN" dirty="0"/>
              <a:t> </a:t>
            </a:r>
            <a:r>
              <a:rPr lang="ar-KW" altLang="zh-CN" dirty="0"/>
              <a:t>شيري إم مينريت</a:t>
            </a:r>
            <a:endParaRPr lang="ar-EG" dirty="0"/>
          </a:p>
        </p:txBody>
      </p:sp>
      <p:sp>
        <p:nvSpPr>
          <p:cNvPr id="5" name="Text Placeholder 4"/>
          <p:cNvSpPr>
            <a:spLocks noGrp="1"/>
          </p:cNvSpPr>
          <p:nvPr>
            <p:ph type="body" sz="quarter" idx="3"/>
          </p:nvPr>
        </p:nvSpPr>
        <p:spPr>
          <a:xfrm>
            <a:off x="0" y="5144307"/>
            <a:ext cx="9144000" cy="1123143"/>
          </a:xfrm>
        </p:spPr>
        <p:txBody>
          <a:bodyPr/>
          <a:lstStyle/>
          <a:p>
            <a:pPr>
              <a:spcBef>
                <a:spcPts val="0"/>
              </a:spcBef>
              <a:defRPr/>
            </a:pPr>
            <a:r>
              <a:rPr lang="it-IT" dirty="0">
                <a:latin typeface="CS Avva Shenouda"/>
              </a:rPr>
              <a:t>Aniou`i `nte`proc`eu,y@`e`pswi </a:t>
            </a:r>
            <a:r>
              <a:rPr lang="ar-EG" dirty="0">
                <a:latin typeface="CS Avva Shenouda"/>
              </a:rPr>
              <a:t> </a:t>
            </a:r>
            <a:r>
              <a:rPr lang="it-IT" dirty="0">
                <a:latin typeface="CS Avva Shenouda"/>
              </a:rPr>
              <a:t>ha peSyri</a:t>
            </a:r>
            <a:r>
              <a:rPr lang="ar-EG" dirty="0">
                <a:latin typeface="CS Avva Shenouda"/>
              </a:rPr>
              <a:t> </a:t>
            </a:r>
            <a:r>
              <a:rPr lang="it-IT" dirty="0">
                <a:latin typeface="CS Avva Shenouda"/>
              </a:rPr>
              <a:t>`mmenrit</a:t>
            </a:r>
            <a:endParaRPr lang="en-US" dirty="0">
              <a:latin typeface="Avva_Shenouda" pitchFamily="34" charset="2"/>
            </a:endParaRPr>
          </a:p>
        </p:txBody>
      </p:sp>
    </p:spTree>
  </p:cSld>
  <p:clrMapOvr>
    <a:masterClrMapping/>
  </p:clrMapOvr>
</p:sld>
</file>

<file path=ppt/slides/slide10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1865"/>
            <a:ext cx="9144000" cy="782371"/>
          </a:xfrm>
        </p:spPr>
        <p:txBody>
          <a:bodyPr>
            <a:normAutofit/>
          </a:bodyPr>
          <a:lstStyle/>
          <a:p>
            <a:pPr>
              <a:spcBef>
                <a:spcPts val="0"/>
              </a:spcBef>
              <a:defRPr/>
            </a:pPr>
            <a:r>
              <a:rPr lang="ar-EG" sz="4000" dirty="0">
                <a:solidFill>
                  <a:schemeClr val="lt1"/>
                </a:solidFill>
              </a:rPr>
              <a:t>ليغفر لنا خطايانا</a:t>
            </a:r>
            <a:endParaRPr lang="ar-SA" sz="4000" dirty="0"/>
          </a:p>
        </p:txBody>
      </p:sp>
      <p:sp>
        <p:nvSpPr>
          <p:cNvPr id="3" name="Text Placeholder 2"/>
          <p:cNvSpPr>
            <a:spLocks noGrp="1"/>
          </p:cNvSpPr>
          <p:nvPr>
            <p:ph type="body" idx="1"/>
          </p:nvPr>
        </p:nvSpPr>
        <p:spPr/>
        <p:txBody>
          <a:bodyPr/>
          <a:lstStyle/>
          <a:p>
            <a:pPr>
              <a:spcBef>
                <a:spcPts val="0"/>
              </a:spcBef>
              <a:defRPr/>
            </a:pPr>
            <a:r>
              <a:rPr lang="ar-KW" altLang="zh-CN" sz="4000" dirty="0"/>
              <a:t>إنتيف كانين نوفي نان إيفول</a:t>
            </a:r>
            <a:endParaRPr lang="ar-EG" sz="4000" dirty="0"/>
          </a:p>
        </p:txBody>
      </p:sp>
      <p:sp>
        <p:nvSpPr>
          <p:cNvPr id="5" name="Text Placeholder 4"/>
          <p:cNvSpPr>
            <a:spLocks noGrp="1"/>
          </p:cNvSpPr>
          <p:nvPr>
            <p:ph type="body" sz="quarter" idx="3"/>
          </p:nvPr>
        </p:nvSpPr>
        <p:spPr/>
        <p:txBody>
          <a:bodyPr/>
          <a:lstStyle/>
          <a:p>
            <a:pPr>
              <a:spcBef>
                <a:spcPts val="0"/>
              </a:spcBef>
              <a:defRPr/>
            </a:pPr>
            <a:r>
              <a:rPr lang="en-US" dirty="0" err="1">
                <a:latin typeface="CS Avva Shenouda"/>
              </a:rPr>
              <a:t>ntef,a</a:t>
            </a:r>
            <a:r>
              <a:rPr lang="en-US" dirty="0">
                <a:latin typeface="CS Avva Shenouda"/>
              </a:rPr>
              <a:t> </a:t>
            </a:r>
            <a:r>
              <a:rPr lang="en-US" dirty="0" err="1">
                <a:latin typeface="CS Avva Shenouda"/>
              </a:rPr>
              <a:t>nennobi</a:t>
            </a:r>
            <a:r>
              <a:rPr lang="en-US" dirty="0">
                <a:latin typeface="CS Avva Shenouda"/>
              </a:rPr>
              <a:t> nan `</a:t>
            </a:r>
            <a:r>
              <a:rPr lang="en-US" dirty="0" err="1">
                <a:latin typeface="CS Avva Shenouda"/>
              </a:rPr>
              <a:t>ebol</a:t>
            </a:r>
            <a:endParaRPr lang="en-US" dirty="0">
              <a:latin typeface="Avva_Shenouda" pitchFamily="34" charset="2"/>
            </a:endParaRPr>
          </a:p>
        </p:txBody>
      </p:sp>
    </p:spTree>
  </p:cSld>
  <p:clrMapOvr>
    <a:masterClrMapping/>
  </p:clrMapOvr>
</p:sld>
</file>

<file path=ppt/slides/slide10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20915"/>
            <a:ext cx="9144000" cy="782371"/>
          </a:xfrm>
        </p:spPr>
        <p:txBody>
          <a:bodyPr>
            <a:normAutofit/>
          </a:bodyPr>
          <a:lstStyle/>
          <a:p>
            <a:pPr>
              <a:spcBef>
                <a:spcPts val="0"/>
              </a:spcBef>
              <a:defRPr/>
            </a:pPr>
            <a:r>
              <a:rPr lang="ar-EG" sz="4000" dirty="0">
                <a:solidFill>
                  <a:schemeClr val="lt1"/>
                </a:solidFill>
              </a:rPr>
              <a:t>السلام للتي ولدت لنا</a:t>
            </a:r>
            <a:endParaRPr lang="ar-EG" sz="330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sz="4000" dirty="0"/>
              <a:t>شيـرى ثـي إيتـاس ميسـي نـان </a:t>
            </a:r>
            <a:endParaRPr lang="ar-EG" sz="4000"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&lt;ere ;</a:t>
            </a:r>
            <a:r>
              <a:rPr lang="en-US" dirty="0" err="1">
                <a:latin typeface="CS Avva Shenouda"/>
              </a:rPr>
              <a:t>y`etacmici</a:t>
            </a:r>
            <a:r>
              <a:rPr lang="en-US" dirty="0">
                <a:latin typeface="CS Avva Shenouda"/>
              </a:rPr>
              <a:t> nan</a:t>
            </a:r>
            <a:endParaRPr lang="en-US" dirty="0">
              <a:latin typeface="Avva_Shenouda" pitchFamily="34" charset="2"/>
            </a:endParaRPr>
          </a:p>
        </p:txBody>
      </p:sp>
    </p:spTree>
  </p:cSld>
  <p:clrMapOvr>
    <a:masterClrMapping/>
  </p:clrMapOvr>
</p:sld>
</file>

<file path=ppt/slides/slide10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1865"/>
            <a:ext cx="9144000" cy="782371"/>
          </a:xfrm>
        </p:spPr>
        <p:txBody>
          <a:bodyPr>
            <a:normAutofit/>
          </a:bodyPr>
          <a:lstStyle/>
          <a:p>
            <a:pPr>
              <a:spcBef>
                <a:spcPts val="0"/>
              </a:spcBef>
              <a:defRPr/>
            </a:pPr>
            <a:r>
              <a:rPr lang="ar-EG" sz="4000" dirty="0">
                <a:solidFill>
                  <a:schemeClr val="lt1"/>
                </a:solidFill>
              </a:rPr>
              <a:t>النور الحقيقي المسيح إلهنا</a:t>
            </a:r>
            <a:endParaRPr lang="ar-SA" sz="4000" dirty="0"/>
          </a:p>
        </p:txBody>
      </p:sp>
      <p:sp>
        <p:nvSpPr>
          <p:cNvPr id="3" name="Text Placeholder 2"/>
          <p:cNvSpPr>
            <a:spLocks noGrp="1"/>
          </p:cNvSpPr>
          <p:nvPr>
            <p:ph type="body" idx="1"/>
          </p:nvPr>
        </p:nvSpPr>
        <p:spPr/>
        <p:txBody>
          <a:bodyPr/>
          <a:lstStyle/>
          <a:p>
            <a:pPr>
              <a:buSzPct val="65000"/>
            </a:pPr>
            <a:r>
              <a:rPr lang="ar-KW" altLang="zh-CN" sz="4000" dirty="0"/>
              <a:t>إم بــي أوأوينـي إنتــا إفمـي : بي إخرستوس بين نوتي </a:t>
            </a:r>
            <a:endParaRPr lang="ar-EG" sz="4000" dirty="0"/>
          </a:p>
        </p:txBody>
      </p:sp>
      <p:sp>
        <p:nvSpPr>
          <p:cNvPr id="5" name="Text Placeholder 4"/>
          <p:cNvSpPr>
            <a:spLocks noGrp="1"/>
          </p:cNvSpPr>
          <p:nvPr>
            <p:ph type="body" sz="quarter" idx="3"/>
          </p:nvPr>
        </p:nvSpPr>
        <p:spPr>
          <a:xfrm>
            <a:off x="0" y="5260436"/>
            <a:ext cx="9144000" cy="682357"/>
          </a:xfrm>
        </p:spPr>
        <p:txBody>
          <a:bodyPr/>
          <a:lstStyle/>
          <a:p>
            <a:pPr>
              <a:spcBef>
                <a:spcPts val="0"/>
              </a:spcBef>
              <a:defRPr/>
            </a:pPr>
            <a:r>
              <a:rPr lang="it-IT" dirty="0">
                <a:latin typeface="CS Avva Shenouda"/>
              </a:rPr>
              <a:t>`mpiOuwini </a:t>
            </a:r>
            <a:r>
              <a:rPr lang="ar-EG" dirty="0">
                <a:latin typeface="CS Avva Shenouda"/>
              </a:rPr>
              <a:t> </a:t>
            </a:r>
            <a:r>
              <a:rPr lang="it-IT" dirty="0">
                <a:latin typeface="CS Avva Shenouda"/>
              </a:rPr>
              <a:t>`nta`vmyi@ P=,=c penNou]</a:t>
            </a:r>
            <a:endParaRPr lang="en-US" dirty="0">
              <a:latin typeface="Avva_Shenouda" pitchFamily="34" charset="2"/>
            </a:endParaRPr>
          </a:p>
        </p:txBody>
      </p:sp>
    </p:spTree>
  </p:cSld>
  <p:clrMapOvr>
    <a:masterClrMapping/>
  </p:clrMapOvr>
</p:sld>
</file>

<file path=ppt/slides/slide10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1865"/>
            <a:ext cx="9144000" cy="782371"/>
          </a:xfrm>
        </p:spPr>
        <p:txBody>
          <a:bodyPr>
            <a:normAutofit/>
          </a:bodyPr>
          <a:lstStyle/>
          <a:p>
            <a:pPr>
              <a:spcBef>
                <a:spcPts val="0"/>
              </a:spcBef>
              <a:defRPr/>
            </a:pPr>
            <a:r>
              <a:rPr lang="ar-EG" sz="4000" dirty="0">
                <a:solidFill>
                  <a:schemeClr val="lt1"/>
                </a:solidFill>
              </a:rPr>
              <a:t>العذراء القديسة</a:t>
            </a:r>
            <a:endParaRPr lang="ar-SA" sz="4000" dirty="0"/>
          </a:p>
        </p:txBody>
      </p:sp>
      <p:sp>
        <p:nvSpPr>
          <p:cNvPr id="3" name="Text Placeholder 2"/>
          <p:cNvSpPr>
            <a:spLocks noGrp="1"/>
          </p:cNvSpPr>
          <p:nvPr>
            <p:ph type="body" idx="1"/>
          </p:nvPr>
        </p:nvSpPr>
        <p:spPr/>
        <p:txBody>
          <a:bodyPr/>
          <a:lstStyle/>
          <a:p>
            <a:pPr>
              <a:spcBef>
                <a:spcPts val="0"/>
              </a:spcBef>
              <a:defRPr/>
            </a:pPr>
            <a:r>
              <a:rPr lang="ar-KW" altLang="zh-CN" sz="4000" dirty="0"/>
              <a:t>تي بارثينوس إثؤواب </a:t>
            </a:r>
            <a:endParaRPr lang="ar-EG" sz="4000"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Par;enoc</a:t>
            </a:r>
            <a:r>
              <a:rPr lang="en-US" dirty="0">
                <a:latin typeface="CS Avva Shenouda"/>
              </a:rPr>
              <a:t> =e=;=u</a:t>
            </a:r>
          </a:p>
        </p:txBody>
      </p:sp>
    </p:spTree>
  </p:cSld>
  <p:clrMapOvr>
    <a:masterClrMapping/>
  </p:clrMapOvr>
</p:sld>
</file>

<file path=ppt/slides/slide10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اسألي الرب عنا</a:t>
            </a:r>
            <a:endParaRPr lang="ar-EG" sz="360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sz="4000" dirty="0"/>
              <a:t>ماتي هو إم إبشويس إى إهري إيجون </a:t>
            </a:r>
            <a:endParaRPr lang="ar-EG" sz="4000"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Ma]ho `</a:t>
            </a:r>
            <a:r>
              <a:rPr lang="en-US" dirty="0" err="1">
                <a:latin typeface="CS Avva Shenouda"/>
              </a:rPr>
              <a:t>mP</a:t>
            </a:r>
            <a:r>
              <a:rPr lang="en-US" dirty="0">
                <a:latin typeface="CS Avva Shenouda"/>
              </a:rPr>
              <a:t>=o=c `</a:t>
            </a:r>
            <a:r>
              <a:rPr lang="en-US" dirty="0" err="1">
                <a:latin typeface="CS Avva Shenouda"/>
              </a:rPr>
              <a:t>e`hryi</a:t>
            </a:r>
            <a:r>
              <a:rPr lang="en-US" dirty="0">
                <a:latin typeface="CS Avva Shenouda"/>
              </a:rPr>
              <a:t> `</a:t>
            </a:r>
            <a:r>
              <a:rPr lang="en-US" dirty="0" err="1">
                <a:latin typeface="CS Avva Shenouda"/>
              </a:rPr>
              <a:t>ejwn</a:t>
            </a:r>
            <a:endParaRPr lang="en-US" dirty="0">
              <a:latin typeface="Avva_Shenouda" pitchFamily="34" charset="2"/>
            </a:endParaRPr>
          </a:p>
        </p:txBody>
      </p:sp>
    </p:spTree>
  </p:cSld>
  <p:clrMapOvr>
    <a:masterClrMapping/>
  </p:clrMapOvr>
</p:sld>
</file>

<file path=ppt/slides/slide10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1865"/>
            <a:ext cx="9144000" cy="782371"/>
          </a:xfrm>
        </p:spPr>
        <p:txBody>
          <a:bodyPr>
            <a:normAutofit/>
          </a:bodyPr>
          <a:lstStyle/>
          <a:p>
            <a:pPr>
              <a:spcBef>
                <a:spcPts val="0"/>
              </a:spcBef>
              <a:defRPr/>
            </a:pPr>
            <a:r>
              <a:rPr lang="ar-EG" sz="4000" dirty="0">
                <a:solidFill>
                  <a:schemeClr val="lt1"/>
                </a:solidFill>
              </a:rPr>
              <a:t>ليصنع رحمة مع نفوسنا</a:t>
            </a:r>
            <a:endParaRPr lang="ar-SA" sz="4000" dirty="0"/>
          </a:p>
        </p:txBody>
      </p:sp>
      <p:sp>
        <p:nvSpPr>
          <p:cNvPr id="3" name="Text Placeholder 2"/>
          <p:cNvSpPr>
            <a:spLocks noGrp="1"/>
          </p:cNvSpPr>
          <p:nvPr>
            <p:ph type="body" idx="1"/>
          </p:nvPr>
        </p:nvSpPr>
        <p:spPr/>
        <p:txBody>
          <a:bodyPr/>
          <a:lstStyle/>
          <a:p>
            <a:pPr>
              <a:spcBef>
                <a:spcPts val="0"/>
              </a:spcBef>
              <a:defRPr/>
            </a:pPr>
            <a:r>
              <a:rPr lang="ar-KW" altLang="zh-CN" sz="4000" dirty="0"/>
              <a:t>إنتيف إيرأوناي نيم نين إبسيشي</a:t>
            </a:r>
            <a:endParaRPr lang="ar-EG" sz="4000"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ntef`er</a:t>
            </a:r>
            <a:r>
              <a:rPr lang="en-US" dirty="0">
                <a:latin typeface="CS Avva Shenouda"/>
              </a:rPr>
              <a:t> </a:t>
            </a:r>
            <a:r>
              <a:rPr lang="en-US" dirty="0" err="1">
                <a:latin typeface="CS Avva Shenouda"/>
              </a:rPr>
              <a:t>ounai</a:t>
            </a:r>
            <a:r>
              <a:rPr lang="en-US" dirty="0">
                <a:latin typeface="CS Avva Shenouda"/>
              </a:rPr>
              <a:t> </a:t>
            </a:r>
            <a:r>
              <a:rPr lang="en-US" dirty="0" err="1">
                <a:latin typeface="CS Avva Shenouda"/>
              </a:rPr>
              <a:t>nem</a:t>
            </a:r>
            <a:r>
              <a:rPr lang="en-US" dirty="0">
                <a:latin typeface="CS Avva Shenouda"/>
              </a:rPr>
              <a:t> </a:t>
            </a:r>
            <a:r>
              <a:rPr lang="en-US" dirty="0" err="1">
                <a:latin typeface="CS Avva Shenouda"/>
              </a:rPr>
              <a:t>nen'u,y</a:t>
            </a:r>
            <a:endParaRPr lang="en-US" b="1" dirty="0">
              <a:latin typeface="Avva_Shenouda" pitchFamily="34" charset="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706" y="4534829"/>
            <a:ext cx="9896355" cy="2203210"/>
          </a:xfrm>
        </p:spPr>
        <p:txBody>
          <a:bodyPr numCol="3">
            <a:noAutofit/>
          </a:bodyPr>
          <a:lstStyle/>
          <a:p>
            <a:pPr lvl="0" algn="ctr" fontAlgn="base">
              <a:lnSpc>
                <a:spcPct val="100000"/>
              </a:lnSpc>
              <a:spcBef>
                <a:spcPct val="35000"/>
              </a:spcBef>
              <a:spcAft>
                <a:spcPct val="0"/>
              </a:spcAft>
            </a:pPr>
            <a:r>
              <a:rPr lang="ar-KW" sz="4000" b="1" dirty="0">
                <a:solidFill>
                  <a:srgbClr val="FFC000"/>
                </a:solidFill>
                <a:ea typeface="+mn-ea"/>
                <a:cs typeface="Simplified Arabic" panose="02020603050405020304" pitchFamily="18" charset="-78"/>
              </a:rPr>
              <a:t>من سفر التثنية </a:t>
            </a:r>
            <a:br>
              <a:rPr lang="ar-KW" sz="4000" b="1" dirty="0">
                <a:solidFill>
                  <a:srgbClr val="FFC000"/>
                </a:solidFill>
                <a:ea typeface="+mn-ea"/>
                <a:cs typeface="Simplified Arabic" panose="02020603050405020304" pitchFamily="18" charset="-78"/>
              </a:rPr>
            </a:br>
            <a:r>
              <a:rPr lang="ar-KW" sz="4000" b="1" dirty="0">
                <a:solidFill>
                  <a:srgbClr val="FFC000"/>
                </a:solidFill>
                <a:ea typeface="+mn-ea"/>
                <a:cs typeface="Simplified Arabic" panose="02020603050405020304" pitchFamily="18" charset="-78"/>
              </a:rPr>
              <a:t>ص 5: 23-33 و </a:t>
            </a:r>
            <a:br>
              <a:rPr lang="ar-KW" sz="4000" b="1" dirty="0">
                <a:solidFill>
                  <a:srgbClr val="FFC000"/>
                </a:solidFill>
                <a:ea typeface="+mn-ea"/>
                <a:cs typeface="Simplified Arabic" panose="02020603050405020304" pitchFamily="18" charset="-78"/>
              </a:rPr>
            </a:br>
            <a:r>
              <a:rPr lang="ar-KW" sz="4000" b="1" dirty="0">
                <a:solidFill>
                  <a:srgbClr val="FFC000"/>
                </a:solidFill>
                <a:ea typeface="+mn-ea"/>
                <a:cs typeface="Simplified Arabic" panose="02020603050405020304" pitchFamily="18" charset="-78"/>
              </a:rPr>
              <a:t>ص 6: 1-3</a:t>
            </a:r>
            <a:endParaRPr lang="en-US" sz="2400" dirty="0">
              <a:solidFill>
                <a:srgbClr val="FFC000"/>
              </a:solidFill>
            </a:endParaRPr>
          </a:p>
        </p:txBody>
      </p:sp>
    </p:spTree>
    <p:extLst>
      <p:ext uri="{BB962C8B-B14F-4D97-AF65-F5344CB8AC3E}">
        <p14:creationId xmlns:p14="http://schemas.microsoft.com/office/powerpoint/2010/main" val="2648852399"/>
      </p:ext>
    </p:extLst>
  </p:cSld>
  <p:clrMapOvr>
    <a:masterClrMapping/>
  </p:clrMapOvr>
</p:sld>
</file>

<file path=ppt/slides/slide10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ويغفر لنا خطايانا</a:t>
            </a:r>
            <a:endParaRPr lang="ar-SA" sz="4000" dirty="0"/>
          </a:p>
        </p:txBody>
      </p:sp>
      <p:sp>
        <p:nvSpPr>
          <p:cNvPr id="3" name="Text Placeholder 2"/>
          <p:cNvSpPr>
            <a:spLocks noGrp="1"/>
          </p:cNvSpPr>
          <p:nvPr>
            <p:ph type="body" idx="1"/>
          </p:nvPr>
        </p:nvSpPr>
        <p:spPr/>
        <p:txBody>
          <a:bodyPr/>
          <a:lstStyle/>
          <a:p>
            <a:pPr>
              <a:spcBef>
                <a:spcPts val="0"/>
              </a:spcBef>
              <a:defRPr/>
            </a:pPr>
            <a:r>
              <a:rPr lang="ar-KW" altLang="zh-CN" sz="4000" dirty="0"/>
              <a:t>إنتيف كانين نوفي نان إيفول </a:t>
            </a:r>
            <a:endParaRPr lang="ar-EG" sz="4000"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ntef,a</a:t>
            </a:r>
            <a:r>
              <a:rPr lang="en-US" dirty="0">
                <a:latin typeface="CS Avva Shenouda"/>
              </a:rPr>
              <a:t> </a:t>
            </a:r>
            <a:r>
              <a:rPr lang="en-US" dirty="0" err="1">
                <a:latin typeface="CS Avva Shenouda"/>
              </a:rPr>
              <a:t>nennobi</a:t>
            </a:r>
            <a:r>
              <a:rPr lang="en-US" dirty="0">
                <a:latin typeface="CS Avva Shenouda"/>
              </a:rPr>
              <a:t> nan `</a:t>
            </a:r>
            <a:r>
              <a:rPr lang="en-US" dirty="0" err="1">
                <a:latin typeface="CS Avva Shenouda"/>
              </a:rPr>
              <a:t>ebol</a:t>
            </a:r>
            <a:endParaRPr lang="en-US" dirty="0">
              <a:latin typeface="Avva_Shenouda" pitchFamily="34" charset="2"/>
            </a:endParaRPr>
          </a:p>
        </p:txBody>
      </p:sp>
    </p:spTree>
  </p:cSld>
  <p:clrMapOvr>
    <a:masterClrMapping/>
  </p:clrMapOvr>
</p:sld>
</file>

<file path=ppt/slides/slide10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أيتها العذراء مريم والدة الإله القديسة</a:t>
            </a:r>
            <a:endParaRPr lang="ar-EG" sz="287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sz="4000" dirty="0"/>
              <a:t>تي بارثينوس ماريام : تي ثيئوطوكـوس إثؤواب</a:t>
            </a:r>
            <a:endParaRPr lang="ar-EG" sz="4000" dirty="0"/>
          </a:p>
        </p:txBody>
      </p:sp>
      <p:sp>
        <p:nvSpPr>
          <p:cNvPr id="5" name="Text Placeholder 4"/>
          <p:cNvSpPr>
            <a:spLocks noGrp="1"/>
          </p:cNvSpPr>
          <p:nvPr>
            <p:ph type="body" sz="quarter" idx="3"/>
          </p:nvPr>
        </p:nvSpPr>
        <p:spPr>
          <a:xfrm>
            <a:off x="0" y="5279486"/>
            <a:ext cx="9144000" cy="682357"/>
          </a:xfrm>
        </p:spPr>
        <p:txBody>
          <a:bodyPr/>
          <a:lstStyle/>
          <a:p>
            <a:pPr>
              <a:spcBef>
                <a:spcPts val="0"/>
              </a:spcBef>
              <a:defRPr/>
            </a:pPr>
            <a:r>
              <a:rPr lang="en-US" dirty="0">
                <a:latin typeface="CS Avva Shenouda"/>
              </a:rPr>
              <a:t>}</a:t>
            </a:r>
            <a:r>
              <a:rPr lang="en-US" dirty="0" err="1">
                <a:latin typeface="CS Avva Shenouda"/>
              </a:rPr>
              <a:t>Par;enoc</a:t>
            </a:r>
            <a:r>
              <a:rPr lang="en-US" dirty="0">
                <a:latin typeface="CS Avva Shenouda"/>
              </a:rPr>
              <a:t> Mariam@ ];</a:t>
            </a:r>
            <a:r>
              <a:rPr lang="en-US" dirty="0" err="1">
                <a:latin typeface="CS Avva Shenouda"/>
              </a:rPr>
              <a:t>eotokoc</a:t>
            </a:r>
            <a:r>
              <a:rPr lang="ar-EG" dirty="0">
                <a:latin typeface="CS Avva Shenouda"/>
              </a:rPr>
              <a:t> </a:t>
            </a:r>
            <a:r>
              <a:rPr lang="en-US" dirty="0">
                <a:latin typeface="CS Avva Shenouda"/>
              </a:rPr>
              <a:t>=e=;=u</a:t>
            </a:r>
            <a:endParaRPr lang="en-US" dirty="0">
              <a:latin typeface="Avva_Shenouda" pitchFamily="34" charset="2"/>
            </a:endParaRPr>
          </a:p>
        </p:txBody>
      </p:sp>
    </p:spTree>
  </p:cSld>
  <p:clrMapOvr>
    <a:masterClrMapping/>
  </p:clrMapOvr>
</p:sld>
</file>

<file path=ppt/slides/slide10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363765"/>
            <a:ext cx="9144000" cy="782371"/>
          </a:xfrm>
        </p:spPr>
        <p:txBody>
          <a:bodyPr>
            <a:normAutofit/>
          </a:bodyPr>
          <a:lstStyle/>
          <a:p>
            <a:pPr>
              <a:spcBef>
                <a:spcPts val="0"/>
              </a:spcBef>
              <a:defRPr/>
            </a:pPr>
            <a:r>
              <a:rPr lang="ar-EG" sz="4000" dirty="0">
                <a:solidFill>
                  <a:schemeClr val="lt1"/>
                </a:solidFill>
              </a:rPr>
              <a:t>الشفيعة الأمينة لجنس البشرية</a:t>
            </a:r>
            <a:endParaRPr lang="ar-EG" sz="287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7" name="Text Placeholder 6"/>
          <p:cNvSpPr>
            <a:spLocks noGrp="1"/>
          </p:cNvSpPr>
          <p:nvPr>
            <p:ph type="body" idx="1"/>
          </p:nvPr>
        </p:nvSpPr>
        <p:spPr/>
        <p:txBody>
          <a:bodyPr/>
          <a:lstStyle/>
          <a:p>
            <a:pPr>
              <a:spcBef>
                <a:spcPts val="0"/>
              </a:spcBef>
              <a:defRPr/>
            </a:pPr>
            <a:r>
              <a:rPr lang="ar-KW" altLang="zh-CN" dirty="0"/>
              <a:t>تي إبروس تاتيس إى تين هوت إنتى إبجينوس إنتى تي ميت رومي </a:t>
            </a:r>
            <a:endParaRPr lang="ar-EG" dirty="0"/>
          </a:p>
        </p:txBody>
      </p:sp>
      <p:sp>
        <p:nvSpPr>
          <p:cNvPr id="8" name="Text Placeholder 7"/>
          <p:cNvSpPr>
            <a:spLocks noGrp="1"/>
          </p:cNvSpPr>
          <p:nvPr>
            <p:ph type="body" sz="quarter" idx="3"/>
          </p:nvPr>
        </p:nvSpPr>
        <p:spPr>
          <a:xfrm>
            <a:off x="0" y="5105400"/>
            <a:ext cx="9144000" cy="1124392"/>
          </a:xfrm>
        </p:spPr>
        <p:txBody>
          <a:bodyPr/>
          <a:lstStyle/>
          <a:p>
            <a:pPr>
              <a:spcBef>
                <a:spcPts val="0"/>
              </a:spcBef>
              <a:defRPr/>
            </a:pPr>
            <a:r>
              <a:rPr lang="en-US" dirty="0">
                <a:latin typeface="CS Avva Shenouda"/>
              </a:rPr>
              <a:t>]`</a:t>
            </a:r>
            <a:r>
              <a:rPr lang="en-US" dirty="0" err="1">
                <a:latin typeface="CS Avva Shenouda"/>
              </a:rPr>
              <a:t>proctatyc</a:t>
            </a:r>
            <a:r>
              <a:rPr lang="en-US" dirty="0">
                <a:latin typeface="CS Avva Shenouda"/>
              </a:rPr>
              <a:t> `</a:t>
            </a:r>
            <a:r>
              <a:rPr lang="en-US" dirty="0" err="1">
                <a:latin typeface="CS Avva Shenouda"/>
              </a:rPr>
              <a:t>etenhot</a:t>
            </a:r>
            <a:r>
              <a:rPr lang="en-US" dirty="0">
                <a:latin typeface="CS Avva Shenouda"/>
              </a:rPr>
              <a:t>@`</a:t>
            </a:r>
            <a:r>
              <a:rPr lang="en-US" dirty="0" err="1">
                <a:latin typeface="CS Avva Shenouda"/>
              </a:rPr>
              <a:t>nte</a:t>
            </a:r>
            <a:r>
              <a:rPr lang="en-US" dirty="0">
                <a:latin typeface="CS Avva Shenouda"/>
              </a:rPr>
              <a:t> `</a:t>
            </a:r>
            <a:r>
              <a:rPr lang="en-US" dirty="0" err="1">
                <a:latin typeface="CS Avva Shenouda"/>
              </a:rPr>
              <a:t>pgenoc</a:t>
            </a:r>
            <a:r>
              <a:rPr lang="en-US" dirty="0">
                <a:latin typeface="CS Avva Shenouda"/>
              </a:rPr>
              <a:t> `</a:t>
            </a:r>
            <a:r>
              <a:rPr lang="en-US" dirty="0" err="1">
                <a:latin typeface="CS Avva Shenouda"/>
              </a:rPr>
              <a:t>nte</a:t>
            </a:r>
            <a:r>
              <a:rPr lang="en-US" dirty="0">
                <a:latin typeface="CS Avva Shenouda"/>
              </a:rPr>
              <a:t> ]</a:t>
            </a:r>
            <a:r>
              <a:rPr lang="en-US" dirty="0" err="1">
                <a:latin typeface="CS Avva Shenouda"/>
              </a:rPr>
              <a:t>metrwmi</a:t>
            </a:r>
            <a:endParaRPr lang="en-US" dirty="0">
              <a:latin typeface="Avva_Shenouda" pitchFamily="34" charset="2"/>
            </a:endParaRPr>
          </a:p>
        </p:txBody>
      </p:sp>
    </p:spTree>
  </p:cSld>
  <p:clrMapOvr>
    <a:masterClrMapping/>
  </p:clrMapOvr>
</p:sld>
</file>

<file path=ppt/slides/slide10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1865"/>
            <a:ext cx="9144000" cy="782371"/>
          </a:xfrm>
        </p:spPr>
        <p:txBody>
          <a:bodyPr>
            <a:noAutofit/>
          </a:bodyPr>
          <a:lstStyle/>
          <a:p>
            <a:r>
              <a:rPr lang="ar-EG" sz="4000" dirty="0"/>
              <a:t>اشفعي فينا أمام المسيح</a:t>
            </a:r>
            <a:endParaRPr lang="en-US" sz="4000" dirty="0"/>
          </a:p>
        </p:txBody>
      </p:sp>
      <p:sp>
        <p:nvSpPr>
          <p:cNvPr id="3" name="Text Placeholder 2"/>
          <p:cNvSpPr>
            <a:spLocks noGrp="1"/>
          </p:cNvSpPr>
          <p:nvPr>
            <p:ph type="body" idx="1"/>
          </p:nvPr>
        </p:nvSpPr>
        <p:spPr/>
        <p:txBody>
          <a:bodyPr/>
          <a:lstStyle/>
          <a:p>
            <a:r>
              <a:rPr lang="ar-EG" sz="4000" dirty="0"/>
              <a:t>آري إبريسفافين إى إهري إيجون : ناهرين بخرستوس </a:t>
            </a:r>
          </a:p>
        </p:txBody>
      </p:sp>
      <p:sp>
        <p:nvSpPr>
          <p:cNvPr id="5" name="Text Placeholder 4"/>
          <p:cNvSpPr>
            <a:spLocks noGrp="1"/>
          </p:cNvSpPr>
          <p:nvPr>
            <p:ph type="body" sz="quarter" idx="3"/>
          </p:nvPr>
        </p:nvSpPr>
        <p:spPr/>
        <p:txBody>
          <a:bodyPr/>
          <a:lstStyle/>
          <a:p>
            <a:r>
              <a:rPr lang="en-US" dirty="0" err="1">
                <a:latin typeface="CS Avva Shenouda"/>
              </a:rPr>
              <a:t>Ari`precbeuin</a:t>
            </a:r>
            <a:r>
              <a:rPr lang="en-US" dirty="0">
                <a:latin typeface="CS Avva Shenouda"/>
              </a:rPr>
              <a:t> `</a:t>
            </a:r>
            <a:r>
              <a:rPr lang="en-US" dirty="0" err="1">
                <a:latin typeface="CS Avva Shenouda"/>
              </a:rPr>
              <a:t>e`hryi</a:t>
            </a:r>
            <a:r>
              <a:rPr lang="en-US" dirty="0">
                <a:latin typeface="CS Avva Shenouda"/>
              </a:rPr>
              <a:t> </a:t>
            </a:r>
            <a:r>
              <a:rPr lang="en-US" dirty="0" err="1">
                <a:latin typeface="CS Avva Shenouda"/>
              </a:rPr>
              <a:t>ejwn</a:t>
            </a:r>
            <a:r>
              <a:rPr lang="en-US" dirty="0">
                <a:latin typeface="CS Avva Shenouda"/>
              </a:rPr>
              <a:t>@ </a:t>
            </a:r>
            <a:r>
              <a:rPr lang="en-US" dirty="0" err="1">
                <a:latin typeface="CS Avva Shenouda"/>
              </a:rPr>
              <a:t>nahren</a:t>
            </a:r>
            <a:r>
              <a:rPr lang="en-US" dirty="0">
                <a:latin typeface="CS Avva Shenouda"/>
              </a:rPr>
              <a:t> P=,=c</a:t>
            </a:r>
            <a:endParaRPr lang="en-US" dirty="0">
              <a:latin typeface="Avva_Shenouda" pitchFamily="34" charset="2"/>
            </a:endParaRPr>
          </a:p>
        </p:txBody>
      </p:sp>
    </p:spTree>
  </p:cSld>
  <p:clrMapOvr>
    <a:masterClrMapping/>
  </p:clrMapOvr>
</p:sld>
</file>

<file path=ppt/slides/slide10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3765"/>
            <a:ext cx="9144000" cy="782371"/>
          </a:xfrm>
        </p:spPr>
        <p:txBody>
          <a:bodyPr>
            <a:normAutofit/>
          </a:bodyPr>
          <a:lstStyle/>
          <a:p>
            <a:r>
              <a:rPr lang="ar-EG" sz="4000" dirty="0"/>
              <a:t>الذي ولدته لكي ينعم علينا</a:t>
            </a:r>
            <a:endParaRPr lang="en-US" sz="4000" dirty="0"/>
          </a:p>
        </p:txBody>
      </p:sp>
      <p:sp>
        <p:nvSpPr>
          <p:cNvPr id="3" name="Text Placeholder 2"/>
          <p:cNvSpPr>
            <a:spLocks noGrp="1"/>
          </p:cNvSpPr>
          <p:nvPr>
            <p:ph type="body" idx="1"/>
          </p:nvPr>
        </p:nvSpPr>
        <p:spPr/>
        <p:txBody>
          <a:bodyPr/>
          <a:lstStyle/>
          <a:p>
            <a:r>
              <a:rPr lang="ar-EG" sz="4000" dirty="0"/>
              <a:t>في إيتاري إيجفوف: هوبوس إنتيف إر إهموت نان </a:t>
            </a:r>
          </a:p>
        </p:txBody>
      </p:sp>
      <p:sp>
        <p:nvSpPr>
          <p:cNvPr id="5" name="Text Placeholder 4"/>
          <p:cNvSpPr>
            <a:spLocks noGrp="1"/>
          </p:cNvSpPr>
          <p:nvPr>
            <p:ph type="body" sz="quarter" idx="3"/>
          </p:nvPr>
        </p:nvSpPr>
        <p:spPr/>
        <p:txBody>
          <a:bodyPr/>
          <a:lstStyle/>
          <a:p>
            <a:r>
              <a:rPr lang="en-US" dirty="0"/>
              <a:t> </a:t>
            </a:r>
            <a:r>
              <a:rPr lang="en-US" dirty="0" err="1"/>
              <a:t>vy`etar`ejvof</a:t>
            </a:r>
            <a:r>
              <a:rPr lang="en-US" dirty="0"/>
              <a:t> </a:t>
            </a:r>
            <a:r>
              <a:rPr lang="en-US" dirty="0" err="1"/>
              <a:t>hopwc</a:t>
            </a:r>
            <a:r>
              <a:rPr lang="en-US" dirty="0"/>
              <a:t> `</a:t>
            </a:r>
            <a:r>
              <a:rPr lang="en-US" dirty="0" err="1"/>
              <a:t>ntef</a:t>
            </a:r>
            <a:r>
              <a:rPr lang="en-US" dirty="0"/>
              <a:t> `</a:t>
            </a:r>
            <a:r>
              <a:rPr lang="en-US" dirty="0" err="1"/>
              <a:t>er`hmot</a:t>
            </a:r>
            <a:r>
              <a:rPr lang="en-US" dirty="0"/>
              <a:t> nan</a:t>
            </a:r>
          </a:p>
        </p:txBody>
      </p:sp>
    </p:spTree>
  </p:cSld>
  <p:clrMapOvr>
    <a:masterClrMapping/>
  </p:clrMapOvr>
</p:sld>
</file>

<file path=ppt/slides/slide10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1865"/>
            <a:ext cx="9144000" cy="782371"/>
          </a:xfrm>
        </p:spPr>
        <p:txBody>
          <a:bodyPr>
            <a:normAutofit/>
          </a:bodyPr>
          <a:lstStyle/>
          <a:p>
            <a:r>
              <a:rPr lang="ar-EG" sz="4000" dirty="0"/>
              <a:t>بغفران خطايانا</a:t>
            </a:r>
            <a:endParaRPr lang="en-US" sz="4000" dirty="0"/>
          </a:p>
        </p:txBody>
      </p:sp>
      <p:sp>
        <p:nvSpPr>
          <p:cNvPr id="3" name="Text Placeholder 2"/>
          <p:cNvSpPr>
            <a:spLocks noGrp="1"/>
          </p:cNvSpPr>
          <p:nvPr>
            <p:ph type="body" idx="1"/>
          </p:nvPr>
        </p:nvSpPr>
        <p:spPr/>
        <p:txBody>
          <a:bodyPr/>
          <a:lstStyle/>
          <a:p>
            <a:r>
              <a:rPr lang="ar-EG" sz="4000" dirty="0"/>
              <a:t>إم بيكو إيفول إنتى نين نوفي </a:t>
            </a:r>
          </a:p>
        </p:txBody>
      </p:sp>
      <p:sp>
        <p:nvSpPr>
          <p:cNvPr id="5" name="Text Placeholder 4"/>
          <p:cNvSpPr>
            <a:spLocks noGrp="1"/>
          </p:cNvSpPr>
          <p:nvPr>
            <p:ph type="body" sz="quarter" idx="3"/>
          </p:nvPr>
        </p:nvSpPr>
        <p:spPr/>
        <p:txBody>
          <a:bodyPr/>
          <a:lstStyle/>
          <a:p>
            <a:r>
              <a:rPr lang="en-US" dirty="0"/>
              <a:t>`</a:t>
            </a:r>
            <a:r>
              <a:rPr lang="en-US" dirty="0" err="1"/>
              <a:t>m`p,w</a:t>
            </a:r>
            <a:r>
              <a:rPr lang="en-US" dirty="0"/>
              <a:t> `</a:t>
            </a:r>
            <a:r>
              <a:rPr lang="en-US" dirty="0" err="1"/>
              <a:t>ebol</a:t>
            </a:r>
            <a:r>
              <a:rPr lang="en-US" dirty="0"/>
              <a:t> `</a:t>
            </a:r>
            <a:r>
              <a:rPr lang="en-US" dirty="0" err="1"/>
              <a:t>nte</a:t>
            </a:r>
            <a:r>
              <a:rPr lang="en-US" dirty="0"/>
              <a:t> </a:t>
            </a:r>
            <a:r>
              <a:rPr lang="en-US" dirty="0" err="1"/>
              <a:t>nennobi</a:t>
            </a:r>
            <a:endParaRPr lang="en-US" dirty="0"/>
          </a:p>
        </p:txBody>
      </p:sp>
    </p:spTree>
  </p:cSld>
  <p:clrMapOvr>
    <a:masterClrMapping/>
  </p:clrMapOvr>
</p:sld>
</file>

<file path=ppt/slides/slide10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 السلام لك ايتها العذراء ، الملكة الحقيقية الحقانية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شيرى نى أوتي بارثينوس : تي اورو اممي ان اليثيني</a:t>
            </a:r>
            <a:endParaRPr lang="ar-EG" sz="19200" dirty="0"/>
          </a:p>
        </p:txBody>
      </p:sp>
      <p:sp>
        <p:nvSpPr>
          <p:cNvPr id="5" name="Text Placeholder 4"/>
          <p:cNvSpPr>
            <a:spLocks noGrp="1"/>
          </p:cNvSpPr>
          <p:nvPr>
            <p:ph type="body" sz="quarter" idx="3"/>
          </p:nvPr>
        </p:nvSpPr>
        <p:spPr>
          <a:xfrm>
            <a:off x="0" y="5298536"/>
            <a:ext cx="9144000" cy="682357"/>
          </a:xfrm>
        </p:spPr>
        <p:txBody>
          <a:bodyPr/>
          <a:lstStyle/>
          <a:p>
            <a:r>
              <a:rPr lang="it-IT" sz="3400" dirty="0">
                <a:latin typeface="Avva_Shenouda" pitchFamily="34" charset="2"/>
              </a:rPr>
              <a:t>Xere ne w` 5par0enoc :5ovrw `mm3i `n`al30in3</a:t>
            </a:r>
            <a:endParaRPr lang="en-US" sz="3400" dirty="0">
              <a:latin typeface="Avva_Shenouda" pitchFamily="34" charset="2"/>
            </a:endParaRPr>
          </a:p>
        </p:txBody>
      </p:sp>
    </p:spTree>
  </p:cSld>
  <p:clrMapOvr>
    <a:masterClrMapping/>
  </p:clrMapOvr>
</p:sld>
</file>

<file path=ppt/slides/slide10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السلام لفخر جنسنا ، ولدت لنا عمانوئيل</a:t>
            </a:r>
            <a:endParaRPr lang="ar-SA" sz="34400" dirty="0"/>
          </a:p>
        </p:txBody>
      </p:sp>
      <p:sp>
        <p:nvSpPr>
          <p:cNvPr id="3" name="Text Placeholder 2"/>
          <p:cNvSpPr>
            <a:spLocks noGrp="1"/>
          </p:cNvSpPr>
          <p:nvPr>
            <p:ph type="body" idx="1"/>
          </p:nvPr>
        </p:nvSpPr>
        <p:spPr/>
        <p:txBody>
          <a:bodyPr/>
          <a:lstStyle/>
          <a:p>
            <a:pPr>
              <a:spcBef>
                <a:spcPts val="0"/>
              </a:spcBef>
              <a:defRPr/>
            </a:pPr>
            <a:r>
              <a:rPr lang="ar-EG" sz="3500" dirty="0">
                <a:solidFill>
                  <a:schemeClr val="lt1"/>
                </a:solidFill>
              </a:rPr>
              <a:t>شيرى ابشوشو انتى بين جينوس : اري اجفو نان ان اممانوئيل</a:t>
            </a:r>
            <a:endParaRPr lang="ar-EG" sz="3500" dirty="0"/>
          </a:p>
        </p:txBody>
      </p:sp>
      <p:sp>
        <p:nvSpPr>
          <p:cNvPr id="5" name="Text Placeholder 4"/>
          <p:cNvSpPr>
            <a:spLocks noGrp="1"/>
          </p:cNvSpPr>
          <p:nvPr>
            <p:ph type="body" sz="quarter" idx="3"/>
          </p:nvPr>
        </p:nvSpPr>
        <p:spPr>
          <a:xfrm>
            <a:off x="0" y="5102860"/>
            <a:ext cx="9144000" cy="1123143"/>
          </a:xfrm>
        </p:spPr>
        <p:txBody>
          <a:bodyPr/>
          <a:lstStyle/>
          <a:p>
            <a:r>
              <a:rPr lang="en-US" dirty="0">
                <a:latin typeface="Avva_Shenouda" pitchFamily="34" charset="2"/>
              </a:rPr>
              <a:t>xere `p2ov2ov `nte penjenoc : </a:t>
            </a:r>
            <a:r>
              <a:rPr lang="en-US" dirty="0" err="1">
                <a:latin typeface="Avva_Shenouda" pitchFamily="34" charset="2"/>
              </a:rPr>
              <a:t>are`gfo</a:t>
            </a:r>
            <a:r>
              <a:rPr lang="en-US" dirty="0">
                <a:latin typeface="Avva_Shenouda" pitchFamily="34" charset="2"/>
              </a:rPr>
              <a:t> nan `nEmmanov3l</a:t>
            </a:r>
            <a:endParaRPr lang="en-US" sz="9600" dirty="0">
              <a:latin typeface="Avva_Shenouda" pitchFamily="34" charset="2"/>
            </a:endParaRPr>
          </a:p>
        </p:txBody>
      </p:sp>
    </p:spTree>
  </p:cSld>
  <p:clrMapOvr>
    <a:masterClrMapping/>
  </p:clrMapOvr>
</p:sld>
</file>

<file path=ppt/slides/slide10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نسألك أذكرينا ، ايتها الشفيعة المؤتمنة</a:t>
            </a:r>
            <a:endParaRPr lang="ar-SA" sz="31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0" y="5265516"/>
            <a:ext cx="9144000" cy="682357"/>
          </a:xfrm>
        </p:spPr>
        <p:txBody>
          <a:bodyPr/>
          <a:lstStyle/>
          <a:p>
            <a:r>
              <a:rPr lang="en-US" sz="3400" dirty="0">
                <a:latin typeface="Avva_Shenouda" pitchFamily="34" charset="2"/>
              </a:rPr>
              <a:t>Ten5ho `aripenmev`I : `w 5`proctat3c `etenhot</a:t>
            </a:r>
          </a:p>
        </p:txBody>
      </p:sp>
    </p:spTree>
  </p:cSld>
  <p:clrMapOvr>
    <a:masterClrMapping/>
  </p:clrMapOvr>
</p:sld>
</file>

<file path=ppt/slides/slide10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أمام ربنا يسوع المسيح ، ليغفر لنا خطايانا</a:t>
            </a:r>
            <a:endParaRPr lang="ar-SA" sz="312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0" y="5282026"/>
            <a:ext cx="9144000" cy="682357"/>
          </a:xfrm>
        </p:spPr>
        <p:txBody>
          <a:bodyPr/>
          <a:lstStyle/>
          <a:p>
            <a:r>
              <a:rPr lang="en-US" sz="3000" dirty="0">
                <a:latin typeface="Avva_Shenouda" pitchFamily="34" charset="2"/>
              </a:rPr>
              <a:t>nahren Penu I=3c P=x=c : `nte4xa nennobi nan `ebol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1395300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هذه الأقوال التى قالها الرب لكافة جماعتكم. إذ خاطبكم فى الجبل من وسط النار وكان ظلام وضباب وعاصف بصوت عظيم ولم يزد شيئاً ، </a:t>
            </a:r>
            <a:endParaRPr lang="en-US" dirty="0"/>
          </a:p>
        </p:txBody>
      </p:sp>
    </p:spTree>
    <p:extLst>
      <p:ext uri="{BB962C8B-B14F-4D97-AF65-F5344CB8AC3E}">
        <p14:creationId xmlns:p14="http://schemas.microsoft.com/office/powerpoint/2010/main" val="3106042208"/>
      </p:ext>
    </p:extLst>
  </p:cSld>
  <p:clrMapOvr>
    <a:masterClrMapping/>
  </p:clrMapOvr>
</p:sld>
</file>

<file path=ppt/slides/slide1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248400" y="4420156"/>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18" name="TextBox 17">
            <a:hlinkClick r:id="rId2" action="ppaction://hlinksldjump"/>
            <a:extLst>
              <a:ext uri="{FF2B5EF4-FFF2-40B4-BE49-F238E27FC236}">
                <a16:creationId xmlns:a16="http://schemas.microsoft.com/office/drawing/2014/main" id="{98BE92C7-1791-4E25-9459-2415F772F1E5}"/>
              </a:ext>
            </a:extLst>
          </p:cNvPr>
          <p:cNvSpPr txBox="1"/>
          <p:nvPr/>
        </p:nvSpPr>
        <p:spPr>
          <a:xfrm>
            <a:off x="6377012" y="4551536"/>
            <a:ext cx="2563524"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الـعــــــــــــذراء</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1" name="TextBox 20">
            <a:hlinkClick r:id="rId3" action="ppaction://hlinksldjump"/>
            <a:extLst>
              <a:ext uri="{FF2B5EF4-FFF2-40B4-BE49-F238E27FC236}">
                <a16:creationId xmlns:a16="http://schemas.microsoft.com/office/drawing/2014/main" id="{98BE92C7-1791-4E25-9459-2415F772F1E5}"/>
              </a:ext>
            </a:extLst>
          </p:cNvPr>
          <p:cNvSpPr txBox="1"/>
          <p:nvPr/>
        </p:nvSpPr>
        <p:spPr>
          <a:xfrm>
            <a:off x="6743700" y="5108613"/>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السـمـــــــائيين</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cxnSp>
        <p:nvCxnSpPr>
          <p:cNvPr id="24" name="Straight Connector 23"/>
          <p:cNvCxnSpPr/>
          <p:nvPr/>
        </p:nvCxnSpPr>
        <p:spPr>
          <a:xfrm>
            <a:off x="4172152" y="4408507"/>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057602" y="4389200"/>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6" name="TextBox 25">
            <a:hlinkClick r:id="rId4" action="ppaction://hlinksldjump"/>
            <a:extLst>
              <a:ext uri="{FF2B5EF4-FFF2-40B4-BE49-F238E27FC236}">
                <a16:creationId xmlns:a16="http://schemas.microsoft.com/office/drawing/2014/main" id="{98BE92C7-1791-4E25-9459-2415F772F1E5}"/>
              </a:ext>
            </a:extLst>
          </p:cNvPr>
          <p:cNvSpPr txBox="1"/>
          <p:nvPr/>
        </p:nvSpPr>
        <p:spPr>
          <a:xfrm>
            <a:off x="6743700" y="5824191"/>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الـــــــــــــــرسـل</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7" name="TextBox 26">
            <a:hlinkClick r:id="rId5" action="ppaction://hlinksldjump"/>
            <a:extLst>
              <a:ext uri="{FF2B5EF4-FFF2-40B4-BE49-F238E27FC236}">
                <a16:creationId xmlns:a16="http://schemas.microsoft.com/office/drawing/2014/main" id="{98BE92C7-1791-4E25-9459-2415F772F1E5}"/>
              </a:ext>
            </a:extLst>
          </p:cNvPr>
          <p:cNvSpPr txBox="1"/>
          <p:nvPr/>
        </p:nvSpPr>
        <p:spPr>
          <a:xfrm>
            <a:off x="429520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مـــــــارمـرقـس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8" name="TextBox 27">
            <a:hlinkClick r:id="rId6" action="ppaction://hlinksldjump"/>
            <a:extLst>
              <a:ext uri="{FF2B5EF4-FFF2-40B4-BE49-F238E27FC236}">
                <a16:creationId xmlns:a16="http://schemas.microsoft.com/office/drawing/2014/main" id="{98BE92C7-1791-4E25-9459-2415F772F1E5}"/>
              </a:ext>
            </a:extLst>
          </p:cNvPr>
          <p:cNvSpPr txBox="1"/>
          <p:nvPr/>
        </p:nvSpPr>
        <p:spPr>
          <a:xfrm>
            <a:off x="4289641" y="5822624"/>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مـارجـرجـس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9" name="TextBox 28">
            <a:hlinkClick r:id="rId7" action="ppaction://hlinksldjump"/>
            <a:extLst>
              <a:ext uri="{FF2B5EF4-FFF2-40B4-BE49-F238E27FC236}">
                <a16:creationId xmlns:a16="http://schemas.microsoft.com/office/drawing/2014/main" id="{98BE92C7-1791-4E25-9459-2415F772F1E5}"/>
              </a:ext>
            </a:extLst>
          </p:cNvPr>
          <p:cNvSpPr txBox="1"/>
          <p:nvPr/>
        </p:nvSpPr>
        <p:spPr>
          <a:xfrm>
            <a:off x="4289641" y="5149737"/>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إسـطـفـانـوس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33" name="TextBox 32">
            <a:hlinkClick r:id="rId8" action="ppaction://hlinksldjump"/>
            <a:extLst>
              <a:ext uri="{FF2B5EF4-FFF2-40B4-BE49-F238E27FC236}">
                <a16:creationId xmlns:a16="http://schemas.microsoft.com/office/drawing/2014/main" id="{98BE92C7-1791-4E25-9459-2415F772F1E5}"/>
              </a:ext>
            </a:extLst>
          </p:cNvPr>
          <p:cNvSpPr txBox="1"/>
          <p:nvPr/>
        </p:nvSpPr>
        <p:spPr>
          <a:xfrm>
            <a:off x="218065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الخـتـــــــــــام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Tree>
    <p:extLst>
      <p:ext uri="{BB962C8B-B14F-4D97-AF65-F5344CB8AC3E}">
        <p14:creationId xmlns:p14="http://schemas.microsoft.com/office/powerpoint/2010/main" val="2730128850"/>
      </p:ext>
    </p:extLst>
  </p:cSld>
  <p:clrMapOvr>
    <a:masterClrMapping/>
  </p:clrMapOvr>
</p:sld>
</file>

<file path=ppt/slides/slide1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7039"/>
            <a:ext cx="9144000" cy="624061"/>
          </a:xfrm>
        </p:spPr>
        <p:txBody>
          <a:bodyPr>
            <a:normAutofit fontScale="90000"/>
          </a:bodyPr>
          <a:lstStyle/>
          <a:p>
            <a:r>
              <a:rPr lang="ar-KW" altLang="zh-CN" dirty="0"/>
              <a:t>زينـة مريـم : فـي السمـوات</a:t>
            </a:r>
            <a:r>
              <a:rPr lang="en-US" altLang="zh-CN" dirty="0">
                <a:ea typeface="SimSun" pitchFamily="2" charset="-122"/>
              </a:rPr>
              <a:t> </a:t>
            </a:r>
            <a:r>
              <a:rPr lang="ar-KW" altLang="zh-CN" dirty="0"/>
              <a:t>العلويـة : عن يمين حبيبها : تطلب منه عنا</a:t>
            </a:r>
            <a:endParaRPr lang="en-US" dirty="0"/>
          </a:p>
        </p:txBody>
      </p:sp>
      <p:sp>
        <p:nvSpPr>
          <p:cNvPr id="3" name="Text Placeholder 2"/>
          <p:cNvSpPr>
            <a:spLocks noGrp="1"/>
          </p:cNvSpPr>
          <p:nvPr>
            <p:ph type="body" idx="1"/>
          </p:nvPr>
        </p:nvSpPr>
        <p:spPr>
          <a:xfrm>
            <a:off x="0" y="6023707"/>
            <a:ext cx="9143999" cy="808893"/>
          </a:xfrm>
        </p:spPr>
        <p:txBody>
          <a:bodyPr/>
          <a:lstStyle/>
          <a:p>
            <a:pPr>
              <a:buSzPct val="65000"/>
            </a:pPr>
            <a:r>
              <a:rPr lang="en-US" altLang="zh-CN" sz="2800" dirty="0">
                <a:ea typeface="SimSun" pitchFamily="2" charset="-122"/>
              </a:rPr>
              <a:t> </a:t>
            </a:r>
            <a:r>
              <a:rPr lang="ar-KW" altLang="zh-CN" sz="2800" dirty="0"/>
              <a:t>آرى إبسول سيل إممـاريــام : خين ني فيئويإيتســا إبشوي : سا أوي نام أم بيس مينريت : إيس طوبه إى إهري إيإمموف جون .</a:t>
            </a:r>
            <a:endParaRPr lang="en-US" sz="2800" dirty="0"/>
          </a:p>
        </p:txBody>
      </p:sp>
      <p:sp>
        <p:nvSpPr>
          <p:cNvPr id="4" name="Text Placeholder 3"/>
          <p:cNvSpPr>
            <a:spLocks noGrp="1"/>
          </p:cNvSpPr>
          <p:nvPr>
            <p:ph type="body" sz="quarter" idx="3"/>
          </p:nvPr>
        </p:nvSpPr>
        <p:spPr>
          <a:xfrm>
            <a:off x="0" y="5083175"/>
            <a:ext cx="9144000" cy="846919"/>
          </a:xfrm>
        </p:spPr>
        <p:txBody>
          <a:bodyPr/>
          <a:lstStyle/>
          <a:p>
            <a:r>
              <a:rPr lang="en-US" sz="3000" dirty="0"/>
              <a:t>`Ere `</a:t>
            </a:r>
            <a:r>
              <a:rPr lang="en-US" sz="3000" dirty="0" err="1"/>
              <a:t>pcolcel</a:t>
            </a:r>
            <a:r>
              <a:rPr lang="en-US" sz="3000" dirty="0"/>
              <a:t> `</a:t>
            </a:r>
            <a:r>
              <a:rPr lang="en-US" sz="3000" dirty="0" err="1"/>
              <a:t>mMariam@qen</a:t>
            </a:r>
            <a:r>
              <a:rPr lang="en-US" sz="3000" dirty="0"/>
              <a:t> nivyou`ie`</a:t>
            </a:r>
            <a:r>
              <a:rPr lang="en-US" sz="3000" dirty="0" err="1"/>
              <a:t>tca</a:t>
            </a:r>
            <a:r>
              <a:rPr lang="en-US" sz="3000" dirty="0"/>
              <a:t>``</a:t>
            </a:r>
            <a:r>
              <a:rPr lang="en-US" sz="3000" dirty="0" err="1"/>
              <a:t>pswi</a:t>
            </a:r>
            <a:r>
              <a:rPr lang="en-US" sz="3000" dirty="0"/>
              <a:t> </a:t>
            </a:r>
            <a:r>
              <a:rPr lang="en-US" sz="3000" dirty="0" err="1"/>
              <a:t>caou`inam</a:t>
            </a:r>
            <a:r>
              <a:rPr lang="en-US" sz="3000" dirty="0"/>
              <a:t> `</a:t>
            </a:r>
            <a:r>
              <a:rPr lang="en-US" sz="3000" dirty="0" err="1"/>
              <a:t>mpecmenrit</a:t>
            </a:r>
            <a:r>
              <a:rPr lang="en-US" sz="3000" dirty="0"/>
              <a:t>@`</a:t>
            </a:r>
            <a:r>
              <a:rPr lang="en-US" sz="3000" dirty="0" err="1"/>
              <a:t>ectwbh</a:t>
            </a:r>
            <a:r>
              <a:rPr lang="en-US" sz="3000" dirty="0"/>
              <a:t> `</a:t>
            </a:r>
            <a:r>
              <a:rPr lang="en-US" sz="3000" dirty="0" err="1"/>
              <a:t>mmof</a:t>
            </a:r>
            <a:r>
              <a:rPr lang="en-US" sz="3000" dirty="0"/>
              <a:t> `</a:t>
            </a:r>
            <a:r>
              <a:rPr lang="en-US" sz="3000" dirty="0" err="1"/>
              <a:t>e`hryi</a:t>
            </a:r>
            <a:r>
              <a:rPr lang="en-US" sz="3000" dirty="0"/>
              <a:t> `</a:t>
            </a:r>
            <a:r>
              <a:rPr lang="en-US" sz="3000" dirty="0" err="1"/>
              <a:t>ejwn</a:t>
            </a:r>
            <a:endParaRPr lang="en-US" sz="3000" dirty="0"/>
          </a:p>
        </p:txBody>
      </p:sp>
    </p:spTree>
    <p:extLst>
      <p:ext uri="{BB962C8B-B14F-4D97-AF65-F5344CB8AC3E}">
        <p14:creationId xmlns:p14="http://schemas.microsoft.com/office/powerpoint/2010/main" val="700326753"/>
      </p:ext>
    </p:extLst>
  </p:cSld>
  <p:clrMapOvr>
    <a:masterClrMapping/>
  </p:clrMapOvr>
</p:sld>
</file>

<file path=ppt/slides/slide1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4451"/>
            <a:ext cx="9144000" cy="782371"/>
          </a:xfrm>
        </p:spPr>
        <p:txBody>
          <a:bodyPr>
            <a:normAutofit fontScale="90000"/>
          </a:bodyPr>
          <a:lstStyle/>
          <a:p>
            <a:r>
              <a:rPr lang="en-US" altLang="zh-CN" dirty="0">
                <a:ea typeface="SimSun" pitchFamily="2" charset="-122"/>
              </a:rPr>
              <a:t> </a:t>
            </a:r>
            <a:r>
              <a:rPr lang="ar-KW" altLang="zh-CN" dirty="0"/>
              <a:t>كمـــا قـــال داود فــي</a:t>
            </a:r>
            <a:r>
              <a:rPr lang="en-US" altLang="zh-CN" dirty="0">
                <a:ea typeface="SimSun" pitchFamily="2" charset="-122"/>
              </a:rPr>
              <a:t> </a:t>
            </a:r>
            <a:r>
              <a:rPr lang="ar-KW" altLang="zh-CN" dirty="0"/>
              <a:t>المـزمــور : قـامت الملكـة : عــن يمينـك أيهـا المـل</a:t>
            </a:r>
            <a:r>
              <a:rPr lang="ar-EG" altLang="zh-CN" dirty="0"/>
              <a:t>ك</a:t>
            </a:r>
            <a:endParaRPr lang="en-US" dirty="0"/>
          </a:p>
        </p:txBody>
      </p:sp>
      <p:sp>
        <p:nvSpPr>
          <p:cNvPr id="5" name="Text Placeholder 4"/>
          <p:cNvSpPr>
            <a:spLocks noGrp="1"/>
          </p:cNvSpPr>
          <p:nvPr>
            <p:ph type="body" idx="1"/>
          </p:nvPr>
        </p:nvSpPr>
        <p:spPr>
          <a:xfrm>
            <a:off x="0" y="6011007"/>
            <a:ext cx="9143999" cy="808893"/>
          </a:xfrm>
        </p:spPr>
        <p:txBody>
          <a:bodyPr/>
          <a:lstStyle/>
          <a:p>
            <a:pPr>
              <a:buSzPct val="65000"/>
            </a:pPr>
            <a:r>
              <a:rPr lang="ar-KW" altLang="zh-CN" sz="2900" dirty="0"/>
              <a:t>كاتا إفريتي إيطاف جوس : إنجى دافيــد خينبي إبسالموس : جى آس أوهي إيراتس إنجى تي أورو : سا أوي نام إمموك إبؤرو .</a:t>
            </a:r>
            <a:endParaRPr lang="en-US" sz="2900" dirty="0"/>
          </a:p>
        </p:txBody>
      </p:sp>
      <p:sp>
        <p:nvSpPr>
          <p:cNvPr id="6" name="Text Placeholder 5"/>
          <p:cNvSpPr>
            <a:spLocks noGrp="1"/>
          </p:cNvSpPr>
          <p:nvPr>
            <p:ph type="body" sz="quarter" idx="3"/>
          </p:nvPr>
        </p:nvSpPr>
        <p:spPr>
          <a:xfrm>
            <a:off x="0" y="5092700"/>
            <a:ext cx="9144000" cy="869143"/>
          </a:xfrm>
        </p:spPr>
        <p:txBody>
          <a:bodyPr/>
          <a:lstStyle/>
          <a:p>
            <a:r>
              <a:rPr lang="en-US" sz="3000" dirty="0"/>
              <a:t>Kata `</a:t>
            </a:r>
            <a:r>
              <a:rPr lang="en-US" sz="3000" dirty="0" err="1"/>
              <a:t>vry</a:t>
            </a:r>
            <a:r>
              <a:rPr lang="en-US" sz="3000" dirty="0"/>
              <a:t>] `</a:t>
            </a:r>
            <a:r>
              <a:rPr lang="en-US" sz="3000" dirty="0" err="1"/>
              <a:t>etafjoc</a:t>
            </a:r>
            <a:r>
              <a:rPr lang="en-US" sz="3000" dirty="0"/>
              <a:t>@`</a:t>
            </a:r>
            <a:r>
              <a:rPr lang="en-US" sz="3000" dirty="0" err="1"/>
              <a:t>nje</a:t>
            </a:r>
            <a:r>
              <a:rPr lang="en-US" sz="3000" dirty="0"/>
              <a:t> </a:t>
            </a:r>
            <a:r>
              <a:rPr lang="en-US" sz="3000" dirty="0" err="1"/>
              <a:t>Dauid</a:t>
            </a:r>
            <a:r>
              <a:rPr lang="en-US" sz="3000" dirty="0"/>
              <a:t> </a:t>
            </a:r>
            <a:r>
              <a:rPr lang="en-US" sz="3000" dirty="0" err="1"/>
              <a:t>qen</a:t>
            </a:r>
            <a:r>
              <a:rPr lang="en-US" sz="3000" dirty="0"/>
              <a:t> pi`'</a:t>
            </a:r>
            <a:r>
              <a:rPr lang="en-US" sz="3000" dirty="0" err="1"/>
              <a:t>alomc@je</a:t>
            </a:r>
            <a:r>
              <a:rPr lang="en-US" sz="3000" dirty="0"/>
              <a:t> </a:t>
            </a:r>
            <a:r>
              <a:rPr lang="en-US" sz="3000" dirty="0" err="1"/>
              <a:t>ac`ohi</a:t>
            </a:r>
            <a:r>
              <a:rPr lang="en-US" sz="3000" dirty="0"/>
              <a:t> `</a:t>
            </a:r>
            <a:r>
              <a:rPr lang="en-US" sz="3000" dirty="0" err="1"/>
              <a:t>eratc</a:t>
            </a:r>
            <a:r>
              <a:rPr lang="en-US" sz="3000" dirty="0"/>
              <a:t> `</a:t>
            </a:r>
            <a:r>
              <a:rPr lang="en-US" sz="3000" dirty="0" err="1"/>
              <a:t>nje</a:t>
            </a:r>
            <a:r>
              <a:rPr lang="en-US" sz="3000" dirty="0"/>
              <a:t> ]</a:t>
            </a:r>
            <a:r>
              <a:rPr lang="en-US" sz="3000" dirty="0" err="1"/>
              <a:t>ourw@caou`inam</a:t>
            </a:r>
            <a:r>
              <a:rPr lang="en-US" sz="3000" dirty="0"/>
              <a:t> `</a:t>
            </a:r>
            <a:r>
              <a:rPr lang="en-US" sz="3000" dirty="0" err="1"/>
              <a:t>mmok</a:t>
            </a:r>
            <a:r>
              <a:rPr lang="en-US" sz="3000" dirty="0"/>
              <a:t> `</a:t>
            </a:r>
            <a:r>
              <a:rPr lang="en-US" sz="3000" dirty="0" err="1"/>
              <a:t>pOuro</a:t>
            </a:r>
            <a:r>
              <a:rPr lang="en-US" sz="3000" dirty="0"/>
              <a:t>.	</a:t>
            </a:r>
          </a:p>
        </p:txBody>
      </p:sp>
    </p:spTree>
    <p:extLst>
      <p:ext uri="{BB962C8B-B14F-4D97-AF65-F5344CB8AC3E}">
        <p14:creationId xmlns:p14="http://schemas.microsoft.com/office/powerpoint/2010/main" val="1834929975"/>
      </p:ext>
    </p:extLst>
  </p:cSld>
  <p:clrMapOvr>
    <a:masterClrMapping/>
  </p:clrMapOvr>
</p:sld>
</file>

<file path=ppt/slides/slide1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370940"/>
            <a:ext cx="9144000" cy="782371"/>
          </a:xfrm>
        </p:spPr>
        <p:txBody>
          <a:bodyPr>
            <a:normAutofit fontScale="90000"/>
          </a:bodyPr>
          <a:lstStyle/>
          <a:p>
            <a:r>
              <a:rPr lang="en-US" altLang="zh-CN" dirty="0">
                <a:ea typeface="SimSun" pitchFamily="2" charset="-122"/>
              </a:rPr>
              <a:t> </a:t>
            </a:r>
            <a:r>
              <a:rPr lang="ar-KW" altLang="zh-CN" dirty="0"/>
              <a:t>سليمان دعاها : في نشيد الأنشاد</a:t>
            </a:r>
            <a:r>
              <a:rPr lang="en-US" altLang="zh-CN" dirty="0">
                <a:ea typeface="SimSun" pitchFamily="2" charset="-122"/>
              </a:rPr>
              <a:t> </a:t>
            </a:r>
            <a:r>
              <a:rPr lang="ar-KW" altLang="zh-CN" dirty="0"/>
              <a:t>أختي وخليلتي مدينتي الحقيقية أورشليم</a:t>
            </a:r>
            <a:endParaRPr lang="en-US" dirty="0"/>
          </a:p>
        </p:txBody>
      </p:sp>
      <p:sp>
        <p:nvSpPr>
          <p:cNvPr id="5" name="Text Placeholder 4"/>
          <p:cNvSpPr>
            <a:spLocks noGrp="1"/>
          </p:cNvSpPr>
          <p:nvPr>
            <p:ph type="body" idx="1"/>
          </p:nvPr>
        </p:nvSpPr>
        <p:spPr>
          <a:xfrm>
            <a:off x="0" y="6036407"/>
            <a:ext cx="9143999" cy="808893"/>
          </a:xfrm>
        </p:spPr>
        <p:txBody>
          <a:bodyPr/>
          <a:lstStyle/>
          <a:p>
            <a:pPr lvl="0">
              <a:lnSpc>
                <a:spcPct val="100000"/>
              </a:lnSpc>
              <a:spcBef>
                <a:spcPts val="0"/>
              </a:spcBef>
            </a:pPr>
            <a:r>
              <a:rPr lang="en-US" altLang="zh-CN" sz="3000" dirty="0">
                <a:latin typeface="Calibri"/>
                <a:ea typeface="SimSun" pitchFamily="2" charset="-122"/>
                <a:cs typeface="+mn-cs"/>
              </a:rPr>
              <a:t> </a:t>
            </a:r>
            <a:r>
              <a:rPr lang="ar-KW" altLang="zh-CN" sz="3000" dirty="0">
                <a:latin typeface="Calibri"/>
                <a:cs typeface="Arial" panose="020B0604020202020204" pitchFamily="34" charset="0"/>
              </a:rPr>
              <a:t>سولومون موتي إيروس : خين بي جــو إنتى</a:t>
            </a:r>
            <a:r>
              <a:rPr lang="en-US" altLang="zh-CN" sz="3000" dirty="0">
                <a:latin typeface="Calibri"/>
                <a:ea typeface="SimSun" pitchFamily="2" charset="-122"/>
                <a:cs typeface="+mn-cs"/>
              </a:rPr>
              <a:t> </a:t>
            </a:r>
            <a:r>
              <a:rPr lang="ar-KW" altLang="zh-CN" sz="3000" dirty="0">
                <a:latin typeface="Calibri"/>
                <a:cs typeface="Arial" panose="020B0604020202020204" pitchFamily="34" charset="0"/>
              </a:rPr>
              <a:t>ني جو : جى تاسوني أووه تا إشفيري : تابوليس إممي ييروساليم .</a:t>
            </a:r>
            <a:r>
              <a:rPr lang="en-US" altLang="zh-CN" sz="3000" dirty="0">
                <a:latin typeface="Calibri"/>
                <a:ea typeface="SimSun" pitchFamily="2" charset="-122"/>
                <a:cs typeface="+mn-cs"/>
              </a:rPr>
              <a:t> </a:t>
            </a:r>
            <a:endParaRPr lang="en-US" sz="3000" dirty="0">
              <a:latin typeface="Calibri"/>
              <a:cs typeface="+mn-cs"/>
            </a:endParaRPr>
          </a:p>
        </p:txBody>
      </p:sp>
      <p:sp>
        <p:nvSpPr>
          <p:cNvPr id="6" name="Text Placeholder 5"/>
          <p:cNvSpPr>
            <a:spLocks noGrp="1"/>
          </p:cNvSpPr>
          <p:nvPr>
            <p:ph type="body" sz="quarter" idx="3"/>
          </p:nvPr>
        </p:nvSpPr>
        <p:spPr>
          <a:xfrm>
            <a:off x="0" y="5054600"/>
            <a:ext cx="9144000" cy="894543"/>
          </a:xfrm>
        </p:spPr>
        <p:txBody>
          <a:bodyPr/>
          <a:lstStyle/>
          <a:p>
            <a:r>
              <a:rPr lang="en-US" sz="3000" dirty="0" err="1"/>
              <a:t>Colomwn</a:t>
            </a:r>
            <a:r>
              <a:rPr lang="en-US" sz="3000" dirty="0"/>
              <a:t> </a:t>
            </a:r>
            <a:r>
              <a:rPr lang="en-US" sz="3000" dirty="0" err="1"/>
              <a:t>mou</a:t>
            </a:r>
            <a:r>
              <a:rPr lang="en-US" sz="3000" dirty="0"/>
              <a:t>] </a:t>
            </a:r>
            <a:r>
              <a:rPr lang="en-US" sz="3000" dirty="0" err="1"/>
              <a:t>eroc@qen</a:t>
            </a:r>
            <a:r>
              <a:rPr lang="en-US" sz="3000" dirty="0"/>
              <a:t> </a:t>
            </a:r>
            <a:r>
              <a:rPr lang="en-US" sz="3000" dirty="0" err="1"/>
              <a:t>pijw</a:t>
            </a:r>
            <a:r>
              <a:rPr lang="en-US" sz="3000" dirty="0"/>
              <a:t> `</a:t>
            </a:r>
            <a:r>
              <a:rPr lang="en-US" sz="3000" dirty="0" err="1"/>
              <a:t>nte</a:t>
            </a:r>
            <a:r>
              <a:rPr lang="en-US" sz="3000" dirty="0"/>
              <a:t> </a:t>
            </a:r>
            <a:r>
              <a:rPr lang="en-US" sz="3000" dirty="0" err="1"/>
              <a:t>nijw@je</a:t>
            </a:r>
            <a:r>
              <a:rPr lang="en-US" sz="3000" dirty="0"/>
              <a:t> </a:t>
            </a:r>
            <a:r>
              <a:rPr lang="en-US" sz="3000" dirty="0" err="1"/>
              <a:t>tacwni</a:t>
            </a:r>
            <a:r>
              <a:rPr lang="en-US" sz="3000" dirty="0"/>
              <a:t> </a:t>
            </a:r>
            <a:r>
              <a:rPr lang="en-US" sz="3000" dirty="0" err="1"/>
              <a:t>ouoh</a:t>
            </a:r>
            <a:r>
              <a:rPr lang="en-US" sz="3000" dirty="0"/>
              <a:t> </a:t>
            </a:r>
            <a:r>
              <a:rPr lang="en-US" sz="3000" dirty="0" err="1"/>
              <a:t>ta`sveri</a:t>
            </a:r>
            <a:r>
              <a:rPr lang="en-US" sz="3000" dirty="0"/>
              <a:t>@ </a:t>
            </a:r>
            <a:r>
              <a:rPr lang="en-US" sz="3000" dirty="0" err="1"/>
              <a:t>tapolic</a:t>
            </a:r>
            <a:r>
              <a:rPr lang="en-US" sz="3000" dirty="0"/>
              <a:t> `</a:t>
            </a:r>
            <a:r>
              <a:rPr lang="en-US" sz="3000" dirty="0" err="1"/>
              <a:t>mmyi</a:t>
            </a:r>
            <a:r>
              <a:rPr lang="en-US" sz="3000" dirty="0"/>
              <a:t> </a:t>
            </a:r>
            <a:r>
              <a:rPr lang="en-US" sz="3000" dirty="0" err="1"/>
              <a:t>Ieroucalym</a:t>
            </a:r>
            <a:r>
              <a:rPr lang="en-US" sz="3000" dirty="0"/>
              <a:t>.	</a:t>
            </a:r>
          </a:p>
        </p:txBody>
      </p:sp>
    </p:spTree>
    <p:extLst>
      <p:ext uri="{BB962C8B-B14F-4D97-AF65-F5344CB8AC3E}">
        <p14:creationId xmlns:p14="http://schemas.microsoft.com/office/powerpoint/2010/main" val="4183817338"/>
      </p:ext>
    </p:extLst>
  </p:cSld>
  <p:clrMapOvr>
    <a:masterClrMapping/>
  </p:clrMapOvr>
</p:sld>
</file>

<file path=ppt/slides/slide1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1751"/>
            <a:ext cx="9144000" cy="782371"/>
          </a:xfrm>
        </p:spPr>
        <p:txBody>
          <a:bodyPr>
            <a:noAutofit/>
          </a:bodyPr>
          <a:lstStyle/>
          <a:p>
            <a:pPr lvl="0" rtl="0">
              <a:lnSpc>
                <a:spcPct val="100000"/>
              </a:lnSpc>
              <a:spcBef>
                <a:spcPts val="0"/>
              </a:spcBef>
            </a:pPr>
            <a:r>
              <a:rPr lang="en-US" altLang="zh-CN" sz="2800" dirty="0">
                <a:solidFill>
                  <a:prstClr val="white"/>
                </a:solidFill>
                <a:latin typeface="Calibri"/>
                <a:ea typeface="SimSun" pitchFamily="2" charset="-122"/>
                <a:cs typeface="+mn-cs"/>
              </a:rPr>
              <a:t> </a:t>
            </a:r>
            <a:r>
              <a:rPr lang="ar-KW" altLang="zh-CN" sz="2800" dirty="0">
                <a:solidFill>
                  <a:prstClr val="white"/>
                </a:solidFill>
                <a:latin typeface="Calibri"/>
                <a:cs typeface="Arial" panose="020B0604020202020204" pitchFamily="34" charset="0"/>
              </a:rPr>
              <a:t>لأنـه أعطـى عنهـا علامــة بأسمــاء كثيرة عالية : قائلاً أخرجي من بستانك : أيتها العنبر المختار </a:t>
            </a:r>
            <a:endParaRPr lang="en-US" sz="2800" dirty="0">
              <a:solidFill>
                <a:prstClr val="white"/>
              </a:solidFill>
              <a:latin typeface="Calibri"/>
              <a:cs typeface="+mn-cs"/>
            </a:endParaRPr>
          </a:p>
        </p:txBody>
      </p:sp>
      <p:sp>
        <p:nvSpPr>
          <p:cNvPr id="5" name="Text Placeholder 4"/>
          <p:cNvSpPr>
            <a:spLocks noGrp="1"/>
          </p:cNvSpPr>
          <p:nvPr>
            <p:ph type="body" idx="1"/>
          </p:nvPr>
        </p:nvSpPr>
        <p:spPr>
          <a:xfrm>
            <a:off x="0" y="6036407"/>
            <a:ext cx="9143999" cy="808893"/>
          </a:xfrm>
        </p:spPr>
        <p:txBody>
          <a:bodyPr/>
          <a:lstStyle/>
          <a:p>
            <a:pPr lvl="0" rtl="0">
              <a:lnSpc>
                <a:spcPct val="100000"/>
              </a:lnSpc>
              <a:spcBef>
                <a:spcPts val="0"/>
              </a:spcBef>
              <a:buSzPct val="65000"/>
              <a:buFont typeface="Wingdings" pitchFamily="2" charset="2"/>
              <a:buChar char=""/>
            </a:pPr>
            <a:r>
              <a:rPr lang="ar-KW" altLang="zh-CN" sz="3000" dirty="0">
                <a:latin typeface="Calibri"/>
                <a:cs typeface="Arial" panose="020B0604020202020204" pitchFamily="34" charset="0"/>
              </a:rPr>
              <a:t>آفتي ميني غار إيروس : خين هان ميش إنرانإيف إتتشوسي : جى آمي إيفول خين بيك إيبوس : أوثي إتسوتب إن آروماطا .</a:t>
            </a:r>
            <a:endParaRPr lang="en-US" sz="3000" dirty="0">
              <a:latin typeface="Calibri"/>
              <a:cs typeface="+mn-cs"/>
            </a:endParaRPr>
          </a:p>
        </p:txBody>
      </p:sp>
      <p:sp>
        <p:nvSpPr>
          <p:cNvPr id="6" name="Text Placeholder 5"/>
          <p:cNvSpPr>
            <a:spLocks noGrp="1"/>
          </p:cNvSpPr>
          <p:nvPr>
            <p:ph type="body" sz="quarter" idx="3"/>
          </p:nvPr>
        </p:nvSpPr>
        <p:spPr>
          <a:xfrm>
            <a:off x="0" y="5279486"/>
            <a:ext cx="9144000" cy="682357"/>
          </a:xfrm>
        </p:spPr>
        <p:txBody>
          <a:bodyPr/>
          <a:lstStyle/>
          <a:p>
            <a:r>
              <a:rPr lang="en-US" sz="2600" dirty="0" err="1"/>
              <a:t>Af</a:t>
            </a:r>
            <a:r>
              <a:rPr lang="en-US" sz="2600" dirty="0"/>
              <a:t>]</a:t>
            </a:r>
            <a:r>
              <a:rPr lang="en-US" sz="2600" dirty="0" err="1"/>
              <a:t>myini</a:t>
            </a:r>
            <a:r>
              <a:rPr lang="en-US" sz="2600" dirty="0"/>
              <a:t> gar `</a:t>
            </a:r>
            <a:r>
              <a:rPr lang="en-US" sz="2600" dirty="0" err="1"/>
              <a:t>eroc@qen</a:t>
            </a:r>
            <a:r>
              <a:rPr lang="en-US" sz="2600" dirty="0"/>
              <a:t> </a:t>
            </a:r>
            <a:r>
              <a:rPr lang="en-US" sz="2600" dirty="0" err="1"/>
              <a:t>hanmys</a:t>
            </a:r>
            <a:r>
              <a:rPr lang="en-US" sz="2600" dirty="0"/>
              <a:t> `</a:t>
            </a:r>
            <a:r>
              <a:rPr lang="en-US" sz="2600" dirty="0" err="1"/>
              <a:t>nran</a:t>
            </a:r>
            <a:r>
              <a:rPr lang="en-US" sz="2600" dirty="0"/>
              <a:t> </a:t>
            </a:r>
            <a:r>
              <a:rPr lang="en-US" sz="2600" dirty="0" err="1"/>
              <a:t>eu</a:t>
            </a:r>
            <a:r>
              <a:rPr lang="en-US" sz="2600" dirty="0"/>
              <a:t>[</a:t>
            </a:r>
            <a:r>
              <a:rPr lang="en-US" sz="2600" dirty="0" err="1"/>
              <a:t>oci@je</a:t>
            </a:r>
            <a:r>
              <a:rPr lang="en-US" sz="2600" dirty="0"/>
              <a:t> `</a:t>
            </a:r>
            <a:r>
              <a:rPr lang="en-US" sz="2600" dirty="0" err="1"/>
              <a:t>amy</a:t>
            </a:r>
            <a:r>
              <a:rPr lang="en-US" sz="2600" dirty="0"/>
              <a:t> `</a:t>
            </a:r>
            <a:r>
              <a:rPr lang="en-US" sz="2600" dirty="0" err="1"/>
              <a:t>ebolqen</a:t>
            </a:r>
            <a:r>
              <a:rPr lang="en-US" sz="2600" dirty="0"/>
              <a:t> pek`</a:t>
            </a:r>
            <a:r>
              <a:rPr lang="en-US" sz="2600" dirty="0" err="1"/>
              <a:t>ypoc</a:t>
            </a:r>
            <a:r>
              <a:rPr lang="en-US" sz="2600" dirty="0"/>
              <a:t>@`w ;</a:t>
            </a:r>
            <a:r>
              <a:rPr lang="en-US" sz="2600" dirty="0" err="1"/>
              <a:t>y`etacwtp</a:t>
            </a:r>
            <a:r>
              <a:rPr lang="en-US" sz="2600" dirty="0"/>
              <a:t> `</a:t>
            </a:r>
            <a:r>
              <a:rPr lang="en-US" sz="2600" dirty="0" err="1"/>
              <a:t>n`arwmata</a:t>
            </a:r>
            <a:endParaRPr lang="en-US" sz="2600" dirty="0"/>
          </a:p>
        </p:txBody>
      </p:sp>
    </p:spTree>
    <p:extLst>
      <p:ext uri="{BB962C8B-B14F-4D97-AF65-F5344CB8AC3E}">
        <p14:creationId xmlns:p14="http://schemas.microsoft.com/office/powerpoint/2010/main" val="225217207"/>
      </p:ext>
    </p:extLst>
  </p:cSld>
  <p:clrMapOvr>
    <a:masterClrMapping/>
  </p:clrMapOvr>
</p:sld>
</file>

<file path=ppt/slides/slide1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 السلام لك ايتها العذراء ، الملكة الحقيقية الحقانية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شيرى نى أوتي بارثينوس : تي اورو اممي ان اليثيني</a:t>
            </a:r>
            <a:endParaRPr lang="ar-EG" sz="19200" dirty="0"/>
          </a:p>
        </p:txBody>
      </p:sp>
      <p:sp>
        <p:nvSpPr>
          <p:cNvPr id="5" name="Text Placeholder 4"/>
          <p:cNvSpPr>
            <a:spLocks noGrp="1"/>
          </p:cNvSpPr>
          <p:nvPr>
            <p:ph type="body" sz="quarter" idx="3"/>
          </p:nvPr>
        </p:nvSpPr>
        <p:spPr>
          <a:xfrm>
            <a:off x="0" y="5298536"/>
            <a:ext cx="9144000" cy="682357"/>
          </a:xfrm>
        </p:spPr>
        <p:txBody>
          <a:bodyPr/>
          <a:lstStyle/>
          <a:p>
            <a:r>
              <a:rPr lang="it-IT" sz="3400" dirty="0">
                <a:latin typeface="Avva_Shenouda" pitchFamily="34" charset="2"/>
              </a:rPr>
              <a:t>Xere ne w` 5par0enoc :5ovrw `mm3i `n`al30in3</a:t>
            </a:r>
            <a:endParaRPr lang="en-US" sz="3400" dirty="0">
              <a:latin typeface="Avva_Shenouda" pitchFamily="34" charset="2"/>
            </a:endParaRPr>
          </a:p>
        </p:txBody>
      </p:sp>
    </p:spTree>
    <p:extLst>
      <p:ext uri="{BB962C8B-B14F-4D97-AF65-F5344CB8AC3E}">
        <p14:creationId xmlns:p14="http://schemas.microsoft.com/office/powerpoint/2010/main" val="2382014932"/>
      </p:ext>
    </p:extLst>
  </p:cSld>
  <p:clrMapOvr>
    <a:masterClrMapping/>
  </p:clrMapOvr>
</p:sld>
</file>

<file path=ppt/slides/slide1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السلام لفخر جنسنا ، ولدت لنا عمانوئيل</a:t>
            </a:r>
            <a:endParaRPr lang="ar-SA" sz="34400" dirty="0"/>
          </a:p>
        </p:txBody>
      </p:sp>
      <p:sp>
        <p:nvSpPr>
          <p:cNvPr id="3" name="Text Placeholder 2"/>
          <p:cNvSpPr>
            <a:spLocks noGrp="1"/>
          </p:cNvSpPr>
          <p:nvPr>
            <p:ph type="body" idx="1"/>
          </p:nvPr>
        </p:nvSpPr>
        <p:spPr/>
        <p:txBody>
          <a:bodyPr/>
          <a:lstStyle/>
          <a:p>
            <a:pPr>
              <a:spcBef>
                <a:spcPts val="0"/>
              </a:spcBef>
              <a:defRPr/>
            </a:pPr>
            <a:r>
              <a:rPr lang="ar-EG" sz="3500" dirty="0">
                <a:solidFill>
                  <a:schemeClr val="lt1"/>
                </a:solidFill>
              </a:rPr>
              <a:t>شيرى ابشوشو انتى بين جينوس : اري اجفو نان ان اممانوئيل</a:t>
            </a:r>
            <a:endParaRPr lang="ar-EG" sz="3500" dirty="0"/>
          </a:p>
        </p:txBody>
      </p:sp>
      <p:sp>
        <p:nvSpPr>
          <p:cNvPr id="5" name="Text Placeholder 4"/>
          <p:cNvSpPr>
            <a:spLocks noGrp="1"/>
          </p:cNvSpPr>
          <p:nvPr>
            <p:ph type="body" sz="quarter" idx="3"/>
          </p:nvPr>
        </p:nvSpPr>
        <p:spPr>
          <a:xfrm>
            <a:off x="0" y="5102860"/>
            <a:ext cx="9144000" cy="1123143"/>
          </a:xfrm>
        </p:spPr>
        <p:txBody>
          <a:bodyPr/>
          <a:lstStyle/>
          <a:p>
            <a:r>
              <a:rPr lang="en-US" dirty="0">
                <a:latin typeface="Avva_Shenouda" pitchFamily="34" charset="2"/>
              </a:rPr>
              <a:t>xere `p2ov2ov `nte penjenoc : </a:t>
            </a:r>
            <a:r>
              <a:rPr lang="en-US" dirty="0" err="1">
                <a:latin typeface="Avva_Shenouda" pitchFamily="34" charset="2"/>
              </a:rPr>
              <a:t>are`gfo</a:t>
            </a:r>
            <a:r>
              <a:rPr lang="en-US" dirty="0">
                <a:latin typeface="Avva_Shenouda" pitchFamily="34" charset="2"/>
              </a:rPr>
              <a:t> nan `nEmmanov3l</a:t>
            </a:r>
            <a:endParaRPr lang="en-US" sz="9600" dirty="0">
              <a:latin typeface="Avva_Shenouda" pitchFamily="34" charset="2"/>
            </a:endParaRPr>
          </a:p>
        </p:txBody>
      </p:sp>
    </p:spTree>
    <p:extLst>
      <p:ext uri="{BB962C8B-B14F-4D97-AF65-F5344CB8AC3E}">
        <p14:creationId xmlns:p14="http://schemas.microsoft.com/office/powerpoint/2010/main" val="3078436107"/>
      </p:ext>
    </p:extLst>
  </p:cSld>
  <p:clrMapOvr>
    <a:masterClrMapping/>
  </p:clrMapOvr>
</p:sld>
</file>

<file path=ppt/slides/slide1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نسألك أذكرينا ، ايتها الشفيعة المؤتمنة</a:t>
            </a:r>
            <a:endParaRPr lang="ar-SA" sz="31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0" y="5265516"/>
            <a:ext cx="9144000" cy="682357"/>
          </a:xfrm>
        </p:spPr>
        <p:txBody>
          <a:bodyPr/>
          <a:lstStyle/>
          <a:p>
            <a:r>
              <a:rPr lang="en-US" sz="3400" dirty="0">
                <a:latin typeface="Avva_Shenouda" pitchFamily="34" charset="2"/>
              </a:rPr>
              <a:t>Ten5ho `aripenmev`I : `w 5`proctat3c `etenhot</a:t>
            </a:r>
          </a:p>
        </p:txBody>
      </p:sp>
    </p:spTree>
    <p:extLst>
      <p:ext uri="{BB962C8B-B14F-4D97-AF65-F5344CB8AC3E}">
        <p14:creationId xmlns:p14="http://schemas.microsoft.com/office/powerpoint/2010/main" val="3806725560"/>
      </p:ext>
    </p:extLst>
  </p:cSld>
  <p:clrMapOvr>
    <a:masterClrMapping/>
  </p:clrMapOvr>
</p:sld>
</file>

<file path=ppt/slides/slide1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أمام ربنا يسوع المسيح ، ليغفر لنا خطايانا</a:t>
            </a:r>
            <a:endParaRPr lang="ar-SA" sz="312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0" y="5282026"/>
            <a:ext cx="9144000" cy="682357"/>
          </a:xfrm>
        </p:spPr>
        <p:txBody>
          <a:bodyPr/>
          <a:lstStyle/>
          <a:p>
            <a:r>
              <a:rPr lang="en-US" sz="3000" dirty="0">
                <a:latin typeface="Avva_Shenouda" pitchFamily="34" charset="2"/>
              </a:rPr>
              <a:t>nahren Penu I=3c P=x=c : `nte4xa nennobi nan `ebol</a:t>
            </a:r>
          </a:p>
        </p:txBody>
      </p:sp>
    </p:spTree>
    <p:extLst>
      <p:ext uri="{BB962C8B-B14F-4D97-AF65-F5344CB8AC3E}">
        <p14:creationId xmlns:p14="http://schemas.microsoft.com/office/powerpoint/2010/main" val="2053504228"/>
      </p:ext>
    </p:extLst>
  </p:cSld>
  <p:clrMapOvr>
    <a:masterClrMapping/>
  </p:clrMapOvr>
</p:sld>
</file>

<file path=ppt/slides/slide1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248400" y="4420156"/>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18" name="TextBox 17">
            <a:hlinkClick r:id="rId2" action="ppaction://hlinksldjump"/>
            <a:extLst>
              <a:ext uri="{FF2B5EF4-FFF2-40B4-BE49-F238E27FC236}">
                <a16:creationId xmlns:a16="http://schemas.microsoft.com/office/drawing/2014/main" id="{98BE92C7-1791-4E25-9459-2415F772F1E5}"/>
              </a:ext>
            </a:extLst>
          </p:cNvPr>
          <p:cNvSpPr txBox="1"/>
          <p:nvPr/>
        </p:nvSpPr>
        <p:spPr>
          <a:xfrm>
            <a:off x="6377012" y="4551536"/>
            <a:ext cx="2563524"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الـعــــــــــــذراء</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1" name="TextBox 20">
            <a:hlinkClick r:id="rId3" action="ppaction://hlinksldjump"/>
            <a:extLst>
              <a:ext uri="{FF2B5EF4-FFF2-40B4-BE49-F238E27FC236}">
                <a16:creationId xmlns:a16="http://schemas.microsoft.com/office/drawing/2014/main" id="{98BE92C7-1791-4E25-9459-2415F772F1E5}"/>
              </a:ext>
            </a:extLst>
          </p:cNvPr>
          <p:cNvSpPr txBox="1"/>
          <p:nvPr/>
        </p:nvSpPr>
        <p:spPr>
          <a:xfrm>
            <a:off x="6743700" y="5108613"/>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السـمـــــــائيين</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cxnSp>
        <p:nvCxnSpPr>
          <p:cNvPr id="24" name="Straight Connector 23"/>
          <p:cNvCxnSpPr/>
          <p:nvPr/>
        </p:nvCxnSpPr>
        <p:spPr>
          <a:xfrm>
            <a:off x="4172152" y="4408507"/>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057602" y="4389200"/>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6" name="TextBox 25">
            <a:hlinkClick r:id="rId4" action="ppaction://hlinksldjump"/>
            <a:extLst>
              <a:ext uri="{FF2B5EF4-FFF2-40B4-BE49-F238E27FC236}">
                <a16:creationId xmlns:a16="http://schemas.microsoft.com/office/drawing/2014/main" id="{98BE92C7-1791-4E25-9459-2415F772F1E5}"/>
              </a:ext>
            </a:extLst>
          </p:cNvPr>
          <p:cNvSpPr txBox="1"/>
          <p:nvPr/>
        </p:nvSpPr>
        <p:spPr>
          <a:xfrm>
            <a:off x="6743700" y="5824191"/>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الـــــــــــــــرسـل</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7" name="TextBox 26">
            <a:hlinkClick r:id="rId5" action="ppaction://hlinksldjump"/>
            <a:extLst>
              <a:ext uri="{FF2B5EF4-FFF2-40B4-BE49-F238E27FC236}">
                <a16:creationId xmlns:a16="http://schemas.microsoft.com/office/drawing/2014/main" id="{98BE92C7-1791-4E25-9459-2415F772F1E5}"/>
              </a:ext>
            </a:extLst>
          </p:cNvPr>
          <p:cNvSpPr txBox="1"/>
          <p:nvPr/>
        </p:nvSpPr>
        <p:spPr>
          <a:xfrm>
            <a:off x="429520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مـــــــارمـرقـس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8" name="TextBox 27">
            <a:hlinkClick r:id="rId6" action="ppaction://hlinksldjump"/>
            <a:extLst>
              <a:ext uri="{FF2B5EF4-FFF2-40B4-BE49-F238E27FC236}">
                <a16:creationId xmlns:a16="http://schemas.microsoft.com/office/drawing/2014/main" id="{98BE92C7-1791-4E25-9459-2415F772F1E5}"/>
              </a:ext>
            </a:extLst>
          </p:cNvPr>
          <p:cNvSpPr txBox="1"/>
          <p:nvPr/>
        </p:nvSpPr>
        <p:spPr>
          <a:xfrm>
            <a:off x="4289641" y="5822624"/>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مـارجـرجـس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9" name="TextBox 28">
            <a:hlinkClick r:id="rId7" action="ppaction://hlinksldjump"/>
            <a:extLst>
              <a:ext uri="{FF2B5EF4-FFF2-40B4-BE49-F238E27FC236}">
                <a16:creationId xmlns:a16="http://schemas.microsoft.com/office/drawing/2014/main" id="{98BE92C7-1791-4E25-9459-2415F772F1E5}"/>
              </a:ext>
            </a:extLst>
          </p:cNvPr>
          <p:cNvSpPr txBox="1"/>
          <p:nvPr/>
        </p:nvSpPr>
        <p:spPr>
          <a:xfrm>
            <a:off x="4289641" y="5149737"/>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إسـطـفـانـوس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33" name="TextBox 32">
            <a:hlinkClick r:id="rId8" action="ppaction://hlinksldjump"/>
            <a:extLst>
              <a:ext uri="{FF2B5EF4-FFF2-40B4-BE49-F238E27FC236}">
                <a16:creationId xmlns:a16="http://schemas.microsoft.com/office/drawing/2014/main" id="{98BE92C7-1791-4E25-9459-2415F772F1E5}"/>
              </a:ext>
            </a:extLst>
          </p:cNvPr>
          <p:cNvSpPr txBox="1"/>
          <p:nvPr/>
        </p:nvSpPr>
        <p:spPr>
          <a:xfrm>
            <a:off x="218065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الخـتـــــــــــام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Tree>
    <p:extLst>
      <p:ext uri="{BB962C8B-B14F-4D97-AF65-F5344CB8AC3E}">
        <p14:creationId xmlns:p14="http://schemas.microsoft.com/office/powerpoint/2010/main" val="423250921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وكتبها على لوحين من حجارة ودفعها الى الرب وأنتم لما سمعتم صوته من وسط النار. وكان الجبل يشتعل ناراً. تقدمتم الى يا رؤساء القبائل</a:t>
            </a:r>
            <a:br>
              <a:rPr lang="ar-EG" dirty="0"/>
            </a:br>
            <a:endParaRPr lang="en-US" dirty="0"/>
          </a:p>
        </p:txBody>
      </p:sp>
    </p:spTree>
    <p:extLst>
      <p:ext uri="{BB962C8B-B14F-4D97-AF65-F5344CB8AC3E}">
        <p14:creationId xmlns:p14="http://schemas.microsoft.com/office/powerpoint/2010/main" val="1320959135"/>
      </p:ext>
    </p:extLst>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7695"/>
            <a:ext cx="9144000" cy="658806"/>
          </a:xfrm>
        </p:spPr>
        <p:txBody>
          <a:bodyPr>
            <a:noAutofit/>
          </a:bodyPr>
          <a:lstStyle/>
          <a:p>
            <a:pPr lvl="0">
              <a:lnSpc>
                <a:spcPct val="100000"/>
              </a:lnSpc>
              <a:spcBef>
                <a:spcPts val="0"/>
              </a:spcBef>
            </a:pPr>
            <a:r>
              <a:rPr lang="ar-KW" altLang="zh-CN" sz="2600" dirty="0">
                <a:solidFill>
                  <a:prstClr val="white"/>
                </a:solidFill>
                <a:latin typeface="Calibri"/>
                <a:cs typeface="Arial" panose="020B0604020202020204" pitchFamily="34" charset="0"/>
              </a:rPr>
              <a:t>سبعة رؤساء ملائكة : وقـوف</a:t>
            </a:r>
            <a:r>
              <a:rPr lang="en-US" altLang="zh-CN" sz="2600" dirty="0">
                <a:solidFill>
                  <a:prstClr val="white"/>
                </a:solidFill>
                <a:latin typeface="Calibri"/>
                <a:ea typeface="SimSun" pitchFamily="2" charset="-122"/>
                <a:cs typeface="+mn-cs"/>
              </a:rPr>
              <a:t> </a:t>
            </a:r>
            <a:r>
              <a:rPr lang="ar-KW" altLang="zh-CN" sz="2600" dirty="0">
                <a:solidFill>
                  <a:prstClr val="white"/>
                </a:solidFill>
                <a:latin typeface="Calibri"/>
                <a:cs typeface="Arial" panose="020B0604020202020204" pitchFamily="34" charset="0"/>
              </a:rPr>
              <a:t>يسبحون : أمام الضابط الكل : يخدمون السر الخفي .</a:t>
            </a:r>
            <a:endParaRPr lang="en-US" sz="2600" dirty="0">
              <a:solidFill>
                <a:prstClr val="white"/>
              </a:solidFill>
              <a:latin typeface="Calibri"/>
              <a:cs typeface="+mn-cs"/>
            </a:endParaRPr>
          </a:p>
        </p:txBody>
      </p:sp>
      <p:sp>
        <p:nvSpPr>
          <p:cNvPr id="3" name="Text Placeholder 2"/>
          <p:cNvSpPr>
            <a:spLocks noGrp="1"/>
          </p:cNvSpPr>
          <p:nvPr>
            <p:ph type="body" idx="1"/>
          </p:nvPr>
        </p:nvSpPr>
        <p:spPr>
          <a:xfrm>
            <a:off x="0" y="6023707"/>
            <a:ext cx="9143999" cy="808893"/>
          </a:xfrm>
        </p:spPr>
        <p:txBody>
          <a:bodyPr/>
          <a:lstStyle/>
          <a:p>
            <a:pPr lvl="0">
              <a:lnSpc>
                <a:spcPct val="100000"/>
              </a:lnSpc>
              <a:spcBef>
                <a:spcPts val="0"/>
              </a:spcBef>
              <a:buSzPct val="65000"/>
            </a:pPr>
            <a:r>
              <a:rPr lang="en-US" altLang="zh-CN" sz="2600" dirty="0">
                <a:latin typeface="Calibri"/>
                <a:ea typeface="SimSun" pitchFamily="2" charset="-122"/>
                <a:cs typeface="+mn-cs"/>
              </a:rPr>
              <a:t> </a:t>
            </a:r>
            <a:r>
              <a:rPr lang="ar-KW" altLang="zh-CN" sz="2600" dirty="0">
                <a:latin typeface="Calibri"/>
                <a:cs typeface="Arial" panose="020B0604020202020204" pitchFamily="34" charset="0"/>
              </a:rPr>
              <a:t>شاشف إن آرشي آنجيلوس : سى أوهي</a:t>
            </a:r>
            <a:r>
              <a:rPr lang="en-US" altLang="zh-CN" sz="2600" dirty="0">
                <a:latin typeface="Calibri"/>
                <a:ea typeface="SimSun" pitchFamily="2" charset="-122"/>
                <a:cs typeface="+mn-cs"/>
              </a:rPr>
              <a:t> </a:t>
            </a:r>
            <a:r>
              <a:rPr lang="ar-KW" altLang="zh-CN" sz="2600" dirty="0">
                <a:latin typeface="Calibri"/>
                <a:cs typeface="Arial" panose="020B0604020202020204" pitchFamily="34" charset="0"/>
              </a:rPr>
              <a:t>إيراطوإف إرهيمنوس : إم بي إمثو إم بي بانطوكراطور : إيف شيمشي إم ميستيريون إتهيب </a:t>
            </a:r>
            <a:endParaRPr lang="en-US" sz="2600" dirty="0">
              <a:latin typeface="Calibri"/>
              <a:cs typeface="+mn-cs"/>
            </a:endParaRPr>
          </a:p>
        </p:txBody>
      </p:sp>
      <p:sp>
        <p:nvSpPr>
          <p:cNvPr id="6" name="Text Placeholder 5"/>
          <p:cNvSpPr>
            <a:spLocks noGrp="1"/>
          </p:cNvSpPr>
          <p:nvPr>
            <p:ph type="body" sz="quarter" idx="3"/>
          </p:nvPr>
        </p:nvSpPr>
        <p:spPr>
          <a:xfrm>
            <a:off x="0" y="5114666"/>
            <a:ext cx="9144000" cy="796378"/>
          </a:xfrm>
        </p:spPr>
        <p:txBody>
          <a:bodyPr/>
          <a:lstStyle/>
          <a:p>
            <a:r>
              <a:rPr lang="en-US" sz="2800" dirty="0" err="1"/>
              <a:t>Sasf</a:t>
            </a:r>
            <a:r>
              <a:rPr lang="en-US" sz="2800" dirty="0"/>
              <a:t> `</a:t>
            </a:r>
            <a:r>
              <a:rPr lang="en-US" sz="2800" dirty="0" err="1"/>
              <a:t>n`ar,y`aggeloc@ce`ohi</a:t>
            </a:r>
            <a:r>
              <a:rPr lang="en-US" sz="2800" dirty="0"/>
              <a:t> `</a:t>
            </a:r>
            <a:r>
              <a:rPr lang="en-US" sz="2800" dirty="0" err="1"/>
              <a:t>eratou</a:t>
            </a:r>
            <a:r>
              <a:rPr lang="en-US" sz="2800" dirty="0"/>
              <a:t> `eu`</a:t>
            </a:r>
            <a:r>
              <a:rPr lang="en-US" sz="2800" dirty="0" err="1"/>
              <a:t>erhumnoc</a:t>
            </a:r>
            <a:r>
              <a:rPr lang="en-US" sz="2800" dirty="0"/>
              <a:t>@`</a:t>
            </a:r>
            <a:r>
              <a:rPr lang="en-US" sz="2800" dirty="0" err="1"/>
              <a:t>mpe`m;o</a:t>
            </a:r>
            <a:r>
              <a:rPr lang="en-US" sz="2800" dirty="0"/>
              <a:t> `</a:t>
            </a:r>
            <a:r>
              <a:rPr lang="en-US" sz="2800" dirty="0" err="1"/>
              <a:t>mpiPantokratwr</a:t>
            </a:r>
            <a:r>
              <a:rPr lang="en-US" sz="2800" dirty="0"/>
              <a:t>@`</a:t>
            </a:r>
            <a:r>
              <a:rPr lang="en-US" sz="2800" dirty="0" err="1"/>
              <a:t>eusemsi</a:t>
            </a:r>
            <a:r>
              <a:rPr lang="en-US" sz="2800" dirty="0"/>
              <a:t> `</a:t>
            </a:r>
            <a:r>
              <a:rPr lang="en-US" sz="2800" dirty="0" err="1"/>
              <a:t>mmuctyrion</a:t>
            </a:r>
            <a:r>
              <a:rPr lang="en-US" sz="2800" dirty="0"/>
              <a:t> `</a:t>
            </a:r>
            <a:r>
              <a:rPr lang="en-US" sz="2800" dirty="0" err="1"/>
              <a:t>ethyp</a:t>
            </a:r>
            <a:r>
              <a:rPr lang="en-US" sz="2800" dirty="0"/>
              <a:t>.	</a:t>
            </a:r>
          </a:p>
        </p:txBody>
      </p:sp>
    </p:spTree>
    <p:extLst>
      <p:ext uri="{BB962C8B-B14F-4D97-AF65-F5344CB8AC3E}">
        <p14:creationId xmlns:p14="http://schemas.microsoft.com/office/powerpoint/2010/main" val="3497589085"/>
      </p:ext>
    </p:extLst>
  </p:cSld>
  <p:clrMapOvr>
    <a:masterClrMapping/>
  </p:clrMapOvr>
</p:sld>
</file>

<file path=ppt/slides/slide1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363489"/>
            <a:ext cx="9144000" cy="576811"/>
          </a:xfrm>
        </p:spPr>
        <p:txBody>
          <a:bodyPr>
            <a:normAutofit/>
          </a:bodyPr>
          <a:lstStyle/>
          <a:p>
            <a:pPr lvl="0">
              <a:lnSpc>
                <a:spcPct val="100000"/>
              </a:lnSpc>
              <a:spcBef>
                <a:spcPts val="0"/>
              </a:spcBef>
            </a:pP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ميخائيل هــو الأول</a:t>
            </a: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 غبريال</a:t>
            </a: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هــو الثاني : رافائي</a:t>
            </a:r>
            <a:r>
              <a:rPr lang="ar-EG" altLang="zh-CN" sz="2400" dirty="0">
                <a:solidFill>
                  <a:prstClr val="white"/>
                </a:solidFill>
                <a:latin typeface="Calibri"/>
                <a:cs typeface="Arial" panose="020B0604020202020204" pitchFamily="34" charset="0"/>
              </a:rPr>
              <a:t>ـــ</a:t>
            </a:r>
            <a:r>
              <a:rPr lang="ar-KW" altLang="zh-CN" sz="2400" dirty="0">
                <a:solidFill>
                  <a:prstClr val="white"/>
                </a:solidFill>
                <a:latin typeface="Calibri"/>
                <a:cs typeface="Arial" panose="020B0604020202020204" pitchFamily="34" charset="0"/>
              </a:rPr>
              <a:t>ل هو الثالث : كمثال الثالوث .</a:t>
            </a:r>
            <a:r>
              <a:rPr lang="en-US" altLang="zh-CN" sz="2400" dirty="0">
                <a:solidFill>
                  <a:prstClr val="white"/>
                </a:solidFill>
                <a:latin typeface="Calibri"/>
                <a:ea typeface="SimSun" pitchFamily="2" charset="-122"/>
                <a:cs typeface="+mn-cs"/>
              </a:rPr>
              <a:t> </a:t>
            </a:r>
            <a:endParaRPr lang="en-US" sz="2400" dirty="0">
              <a:solidFill>
                <a:prstClr val="white"/>
              </a:solidFill>
              <a:latin typeface="Calibri"/>
              <a:cs typeface="+mn-cs"/>
            </a:endParaRPr>
          </a:p>
        </p:txBody>
      </p:sp>
      <p:sp>
        <p:nvSpPr>
          <p:cNvPr id="5" name="Text Placeholder 4"/>
          <p:cNvSpPr>
            <a:spLocks noGrp="1"/>
          </p:cNvSpPr>
          <p:nvPr>
            <p:ph type="body" idx="1"/>
          </p:nvPr>
        </p:nvSpPr>
        <p:spPr/>
        <p:txBody>
          <a:bodyPr/>
          <a:lstStyle/>
          <a:p>
            <a:pPr lvl="0">
              <a:lnSpc>
                <a:spcPct val="100000"/>
              </a:lnSpc>
              <a:spcBef>
                <a:spcPts val="0"/>
              </a:spcBef>
              <a:buSzPct val="65000"/>
            </a:pPr>
            <a:r>
              <a:rPr lang="ar-KW" altLang="zh-CN" sz="2600" dirty="0">
                <a:latin typeface="Calibri"/>
                <a:cs typeface="Arial" panose="020B0604020202020204" pitchFamily="34" charset="0"/>
              </a:rPr>
              <a:t>ميخائيل بى بي هويت : غـابرييل بى بي ماه</a:t>
            </a:r>
            <a:r>
              <a:rPr lang="ar-EG" altLang="zh-CN" sz="2600" dirty="0">
                <a:latin typeface="Calibri"/>
                <a:cs typeface="Arial" panose="020B0604020202020204" pitchFamily="34" charset="0"/>
              </a:rPr>
              <a:t> </a:t>
            </a:r>
            <a:r>
              <a:rPr lang="ar-KW" altLang="zh-CN" sz="2600" dirty="0">
                <a:latin typeface="Calibri"/>
                <a:cs typeface="Arial" panose="020B0604020202020204" pitchFamily="34" charset="0"/>
              </a:rPr>
              <a:t>إسناف</a:t>
            </a:r>
            <a:r>
              <a:rPr lang="ar-EG" altLang="zh-CN" sz="2600" dirty="0">
                <a:latin typeface="Calibri"/>
                <a:cs typeface="Arial" panose="020B0604020202020204" pitchFamily="34" charset="0"/>
              </a:rPr>
              <a:t> </a:t>
            </a:r>
            <a:r>
              <a:rPr lang="ar-KW" altLang="zh-CN" sz="2600" dirty="0">
                <a:latin typeface="Calibri"/>
                <a:cs typeface="Arial" panose="020B0604020202020204" pitchFamily="34" charset="0"/>
              </a:rPr>
              <a:t>: رافائيل بى بي ماه شمت : كاتا إبتيبوس إن تي إترياس .</a:t>
            </a:r>
            <a:r>
              <a:rPr lang="en-US" altLang="zh-CN" sz="2600" dirty="0">
                <a:latin typeface="Calibri"/>
                <a:ea typeface="SimSun" pitchFamily="2" charset="-122"/>
                <a:cs typeface="+mn-cs"/>
              </a:rPr>
              <a:t> </a:t>
            </a:r>
            <a:endParaRPr lang="en-US" sz="2600" dirty="0">
              <a:latin typeface="Calibri"/>
              <a:cs typeface="+mn-cs"/>
            </a:endParaRPr>
          </a:p>
        </p:txBody>
      </p:sp>
      <p:sp>
        <p:nvSpPr>
          <p:cNvPr id="6" name="Text Placeholder 5"/>
          <p:cNvSpPr>
            <a:spLocks noGrp="1"/>
          </p:cNvSpPr>
          <p:nvPr>
            <p:ph type="body" sz="quarter" idx="3"/>
          </p:nvPr>
        </p:nvSpPr>
        <p:spPr>
          <a:xfrm>
            <a:off x="0" y="5152486"/>
            <a:ext cx="9144000" cy="682357"/>
          </a:xfrm>
        </p:spPr>
        <p:txBody>
          <a:bodyPr/>
          <a:lstStyle/>
          <a:p>
            <a:r>
              <a:rPr lang="en-US" sz="2800" dirty="0" err="1"/>
              <a:t>Mi,ayl</a:t>
            </a:r>
            <a:r>
              <a:rPr lang="en-US" sz="2800" dirty="0"/>
              <a:t> </a:t>
            </a:r>
            <a:r>
              <a:rPr lang="en-US" sz="2800" dirty="0" err="1"/>
              <a:t>pe</a:t>
            </a:r>
            <a:r>
              <a:rPr lang="en-US" sz="2800" dirty="0"/>
              <a:t> </a:t>
            </a:r>
            <a:r>
              <a:rPr lang="en-US" sz="2800" dirty="0" err="1"/>
              <a:t>pihouit@Gabriyl</a:t>
            </a:r>
            <a:r>
              <a:rPr lang="en-US" sz="2800" dirty="0"/>
              <a:t> </a:t>
            </a:r>
            <a:r>
              <a:rPr lang="en-US" sz="2800" dirty="0" err="1"/>
              <a:t>pe</a:t>
            </a:r>
            <a:r>
              <a:rPr lang="en-US" sz="2800" dirty="0"/>
              <a:t> </a:t>
            </a:r>
            <a:r>
              <a:rPr lang="en-US" sz="2800" dirty="0" err="1"/>
              <a:t>pimah</a:t>
            </a:r>
            <a:r>
              <a:rPr lang="en-US" sz="2800" dirty="0"/>
              <a:t> `</a:t>
            </a:r>
            <a:r>
              <a:rPr lang="en-US" sz="2800" dirty="0" err="1"/>
              <a:t>cnau@Ravayl</a:t>
            </a:r>
            <a:r>
              <a:rPr lang="en-US" sz="2800" dirty="0"/>
              <a:t> </a:t>
            </a:r>
            <a:r>
              <a:rPr lang="en-US" sz="2800" dirty="0" err="1"/>
              <a:t>pe</a:t>
            </a:r>
            <a:r>
              <a:rPr lang="en-US" sz="2800" dirty="0"/>
              <a:t> </a:t>
            </a:r>
            <a:r>
              <a:rPr lang="en-US" sz="2800" dirty="0" err="1"/>
              <a:t>pimah</a:t>
            </a:r>
            <a:r>
              <a:rPr lang="en-US" sz="2800" dirty="0"/>
              <a:t> </a:t>
            </a:r>
            <a:r>
              <a:rPr lang="en-US" sz="2800" dirty="0" err="1"/>
              <a:t>somt@kata</a:t>
            </a:r>
            <a:r>
              <a:rPr lang="en-US" sz="2800" dirty="0"/>
              <a:t> `</a:t>
            </a:r>
            <a:r>
              <a:rPr lang="en-US" sz="2800" dirty="0" err="1"/>
              <a:t>ptupoc</a:t>
            </a:r>
            <a:r>
              <a:rPr lang="en-US" sz="2800" dirty="0"/>
              <a:t> `n]`</a:t>
            </a:r>
            <a:r>
              <a:rPr lang="en-US" sz="2800" dirty="0" err="1"/>
              <a:t>Triac</a:t>
            </a:r>
            <a:r>
              <a:rPr lang="en-US" sz="2800" dirty="0"/>
              <a:t>.	</a:t>
            </a:r>
          </a:p>
        </p:txBody>
      </p:sp>
    </p:spTree>
    <p:extLst>
      <p:ext uri="{BB962C8B-B14F-4D97-AF65-F5344CB8AC3E}">
        <p14:creationId xmlns:p14="http://schemas.microsoft.com/office/powerpoint/2010/main" val="4100129682"/>
      </p:ext>
    </p:extLst>
  </p:cSld>
  <p:clrMapOvr>
    <a:masterClrMapping/>
  </p:clrMapOvr>
</p:sld>
</file>

<file path=ppt/slides/slide1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dirty="0"/>
              <a:t> سوريــال سداكيــال : سراتيال وأنانيال هؤلاء المنيرون العظماء الأطهار يطلبون منه عن الخليقة</a:t>
            </a:r>
          </a:p>
        </p:txBody>
      </p:sp>
      <p:sp>
        <p:nvSpPr>
          <p:cNvPr id="5" name="Text Placeholder 4"/>
          <p:cNvSpPr>
            <a:spLocks noGrp="1"/>
          </p:cNvSpPr>
          <p:nvPr>
            <p:ph type="body" idx="1"/>
          </p:nvPr>
        </p:nvSpPr>
        <p:spPr/>
        <p:txBody>
          <a:bodyPr/>
          <a:lstStyle/>
          <a:p>
            <a:r>
              <a:rPr lang="ar-EG" sz="2800" dirty="0"/>
              <a:t> سورييل سداكييل : سراتييل نيم أنانييل : ناي نيشتي إنريف إير أوأويني إثؤواب : ني إت طوبه إممــوف إى إهــري إيجيــن بــي سـونت . </a:t>
            </a:r>
          </a:p>
        </p:txBody>
      </p:sp>
      <p:sp>
        <p:nvSpPr>
          <p:cNvPr id="6" name="Text Placeholder 5"/>
          <p:cNvSpPr>
            <a:spLocks noGrp="1"/>
          </p:cNvSpPr>
          <p:nvPr>
            <p:ph type="body" sz="quarter" idx="3"/>
          </p:nvPr>
        </p:nvSpPr>
        <p:spPr/>
        <p:txBody>
          <a:bodyPr/>
          <a:lstStyle/>
          <a:p>
            <a:r>
              <a:rPr lang="en-US" sz="2000" dirty="0" err="1"/>
              <a:t>Couriyl</a:t>
            </a:r>
            <a:r>
              <a:rPr lang="en-US" sz="2000" dirty="0"/>
              <a:t> </a:t>
            </a:r>
            <a:r>
              <a:rPr lang="en-US" sz="2000" dirty="0" err="1"/>
              <a:t>Cedakiyl@Cara;iyl</a:t>
            </a:r>
            <a:r>
              <a:rPr lang="en-US" sz="2000" dirty="0"/>
              <a:t> </a:t>
            </a:r>
            <a:r>
              <a:rPr lang="en-US" sz="2000" dirty="0" err="1"/>
              <a:t>nem</a:t>
            </a:r>
            <a:r>
              <a:rPr lang="en-US" sz="2000" dirty="0"/>
              <a:t> </a:t>
            </a:r>
            <a:r>
              <a:rPr lang="en-US" sz="2000" dirty="0" err="1"/>
              <a:t>Ananiyl@nainis</a:t>
            </a:r>
            <a:r>
              <a:rPr lang="en-US" sz="2000" dirty="0"/>
              <a:t>] `</a:t>
            </a:r>
            <a:r>
              <a:rPr lang="en-US" sz="2000" dirty="0" err="1"/>
              <a:t>nref`erouwini</a:t>
            </a:r>
            <a:r>
              <a:rPr lang="en-US" sz="2000" dirty="0"/>
              <a:t> =e=;=</a:t>
            </a:r>
            <a:r>
              <a:rPr lang="en-US" sz="2000" dirty="0" err="1"/>
              <a:t>u@ny`etwbh</a:t>
            </a:r>
            <a:r>
              <a:rPr lang="en-US" sz="2000" dirty="0"/>
              <a:t> `</a:t>
            </a:r>
            <a:r>
              <a:rPr lang="en-US" sz="2000" dirty="0" err="1"/>
              <a:t>mmof</a:t>
            </a:r>
            <a:r>
              <a:rPr lang="en-US" sz="2000" dirty="0"/>
              <a:t> `</a:t>
            </a:r>
            <a:r>
              <a:rPr lang="en-US" sz="2000" dirty="0" err="1"/>
              <a:t>e`hryi</a:t>
            </a:r>
            <a:r>
              <a:rPr lang="en-US" sz="2000" dirty="0"/>
              <a:t> `</a:t>
            </a:r>
            <a:r>
              <a:rPr lang="en-US" sz="2000" dirty="0" err="1"/>
              <a:t>ejen</a:t>
            </a:r>
            <a:r>
              <a:rPr lang="en-US" sz="2000" dirty="0"/>
              <a:t> </a:t>
            </a:r>
            <a:r>
              <a:rPr lang="en-US" sz="2000" dirty="0" err="1"/>
              <a:t>picwnt</a:t>
            </a:r>
            <a:r>
              <a:rPr lang="en-US" sz="2000" dirty="0"/>
              <a:t>.</a:t>
            </a:r>
          </a:p>
        </p:txBody>
      </p:sp>
    </p:spTree>
    <p:extLst>
      <p:ext uri="{BB962C8B-B14F-4D97-AF65-F5344CB8AC3E}">
        <p14:creationId xmlns:p14="http://schemas.microsoft.com/office/powerpoint/2010/main" val="1885333425"/>
      </p:ext>
    </p:extLst>
  </p:cSld>
  <p:clrMapOvr>
    <a:masterClrMapping/>
  </p:clrMapOvr>
</p:sld>
</file>

<file path=ppt/slides/slide1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Autofit/>
          </a:bodyPr>
          <a:lstStyle/>
          <a:p>
            <a:r>
              <a:rPr lang="ar-EG" sz="2800" dirty="0"/>
              <a:t> الشـاروبيـم والسـارافيم : الكراسي والربوبيات والقوات : والـ4 أحياء غير المتجسدين : الحاملون مركبة الله . </a:t>
            </a:r>
          </a:p>
        </p:txBody>
      </p:sp>
      <p:sp>
        <p:nvSpPr>
          <p:cNvPr id="5" name="Text Placeholder 4"/>
          <p:cNvSpPr>
            <a:spLocks noGrp="1"/>
          </p:cNvSpPr>
          <p:nvPr>
            <p:ph type="body" idx="1"/>
          </p:nvPr>
        </p:nvSpPr>
        <p:spPr>
          <a:xfrm>
            <a:off x="0" y="6011007"/>
            <a:ext cx="9143999" cy="808893"/>
          </a:xfrm>
        </p:spPr>
        <p:txBody>
          <a:bodyPr/>
          <a:lstStyle/>
          <a:p>
            <a:r>
              <a:rPr lang="ar-EG" sz="2800" dirty="0"/>
              <a:t>ني شيروبيم نيم ني سيرافيم : ني إثرونوس ني ميت شويس ني جوم : بي إفتو إن ذوأون إن آسـومــاتـوس : إت فـاي خـابي هارمــا إن ثيئوس . </a:t>
            </a:r>
          </a:p>
        </p:txBody>
      </p:sp>
      <p:sp>
        <p:nvSpPr>
          <p:cNvPr id="6" name="Text Placeholder 5"/>
          <p:cNvSpPr>
            <a:spLocks noGrp="1"/>
          </p:cNvSpPr>
          <p:nvPr>
            <p:ph type="body" sz="quarter" idx="3"/>
          </p:nvPr>
        </p:nvSpPr>
        <p:spPr>
          <a:xfrm>
            <a:off x="0" y="5279486"/>
            <a:ext cx="9144000" cy="682357"/>
          </a:xfrm>
        </p:spPr>
        <p:txBody>
          <a:bodyPr/>
          <a:lstStyle/>
          <a:p>
            <a:r>
              <a:rPr lang="pt-BR" sz="2400" dirty="0"/>
              <a:t>Ni&lt;erobim nem niCeravim@ni`;ronoc nimet=o=c nijom@pi`ftoou `nzwon `n`acwmatoc@etfai qa piharma `n:eoc.	</a:t>
            </a:r>
            <a:endParaRPr lang="en-US" sz="2400" dirty="0"/>
          </a:p>
        </p:txBody>
      </p:sp>
    </p:spTree>
    <p:extLst>
      <p:ext uri="{BB962C8B-B14F-4D97-AF65-F5344CB8AC3E}">
        <p14:creationId xmlns:p14="http://schemas.microsoft.com/office/powerpoint/2010/main" val="3205062438"/>
      </p:ext>
    </p:extLst>
  </p:cSld>
  <p:clrMapOvr>
    <a:masterClrMapping/>
  </p:clrMapOvr>
</p:sld>
</file>

<file path=ppt/slides/slide1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2815"/>
            <a:ext cx="9144000" cy="782371"/>
          </a:xfrm>
        </p:spPr>
        <p:txBody>
          <a:bodyPr>
            <a:noAutofit/>
          </a:bodyPr>
          <a:lstStyle/>
          <a:p>
            <a:r>
              <a:rPr lang="ar-EG" sz="2800" dirty="0"/>
              <a:t> الــ 24 قسيساً : فـي كنيسة الأبكار: يسبحـــون بـلا فتـــــــــور : صارخيـــــن قــائليــــــن </a:t>
            </a:r>
          </a:p>
        </p:txBody>
      </p:sp>
      <p:sp>
        <p:nvSpPr>
          <p:cNvPr id="5" name="Text Placeholder 4"/>
          <p:cNvSpPr>
            <a:spLocks noGrp="1"/>
          </p:cNvSpPr>
          <p:nvPr>
            <p:ph type="body" idx="1"/>
          </p:nvPr>
        </p:nvSpPr>
        <p:spPr/>
        <p:txBody>
          <a:bodyPr/>
          <a:lstStyle/>
          <a:p>
            <a:r>
              <a:rPr lang="ar-EG" sz="2800" dirty="0"/>
              <a:t> بي جوت إفتو إم إبريسفيتيــروس : خيـن تي إككليسيا إنتى ني شورب إمميسي : إيف هوس إيروف خين أوميت آت مونك : إيف أوش إيفول إفجو إمموس . </a:t>
            </a:r>
          </a:p>
        </p:txBody>
      </p:sp>
      <p:sp>
        <p:nvSpPr>
          <p:cNvPr id="6" name="Text Placeholder 5"/>
          <p:cNvSpPr>
            <a:spLocks noGrp="1"/>
          </p:cNvSpPr>
          <p:nvPr>
            <p:ph type="body" sz="quarter" idx="3"/>
          </p:nvPr>
        </p:nvSpPr>
        <p:spPr/>
        <p:txBody>
          <a:bodyPr/>
          <a:lstStyle/>
          <a:p>
            <a:r>
              <a:rPr lang="en-US" sz="2300" dirty="0" err="1"/>
              <a:t>Pijout</a:t>
            </a:r>
            <a:r>
              <a:rPr lang="en-US" sz="2300" dirty="0"/>
              <a:t> `</a:t>
            </a:r>
            <a:r>
              <a:rPr lang="en-US" sz="2300" dirty="0" err="1"/>
              <a:t>ftoou</a:t>
            </a:r>
            <a:r>
              <a:rPr lang="en-US" sz="2300" dirty="0"/>
              <a:t> `</a:t>
            </a:r>
            <a:r>
              <a:rPr lang="en-US" sz="2300" dirty="0" err="1"/>
              <a:t>m`precbuteroc@qen</a:t>
            </a:r>
            <a:r>
              <a:rPr lang="en-US" sz="2300" dirty="0"/>
              <a:t> ]`</a:t>
            </a:r>
            <a:r>
              <a:rPr lang="en-US" sz="2300" dirty="0" err="1"/>
              <a:t>ekklycia</a:t>
            </a:r>
            <a:r>
              <a:rPr lang="en-US" sz="2300" dirty="0"/>
              <a:t> `</a:t>
            </a:r>
            <a:r>
              <a:rPr lang="en-US" sz="2300" dirty="0" err="1"/>
              <a:t>nte</a:t>
            </a:r>
            <a:r>
              <a:rPr lang="en-US" sz="2300" dirty="0"/>
              <a:t> </a:t>
            </a:r>
            <a:r>
              <a:rPr lang="en-US" sz="2300" dirty="0" err="1"/>
              <a:t>nisorp</a:t>
            </a:r>
            <a:r>
              <a:rPr lang="en-US" sz="2300" dirty="0"/>
              <a:t> `</a:t>
            </a:r>
            <a:r>
              <a:rPr lang="en-US" sz="2300" dirty="0" err="1"/>
              <a:t>mmici</a:t>
            </a:r>
            <a:r>
              <a:rPr lang="en-US" sz="2300" dirty="0"/>
              <a:t>@`</a:t>
            </a:r>
            <a:r>
              <a:rPr lang="en-US" sz="2300" dirty="0" err="1"/>
              <a:t>euhwc</a:t>
            </a:r>
            <a:r>
              <a:rPr lang="en-US" sz="2300" dirty="0"/>
              <a:t> `</a:t>
            </a:r>
            <a:r>
              <a:rPr lang="en-US" sz="2300" dirty="0" err="1"/>
              <a:t>erof</a:t>
            </a:r>
            <a:r>
              <a:rPr lang="en-US" sz="2300" dirty="0"/>
              <a:t> </a:t>
            </a:r>
            <a:r>
              <a:rPr lang="en-US" sz="2300" dirty="0" err="1"/>
              <a:t>qen</a:t>
            </a:r>
            <a:r>
              <a:rPr lang="en-US" sz="2300" dirty="0"/>
              <a:t> </a:t>
            </a:r>
            <a:r>
              <a:rPr lang="en-US" sz="2300" dirty="0" err="1"/>
              <a:t>oumet`atmounk@euws</a:t>
            </a:r>
            <a:r>
              <a:rPr lang="en-US" sz="2300" dirty="0"/>
              <a:t> `</a:t>
            </a:r>
            <a:r>
              <a:rPr lang="en-US" sz="2300" dirty="0" err="1"/>
              <a:t>ebol</a:t>
            </a:r>
            <a:r>
              <a:rPr lang="en-US" sz="2300" dirty="0"/>
              <a:t> </a:t>
            </a:r>
            <a:r>
              <a:rPr lang="en-US" sz="2300" dirty="0" err="1"/>
              <a:t>eujw</a:t>
            </a:r>
            <a:r>
              <a:rPr lang="en-US" sz="2300" dirty="0"/>
              <a:t> `</a:t>
            </a:r>
            <a:r>
              <a:rPr lang="en-US" sz="2300" dirty="0" err="1"/>
              <a:t>mmoc</a:t>
            </a:r>
            <a:r>
              <a:rPr lang="en-US" sz="2300" dirty="0"/>
              <a:t>.</a:t>
            </a:r>
          </a:p>
        </p:txBody>
      </p:sp>
    </p:spTree>
    <p:extLst>
      <p:ext uri="{BB962C8B-B14F-4D97-AF65-F5344CB8AC3E}">
        <p14:creationId xmlns:p14="http://schemas.microsoft.com/office/powerpoint/2010/main" val="3358721523"/>
      </p:ext>
    </p:extLst>
  </p:cSld>
  <p:clrMapOvr>
    <a:masterClrMapping/>
  </p:clrMapOvr>
</p:sld>
</file>

<file path=ppt/slides/slide1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rmAutofit fontScale="90000"/>
          </a:bodyPr>
          <a:lstStyle/>
          <a:p>
            <a:r>
              <a:rPr lang="ar-EG" dirty="0"/>
              <a:t> قـدوس اللـه : المرضى إشفهم : قدوس القوي : الذين رقدوا يارب نيحهم . </a:t>
            </a:r>
          </a:p>
        </p:txBody>
      </p:sp>
      <p:sp>
        <p:nvSpPr>
          <p:cNvPr id="5" name="Text Placeholder 4"/>
          <p:cNvSpPr>
            <a:spLocks noGrp="1"/>
          </p:cNvSpPr>
          <p:nvPr>
            <p:ph type="body" idx="1"/>
          </p:nvPr>
        </p:nvSpPr>
        <p:spPr/>
        <p:txBody>
          <a:bodyPr/>
          <a:lstStyle/>
          <a:p>
            <a:r>
              <a:rPr lang="ar-EG" sz="2800" dirty="0"/>
              <a:t> جـى آجيـوس أوثيئـوس : نيئت شوني ماطالتشوأو: آجيوس يس شيروس ني إيطاف إنكوت إبشويس ما إمطون نوأو . </a:t>
            </a:r>
          </a:p>
        </p:txBody>
      </p:sp>
      <p:sp>
        <p:nvSpPr>
          <p:cNvPr id="6" name="Text Placeholder 5"/>
          <p:cNvSpPr>
            <a:spLocks noGrp="1"/>
          </p:cNvSpPr>
          <p:nvPr>
            <p:ph type="body" sz="quarter" idx="3"/>
          </p:nvPr>
        </p:nvSpPr>
        <p:spPr>
          <a:xfrm>
            <a:off x="0" y="5152486"/>
            <a:ext cx="9144000" cy="771257"/>
          </a:xfrm>
        </p:spPr>
        <p:txBody>
          <a:bodyPr/>
          <a:lstStyle/>
          <a:p>
            <a:r>
              <a:rPr lang="pl-PL" sz="2800" dirty="0"/>
              <a:t>Je `agioc `o :eoc@ny`etswni matal`[wou@`agioc Ic,uroc@ny`etau`enkot P=o=c ma`mton nwou.</a:t>
            </a:r>
            <a:endParaRPr lang="en-US" sz="2800" dirty="0"/>
          </a:p>
        </p:txBody>
      </p:sp>
    </p:spTree>
    <p:extLst>
      <p:ext uri="{BB962C8B-B14F-4D97-AF65-F5344CB8AC3E}">
        <p14:creationId xmlns:p14="http://schemas.microsoft.com/office/powerpoint/2010/main" val="3511966409"/>
      </p:ext>
    </p:extLst>
  </p:cSld>
  <p:clrMapOvr>
    <a:masterClrMapping/>
  </p:clrMapOvr>
</p:sld>
</file>

<file path=ppt/slides/slide1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2815"/>
            <a:ext cx="9144000" cy="782371"/>
          </a:xfrm>
        </p:spPr>
        <p:txBody>
          <a:bodyPr>
            <a:normAutofit fontScale="90000"/>
          </a:bodyPr>
          <a:lstStyle/>
          <a:p>
            <a:r>
              <a:rPr lang="ar-EG" dirty="0"/>
              <a:t> قـــدوس الــذي لايمـوت : بــــــــــارك ميراثك : ولتكن رحمتــــك وسلامـــــك : حصناً لشعبك . </a:t>
            </a:r>
          </a:p>
        </p:txBody>
      </p:sp>
      <p:sp>
        <p:nvSpPr>
          <p:cNvPr id="5" name="Text Placeholder 4"/>
          <p:cNvSpPr>
            <a:spLocks noGrp="1"/>
          </p:cNvSpPr>
          <p:nvPr>
            <p:ph type="body" idx="1"/>
          </p:nvPr>
        </p:nvSpPr>
        <p:spPr>
          <a:xfrm>
            <a:off x="0" y="6011007"/>
            <a:ext cx="9143999" cy="808893"/>
          </a:xfrm>
        </p:spPr>
        <p:txBody>
          <a:bodyPr/>
          <a:lstStyle/>
          <a:p>
            <a:r>
              <a:rPr lang="ar-EG" sz="2800" dirty="0"/>
              <a:t> آجيوس آثاناطوس : إزمو إيتيك إكليرونوميا : مارى بيك ناي نيم تيك هيريني : أوي إن سوفت إمبيك لأوس . </a:t>
            </a:r>
          </a:p>
        </p:txBody>
      </p:sp>
      <p:sp>
        <p:nvSpPr>
          <p:cNvPr id="6" name="Text Placeholder 5"/>
          <p:cNvSpPr>
            <a:spLocks noGrp="1"/>
          </p:cNvSpPr>
          <p:nvPr>
            <p:ph type="body" sz="quarter" idx="3"/>
          </p:nvPr>
        </p:nvSpPr>
        <p:spPr>
          <a:xfrm>
            <a:off x="0" y="5304886"/>
            <a:ext cx="9144000" cy="682357"/>
          </a:xfrm>
        </p:spPr>
        <p:txBody>
          <a:bodyPr/>
          <a:lstStyle/>
          <a:p>
            <a:r>
              <a:rPr lang="en-US" sz="2500" dirty="0"/>
              <a:t>`</a:t>
            </a:r>
            <a:r>
              <a:rPr lang="en-US" sz="2500" dirty="0" err="1"/>
              <a:t>Agioc</a:t>
            </a:r>
            <a:r>
              <a:rPr lang="en-US" sz="2500" dirty="0"/>
              <a:t> `</a:t>
            </a:r>
            <a:r>
              <a:rPr lang="en-US" sz="2500" dirty="0" err="1"/>
              <a:t>A;anatoc</a:t>
            </a:r>
            <a:r>
              <a:rPr lang="en-US" sz="2500" dirty="0"/>
              <a:t>@`</a:t>
            </a:r>
            <a:r>
              <a:rPr lang="en-US" sz="2500" dirty="0" err="1"/>
              <a:t>cmou</a:t>
            </a:r>
            <a:r>
              <a:rPr lang="en-US" sz="2500" dirty="0"/>
              <a:t> `</a:t>
            </a:r>
            <a:r>
              <a:rPr lang="en-US" sz="2500" dirty="0" err="1"/>
              <a:t>etek`klyronomia@mare</a:t>
            </a:r>
            <a:r>
              <a:rPr lang="en-US" sz="2500" dirty="0"/>
              <a:t> </a:t>
            </a:r>
            <a:r>
              <a:rPr lang="en-US" sz="2500" dirty="0" err="1"/>
              <a:t>peknai</a:t>
            </a:r>
            <a:r>
              <a:rPr lang="en-US" sz="2500" dirty="0"/>
              <a:t> </a:t>
            </a:r>
            <a:r>
              <a:rPr lang="en-US" sz="2500" dirty="0" err="1"/>
              <a:t>nem</a:t>
            </a:r>
            <a:r>
              <a:rPr lang="en-US" sz="2500" dirty="0"/>
              <a:t> </a:t>
            </a:r>
            <a:r>
              <a:rPr lang="en-US" sz="2500" dirty="0" err="1"/>
              <a:t>tekhiryny@oi</a:t>
            </a:r>
            <a:r>
              <a:rPr lang="en-US" sz="2500" dirty="0"/>
              <a:t> `</a:t>
            </a:r>
            <a:r>
              <a:rPr lang="en-US" sz="2500" dirty="0" err="1"/>
              <a:t>ncobt</a:t>
            </a:r>
            <a:r>
              <a:rPr lang="en-US" sz="2500" dirty="0"/>
              <a:t> `</a:t>
            </a:r>
            <a:r>
              <a:rPr lang="en-US" sz="2500" dirty="0" err="1"/>
              <a:t>mpeklaoc</a:t>
            </a:r>
            <a:r>
              <a:rPr lang="en-US" sz="2500" dirty="0"/>
              <a:t>.	</a:t>
            </a:r>
          </a:p>
        </p:txBody>
      </p:sp>
    </p:spTree>
    <p:extLst>
      <p:ext uri="{BB962C8B-B14F-4D97-AF65-F5344CB8AC3E}">
        <p14:creationId xmlns:p14="http://schemas.microsoft.com/office/powerpoint/2010/main" val="2940038478"/>
      </p:ext>
    </p:extLst>
  </p:cSld>
  <p:clrMapOvr>
    <a:masterClrMapping/>
  </p:clrMapOvr>
</p:sld>
</file>

<file path=ppt/slides/slide1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rmAutofit fontScale="90000"/>
          </a:bodyPr>
          <a:lstStyle/>
          <a:p>
            <a:r>
              <a:rPr lang="ar-EG" dirty="0"/>
              <a:t> قـدوس قــــــــدوس : قــــــدوس رب الصبـــــاؤوت : السماء والأرض مملؤتان : من مجدك وكرامتك</a:t>
            </a:r>
          </a:p>
        </p:txBody>
      </p:sp>
      <p:sp>
        <p:nvSpPr>
          <p:cNvPr id="5" name="Text Placeholder 4"/>
          <p:cNvSpPr>
            <a:spLocks noGrp="1"/>
          </p:cNvSpPr>
          <p:nvPr>
            <p:ph type="body" idx="1"/>
          </p:nvPr>
        </p:nvSpPr>
        <p:spPr>
          <a:xfrm>
            <a:off x="0" y="6023707"/>
            <a:ext cx="9143999" cy="808893"/>
          </a:xfrm>
        </p:spPr>
        <p:txBody>
          <a:bodyPr/>
          <a:lstStyle/>
          <a:p>
            <a:r>
              <a:rPr lang="ar-EG" sz="3000" dirty="0"/>
              <a:t>جى إكـؤواب أووه إكـؤواب : إكـؤواب إبشـويس سافاؤوت : إتفى نيم إبكاهي ميه إيفول : خين بيك أوأو نيم بيك طايو . </a:t>
            </a:r>
          </a:p>
        </p:txBody>
      </p:sp>
      <p:sp>
        <p:nvSpPr>
          <p:cNvPr id="6" name="Text Placeholder 5"/>
          <p:cNvSpPr>
            <a:spLocks noGrp="1"/>
          </p:cNvSpPr>
          <p:nvPr>
            <p:ph type="body" sz="quarter" idx="3"/>
          </p:nvPr>
        </p:nvSpPr>
        <p:spPr>
          <a:xfrm>
            <a:off x="0" y="5279486"/>
            <a:ext cx="9144000" cy="682357"/>
          </a:xfrm>
        </p:spPr>
        <p:txBody>
          <a:bodyPr/>
          <a:lstStyle/>
          <a:p>
            <a:r>
              <a:rPr lang="en-US" sz="2500" dirty="0"/>
              <a:t>+ Je `,</a:t>
            </a:r>
            <a:r>
              <a:rPr lang="en-US" sz="2500" dirty="0" err="1"/>
              <a:t>ouab</a:t>
            </a:r>
            <a:r>
              <a:rPr lang="en-US" sz="2500" dirty="0"/>
              <a:t> </a:t>
            </a:r>
            <a:r>
              <a:rPr lang="en-US" sz="2500" dirty="0" err="1"/>
              <a:t>ouoh</a:t>
            </a:r>
            <a:r>
              <a:rPr lang="en-US" sz="2500" dirty="0"/>
              <a:t> `,</a:t>
            </a:r>
            <a:r>
              <a:rPr lang="en-US" sz="2500" dirty="0" err="1"/>
              <a:t>ouab</a:t>
            </a:r>
            <a:r>
              <a:rPr lang="en-US" sz="2500" dirty="0"/>
              <a:t>@`,</a:t>
            </a:r>
            <a:r>
              <a:rPr lang="en-US" sz="2500" dirty="0" err="1"/>
              <a:t>ouab</a:t>
            </a:r>
            <a:r>
              <a:rPr lang="en-US" sz="2500" dirty="0"/>
              <a:t> P=o=c </a:t>
            </a:r>
            <a:r>
              <a:rPr lang="en-US" sz="2500" dirty="0" err="1"/>
              <a:t>cabaw</a:t>
            </a:r>
            <a:r>
              <a:rPr lang="en-US" sz="2500" dirty="0"/>
              <a:t>;@ `</a:t>
            </a:r>
            <a:r>
              <a:rPr lang="en-US" sz="2500" dirty="0" err="1"/>
              <a:t>tve</a:t>
            </a:r>
            <a:r>
              <a:rPr lang="en-US" sz="2500" dirty="0"/>
              <a:t> </a:t>
            </a:r>
            <a:r>
              <a:rPr lang="en-US" sz="2500" dirty="0" err="1"/>
              <a:t>nem</a:t>
            </a:r>
            <a:r>
              <a:rPr lang="en-US" sz="2500" dirty="0"/>
              <a:t> `</a:t>
            </a:r>
            <a:r>
              <a:rPr lang="en-US" sz="2500" dirty="0" err="1"/>
              <a:t>pkahi</a:t>
            </a:r>
            <a:r>
              <a:rPr lang="en-US" sz="2500" dirty="0"/>
              <a:t> meh `</a:t>
            </a:r>
            <a:r>
              <a:rPr lang="en-US" sz="2500" dirty="0" err="1"/>
              <a:t>ebol</a:t>
            </a:r>
            <a:r>
              <a:rPr lang="en-US" sz="2500" dirty="0"/>
              <a:t>@ </a:t>
            </a:r>
            <a:r>
              <a:rPr lang="en-US" sz="2500" dirty="0" err="1"/>
              <a:t>qen</a:t>
            </a:r>
            <a:r>
              <a:rPr lang="en-US" sz="2500" dirty="0"/>
              <a:t> </a:t>
            </a:r>
            <a:r>
              <a:rPr lang="en-US" sz="2500" dirty="0" err="1"/>
              <a:t>pek`wou</a:t>
            </a:r>
            <a:r>
              <a:rPr lang="en-US" sz="2500" dirty="0"/>
              <a:t> </a:t>
            </a:r>
            <a:r>
              <a:rPr lang="en-US" sz="2500" dirty="0" err="1"/>
              <a:t>nem</a:t>
            </a:r>
            <a:r>
              <a:rPr lang="en-US" sz="2500" dirty="0"/>
              <a:t> </a:t>
            </a:r>
            <a:r>
              <a:rPr lang="en-US" sz="2500" dirty="0" err="1"/>
              <a:t>pektaio</a:t>
            </a:r>
            <a:r>
              <a:rPr lang="en-US" sz="2500" dirty="0"/>
              <a:t>.</a:t>
            </a:r>
          </a:p>
        </p:txBody>
      </p:sp>
    </p:spTree>
    <p:extLst>
      <p:ext uri="{BB962C8B-B14F-4D97-AF65-F5344CB8AC3E}">
        <p14:creationId xmlns:p14="http://schemas.microsoft.com/office/powerpoint/2010/main" val="3099133909"/>
      </p:ext>
    </p:extLst>
  </p:cSld>
  <p:clrMapOvr>
    <a:masterClrMapping/>
  </p:clrMapOvr>
</p:sld>
</file>

<file path=ppt/slides/slide1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Autofit/>
          </a:bodyPr>
          <a:lstStyle/>
          <a:p>
            <a:r>
              <a:rPr lang="ar-EG" sz="3000" dirty="0"/>
              <a:t>إذ مــا قالــوا الليلويا : يتبعهم السمائيون قائلين : قدوس آمين الليلويا : المجــــــد هو لألهنــــــــا </a:t>
            </a:r>
          </a:p>
        </p:txBody>
      </p:sp>
      <p:sp>
        <p:nvSpPr>
          <p:cNvPr id="5" name="Text Placeholder 4"/>
          <p:cNvSpPr>
            <a:spLocks noGrp="1"/>
          </p:cNvSpPr>
          <p:nvPr>
            <p:ph type="body" idx="1"/>
          </p:nvPr>
        </p:nvSpPr>
        <p:spPr>
          <a:xfrm>
            <a:off x="0" y="6011007"/>
            <a:ext cx="9143999" cy="808893"/>
          </a:xfrm>
        </p:spPr>
        <p:txBody>
          <a:bodyPr/>
          <a:lstStyle/>
          <a:p>
            <a:r>
              <a:rPr lang="ar-EG" sz="3000" dirty="0"/>
              <a:t> أف شان جوس إمبي الليلويا : شارى نانيفيئـوي أووه إمموأو : جى آجيوس آمين الليلويا : بى أوأو فا بينوتي بى . </a:t>
            </a:r>
          </a:p>
        </p:txBody>
      </p:sp>
      <p:sp>
        <p:nvSpPr>
          <p:cNvPr id="6" name="Text Placeholder 5"/>
          <p:cNvSpPr>
            <a:spLocks noGrp="1"/>
          </p:cNvSpPr>
          <p:nvPr>
            <p:ph type="body" sz="quarter" idx="3"/>
          </p:nvPr>
        </p:nvSpPr>
        <p:spPr>
          <a:xfrm>
            <a:off x="0" y="5279486"/>
            <a:ext cx="9144000" cy="682357"/>
          </a:xfrm>
        </p:spPr>
        <p:txBody>
          <a:bodyPr/>
          <a:lstStyle/>
          <a:p>
            <a:r>
              <a:rPr lang="en-US" sz="2500" dirty="0" err="1"/>
              <a:t>Ausanjoc</a:t>
            </a:r>
            <a:r>
              <a:rPr lang="en-US" sz="2500" dirty="0"/>
              <a:t> `</a:t>
            </a:r>
            <a:r>
              <a:rPr lang="en-US" sz="2500" dirty="0" err="1"/>
              <a:t>mpi</a:t>
            </a:r>
            <a:r>
              <a:rPr lang="en-US" sz="2500" dirty="0"/>
              <a:t> =a=l@ </a:t>
            </a:r>
            <a:r>
              <a:rPr lang="en-US" sz="2500" dirty="0" err="1"/>
              <a:t>sare</a:t>
            </a:r>
            <a:r>
              <a:rPr lang="en-US" sz="2500" dirty="0"/>
              <a:t> nan </a:t>
            </a:r>
            <a:r>
              <a:rPr lang="en-US" sz="2500" dirty="0" err="1"/>
              <a:t>nivyou`i</a:t>
            </a:r>
            <a:r>
              <a:rPr lang="en-US" sz="2500" dirty="0"/>
              <a:t> </a:t>
            </a:r>
            <a:r>
              <a:rPr lang="en-US" sz="2500" dirty="0" err="1"/>
              <a:t>ouoh</a:t>
            </a:r>
            <a:r>
              <a:rPr lang="en-US" sz="2500" dirty="0"/>
              <a:t> `</a:t>
            </a:r>
            <a:r>
              <a:rPr lang="en-US" sz="2500" dirty="0" err="1"/>
              <a:t>mmwou@je</a:t>
            </a:r>
            <a:r>
              <a:rPr lang="en-US" sz="2500" dirty="0"/>
              <a:t> `</a:t>
            </a:r>
            <a:r>
              <a:rPr lang="en-US" sz="2500" dirty="0" err="1"/>
              <a:t>agioc</a:t>
            </a:r>
            <a:r>
              <a:rPr lang="en-US" sz="2500" dirty="0"/>
              <a:t> `</a:t>
            </a:r>
            <a:r>
              <a:rPr lang="en-US" sz="2500" dirty="0" err="1"/>
              <a:t>amyn</a:t>
            </a:r>
            <a:r>
              <a:rPr lang="en-US" sz="2500" dirty="0"/>
              <a:t> =a=</a:t>
            </a:r>
            <a:r>
              <a:rPr lang="en-US" sz="2500" dirty="0" err="1"/>
              <a:t>l@pi`wou</a:t>
            </a:r>
            <a:r>
              <a:rPr lang="en-US" sz="2500" dirty="0"/>
              <a:t> </a:t>
            </a:r>
            <a:r>
              <a:rPr lang="en-US" sz="2500" dirty="0" err="1"/>
              <a:t>va</a:t>
            </a:r>
            <a:r>
              <a:rPr lang="en-US" sz="2500" dirty="0"/>
              <a:t> </a:t>
            </a:r>
            <a:r>
              <a:rPr lang="en-US" sz="2500" dirty="0" err="1"/>
              <a:t>penNou</a:t>
            </a:r>
            <a:r>
              <a:rPr lang="en-US" sz="2500" dirty="0"/>
              <a:t>] </a:t>
            </a:r>
            <a:r>
              <a:rPr lang="en-US" sz="2500" dirty="0" err="1"/>
              <a:t>pe</a:t>
            </a:r>
            <a:r>
              <a:rPr lang="en-US" sz="2500" dirty="0"/>
              <a:t>.</a:t>
            </a:r>
          </a:p>
        </p:txBody>
      </p:sp>
    </p:spTree>
    <p:extLst>
      <p:ext uri="{BB962C8B-B14F-4D97-AF65-F5344CB8AC3E}">
        <p14:creationId xmlns:p14="http://schemas.microsoft.com/office/powerpoint/2010/main" val="3850031885"/>
      </p:ext>
    </p:extLst>
  </p:cSld>
  <p:clrMapOvr>
    <a:masterClrMapping/>
  </p:clrMapOvr>
</p:sld>
</file>

<file path=ppt/slides/slide1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Autofit/>
          </a:bodyPr>
          <a:lstStyle/>
          <a:p>
            <a:r>
              <a:rPr lang="ar-EG" altLang="zh-CN" sz="2800" dirty="0"/>
              <a:t> </a:t>
            </a:r>
            <a:r>
              <a:rPr lang="ar-KW" altLang="zh-CN" sz="2800" dirty="0"/>
              <a:t>إشفعــوا فينـا : أيهـا العساكر</a:t>
            </a:r>
            <a:r>
              <a:rPr lang="ar-EG" altLang="zh-CN" sz="2800" dirty="0">
                <a:ea typeface="SimSun" pitchFamily="2" charset="-122"/>
              </a:rPr>
              <a:t> </a:t>
            </a:r>
            <a:r>
              <a:rPr lang="ar-KW" altLang="zh-CN" sz="2800" dirty="0"/>
              <a:t>الملائكية : والطغمات السمائية : ليغفر لنا خطايانا</a:t>
            </a:r>
            <a:r>
              <a:rPr lang="en-US" altLang="zh-CN" sz="2800" dirty="0"/>
              <a:t> .</a:t>
            </a:r>
            <a:r>
              <a:rPr lang="en-US" altLang="zh-CN" sz="2800" dirty="0">
                <a:ea typeface="SimSun" pitchFamily="2" charset="-122"/>
              </a:rPr>
              <a:t> </a:t>
            </a:r>
            <a:endParaRPr lang="en-US" sz="2800" dirty="0"/>
          </a:p>
        </p:txBody>
      </p:sp>
      <p:sp>
        <p:nvSpPr>
          <p:cNvPr id="3" name="Text Placeholder 2"/>
          <p:cNvSpPr>
            <a:spLocks noGrp="1"/>
          </p:cNvSpPr>
          <p:nvPr>
            <p:ph type="body" idx="1"/>
          </p:nvPr>
        </p:nvSpPr>
        <p:spPr>
          <a:xfrm>
            <a:off x="0" y="6023707"/>
            <a:ext cx="9143999" cy="808893"/>
          </a:xfrm>
        </p:spPr>
        <p:txBody>
          <a:bodyPr/>
          <a:lstStyle/>
          <a:p>
            <a:r>
              <a:rPr lang="ar-EG" sz="2800" dirty="0"/>
              <a:t>آري إبـريسفـافيـن إى إهـري إيجـون : ني ستراتــيا إن آنجيليكون : نيم ني طاغما إن إيبورانيون : إنتيف كانين نوفي نان إيفــــــــول . </a:t>
            </a:r>
          </a:p>
        </p:txBody>
      </p:sp>
      <p:sp>
        <p:nvSpPr>
          <p:cNvPr id="6" name="Text Placeholder 5"/>
          <p:cNvSpPr>
            <a:spLocks noGrp="1"/>
          </p:cNvSpPr>
          <p:nvPr>
            <p:ph type="body" sz="quarter" idx="3"/>
          </p:nvPr>
        </p:nvSpPr>
        <p:spPr>
          <a:xfrm>
            <a:off x="0" y="5165186"/>
            <a:ext cx="9144000" cy="847457"/>
          </a:xfrm>
        </p:spPr>
        <p:txBody>
          <a:bodyPr/>
          <a:lstStyle/>
          <a:p>
            <a:r>
              <a:rPr lang="en-US" sz="2800" dirty="0" err="1"/>
              <a:t>Ari`precbeuin</a:t>
            </a:r>
            <a:r>
              <a:rPr lang="en-US" sz="2800" dirty="0"/>
              <a:t> `</a:t>
            </a:r>
            <a:r>
              <a:rPr lang="en-US" sz="2800" dirty="0" err="1"/>
              <a:t>e`hryi</a:t>
            </a:r>
            <a:r>
              <a:rPr lang="en-US" sz="2800" dirty="0"/>
              <a:t> `</a:t>
            </a:r>
            <a:r>
              <a:rPr lang="en-US" sz="2800" dirty="0" err="1"/>
              <a:t>ejwn@ni`ctratia</a:t>
            </a:r>
            <a:r>
              <a:rPr lang="en-US" sz="2800" dirty="0"/>
              <a:t> `</a:t>
            </a:r>
            <a:r>
              <a:rPr lang="en-US" sz="2800" dirty="0" err="1"/>
              <a:t>n`aggelikon@nem</a:t>
            </a:r>
            <a:r>
              <a:rPr lang="en-US" sz="2800" dirty="0"/>
              <a:t> </a:t>
            </a:r>
            <a:r>
              <a:rPr lang="en-US" sz="2800" dirty="0" err="1"/>
              <a:t>nitagma</a:t>
            </a:r>
            <a:r>
              <a:rPr lang="en-US" sz="2800" dirty="0"/>
              <a:t> `n`</a:t>
            </a:r>
            <a:r>
              <a:rPr lang="en-US" sz="2800" dirty="0" err="1"/>
              <a:t>epouranion</a:t>
            </a:r>
            <a:r>
              <a:rPr lang="en-US" sz="2800" dirty="0"/>
              <a:t>@`</a:t>
            </a:r>
            <a:r>
              <a:rPr lang="en-US" sz="2800" dirty="0" err="1"/>
              <a:t>ntef</a:t>
            </a:r>
            <a:r>
              <a:rPr lang="en-US" sz="2800" dirty="0"/>
              <a:t> ,a </a:t>
            </a:r>
            <a:r>
              <a:rPr lang="en-US" sz="2800" dirty="0" err="1"/>
              <a:t>nennobi</a:t>
            </a:r>
            <a:r>
              <a:rPr lang="en-US" sz="2800" dirty="0"/>
              <a:t> nan </a:t>
            </a:r>
            <a:r>
              <a:rPr lang="en-US" sz="2800" dirty="0" err="1"/>
              <a:t>ebol</a:t>
            </a:r>
            <a:r>
              <a:rPr lang="en-US" sz="2800" dirty="0"/>
              <a:t>.	</a:t>
            </a:r>
          </a:p>
        </p:txBody>
      </p:sp>
    </p:spTree>
    <p:extLst>
      <p:ext uri="{BB962C8B-B14F-4D97-AF65-F5344CB8AC3E}">
        <p14:creationId xmlns:p14="http://schemas.microsoft.com/office/powerpoint/2010/main" val="23569748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والمشايخ وأقبلتم تقولون أن ها هوذا الرب إلهنا قد أرانا مجده وعظمته وسمعنا صوته من وسط النار. </a:t>
            </a:r>
            <a:endParaRPr lang="en-US" dirty="0"/>
          </a:p>
        </p:txBody>
      </p:sp>
    </p:spTree>
    <p:extLst>
      <p:ext uri="{BB962C8B-B14F-4D97-AF65-F5344CB8AC3E}">
        <p14:creationId xmlns:p14="http://schemas.microsoft.com/office/powerpoint/2010/main" val="4265475314"/>
      </p:ext>
    </p:extLst>
  </p:cSld>
  <p:clrMapOvr>
    <a:masterClrMapping/>
  </p:clrMapOvr>
</p:sld>
</file>

<file path=ppt/slides/slide1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248400" y="4420156"/>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18" name="TextBox 17">
            <a:hlinkClick r:id="rId2" action="ppaction://hlinksldjump"/>
            <a:extLst>
              <a:ext uri="{FF2B5EF4-FFF2-40B4-BE49-F238E27FC236}">
                <a16:creationId xmlns:a16="http://schemas.microsoft.com/office/drawing/2014/main" id="{98BE92C7-1791-4E25-9459-2415F772F1E5}"/>
              </a:ext>
            </a:extLst>
          </p:cNvPr>
          <p:cNvSpPr txBox="1"/>
          <p:nvPr/>
        </p:nvSpPr>
        <p:spPr>
          <a:xfrm>
            <a:off x="6377012" y="4551536"/>
            <a:ext cx="2563524"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الـعــــــــــــذراء</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1" name="TextBox 20">
            <a:hlinkClick r:id="rId3" action="ppaction://hlinksldjump"/>
            <a:extLst>
              <a:ext uri="{FF2B5EF4-FFF2-40B4-BE49-F238E27FC236}">
                <a16:creationId xmlns:a16="http://schemas.microsoft.com/office/drawing/2014/main" id="{98BE92C7-1791-4E25-9459-2415F772F1E5}"/>
              </a:ext>
            </a:extLst>
          </p:cNvPr>
          <p:cNvSpPr txBox="1"/>
          <p:nvPr/>
        </p:nvSpPr>
        <p:spPr>
          <a:xfrm>
            <a:off x="6743700" y="5108613"/>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السـمـــــــائيين</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cxnSp>
        <p:nvCxnSpPr>
          <p:cNvPr id="24" name="Straight Connector 23"/>
          <p:cNvCxnSpPr/>
          <p:nvPr/>
        </p:nvCxnSpPr>
        <p:spPr>
          <a:xfrm>
            <a:off x="4172152" y="4408507"/>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057602" y="4389200"/>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6" name="TextBox 25">
            <a:hlinkClick r:id="rId4" action="ppaction://hlinksldjump"/>
            <a:extLst>
              <a:ext uri="{FF2B5EF4-FFF2-40B4-BE49-F238E27FC236}">
                <a16:creationId xmlns:a16="http://schemas.microsoft.com/office/drawing/2014/main" id="{98BE92C7-1791-4E25-9459-2415F772F1E5}"/>
              </a:ext>
            </a:extLst>
          </p:cNvPr>
          <p:cNvSpPr txBox="1"/>
          <p:nvPr/>
        </p:nvSpPr>
        <p:spPr>
          <a:xfrm>
            <a:off x="6743700" y="5824191"/>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الـــــــــــــــرسـل</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7" name="TextBox 26">
            <a:hlinkClick r:id="rId5" action="ppaction://hlinksldjump"/>
            <a:extLst>
              <a:ext uri="{FF2B5EF4-FFF2-40B4-BE49-F238E27FC236}">
                <a16:creationId xmlns:a16="http://schemas.microsoft.com/office/drawing/2014/main" id="{98BE92C7-1791-4E25-9459-2415F772F1E5}"/>
              </a:ext>
            </a:extLst>
          </p:cNvPr>
          <p:cNvSpPr txBox="1"/>
          <p:nvPr/>
        </p:nvSpPr>
        <p:spPr>
          <a:xfrm>
            <a:off x="429520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مـــــــارمـرقـس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8" name="TextBox 27">
            <a:hlinkClick r:id="rId6" action="ppaction://hlinksldjump"/>
            <a:extLst>
              <a:ext uri="{FF2B5EF4-FFF2-40B4-BE49-F238E27FC236}">
                <a16:creationId xmlns:a16="http://schemas.microsoft.com/office/drawing/2014/main" id="{98BE92C7-1791-4E25-9459-2415F772F1E5}"/>
              </a:ext>
            </a:extLst>
          </p:cNvPr>
          <p:cNvSpPr txBox="1"/>
          <p:nvPr/>
        </p:nvSpPr>
        <p:spPr>
          <a:xfrm>
            <a:off x="4289641" y="5822624"/>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مـارجـرجـس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9" name="TextBox 28">
            <a:hlinkClick r:id="rId7" action="ppaction://hlinksldjump"/>
            <a:extLst>
              <a:ext uri="{FF2B5EF4-FFF2-40B4-BE49-F238E27FC236}">
                <a16:creationId xmlns:a16="http://schemas.microsoft.com/office/drawing/2014/main" id="{98BE92C7-1791-4E25-9459-2415F772F1E5}"/>
              </a:ext>
            </a:extLst>
          </p:cNvPr>
          <p:cNvSpPr txBox="1"/>
          <p:nvPr/>
        </p:nvSpPr>
        <p:spPr>
          <a:xfrm>
            <a:off x="4289641" y="5149737"/>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إسـطـفـانـوس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33" name="TextBox 32">
            <a:hlinkClick r:id="rId8" action="ppaction://hlinksldjump"/>
            <a:extLst>
              <a:ext uri="{FF2B5EF4-FFF2-40B4-BE49-F238E27FC236}">
                <a16:creationId xmlns:a16="http://schemas.microsoft.com/office/drawing/2014/main" id="{98BE92C7-1791-4E25-9459-2415F772F1E5}"/>
              </a:ext>
            </a:extLst>
          </p:cNvPr>
          <p:cNvSpPr txBox="1"/>
          <p:nvPr/>
        </p:nvSpPr>
        <p:spPr>
          <a:xfrm>
            <a:off x="218065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الخـتـــــــــــام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Tree>
    <p:extLst>
      <p:ext uri="{BB962C8B-B14F-4D97-AF65-F5344CB8AC3E}">
        <p14:creationId xmlns:p14="http://schemas.microsoft.com/office/powerpoint/2010/main" val="3085121286"/>
      </p:ext>
    </p:extLst>
  </p:cSld>
  <p:clrMapOvr>
    <a:masterClrMapping/>
  </p:clrMapOvr>
</p:sld>
</file>

<file path=ppt/slides/slide1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343400"/>
          <a:ext cx="9144000" cy="2514600"/>
        </p:xfrm>
        <a:graphic>
          <a:graphicData uri="http://schemas.openxmlformats.org/drawingml/2006/table">
            <a:tbl>
              <a:tblPr rtl="1"/>
              <a:tblGrid>
                <a:gridCol w="3419475">
                  <a:extLst>
                    <a:ext uri="{9D8B030D-6E8A-4147-A177-3AD203B41FA5}">
                      <a16:colId xmlns:a16="http://schemas.microsoft.com/office/drawing/2014/main" val="20000"/>
                    </a:ext>
                  </a:extLst>
                </a:gridCol>
                <a:gridCol w="2990185">
                  <a:extLst>
                    <a:ext uri="{9D8B030D-6E8A-4147-A177-3AD203B41FA5}">
                      <a16:colId xmlns:a16="http://schemas.microsoft.com/office/drawing/2014/main" val="20001"/>
                    </a:ext>
                  </a:extLst>
                </a:gridCol>
                <a:gridCol w="2734340">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كيريوس إيسوس بي إخريستوس : إف</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ص</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وتب إن نيف أبوسطولوس : إيتي بيتروس نيم آن</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درياس</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 : يوأنيس نيم ياكوبوس</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Kurioc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I=y=c P=,=c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afcwtp</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nnefapoct-oloc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Petroc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An`dreac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I=w=a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Iakwboc</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الرب يسوع المسيح إختار رسله . وهم بطرس واندراوس ويوحنا ويعقوب</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44349683"/>
      </p:ext>
    </p:extLst>
  </p:cSld>
  <p:clrMapOvr>
    <a:masterClrMapping/>
  </p:clrMapOvr>
</p:sld>
</file>

<file path=ppt/slides/slide1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nvGraphicFramePr>
        <p:xfrm>
          <a:off x="0" y="4343400"/>
          <a:ext cx="9144000" cy="2514600"/>
        </p:xfrm>
        <a:graphic>
          <a:graphicData uri="http://schemas.openxmlformats.org/drawingml/2006/table">
            <a:tbl>
              <a:tblPr rtl="1"/>
              <a:tblGrid>
                <a:gridCol w="3445514">
                  <a:extLst>
                    <a:ext uri="{9D8B030D-6E8A-4147-A177-3AD203B41FA5}">
                      <a16:colId xmlns:a16="http://schemas.microsoft.com/office/drawing/2014/main" val="20000"/>
                    </a:ext>
                  </a:extLst>
                </a:gridCol>
                <a:gridCol w="2903896">
                  <a:extLst>
                    <a:ext uri="{9D8B030D-6E8A-4147-A177-3AD203B41FA5}">
                      <a16:colId xmlns:a16="http://schemas.microsoft.com/office/drawing/2014/main" val="20001"/>
                    </a:ext>
                  </a:extLst>
                </a:gridCol>
                <a:gridCol w="2794590">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ليبون فيليبوس نيم م</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اتي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ـؤس</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 : بار</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ثولومي</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 نيم </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ت</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وماس : ياكوبوس إنتي ألفي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 : نيم سي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م</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ون بي  كاناني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Loipon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Vilippoc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Bar;olomeoc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wmac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Iakwboc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Alveoc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Cimwn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pikananeoc</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وفيلبس ومتى . و</a:t>
                      </a:r>
                      <a:r>
                        <a:rPr kumimoji="0" lang="en-US"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برثولماوس وتوما . ويعقوب </a:t>
                      </a:r>
                      <a:r>
                        <a:rPr kumimoji="0" lang="en-US"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بن حلفى  وسمعان القانوي</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9330142"/>
      </p:ext>
    </p:extLst>
  </p:cSld>
  <p:clrMapOvr>
    <a:masterClrMapping/>
  </p:clrMapOvr>
</p:sld>
</file>

<file path=ppt/slides/slide1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4343400"/>
          <a:ext cx="9144001" cy="2514600"/>
        </p:xfrm>
        <a:graphic>
          <a:graphicData uri="http://schemas.openxmlformats.org/drawingml/2006/table">
            <a:tbl>
              <a:tblPr rtl="1"/>
              <a:tblGrid>
                <a:gridCol w="3508117">
                  <a:extLst>
                    <a:ext uri="{9D8B030D-6E8A-4147-A177-3AD203B41FA5}">
                      <a16:colId xmlns:a16="http://schemas.microsoft.com/office/drawing/2014/main" val="20000"/>
                    </a:ext>
                  </a:extLst>
                </a:gridCol>
                <a:gridCol w="2756231">
                  <a:extLst>
                    <a:ext uri="{9D8B030D-6E8A-4147-A177-3AD203B41FA5}">
                      <a16:colId xmlns:a16="http://schemas.microsoft.com/office/drawing/2014/main" val="20001"/>
                    </a:ext>
                  </a:extLst>
                </a:gridCol>
                <a:gridCol w="2879653">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تاديؤس نيم ما</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تيؤس : بافلوس نيم ماركوس نيم لووكاس : نيم إبسيبي إنتي ني ما ثيتيس : ني إيطاف موشي إنصابين صوتير</a:t>
                      </a:r>
                      <a:endParaRPr kumimoji="0" lang="ar-SA"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addeoc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Mat;eoc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Pauloc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Loukac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pcepi</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nima;ytyc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ny`etaumosi</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nca</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Pencwtyr</a:t>
                      </a:r>
                      <a:r>
                        <a:rPr kumimoji="0" lang="ar-KW" altLang="zh-CN" sz="1800" b="0" i="0" u="none" strike="noStrike" cap="none" normalizeH="0" baseline="0" dirty="0">
                          <a:ln>
                            <a:noFill/>
                          </a:ln>
                          <a:solidFill>
                            <a:srgbClr val="FFFF00"/>
                          </a:solidFill>
                          <a:effectLst/>
                          <a:latin typeface="CS Avva Shenouda" pitchFamily="34" charset="0"/>
                          <a:cs typeface="Arial" pitchFamily="34" charset="0"/>
                        </a:rPr>
                        <a:t> </a:t>
                      </a:r>
                      <a:endParaRPr kumimoji="0" lang="ar-KW" sz="18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وتداوس ومتياس. وبولس ومرقس ولوقا . وبقية التلاميذ . الذين تبعوا مخلصنا</a:t>
                      </a:r>
                      <a:endParaRPr kumimoji="0" lang="ar-KW"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02246493"/>
      </p:ext>
    </p:extLst>
  </p:cSld>
  <p:clrMapOvr>
    <a:masterClrMapping/>
  </p:clrMapOvr>
</p:sld>
</file>

<file path=ppt/slides/slide1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33" y="4343400"/>
          <a:ext cx="9133367" cy="2514600"/>
        </p:xfrm>
        <a:graphic>
          <a:graphicData uri="http://schemas.openxmlformats.org/drawingml/2006/table">
            <a:tbl>
              <a:tblPr rtl="1"/>
              <a:tblGrid>
                <a:gridCol w="3344144">
                  <a:extLst>
                    <a:ext uri="{9D8B030D-6E8A-4147-A177-3AD203B41FA5}">
                      <a16:colId xmlns:a16="http://schemas.microsoft.com/office/drawing/2014/main" val="20000"/>
                    </a:ext>
                  </a:extLst>
                </a:gridCol>
                <a:gridCol w="2984000">
                  <a:extLst>
                    <a:ext uri="{9D8B030D-6E8A-4147-A177-3AD203B41FA5}">
                      <a16:colId xmlns:a16="http://schemas.microsoft.com/office/drawing/2014/main" val="20001"/>
                    </a:ext>
                  </a:extLst>
                </a:gridCol>
                <a:gridCol w="2805223">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ما تثياس في إيطاف شوبي : إن إتشيفيو إن يوذاس : نيم إبجوك إيفول نيم إبسيبي : ني إيطاف موشي إن</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صا</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 ذ</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يسبوطا</a:t>
                      </a:r>
                      <a:endParaRPr kumimoji="0" lang="ar-SA"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Mat;iac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vy`etafswpi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n`tsebiw</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nIoudac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nem`pjwk</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pcepi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ny`etaumosi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nca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decpota</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متياس الذي صار عوضاً عن يهوذا  وكامل وبقية التلاميذ الذين تبعوا السيد</a:t>
                      </a:r>
                      <a:endParaRPr kumimoji="0" lang="ar-KW"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77180585"/>
      </p:ext>
    </p:extLst>
  </p:cSld>
  <p:clrMapOvr>
    <a:masterClrMapping/>
  </p:clrMapOvr>
</p:sld>
</file>

<file path=ppt/slides/slide1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4419600"/>
          <a:ext cx="8763000" cy="2438400"/>
        </p:xfrm>
        <a:graphic>
          <a:graphicData uri="http://schemas.openxmlformats.org/drawingml/2006/table">
            <a:tbl>
              <a:tblPr rtl="1"/>
              <a:tblGrid>
                <a:gridCol w="3026206">
                  <a:extLst>
                    <a:ext uri="{9D8B030D-6E8A-4147-A177-3AD203B41FA5}">
                      <a16:colId xmlns:a16="http://schemas.microsoft.com/office/drawing/2014/main" val="20000"/>
                    </a:ext>
                  </a:extLst>
                </a:gridCol>
                <a:gridCol w="3248586">
                  <a:extLst>
                    <a:ext uri="{9D8B030D-6E8A-4147-A177-3AD203B41FA5}">
                      <a16:colId xmlns:a16="http://schemas.microsoft.com/office/drawing/2014/main" val="20001"/>
                    </a:ext>
                  </a:extLst>
                </a:gridCol>
                <a:gridCol w="2488208">
                  <a:extLst>
                    <a:ext uri="{9D8B030D-6E8A-4147-A177-3AD203B41FA5}">
                      <a16:colId xmlns:a16="http://schemas.microsoft.com/office/drawing/2014/main" val="20002"/>
                    </a:ext>
                  </a:extLst>
                </a:gridCol>
              </a:tblGrid>
              <a:tr h="24384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أبو</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و</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 إخرو أو شيناف إيفول : هيجين إبهو إم إبكاهي تيرف : أووه نوصاجي أففوه : شا أفريجس إنتي إيكوميني</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Apou`qrwou</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senaf</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hijen</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`pho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m`pkahi</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tyrf</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noucaji</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auvoh</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sa</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auryjc</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oikoume-ny</a:t>
                      </a:r>
                      <a:r>
                        <a:rPr kumimoji="0" lang="ar-KW" altLang="zh-CN" sz="2300" b="0" i="0" u="none" strike="noStrike" cap="none" normalizeH="0" baseline="0" dirty="0">
                          <a:ln>
                            <a:noFill/>
                          </a:ln>
                          <a:solidFill>
                            <a:srgbClr val="FFFF00"/>
                          </a:solidFill>
                          <a:effectLst/>
                          <a:latin typeface="CS Avva Shenouda" pitchFamily="34" charset="0"/>
                          <a:cs typeface="Arial" pitchFamily="34" charset="0"/>
                        </a:rPr>
                        <a:t> </a:t>
                      </a:r>
                      <a:endParaRPr kumimoji="0" lang="ar-KW" sz="23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خرجت أصواتهم . إلى وجه الأرض كلها وبلغ كلامهم إلى أق</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ط</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ار المسك</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ون</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ة</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7599548"/>
      </p:ext>
    </p:extLst>
  </p:cSld>
  <p:clrMapOvr>
    <a:masterClrMapping/>
  </p:clrMapOvr>
</p:sld>
</file>

<file path=ppt/slides/slide1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343400"/>
          <a:ext cx="9143999" cy="2514600"/>
        </p:xfrm>
        <a:graphic>
          <a:graphicData uri="http://schemas.openxmlformats.org/drawingml/2006/table">
            <a:tbl>
              <a:tblPr rtl="1"/>
              <a:tblGrid>
                <a:gridCol w="3577957">
                  <a:extLst>
                    <a:ext uri="{9D8B030D-6E8A-4147-A177-3AD203B41FA5}">
                      <a16:colId xmlns:a16="http://schemas.microsoft.com/office/drawing/2014/main" val="20000"/>
                    </a:ext>
                  </a:extLst>
                </a:gridCol>
                <a:gridCol w="2759046">
                  <a:extLst>
                    <a:ext uri="{9D8B030D-6E8A-4147-A177-3AD203B41FA5}">
                      <a16:colId xmlns:a16="http://schemas.microsoft.com/office/drawing/2014/main" val="20001"/>
                    </a:ext>
                  </a:extLst>
                </a:gridCol>
                <a:gridCol w="2806996">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طو</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ف</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ه إم إبتشويس </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
                      </a:r>
                      <a:br>
                        <a:rPr kumimoji="0" lang="ar-EG" sz="24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إي إهري إيجون أو ناشيوس إن يوتي </a:t>
                      </a:r>
                      <a:r>
                        <a:rPr kumimoji="0" lang="en-US"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إن إبوسطولوس  نيم</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بي إشفي إسناف </a:t>
                      </a:r>
                      <a:r>
                        <a:rPr kumimoji="0" lang="en-US"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ما ثيتيس إنتيف كانين نوفي نان أيفول</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Twbh</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e`hryi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ejwn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`w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nio</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napoctoloc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pi=</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ob</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mma;ytyc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ntef,a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nennobi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nan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أطلبوا من الرب عنا . يا</a:t>
                      </a:r>
                      <a:r>
                        <a:rPr kumimoji="0" lang="ar-KW"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 ساداتي الآباء الرسل</a:t>
                      </a:r>
                      <a:r>
                        <a:rPr kumimoji="0" lang="ar-KW"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والأث</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ن</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ان والسبع</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ون </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
                      </a:r>
                      <a:br>
                        <a:rPr kumimoji="0" lang="ar-EG" sz="21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تلميذاً  ليغفر </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
                      </a:r>
                      <a:br>
                        <a:rPr kumimoji="0" lang="ar-EG" sz="21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لنا</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خطايان</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ا</a:t>
                      </a:r>
                      <a:endParaRPr kumimoji="0" lang="ar-KW" sz="21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3794795"/>
      </p:ext>
    </p:extLst>
  </p:cSld>
  <p:clrMapOvr>
    <a:masterClrMapping/>
  </p:clrMapOvr>
</p:sld>
</file>

<file path=ppt/slides/slide1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248400" y="4420156"/>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18" name="TextBox 17">
            <a:hlinkClick r:id="rId2" action="ppaction://hlinksldjump"/>
            <a:extLst>
              <a:ext uri="{FF2B5EF4-FFF2-40B4-BE49-F238E27FC236}">
                <a16:creationId xmlns:a16="http://schemas.microsoft.com/office/drawing/2014/main" id="{98BE92C7-1791-4E25-9459-2415F772F1E5}"/>
              </a:ext>
            </a:extLst>
          </p:cNvPr>
          <p:cNvSpPr txBox="1"/>
          <p:nvPr/>
        </p:nvSpPr>
        <p:spPr>
          <a:xfrm>
            <a:off x="6377012" y="4551536"/>
            <a:ext cx="2563524"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الـعــــــــــــذراء</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1" name="TextBox 20">
            <a:hlinkClick r:id="rId3" action="ppaction://hlinksldjump"/>
            <a:extLst>
              <a:ext uri="{FF2B5EF4-FFF2-40B4-BE49-F238E27FC236}">
                <a16:creationId xmlns:a16="http://schemas.microsoft.com/office/drawing/2014/main" id="{98BE92C7-1791-4E25-9459-2415F772F1E5}"/>
              </a:ext>
            </a:extLst>
          </p:cNvPr>
          <p:cNvSpPr txBox="1"/>
          <p:nvPr/>
        </p:nvSpPr>
        <p:spPr>
          <a:xfrm>
            <a:off x="6743700" y="5108613"/>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السـمـــــــائيين</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cxnSp>
        <p:nvCxnSpPr>
          <p:cNvPr id="24" name="Straight Connector 23"/>
          <p:cNvCxnSpPr/>
          <p:nvPr/>
        </p:nvCxnSpPr>
        <p:spPr>
          <a:xfrm>
            <a:off x="4172152" y="4408507"/>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057602" y="4389200"/>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6" name="TextBox 25">
            <a:hlinkClick r:id="rId4" action="ppaction://hlinksldjump"/>
            <a:extLst>
              <a:ext uri="{FF2B5EF4-FFF2-40B4-BE49-F238E27FC236}">
                <a16:creationId xmlns:a16="http://schemas.microsoft.com/office/drawing/2014/main" id="{98BE92C7-1791-4E25-9459-2415F772F1E5}"/>
              </a:ext>
            </a:extLst>
          </p:cNvPr>
          <p:cNvSpPr txBox="1"/>
          <p:nvPr/>
        </p:nvSpPr>
        <p:spPr>
          <a:xfrm>
            <a:off x="6743700" y="5824191"/>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الـــــــــــــــرسـل</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7" name="TextBox 26">
            <a:hlinkClick r:id="rId5" action="ppaction://hlinksldjump"/>
            <a:extLst>
              <a:ext uri="{FF2B5EF4-FFF2-40B4-BE49-F238E27FC236}">
                <a16:creationId xmlns:a16="http://schemas.microsoft.com/office/drawing/2014/main" id="{98BE92C7-1791-4E25-9459-2415F772F1E5}"/>
              </a:ext>
            </a:extLst>
          </p:cNvPr>
          <p:cNvSpPr txBox="1"/>
          <p:nvPr/>
        </p:nvSpPr>
        <p:spPr>
          <a:xfrm>
            <a:off x="429520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مـــــــارمـرقـس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8" name="TextBox 27">
            <a:hlinkClick r:id="rId6" action="ppaction://hlinksldjump"/>
            <a:extLst>
              <a:ext uri="{FF2B5EF4-FFF2-40B4-BE49-F238E27FC236}">
                <a16:creationId xmlns:a16="http://schemas.microsoft.com/office/drawing/2014/main" id="{98BE92C7-1791-4E25-9459-2415F772F1E5}"/>
              </a:ext>
            </a:extLst>
          </p:cNvPr>
          <p:cNvSpPr txBox="1"/>
          <p:nvPr/>
        </p:nvSpPr>
        <p:spPr>
          <a:xfrm>
            <a:off x="4289641" y="5822624"/>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مـارجـرجـس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9" name="TextBox 28">
            <a:hlinkClick r:id="rId7" action="ppaction://hlinksldjump"/>
            <a:extLst>
              <a:ext uri="{FF2B5EF4-FFF2-40B4-BE49-F238E27FC236}">
                <a16:creationId xmlns:a16="http://schemas.microsoft.com/office/drawing/2014/main" id="{98BE92C7-1791-4E25-9459-2415F772F1E5}"/>
              </a:ext>
            </a:extLst>
          </p:cNvPr>
          <p:cNvSpPr txBox="1"/>
          <p:nvPr/>
        </p:nvSpPr>
        <p:spPr>
          <a:xfrm>
            <a:off x="4289641" y="5149737"/>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إسـطـفـانـوس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33" name="TextBox 32">
            <a:hlinkClick r:id="rId8" action="ppaction://hlinksldjump"/>
            <a:extLst>
              <a:ext uri="{FF2B5EF4-FFF2-40B4-BE49-F238E27FC236}">
                <a16:creationId xmlns:a16="http://schemas.microsoft.com/office/drawing/2014/main" id="{98BE92C7-1791-4E25-9459-2415F772F1E5}"/>
              </a:ext>
            </a:extLst>
          </p:cNvPr>
          <p:cNvSpPr txBox="1"/>
          <p:nvPr/>
        </p:nvSpPr>
        <p:spPr>
          <a:xfrm>
            <a:off x="218065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الخـتـــــــــــام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Tree>
    <p:extLst>
      <p:ext uri="{BB962C8B-B14F-4D97-AF65-F5344CB8AC3E}">
        <p14:creationId xmlns:p14="http://schemas.microsoft.com/office/powerpoint/2010/main" val="4261458451"/>
      </p:ext>
    </p:extLst>
  </p:cSld>
  <p:clrMapOvr>
    <a:masterClrMapping/>
  </p:clrMapOvr>
</p:sld>
</file>

<file path=ppt/slides/slide1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4416955"/>
          <a:ext cx="9144002" cy="2441045"/>
        </p:xfrm>
        <a:graphic>
          <a:graphicData uri="http://schemas.openxmlformats.org/drawingml/2006/table">
            <a:tbl>
              <a:tblPr rtl="1"/>
              <a:tblGrid>
                <a:gridCol w="3276600">
                  <a:extLst>
                    <a:ext uri="{9D8B030D-6E8A-4147-A177-3AD203B41FA5}">
                      <a16:colId xmlns:a16="http://schemas.microsoft.com/office/drawing/2014/main" val="20000"/>
                    </a:ext>
                  </a:extLst>
                </a:gridCol>
                <a:gridCol w="3363433">
                  <a:extLst>
                    <a:ext uri="{9D8B030D-6E8A-4147-A177-3AD203B41FA5}">
                      <a16:colId xmlns:a16="http://schemas.microsoft.com/office/drawing/2014/main" val="20001"/>
                    </a:ext>
                  </a:extLst>
                </a:gridCol>
                <a:gridCol w="2503969">
                  <a:extLst>
                    <a:ext uri="{9D8B030D-6E8A-4147-A177-3AD203B41FA5}">
                      <a16:colId xmlns:a16="http://schemas.microsoft.com/office/drawing/2014/main" val="20002"/>
                    </a:ext>
                  </a:extLst>
                </a:gridCol>
              </a:tblGrid>
              <a:tr h="2441045">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ماركــوس بـي أبوسطــولوس: أووه بـيإيــف أنجيليستيس: بى ميثرى خاني إمكافه: إنتى بى مونوجنيس إن نوتى </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pieuaggelic-tyc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pime;re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qa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ni`mkauh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pinonogenyc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nnou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t>
                      </a:r>
                      <a:endParaRPr kumimoji="0" lang="ar-EG"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يـا</a:t>
                      </a:r>
                      <a:r>
                        <a:rPr kumimoji="0" lang="ar-KW" sz="2700" b="1" i="0" u="none" strike="noStrike" cap="none" normalizeH="0" baseline="0" dirty="0">
                          <a:ln>
                            <a:noFill/>
                          </a:ln>
                          <a:solidFill>
                            <a:schemeClr val="bg1"/>
                          </a:solidFill>
                          <a:effectLst/>
                          <a:latin typeface="Arial" pitchFamily="34" charset="0"/>
                          <a:cs typeface="Arial" pitchFamily="34" charset="0"/>
                        </a:rPr>
                        <a:t> أنبا</a:t>
                      </a:r>
                      <a:r>
                        <a:rPr kumimoji="0" lang="ar-SA" sz="2700" b="1" i="0" u="none" strike="noStrike" cap="none" normalizeH="0" baseline="0" dirty="0">
                          <a:ln>
                            <a:noFill/>
                          </a:ln>
                          <a:solidFill>
                            <a:schemeClr val="bg1"/>
                          </a:solidFill>
                          <a:effectLst/>
                          <a:latin typeface="Arial" pitchFamily="34" charset="0"/>
                          <a:cs typeface="Arial" pitchFamily="34" charset="0"/>
                        </a:rPr>
                        <a:t> مـرقـس الــرســول والإنجيلـي  الشاهد لآلام  الإله الوحيد</a:t>
                      </a:r>
                      <a:endParaRPr kumimoji="0" lang="ar-KW" sz="27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35541635"/>
      </p:ext>
    </p:extLst>
  </p:cSld>
  <p:clrMapOvr>
    <a:masterClrMapping/>
  </p:clrMapOvr>
</p:sld>
</file>

<file path=ppt/slides/slide1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343400"/>
          <a:ext cx="9129823" cy="2514600"/>
        </p:xfrm>
        <a:graphic>
          <a:graphicData uri="http://schemas.openxmlformats.org/drawingml/2006/table">
            <a:tbl>
              <a:tblPr rtl="1"/>
              <a:tblGrid>
                <a:gridCol w="3487086">
                  <a:extLst>
                    <a:ext uri="{9D8B030D-6E8A-4147-A177-3AD203B41FA5}">
                      <a16:colId xmlns:a16="http://schemas.microsoft.com/office/drawing/2014/main" val="20000"/>
                    </a:ext>
                  </a:extLst>
                </a:gridCol>
                <a:gridCol w="3521956">
                  <a:extLst>
                    <a:ext uri="{9D8B030D-6E8A-4147-A177-3AD203B41FA5}">
                      <a16:colId xmlns:a16="http://schemas.microsoft.com/office/drawing/2014/main" val="20001"/>
                    </a:ext>
                  </a:extLst>
                </a:gridCol>
                <a:gridCol w="2120781">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آك إي آك إيـر أوأويني إيـرون: هيتين بيـكإيــف أنجيليون: آك إتسافون إم إفيوت نيم إبشيري: نيم بي إبنيفما إثؤواب</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akerouwini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eron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hiten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pekeuaggelion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ak`tcabon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m`Viwt</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Psyri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pi=p=</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=e=;u</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أتيـت وأنـرت لنـا بإنجيلك</a:t>
                      </a:r>
                      <a:r>
                        <a:rPr kumimoji="0" lang="ar-KW" sz="2700" b="1" i="0" u="none" strike="noStrike" cap="none" normalizeH="0" baseline="0" dirty="0">
                          <a:ln>
                            <a:noFill/>
                          </a:ln>
                          <a:solidFill>
                            <a:schemeClr val="bg1"/>
                          </a:solidFill>
                          <a:effectLst/>
                          <a:latin typeface="Arial" pitchFamily="34" charset="0"/>
                          <a:cs typeface="Arial" pitchFamily="34" charset="0"/>
                        </a:rPr>
                        <a:t> </a:t>
                      </a:r>
                      <a:r>
                        <a:rPr kumimoji="0" lang="ar-SA" sz="2700" b="1" i="0" u="none" strike="noStrike" cap="none" normalizeH="0" baseline="0" dirty="0">
                          <a:ln>
                            <a:noFill/>
                          </a:ln>
                          <a:solidFill>
                            <a:schemeClr val="bg1"/>
                          </a:solidFill>
                          <a:effectLst/>
                          <a:latin typeface="Arial" pitchFamily="34" charset="0"/>
                          <a:cs typeface="Arial" pitchFamily="34" charset="0"/>
                        </a:rPr>
                        <a:t>وعلمتنا الآب والأبن والروح القدس </a:t>
                      </a:r>
                      <a:endParaRPr kumimoji="0" lang="ar-KW" sz="27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926371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وفى هذا اليوم علمنا ان إذا كلم بشراً لا يعيش. والآن فنحن لم نمت. ولم تحرقنا النار العظيمة. فإن عدنا وسمعنا صوت الرب إلهنا مرة أخرى فإننا نموت.</a:t>
            </a:r>
            <a:br>
              <a:rPr lang="ar-EG" dirty="0"/>
            </a:br>
            <a:endParaRPr lang="en-US" dirty="0"/>
          </a:p>
        </p:txBody>
      </p:sp>
    </p:spTree>
    <p:extLst>
      <p:ext uri="{BB962C8B-B14F-4D97-AF65-F5344CB8AC3E}">
        <p14:creationId xmlns:p14="http://schemas.microsoft.com/office/powerpoint/2010/main" val="2468307562"/>
      </p:ext>
    </p:extLst>
  </p:cSld>
  <p:clrMapOvr>
    <a:masterClrMapping/>
  </p:clrMapOvr>
</p:sld>
</file>

<file path=ppt/slides/slide1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419600"/>
          <a:ext cx="9127957" cy="2438400"/>
        </p:xfrm>
        <a:graphic>
          <a:graphicData uri="http://schemas.openxmlformats.org/drawingml/2006/table">
            <a:tbl>
              <a:tblPr rtl="1"/>
              <a:tblGrid>
                <a:gridCol w="3126642">
                  <a:extLst>
                    <a:ext uri="{9D8B030D-6E8A-4147-A177-3AD203B41FA5}">
                      <a16:colId xmlns:a16="http://schemas.microsoft.com/office/drawing/2014/main" val="20000"/>
                    </a:ext>
                  </a:extLst>
                </a:gridCol>
                <a:gridCol w="3809654">
                  <a:extLst>
                    <a:ext uri="{9D8B030D-6E8A-4147-A177-3AD203B41FA5}">
                      <a16:colId xmlns:a16="http://schemas.microsoft.com/office/drawing/2014/main" val="20001"/>
                    </a:ext>
                  </a:extLst>
                </a:gridCol>
                <a:gridCol w="2191661">
                  <a:extLst>
                    <a:ext uri="{9D8B030D-6E8A-4147-A177-3AD203B41FA5}">
                      <a16:colId xmlns:a16="http://schemas.microsoft.com/office/drawing/2014/main" val="20002"/>
                    </a:ext>
                  </a:extLst>
                </a:gridCol>
              </a:tblGrid>
              <a:tr h="24384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آك إينتين إيفـول خين إبكاكي: إيخون إى بيأوأويني إممي: أكتيمون إم بي أويك أنتى إبأونخ</a:t>
                      </a:r>
                      <a:r>
                        <a:rPr kumimoji="0" lang="ar-KW" sz="2400" b="1" i="0" u="none" strike="noStrike" cap="none" normalizeH="0" baseline="0" dirty="0">
                          <a:ln>
                            <a:noFill/>
                          </a:ln>
                          <a:solidFill>
                            <a:schemeClr val="bg1"/>
                          </a:solidFill>
                          <a:effectLst/>
                          <a:latin typeface="Arial" pitchFamily="34" charset="0"/>
                          <a:cs typeface="Arial" pitchFamily="34" charset="0"/>
                        </a:rPr>
                        <a:t>:</a:t>
                      </a:r>
                      <a:r>
                        <a:rPr kumimoji="0" lang="ar-SA" sz="2400" b="1" i="0" u="none" strike="noStrike" cap="none" normalizeH="0" baseline="0" dirty="0">
                          <a:ln>
                            <a:noFill/>
                          </a:ln>
                          <a:solidFill>
                            <a:schemeClr val="bg1"/>
                          </a:solidFill>
                          <a:effectLst/>
                          <a:latin typeface="Arial" pitchFamily="34" charset="0"/>
                          <a:cs typeface="Arial" pitchFamily="34" charset="0"/>
                        </a:rPr>
                        <a:t> إيطاف إى أيبيسيت إيفول خين إتفى</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Akenten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ebolqen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p,aki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eqoun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epiouwini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mmyi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aktemmon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mpiwik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pwnq</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etaf`i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epecyt</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ebolqen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tve</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وأخـرجتنـا مـن الظلمـة إلىالنــور الحقيقي وأطعمتنا خبز الحياة الذي نزل من السماء </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1682402"/>
      </p:ext>
    </p:extLst>
  </p:cSld>
  <p:clrMapOvr>
    <a:masterClrMapping/>
  </p:clrMapOvr>
</p:sld>
</file>

<file path=ppt/slides/slide1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343400"/>
          <a:ext cx="9144000" cy="2514600"/>
        </p:xfrm>
        <a:graphic>
          <a:graphicData uri="http://schemas.openxmlformats.org/drawingml/2006/table">
            <a:tbl>
              <a:tblPr rtl="1"/>
              <a:tblGrid>
                <a:gridCol w="3276600">
                  <a:extLst>
                    <a:ext uri="{9D8B030D-6E8A-4147-A177-3AD203B41FA5}">
                      <a16:colId xmlns:a16="http://schemas.microsoft.com/office/drawing/2014/main" val="20000"/>
                    </a:ext>
                  </a:extLst>
                </a:gridCol>
                <a:gridCol w="3887787">
                  <a:extLst>
                    <a:ext uri="{9D8B030D-6E8A-4147-A177-3AD203B41FA5}">
                      <a16:colId xmlns:a16="http://schemas.microsoft.com/office/drawing/2014/main" val="20001"/>
                    </a:ext>
                  </a:extLst>
                </a:gridCol>
                <a:gridCol w="1979613">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آف إتشي إزمو إن إخري إنخيتك: إنجـى نـيفيــلي تيرو إنتى إبكاهي: أووه نيك ساجي آف فوه: شا إفريجس إن تي إيكوميني</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Au[</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i`cmou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n`qryi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nqytk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nje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nivuly</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tyrou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pkahi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nekcaji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auvoh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auryjc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oikoumeny</a:t>
                      </a:r>
                      <a:r>
                        <a:rPr kumimoji="0" lang="ar-KW" altLang="zh-CN" sz="2400" b="0" i="0" u="none" strike="noStrike" cap="none" normalizeH="0" baseline="0" dirty="0">
                          <a:ln>
                            <a:noFill/>
                          </a:ln>
                          <a:solidFill>
                            <a:srgbClr val="FFFF00"/>
                          </a:solidFill>
                          <a:effectLst/>
                          <a:latin typeface="Arial" pitchFamily="34" charset="0"/>
                          <a:cs typeface="Arial" pitchFamily="34" charset="0"/>
                        </a:rPr>
                        <a:t> </a:t>
                      </a:r>
                      <a:endParaRPr kumimoji="0" lang="ar-KW" sz="2400" b="0" i="0" u="none" strike="noStrike" cap="none" normalizeH="0" baseline="0" dirty="0">
                        <a:ln>
                          <a:noFill/>
                        </a:ln>
                        <a:solidFill>
                          <a:srgbClr val="FFFF00"/>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تباركت بك: كل قبـائل الأرض:</a:t>
                      </a:r>
                      <a:r>
                        <a:rPr kumimoji="0" lang="en-US"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وأقوالك بلغت: إلـى أقطار المسكونة </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6431342"/>
      </p:ext>
    </p:extLst>
  </p:cSld>
  <p:clrMapOvr>
    <a:masterClrMapping/>
  </p:clrMapOvr>
</p:sld>
</file>

<file path=ppt/slides/slide1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343400"/>
          <a:ext cx="9159949" cy="2514600"/>
        </p:xfrm>
        <a:graphic>
          <a:graphicData uri="http://schemas.openxmlformats.org/drawingml/2006/table">
            <a:tbl>
              <a:tblPr rtl="1"/>
              <a:tblGrid>
                <a:gridCol w="3137600">
                  <a:extLst>
                    <a:ext uri="{9D8B030D-6E8A-4147-A177-3AD203B41FA5}">
                      <a16:colId xmlns:a16="http://schemas.microsoft.com/office/drawing/2014/main" val="20000"/>
                    </a:ext>
                  </a:extLst>
                </a:gridCol>
                <a:gridCol w="3533578">
                  <a:extLst>
                    <a:ext uri="{9D8B030D-6E8A-4147-A177-3AD203B41FA5}">
                      <a16:colId xmlns:a16="http://schemas.microsoft.com/office/drawing/2014/main" val="20001"/>
                    </a:ext>
                  </a:extLst>
                </a:gridCol>
                <a:gridCol w="2488771">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شيرى ناك أوبـي مارتيـروس: شيــــرىبي إف أنجيلستيس: شيرى بي آبوسطولوس: آفا ماركوس بي ثيئوريموس</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epe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`w =pi@ ,ere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pieuaggeli-ctyc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,ere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abba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pi;ewrimoc</a:t>
                      </a:r>
                      <a:endParaRPr kumimoji="0" lang="ar-EG"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الســلام لـك أيهـا الشهيــد السلام للإنجيلي السلام للرسول مرقس ناظر الإله</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8314347"/>
      </p:ext>
    </p:extLst>
  </p:cSld>
  <p:clrMapOvr>
    <a:masterClrMapping/>
  </p:clrMapOvr>
</p:sld>
</file>

<file path=ppt/slides/slide1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343400"/>
          <a:ext cx="9144000" cy="2514600"/>
        </p:xfrm>
        <a:graphic>
          <a:graphicData uri="http://schemas.openxmlformats.org/drawingml/2006/table">
            <a:tbl>
              <a:tblPr rtl="1"/>
              <a:tblGrid>
                <a:gridCol w="3539394">
                  <a:extLst>
                    <a:ext uri="{9D8B030D-6E8A-4147-A177-3AD203B41FA5}">
                      <a16:colId xmlns:a16="http://schemas.microsoft.com/office/drawing/2014/main" val="20000"/>
                    </a:ext>
                  </a:extLst>
                </a:gridCol>
                <a:gridCol w="2964188">
                  <a:extLst>
                    <a:ext uri="{9D8B030D-6E8A-4147-A177-3AD203B41FA5}">
                      <a16:colId xmlns:a16="http://schemas.microsoft.com/office/drawing/2014/main" val="20001"/>
                    </a:ext>
                  </a:extLst>
                </a:gridCol>
                <a:gridCol w="2640418">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طوبه إم إبشويس إى إهـــري إيـجــون:</a:t>
                      </a:r>
                      <a:r>
                        <a:rPr kumimoji="0" lang="ar-KW"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أوبــي ثيئوريموس إن إف أنجيليستيس: ماركوس بي آبوسطولوس: إنتيف كانين نوفي نان إيفول</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Twbh</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e`hryi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ejwn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w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pi;ewrimoc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neuaggelictyc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@Abba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ntef,a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nennobi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nan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endParaRPr kumimoji="0" lang="ar-EG"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أطلب من الرب عنا: يا ناظر الإله</a:t>
                      </a:r>
                      <a:r>
                        <a:rPr kumimoji="0" lang="ar-KW"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الإنجيلي: مرقس الرسول: ليغفر لنا خطايانا</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2626679"/>
      </p:ext>
    </p:extLst>
  </p:cSld>
  <p:clrMapOvr>
    <a:masterClrMapping/>
  </p:clrMapOvr>
</p:sld>
</file>

<file path=ppt/slides/slide1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248400" y="4420156"/>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18" name="TextBox 17">
            <a:hlinkClick r:id="rId2" action="ppaction://hlinksldjump"/>
            <a:extLst>
              <a:ext uri="{FF2B5EF4-FFF2-40B4-BE49-F238E27FC236}">
                <a16:creationId xmlns:a16="http://schemas.microsoft.com/office/drawing/2014/main" id="{98BE92C7-1791-4E25-9459-2415F772F1E5}"/>
              </a:ext>
            </a:extLst>
          </p:cNvPr>
          <p:cNvSpPr txBox="1"/>
          <p:nvPr/>
        </p:nvSpPr>
        <p:spPr>
          <a:xfrm>
            <a:off x="6377012" y="4551536"/>
            <a:ext cx="2563524"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الـعــــــــــــذراء</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1" name="TextBox 20">
            <a:hlinkClick r:id="rId3" action="ppaction://hlinksldjump"/>
            <a:extLst>
              <a:ext uri="{FF2B5EF4-FFF2-40B4-BE49-F238E27FC236}">
                <a16:creationId xmlns:a16="http://schemas.microsoft.com/office/drawing/2014/main" id="{98BE92C7-1791-4E25-9459-2415F772F1E5}"/>
              </a:ext>
            </a:extLst>
          </p:cNvPr>
          <p:cNvSpPr txBox="1"/>
          <p:nvPr/>
        </p:nvSpPr>
        <p:spPr>
          <a:xfrm>
            <a:off x="6743700" y="5108613"/>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السـمـــــــائيين</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cxnSp>
        <p:nvCxnSpPr>
          <p:cNvPr id="24" name="Straight Connector 23"/>
          <p:cNvCxnSpPr/>
          <p:nvPr/>
        </p:nvCxnSpPr>
        <p:spPr>
          <a:xfrm>
            <a:off x="4172152" y="4408507"/>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057602" y="4389200"/>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6" name="TextBox 25">
            <a:hlinkClick r:id="rId4" action="ppaction://hlinksldjump"/>
            <a:extLst>
              <a:ext uri="{FF2B5EF4-FFF2-40B4-BE49-F238E27FC236}">
                <a16:creationId xmlns:a16="http://schemas.microsoft.com/office/drawing/2014/main" id="{98BE92C7-1791-4E25-9459-2415F772F1E5}"/>
              </a:ext>
            </a:extLst>
          </p:cNvPr>
          <p:cNvSpPr txBox="1"/>
          <p:nvPr/>
        </p:nvSpPr>
        <p:spPr>
          <a:xfrm>
            <a:off x="6743700" y="5824191"/>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الـــــــــــــــرسـل</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7" name="TextBox 26">
            <a:hlinkClick r:id="rId5" action="ppaction://hlinksldjump"/>
            <a:extLst>
              <a:ext uri="{FF2B5EF4-FFF2-40B4-BE49-F238E27FC236}">
                <a16:creationId xmlns:a16="http://schemas.microsoft.com/office/drawing/2014/main" id="{98BE92C7-1791-4E25-9459-2415F772F1E5}"/>
              </a:ext>
            </a:extLst>
          </p:cNvPr>
          <p:cNvSpPr txBox="1"/>
          <p:nvPr/>
        </p:nvSpPr>
        <p:spPr>
          <a:xfrm>
            <a:off x="429520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مـــــــارمـرقـس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8" name="TextBox 27">
            <a:hlinkClick r:id="rId6" action="ppaction://hlinksldjump"/>
            <a:extLst>
              <a:ext uri="{FF2B5EF4-FFF2-40B4-BE49-F238E27FC236}">
                <a16:creationId xmlns:a16="http://schemas.microsoft.com/office/drawing/2014/main" id="{98BE92C7-1791-4E25-9459-2415F772F1E5}"/>
              </a:ext>
            </a:extLst>
          </p:cNvPr>
          <p:cNvSpPr txBox="1"/>
          <p:nvPr/>
        </p:nvSpPr>
        <p:spPr>
          <a:xfrm>
            <a:off x="4289641" y="5822624"/>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مـارجـرجـس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9" name="TextBox 28">
            <a:hlinkClick r:id="rId7" action="ppaction://hlinksldjump"/>
            <a:extLst>
              <a:ext uri="{FF2B5EF4-FFF2-40B4-BE49-F238E27FC236}">
                <a16:creationId xmlns:a16="http://schemas.microsoft.com/office/drawing/2014/main" id="{98BE92C7-1791-4E25-9459-2415F772F1E5}"/>
              </a:ext>
            </a:extLst>
          </p:cNvPr>
          <p:cNvSpPr txBox="1"/>
          <p:nvPr/>
        </p:nvSpPr>
        <p:spPr>
          <a:xfrm>
            <a:off x="4289641" y="5149737"/>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إسـطـفـانـوس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33" name="TextBox 32">
            <a:hlinkClick r:id="rId8" action="ppaction://hlinksldjump"/>
            <a:extLst>
              <a:ext uri="{FF2B5EF4-FFF2-40B4-BE49-F238E27FC236}">
                <a16:creationId xmlns:a16="http://schemas.microsoft.com/office/drawing/2014/main" id="{98BE92C7-1791-4E25-9459-2415F772F1E5}"/>
              </a:ext>
            </a:extLst>
          </p:cNvPr>
          <p:cNvSpPr txBox="1"/>
          <p:nvPr/>
        </p:nvSpPr>
        <p:spPr>
          <a:xfrm>
            <a:off x="218065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الخـتـــــــــــام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Tree>
    <p:extLst>
      <p:ext uri="{BB962C8B-B14F-4D97-AF65-F5344CB8AC3E}">
        <p14:creationId xmlns:p14="http://schemas.microsoft.com/office/powerpoint/2010/main" val="547380345"/>
      </p:ext>
    </p:extLst>
  </p:cSld>
  <p:clrMapOvr>
    <a:masterClrMapping/>
  </p:clrMapOvr>
</p:sld>
</file>

<file path=ppt/slides/slide1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5200" y="4284086"/>
            <a:ext cx="3008697"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Vyettaiyout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mmarturoc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pen=o=c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pefou`whem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pi`,</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endParaRPr lang="ar-EG" sz="2400" dirty="0">
              <a:solidFill>
                <a:srgbClr val="FFFF00"/>
              </a:solidFill>
            </a:endParaRPr>
          </a:p>
        </p:txBody>
      </p:sp>
      <p:sp>
        <p:nvSpPr>
          <p:cNvPr id="9" name="Rectangle 8"/>
          <p:cNvSpPr/>
          <p:nvPr/>
        </p:nvSpPr>
        <p:spPr>
          <a:xfrm>
            <a:off x="6400800" y="4538002"/>
            <a:ext cx="2608062"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الشهيد المكرم</a:t>
            </a:r>
            <a:endPar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الذي لربنا يسوع المسيح </a:t>
            </a:r>
            <a:endPar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القديس استفانوس</a:t>
            </a:r>
            <a:endPar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الذى تأويله الإكليل.</a:t>
            </a:r>
            <a:endParaRPr lang="ar-EG" sz="3000" dirty="0">
              <a:solidFill>
                <a:schemeClr val="bg1"/>
              </a:solidFill>
            </a:endParaRPr>
          </a:p>
        </p:txBody>
      </p:sp>
      <p:sp>
        <p:nvSpPr>
          <p:cNvPr id="4" name="Rectangle 3"/>
          <p:cNvSpPr/>
          <p:nvPr/>
        </p:nvSpPr>
        <p:spPr>
          <a:xfrm>
            <a:off x="0" y="4394992"/>
            <a:ext cx="3352800" cy="2400657"/>
          </a:xfrm>
          <a:prstGeom prst="rect">
            <a:avLst/>
          </a:prstGeom>
        </p:spPr>
        <p:txBody>
          <a:bodyPr wrap="square">
            <a:spAutoFit/>
          </a:bodyPr>
          <a:lstStyle/>
          <a:p>
            <a:pPr algn="ctr"/>
            <a:r>
              <a:rPr lang="ar-EG" sz="3000" b="1" dirty="0">
                <a:solidFill>
                  <a:schemeClr val="bg1"/>
                </a:solidFill>
                <a:latin typeface="Times New Roman" panose="02020603050405020304" pitchFamily="18" charset="0"/>
                <a:cs typeface="Simplified Arabic" panose="02020603050405020304" pitchFamily="18" charset="-78"/>
              </a:rPr>
              <a:t>فى اتطايوت إممارتيروس : انتيه بين شويس إيسوس بيخرستوس : فى اثؤواب استيفانوس : انتيه بيف اوهيم بيه بى اكلوم .</a:t>
            </a:r>
            <a:endParaRPr lang="ar-EG" sz="3000" dirty="0">
              <a:solidFill>
                <a:schemeClr val="bg1"/>
              </a:solidFill>
            </a:endParaRPr>
          </a:p>
        </p:txBody>
      </p:sp>
    </p:spTree>
    <p:extLst>
      <p:ext uri="{BB962C8B-B14F-4D97-AF65-F5344CB8AC3E}">
        <p14:creationId xmlns:p14="http://schemas.microsoft.com/office/powerpoint/2010/main" val="1974253005"/>
      </p:ext>
    </p:extLst>
  </p:cSld>
  <p:clrMapOvr>
    <a:masterClrMapping/>
  </p:clrMapOvr>
</p:sld>
</file>

<file path=ppt/slides/slide1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77000" y="4343400"/>
            <a:ext cx="2514600" cy="2554545"/>
          </a:xfrm>
          <a:prstGeom prst="rect">
            <a:avLst/>
          </a:prstGeom>
        </p:spPr>
        <p:txBody>
          <a:bodyPr wrap="square">
            <a:spAutoFit/>
          </a:bodyPr>
          <a:lstStyle/>
          <a:p>
            <a:pPr algn="ctr"/>
            <a: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الذي كشف له </a:t>
            </a:r>
            <a:r>
              <a:rPr lang="ar-EG"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a:r>
            <a:br>
              <a:rPr lang="ar-EG"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الله أسرارا عظيمة </a:t>
            </a:r>
            <a:b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واستنار وجهه مثل </a:t>
            </a:r>
            <a:b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وجه ملاك</a:t>
            </a:r>
            <a:endParaRPr lang="ar-EG" sz="3600" dirty="0">
              <a:solidFill>
                <a:schemeClr val="bg1"/>
              </a:solidFill>
            </a:endParaRPr>
          </a:p>
        </p:txBody>
      </p:sp>
      <p:sp>
        <p:nvSpPr>
          <p:cNvPr id="5" name="Rectangle 4"/>
          <p:cNvSpPr/>
          <p:nvPr/>
        </p:nvSpPr>
        <p:spPr>
          <a:xfrm>
            <a:off x="3352800" y="4281844"/>
            <a:ext cx="3352800"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V]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wrp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erof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nhannis</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mmuctyrion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iouwini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nje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pefho</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m`vry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m`pho</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nou`aggeloc</a:t>
            </a:r>
            <a:endParaRPr lang="ar-EG" sz="2800" dirty="0">
              <a:solidFill>
                <a:srgbClr val="FFFF00"/>
              </a:solidFill>
            </a:endParaRPr>
          </a:p>
        </p:txBody>
      </p:sp>
      <p:sp>
        <p:nvSpPr>
          <p:cNvPr id="4" name="Rectangle 3"/>
          <p:cNvSpPr/>
          <p:nvPr/>
        </p:nvSpPr>
        <p:spPr>
          <a:xfrm>
            <a:off x="0" y="4394992"/>
            <a:ext cx="3429000" cy="2323713"/>
          </a:xfrm>
          <a:prstGeom prst="rect">
            <a:avLst/>
          </a:prstGeom>
        </p:spPr>
        <p:txBody>
          <a:bodyPr wrap="square">
            <a:spAutoFit/>
          </a:bodyPr>
          <a:lstStyle/>
          <a:p>
            <a:pPr algn="ctr"/>
            <a:r>
              <a:rPr lang="ar-EG" sz="2900" b="1" dirty="0">
                <a:solidFill>
                  <a:schemeClr val="bg1"/>
                </a:solidFill>
                <a:latin typeface="Times New Roman" panose="02020603050405020304" pitchFamily="18" charset="0"/>
                <a:cs typeface="Simplified Arabic" panose="02020603050405020304" pitchFamily="18" charset="-78"/>
              </a:rPr>
              <a:t>فى اتا افنوتى شورب ايروف : انهان نيشتى امستيريون : افتشى اوؤينى انجى بيف هو : امفريتى ام ابهو انو انجيلوس</a:t>
            </a:r>
            <a:endParaRPr lang="ar-EG" sz="2900" dirty="0">
              <a:solidFill>
                <a:schemeClr val="bg1"/>
              </a:solidFill>
            </a:endParaRPr>
          </a:p>
        </p:txBody>
      </p:sp>
    </p:spTree>
    <p:extLst>
      <p:ext uri="{BB962C8B-B14F-4D97-AF65-F5344CB8AC3E}">
        <p14:creationId xmlns:p14="http://schemas.microsoft.com/office/powerpoint/2010/main" val="3421604130"/>
      </p:ext>
    </p:extLst>
  </p:cSld>
  <p:clrMapOvr>
    <a:masterClrMapping/>
  </p:clrMapOvr>
</p:sld>
</file>

<file path=ppt/slides/slide1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05600" y="4420344"/>
            <a:ext cx="2460458"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الذي رأى السموات مفتوحة وربنا يسوع عن يمين أبيه. والذين يرجمونه كان يطلب عن خلاصهم</a:t>
            </a:r>
            <a:endParaRPr lang="ar-EG" sz="3000" dirty="0">
              <a:solidFill>
                <a:schemeClr val="bg1"/>
              </a:solidFill>
            </a:endParaRPr>
          </a:p>
        </p:txBody>
      </p:sp>
      <p:sp>
        <p:nvSpPr>
          <p:cNvPr id="4" name="Rectangle 3"/>
          <p:cNvSpPr/>
          <p:nvPr/>
        </p:nvSpPr>
        <p:spPr>
          <a:xfrm>
            <a:off x="3326731" y="4297233"/>
            <a:ext cx="3378869"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Vy`etafnau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enivyou`i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euouyn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ouoh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pa=o=c I=y=c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caouinam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mPefiwt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ny`etauhi`wni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ejwf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naftwbh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nca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pououjai</a:t>
            </a:r>
            <a:endParaRPr lang="ar-EG" sz="2400" dirty="0">
              <a:solidFill>
                <a:srgbClr val="FFFF00"/>
              </a:solidFill>
            </a:endParaRPr>
          </a:p>
        </p:txBody>
      </p:sp>
      <p:sp>
        <p:nvSpPr>
          <p:cNvPr id="5" name="Rectangle 4"/>
          <p:cNvSpPr/>
          <p:nvPr/>
        </p:nvSpPr>
        <p:spPr>
          <a:xfrm>
            <a:off x="0" y="4343400"/>
            <a:ext cx="3352800" cy="2585323"/>
          </a:xfrm>
          <a:prstGeom prst="rect">
            <a:avLst/>
          </a:prstGeom>
        </p:spPr>
        <p:txBody>
          <a:bodyPr wrap="square">
            <a:spAutoFit/>
          </a:bodyPr>
          <a:lstStyle/>
          <a:p>
            <a:pPr algn="ctr"/>
            <a:r>
              <a:rPr lang="ar-EG" sz="2700" b="1" dirty="0">
                <a:solidFill>
                  <a:schemeClr val="bg1"/>
                </a:solidFill>
                <a:latin typeface="Times New Roman" panose="02020603050405020304" pitchFamily="18" charset="0"/>
                <a:cs typeface="Simplified Arabic" panose="02020603050405020304" pitchFamily="18" charset="-78"/>
              </a:rPr>
              <a:t>فى اتافناف اينيفيؤوى ايف اوين : اووه باشويس ايسوس سا أووى نام امبيفيوت : نى اتاف هيؤنى ايجوف : ناف توبه انصا بوأوجاى .</a:t>
            </a:r>
            <a:endParaRPr lang="ar-EG" sz="2700" dirty="0">
              <a:solidFill>
                <a:schemeClr val="bg1"/>
              </a:solidFill>
            </a:endParaRPr>
          </a:p>
        </p:txBody>
      </p:sp>
    </p:spTree>
    <p:extLst>
      <p:ext uri="{BB962C8B-B14F-4D97-AF65-F5344CB8AC3E}">
        <p14:creationId xmlns:p14="http://schemas.microsoft.com/office/powerpoint/2010/main" val="122438723"/>
      </p:ext>
    </p:extLst>
  </p:cSld>
  <p:clrMapOvr>
    <a:masterClrMapping/>
  </p:clrMapOvr>
</p:sld>
</file>

<file path=ppt/slides/slide1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4267200"/>
            <a:ext cx="3413051"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Efws</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efjw</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b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b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je pa=o=c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sep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pa`pneuma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erok</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mperep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painobi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enairwmi</a:t>
            </a:r>
            <a:endParaRPr lang="ar-EG" sz="2400" dirty="0">
              <a:solidFill>
                <a:srgbClr val="FFFF00"/>
              </a:solidFill>
            </a:endParaRPr>
          </a:p>
        </p:txBody>
      </p:sp>
      <p:sp>
        <p:nvSpPr>
          <p:cNvPr id="3" name="Rectangle 2"/>
          <p:cNvSpPr/>
          <p:nvPr/>
        </p:nvSpPr>
        <p:spPr>
          <a:xfrm>
            <a:off x="6743700" y="4472716"/>
            <a:ext cx="2400300"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صارخا قائلا يا ربى يسوع المسيح اقبل روحى اليك ولا تحسب هذه الخطية علي هؤلاء الناس</a:t>
            </a:r>
            <a:endParaRPr lang="ar-EG" sz="3000" dirty="0">
              <a:solidFill>
                <a:schemeClr val="bg1"/>
              </a:solidFill>
            </a:endParaRPr>
          </a:p>
        </p:txBody>
      </p:sp>
      <p:sp>
        <p:nvSpPr>
          <p:cNvPr id="5" name="Rectangle 4"/>
          <p:cNvSpPr/>
          <p:nvPr/>
        </p:nvSpPr>
        <p:spPr>
          <a:xfrm>
            <a:off x="0" y="4348877"/>
            <a:ext cx="3352800" cy="2585323"/>
          </a:xfrm>
          <a:prstGeom prst="rect">
            <a:avLst/>
          </a:prstGeom>
        </p:spPr>
        <p:txBody>
          <a:bodyPr wrap="square">
            <a:spAutoFit/>
          </a:bodyPr>
          <a:lstStyle/>
          <a:p>
            <a:pPr algn="ctr"/>
            <a:r>
              <a:rPr lang="ar-EG" sz="2700" b="1" dirty="0">
                <a:solidFill>
                  <a:schemeClr val="bg1"/>
                </a:solidFill>
                <a:latin typeface="Times New Roman" panose="02020603050405020304" pitchFamily="18" charset="0"/>
                <a:cs typeface="Simplified Arabic" panose="02020603050405020304" pitchFamily="18" charset="-78"/>
              </a:rPr>
              <a:t>ايف اوش ايفول افجو امموس : جيه باشويس ايسوس بى اخريستوس : شيب با ابنفما ايروك : امبريب باى نوفى ايناى رومى .</a:t>
            </a:r>
            <a:endParaRPr lang="ar-EG" sz="2700" dirty="0">
              <a:solidFill>
                <a:schemeClr val="bg1"/>
              </a:solidFill>
            </a:endParaRPr>
          </a:p>
        </p:txBody>
      </p:sp>
    </p:spTree>
    <p:extLst>
      <p:ext uri="{BB962C8B-B14F-4D97-AF65-F5344CB8AC3E}">
        <p14:creationId xmlns:p14="http://schemas.microsoft.com/office/powerpoint/2010/main" val="2593448144"/>
      </p:ext>
    </p:extLst>
  </p:cSld>
  <p:clrMapOvr>
    <a:masterClrMapping/>
  </p:clrMapOvr>
</p:sld>
</file>

<file path=ppt/slides/slide1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95996" y="4567694"/>
            <a:ext cx="2158637" cy="1754326"/>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لأنهم لا يدرون ماذا يصنعون من أجل عمى قلوبهم. يا رب لا تبكتهم</a:t>
            </a:r>
            <a:endParaRPr lang="ar-EG" sz="3000" dirty="0">
              <a:solidFill>
                <a:schemeClr val="bg1"/>
              </a:solidFill>
            </a:endParaRPr>
          </a:p>
        </p:txBody>
      </p:sp>
      <p:sp>
        <p:nvSpPr>
          <p:cNvPr id="3" name="Rectangle 2"/>
          <p:cNvSpPr/>
          <p:nvPr/>
        </p:nvSpPr>
        <p:spPr>
          <a:xfrm>
            <a:off x="3733800" y="4267200"/>
            <a:ext cx="3173819" cy="2677656"/>
          </a:xfrm>
          <a:prstGeom prst="rect">
            <a:avLst/>
          </a:prstGeom>
        </p:spPr>
        <p:txBody>
          <a:bodyPr wrap="square">
            <a:spAutoFit/>
          </a:bodyPr>
          <a:lstStyle/>
          <a:p>
            <a:pPr algn="ct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Je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ncecwoun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n`hli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an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qen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ny`etou`iri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mmwou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pi;wm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pouhyt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P=o=c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mpercohi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mmwou</a:t>
            </a:r>
            <a:endParaRPr lang="ar-EG" sz="2400" dirty="0">
              <a:solidFill>
                <a:srgbClr val="FFFF00"/>
              </a:solidFill>
            </a:endParaRPr>
          </a:p>
        </p:txBody>
      </p:sp>
      <p:sp>
        <p:nvSpPr>
          <p:cNvPr id="4" name="Rectangle 3"/>
          <p:cNvSpPr/>
          <p:nvPr/>
        </p:nvSpPr>
        <p:spPr>
          <a:xfrm>
            <a:off x="228600" y="4482643"/>
            <a:ext cx="3352800" cy="2246769"/>
          </a:xfrm>
          <a:prstGeom prst="rect">
            <a:avLst/>
          </a:prstGeom>
        </p:spPr>
        <p:txBody>
          <a:bodyPr wrap="square">
            <a:spAutoFit/>
          </a:bodyPr>
          <a:lstStyle/>
          <a:p>
            <a:pPr algn="ctr"/>
            <a:r>
              <a:rPr lang="ar-EG" sz="2800" b="1" dirty="0">
                <a:solidFill>
                  <a:schemeClr val="bg1"/>
                </a:solidFill>
                <a:latin typeface="Times New Roman" panose="02020603050405020304" pitchFamily="18" charset="0"/>
                <a:cs typeface="Simplified Arabic" panose="02020603050405020304" pitchFamily="18" charset="-78"/>
              </a:rPr>
              <a:t>جى انسوس اون ان إهلى أن : خين ني ايتوفيرى امموف : ايثفيه بيثوم انتيه بوهيت : ابشويس امبيرسوهى امموف .</a:t>
            </a:r>
            <a:endParaRPr lang="ar-EG" sz="2800" dirty="0">
              <a:solidFill>
                <a:schemeClr val="bg1"/>
              </a:solidFill>
            </a:endParaRPr>
          </a:p>
        </p:txBody>
      </p:sp>
    </p:spTree>
    <p:extLst>
      <p:ext uri="{BB962C8B-B14F-4D97-AF65-F5344CB8AC3E}">
        <p14:creationId xmlns:p14="http://schemas.microsoft.com/office/powerpoint/2010/main" val="31857110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فأى جسد أو اى من يسمع صوت الرب الإله الحى يتكلم من وسط النار مثلنا وعاش. وأنا اعلمكم ان ترجعوا الى الرب الاله فقلتم لى فأمض أنت وأسمع كلام الرب الاله. </a:t>
            </a:r>
            <a:endParaRPr lang="en-US"/>
          </a:p>
        </p:txBody>
      </p:sp>
    </p:spTree>
    <p:extLst>
      <p:ext uri="{BB962C8B-B14F-4D97-AF65-F5344CB8AC3E}">
        <p14:creationId xmlns:p14="http://schemas.microsoft.com/office/powerpoint/2010/main" val="3628433006"/>
      </p:ext>
    </p:extLst>
  </p:cSld>
  <p:clrMapOvr>
    <a:masterClrMapping/>
  </p:clrMapOvr>
</p:sld>
</file>

<file path=ppt/slides/slide1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4458831"/>
            <a:ext cx="3733800" cy="2246769"/>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Pef`dromoc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afjokf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ouoh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afmou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ejen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me;myi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afervorin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natlwm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metmarturoc</a:t>
            </a:r>
            <a:endParaRPr lang="ar-EG" sz="2400" dirty="0">
              <a:solidFill>
                <a:srgbClr val="FFFF00"/>
              </a:solidFill>
            </a:endParaRPr>
          </a:p>
        </p:txBody>
      </p:sp>
      <p:sp>
        <p:nvSpPr>
          <p:cNvPr id="3" name="Rectangle 2"/>
          <p:cNvSpPr/>
          <p:nvPr/>
        </p:nvSpPr>
        <p:spPr>
          <a:xfrm>
            <a:off x="7053136" y="4462874"/>
            <a:ext cx="2103269"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أكمل سعيه ومات</a:t>
            </a:r>
            <a:r>
              <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a:r>
            <a:br>
              <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على الحق ولبس </a:t>
            </a:r>
            <a:b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اكليل الشهادة غير المضمحل</a:t>
            </a:r>
            <a:endParaRPr lang="ar-EG" sz="3000" dirty="0">
              <a:solidFill>
                <a:schemeClr val="bg1"/>
              </a:solidFill>
            </a:endParaRPr>
          </a:p>
        </p:txBody>
      </p:sp>
      <p:sp>
        <p:nvSpPr>
          <p:cNvPr id="4" name="Rectangle 3"/>
          <p:cNvSpPr/>
          <p:nvPr/>
        </p:nvSpPr>
        <p:spPr>
          <a:xfrm>
            <a:off x="76200" y="4458831"/>
            <a:ext cx="3352800" cy="2246769"/>
          </a:xfrm>
          <a:prstGeom prst="rect">
            <a:avLst/>
          </a:prstGeom>
        </p:spPr>
        <p:txBody>
          <a:bodyPr wrap="square">
            <a:spAutoFit/>
          </a:bodyPr>
          <a:lstStyle/>
          <a:p>
            <a:pPr algn="ctr"/>
            <a:r>
              <a:rPr lang="ar-EG" sz="2800" b="1" dirty="0">
                <a:solidFill>
                  <a:schemeClr val="bg1"/>
                </a:solidFill>
                <a:latin typeface="Times New Roman" panose="02020603050405020304" pitchFamily="18" charset="0"/>
                <a:cs typeface="Simplified Arabic" panose="02020603050405020304" pitchFamily="18" charset="-78"/>
              </a:rPr>
              <a:t>بيف ايذروموس اف جوكف ايفول : أووه افموه ايجين تى ميثمى : افير فورين امبى اكلوم ان اتلوم : انتيه تى ميت مارتيروس .</a:t>
            </a:r>
            <a:endParaRPr lang="ar-EG" sz="2800" dirty="0">
              <a:solidFill>
                <a:schemeClr val="bg1"/>
              </a:solidFill>
            </a:endParaRPr>
          </a:p>
        </p:txBody>
      </p:sp>
    </p:spTree>
    <p:extLst>
      <p:ext uri="{BB962C8B-B14F-4D97-AF65-F5344CB8AC3E}">
        <p14:creationId xmlns:p14="http://schemas.microsoft.com/office/powerpoint/2010/main" val="3891491978"/>
      </p:ext>
    </p:extLst>
  </p:cSld>
  <p:clrMapOvr>
    <a:masterClrMapping/>
  </p:clrMapOvr>
</p:sld>
</file>

<file path=ppt/slides/slide1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2369" y="4563140"/>
            <a:ext cx="2530366"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السلام لك أيها المجاهد الذى لربنا يسوع المسيح القديس استفانوس الذى تأويله الإكليل</a:t>
            </a:r>
            <a:endParaRPr lang="ar-EG" sz="3000" dirty="0">
              <a:solidFill>
                <a:schemeClr val="bg1"/>
              </a:solidFill>
            </a:endParaRPr>
          </a:p>
        </p:txBody>
      </p:sp>
      <p:sp>
        <p:nvSpPr>
          <p:cNvPr id="3" name="Rectangle 2"/>
          <p:cNvSpPr/>
          <p:nvPr/>
        </p:nvSpPr>
        <p:spPr>
          <a:xfrm>
            <a:off x="3200400" y="4486196"/>
            <a:ext cx="3581400" cy="2246769"/>
          </a:xfrm>
          <a:prstGeom prst="rect">
            <a:avLst/>
          </a:prstGeom>
        </p:spPr>
        <p:txBody>
          <a:bodyPr wrap="square">
            <a:spAutoFit/>
          </a:bodyPr>
          <a:lstStyle/>
          <a:p>
            <a:pPr algn="ct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&lt;ere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nak</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`w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pi`a;lytyc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pen=o=c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 </a:t>
            </a:r>
            <a:b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b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pefou`whem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pi`,</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endParaRPr lang="ar-EG" sz="2400" dirty="0">
              <a:solidFill>
                <a:srgbClr val="FFFF00"/>
              </a:solidFill>
            </a:endParaRPr>
          </a:p>
        </p:txBody>
      </p:sp>
      <p:sp>
        <p:nvSpPr>
          <p:cNvPr id="4" name="Rectangle 3"/>
          <p:cNvSpPr/>
          <p:nvPr/>
        </p:nvSpPr>
        <p:spPr>
          <a:xfrm>
            <a:off x="0" y="4495800"/>
            <a:ext cx="3352800" cy="2246769"/>
          </a:xfrm>
          <a:prstGeom prst="rect">
            <a:avLst/>
          </a:prstGeom>
        </p:spPr>
        <p:txBody>
          <a:bodyPr wrap="square">
            <a:spAutoFit/>
          </a:bodyPr>
          <a:lstStyle/>
          <a:p>
            <a:pPr algn="ctr"/>
            <a:r>
              <a:rPr lang="ar-EG" sz="2800" b="1" dirty="0">
                <a:solidFill>
                  <a:schemeClr val="bg1"/>
                </a:solidFill>
                <a:latin typeface="Times New Roman" panose="02020603050405020304" pitchFamily="18" charset="0"/>
                <a:cs typeface="Simplified Arabic" panose="02020603050405020304" pitchFamily="18" charset="-78"/>
              </a:rPr>
              <a:t>شيريه ناك اوبى اثليبثيس : انتيه بينشويس ايسوس بيخريستوس : فى اثؤواب استيفانوس : انتيه بيف اوهيم نتيه بى اكلوم .</a:t>
            </a:r>
            <a:endParaRPr lang="ar-EG" sz="2800" dirty="0">
              <a:solidFill>
                <a:schemeClr val="bg1"/>
              </a:solidFill>
            </a:endParaRPr>
          </a:p>
        </p:txBody>
      </p:sp>
    </p:spTree>
    <p:extLst>
      <p:ext uri="{BB962C8B-B14F-4D97-AF65-F5344CB8AC3E}">
        <p14:creationId xmlns:p14="http://schemas.microsoft.com/office/powerpoint/2010/main" val="1470792714"/>
      </p:ext>
    </p:extLst>
  </p:cSld>
  <p:clrMapOvr>
    <a:masterClrMapping/>
  </p:clrMapOvr>
</p:sld>
</file>

<file path=ppt/slides/slide1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5373" y="4267200"/>
            <a:ext cx="3584027"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Twbh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=o=c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e`hryi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ejwn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wpi`ar,ydiakwn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et`cmarwout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pisorp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mmarturoc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nennobi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nan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endParaRPr lang="ar-EG" sz="2800" dirty="0">
              <a:solidFill>
                <a:srgbClr val="FFFF00"/>
              </a:solidFill>
            </a:endParaRPr>
          </a:p>
        </p:txBody>
      </p:sp>
      <p:sp>
        <p:nvSpPr>
          <p:cNvPr id="3" name="Rectangle 2"/>
          <p:cNvSpPr/>
          <p:nvPr/>
        </p:nvSpPr>
        <p:spPr>
          <a:xfrm>
            <a:off x="6553200" y="4348877"/>
            <a:ext cx="2597889" cy="2585323"/>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أطلب من الرب عنا يا </a:t>
            </a:r>
            <a:r>
              <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a:r>
            <a:br>
              <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رئيس الشمامسة المبارك استفانوس الشهيد الأول، ليغفر لنا خطايانا</a:t>
            </a:r>
            <a:endParaRPr lang="ar-EG" sz="3000" dirty="0">
              <a:solidFill>
                <a:schemeClr val="bg1"/>
              </a:solidFill>
            </a:endParaRPr>
          </a:p>
        </p:txBody>
      </p:sp>
      <p:sp>
        <p:nvSpPr>
          <p:cNvPr id="4" name="Rectangle 3"/>
          <p:cNvSpPr/>
          <p:nvPr/>
        </p:nvSpPr>
        <p:spPr>
          <a:xfrm>
            <a:off x="0" y="4304735"/>
            <a:ext cx="3048000" cy="2585323"/>
          </a:xfrm>
          <a:prstGeom prst="rect">
            <a:avLst/>
          </a:prstGeom>
        </p:spPr>
        <p:txBody>
          <a:bodyPr wrap="square">
            <a:spAutoFit/>
          </a:bodyPr>
          <a:lstStyle/>
          <a:p>
            <a:pPr algn="ctr"/>
            <a:r>
              <a:rPr lang="ar-EG" sz="2700" b="1" dirty="0">
                <a:solidFill>
                  <a:schemeClr val="bg1"/>
                </a:solidFill>
                <a:latin typeface="Times New Roman" panose="02020603050405020304" pitchFamily="18" charset="0"/>
                <a:cs typeface="Simplified Arabic" panose="02020603050405020304" pitchFamily="18" charset="-78"/>
              </a:rPr>
              <a:t>طوبه امبشويس اي اهرى ايجون : اوبى ارشى ذياكون ايتسماروؤت : استيفانوس بى شورب اممارتيروس : انتيف كانين نوفى نان ايفول .</a:t>
            </a:r>
            <a:endParaRPr lang="ar-EG" sz="2700" dirty="0">
              <a:solidFill>
                <a:schemeClr val="bg1"/>
              </a:solidFill>
            </a:endParaRPr>
          </a:p>
        </p:txBody>
      </p:sp>
    </p:spTree>
    <p:extLst>
      <p:ext uri="{BB962C8B-B14F-4D97-AF65-F5344CB8AC3E}">
        <p14:creationId xmlns:p14="http://schemas.microsoft.com/office/powerpoint/2010/main" val="2284539480"/>
      </p:ext>
    </p:extLst>
  </p:cSld>
  <p:clrMapOvr>
    <a:masterClrMapping/>
  </p:clrMapOvr>
</p:sld>
</file>

<file path=ppt/slides/slide1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248400" y="4420156"/>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18" name="TextBox 17">
            <a:hlinkClick r:id="rId2" action="ppaction://hlinksldjump"/>
            <a:extLst>
              <a:ext uri="{FF2B5EF4-FFF2-40B4-BE49-F238E27FC236}">
                <a16:creationId xmlns:a16="http://schemas.microsoft.com/office/drawing/2014/main" id="{98BE92C7-1791-4E25-9459-2415F772F1E5}"/>
              </a:ext>
            </a:extLst>
          </p:cNvPr>
          <p:cNvSpPr txBox="1"/>
          <p:nvPr/>
        </p:nvSpPr>
        <p:spPr>
          <a:xfrm>
            <a:off x="6377012" y="4551536"/>
            <a:ext cx="2563524"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الـعــــــــــــذراء</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1" name="TextBox 20">
            <a:hlinkClick r:id="rId3" action="ppaction://hlinksldjump"/>
            <a:extLst>
              <a:ext uri="{FF2B5EF4-FFF2-40B4-BE49-F238E27FC236}">
                <a16:creationId xmlns:a16="http://schemas.microsoft.com/office/drawing/2014/main" id="{98BE92C7-1791-4E25-9459-2415F772F1E5}"/>
              </a:ext>
            </a:extLst>
          </p:cNvPr>
          <p:cNvSpPr txBox="1"/>
          <p:nvPr/>
        </p:nvSpPr>
        <p:spPr>
          <a:xfrm>
            <a:off x="6743700" y="5108613"/>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السـمـــــــائيين</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cxnSp>
        <p:nvCxnSpPr>
          <p:cNvPr id="24" name="Straight Connector 23"/>
          <p:cNvCxnSpPr/>
          <p:nvPr/>
        </p:nvCxnSpPr>
        <p:spPr>
          <a:xfrm>
            <a:off x="4172152" y="4408507"/>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057602" y="4389200"/>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6" name="TextBox 25">
            <a:hlinkClick r:id="rId4" action="ppaction://hlinksldjump"/>
            <a:extLst>
              <a:ext uri="{FF2B5EF4-FFF2-40B4-BE49-F238E27FC236}">
                <a16:creationId xmlns:a16="http://schemas.microsoft.com/office/drawing/2014/main" id="{98BE92C7-1791-4E25-9459-2415F772F1E5}"/>
              </a:ext>
            </a:extLst>
          </p:cNvPr>
          <p:cNvSpPr txBox="1"/>
          <p:nvPr/>
        </p:nvSpPr>
        <p:spPr>
          <a:xfrm>
            <a:off x="6743700" y="5824191"/>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الـــــــــــــــرسـل</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7" name="TextBox 26">
            <a:hlinkClick r:id="rId5" action="ppaction://hlinksldjump"/>
            <a:extLst>
              <a:ext uri="{FF2B5EF4-FFF2-40B4-BE49-F238E27FC236}">
                <a16:creationId xmlns:a16="http://schemas.microsoft.com/office/drawing/2014/main" id="{98BE92C7-1791-4E25-9459-2415F772F1E5}"/>
              </a:ext>
            </a:extLst>
          </p:cNvPr>
          <p:cNvSpPr txBox="1"/>
          <p:nvPr/>
        </p:nvSpPr>
        <p:spPr>
          <a:xfrm>
            <a:off x="429520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مـــــــارمـرقـس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8" name="TextBox 27">
            <a:hlinkClick r:id="rId6" action="ppaction://hlinksldjump"/>
            <a:extLst>
              <a:ext uri="{FF2B5EF4-FFF2-40B4-BE49-F238E27FC236}">
                <a16:creationId xmlns:a16="http://schemas.microsoft.com/office/drawing/2014/main" id="{98BE92C7-1791-4E25-9459-2415F772F1E5}"/>
              </a:ext>
            </a:extLst>
          </p:cNvPr>
          <p:cNvSpPr txBox="1"/>
          <p:nvPr/>
        </p:nvSpPr>
        <p:spPr>
          <a:xfrm>
            <a:off x="4289641" y="5822624"/>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مـارجـرجـس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9" name="TextBox 28">
            <a:hlinkClick r:id="rId7" action="ppaction://hlinksldjump"/>
            <a:extLst>
              <a:ext uri="{FF2B5EF4-FFF2-40B4-BE49-F238E27FC236}">
                <a16:creationId xmlns:a16="http://schemas.microsoft.com/office/drawing/2014/main" id="{98BE92C7-1791-4E25-9459-2415F772F1E5}"/>
              </a:ext>
            </a:extLst>
          </p:cNvPr>
          <p:cNvSpPr txBox="1"/>
          <p:nvPr/>
        </p:nvSpPr>
        <p:spPr>
          <a:xfrm>
            <a:off x="4289641" y="5149737"/>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إسـطـفـانـوس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33" name="TextBox 32">
            <a:hlinkClick r:id="rId8" action="ppaction://hlinksldjump"/>
            <a:extLst>
              <a:ext uri="{FF2B5EF4-FFF2-40B4-BE49-F238E27FC236}">
                <a16:creationId xmlns:a16="http://schemas.microsoft.com/office/drawing/2014/main" id="{98BE92C7-1791-4E25-9459-2415F772F1E5}"/>
              </a:ext>
            </a:extLst>
          </p:cNvPr>
          <p:cNvSpPr txBox="1"/>
          <p:nvPr/>
        </p:nvSpPr>
        <p:spPr>
          <a:xfrm>
            <a:off x="218065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الخـتـــــــــــام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Tree>
    <p:extLst>
      <p:ext uri="{BB962C8B-B14F-4D97-AF65-F5344CB8AC3E}">
        <p14:creationId xmlns:p14="http://schemas.microsoft.com/office/powerpoint/2010/main" val="2099141613"/>
      </p:ext>
    </p:extLst>
  </p:cSld>
  <p:clrMapOvr>
    <a:masterClrMapping/>
  </p:clrMapOvr>
</p:sld>
</file>

<file path=ppt/slides/slide1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9883" y="4579654"/>
            <a:ext cx="4463026" cy="2165684"/>
          </a:xfrm>
          <a:prstGeom prst="rect">
            <a:avLst/>
          </a:prstGeom>
        </p:spPr>
        <p:txBody>
          <a:bodyPr vert="horz" lIns="68580" tIns="34290" rIns="68580" bIns="3429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sz="3000" b="1" dirty="0">
                <a:solidFill>
                  <a:srgbClr val="FFFF00"/>
                </a:solidFill>
                <a:ea typeface="SimSun" pitchFamily="2" charset="-122"/>
              </a:rPr>
              <a:t> </a:t>
            </a:r>
            <a:r>
              <a:rPr lang="ar-KW" altLang="zh-CN" sz="3000" b="1" dirty="0">
                <a:solidFill>
                  <a:srgbClr val="FFFF00"/>
                </a:solidFill>
              </a:rPr>
              <a:t>شـاشف إن رومبي آف جوكو إيفول : إنجى في</a:t>
            </a:r>
            <a:r>
              <a:rPr lang="en-US" altLang="zh-CN" sz="3000" b="1" dirty="0">
                <a:solidFill>
                  <a:srgbClr val="FFFF00"/>
                </a:solidFill>
                <a:ea typeface="SimSun" pitchFamily="2" charset="-122"/>
              </a:rPr>
              <a:t> </a:t>
            </a:r>
            <a:r>
              <a:rPr lang="ar-KW" altLang="zh-CN" sz="3000" b="1" dirty="0">
                <a:solidFill>
                  <a:srgbClr val="FFFF00"/>
                </a:solidFill>
              </a:rPr>
              <a:t>إثؤواب جيؤرجيوس : إيرى بي إشفي إن أورو إن آنوموس : إيف تي هاب إيروف إمميني .</a:t>
            </a:r>
            <a:r>
              <a:rPr lang="en-US" altLang="zh-CN" sz="3000" b="1" dirty="0">
                <a:solidFill>
                  <a:srgbClr val="FFFF00"/>
                </a:solidFill>
                <a:ea typeface="SimSun" pitchFamily="2" charset="-122"/>
              </a:rPr>
              <a:t> </a:t>
            </a:r>
            <a:endParaRPr lang="en-US" sz="3000" b="1" dirty="0">
              <a:solidFill>
                <a:srgbClr val="FFFF00"/>
              </a:solidFill>
            </a:endParaRPr>
          </a:p>
        </p:txBody>
      </p:sp>
      <p:sp>
        <p:nvSpPr>
          <p:cNvPr id="3" name="Rectangle 3"/>
          <p:cNvSpPr txBox="1">
            <a:spLocks noChangeArrowheads="1"/>
          </p:cNvSpPr>
          <p:nvPr/>
        </p:nvSpPr>
        <p:spPr>
          <a:xfrm>
            <a:off x="5467287" y="4723347"/>
            <a:ext cx="3213497" cy="1967163"/>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b="1" dirty="0">
                <a:solidFill>
                  <a:schemeClr val="bg1"/>
                </a:solidFill>
                <a:ea typeface="SimSun" pitchFamily="2" charset="-122"/>
              </a:rPr>
              <a:t> </a:t>
            </a:r>
            <a:r>
              <a:rPr lang="ar-KW" altLang="zh-CN" b="1" dirty="0">
                <a:solidFill>
                  <a:schemeClr val="bg1"/>
                </a:solidFill>
              </a:rPr>
              <a:t>سبـــع سنيــن اكملها :</a:t>
            </a:r>
            <a:r>
              <a:rPr lang="en-US" altLang="zh-CN" b="1" dirty="0">
                <a:solidFill>
                  <a:schemeClr val="bg1"/>
                </a:solidFill>
                <a:ea typeface="SimSun" pitchFamily="2" charset="-122"/>
              </a:rPr>
              <a:t> </a:t>
            </a:r>
            <a:r>
              <a:rPr lang="ar-KW" altLang="zh-CN" b="1" dirty="0">
                <a:solidFill>
                  <a:schemeClr val="bg1"/>
                </a:solidFill>
              </a:rPr>
              <a:t>القديس جيؤرجيوس : وسبعون ملكاً منافقين : يحكمون عليه كل يوم .</a:t>
            </a:r>
            <a:r>
              <a:rPr lang="en-US" altLang="zh-CN" b="1" dirty="0">
                <a:solidFill>
                  <a:schemeClr val="bg1"/>
                </a:solidFill>
                <a:ea typeface="SimSun" pitchFamily="2" charset="-122"/>
              </a:rPr>
              <a:t> </a:t>
            </a:r>
            <a:endParaRPr lang="en-US" b="1" dirty="0">
              <a:solidFill>
                <a:schemeClr val="bg1"/>
              </a:solidFill>
            </a:endParaRPr>
          </a:p>
        </p:txBody>
      </p:sp>
    </p:spTree>
    <p:extLst>
      <p:ext uri="{BB962C8B-B14F-4D97-AF65-F5344CB8AC3E}">
        <p14:creationId xmlns:p14="http://schemas.microsoft.com/office/powerpoint/2010/main" val="54919096"/>
      </p:ext>
    </p:extLst>
  </p:cSld>
  <p:clrMapOvr>
    <a:masterClrMapping/>
  </p:clrMapOvr>
</p:sld>
</file>

<file path=ppt/slides/slide1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69232" y="4626917"/>
            <a:ext cx="4860068" cy="2201779"/>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000">
                <a:solidFill>
                  <a:schemeClr val="tx1"/>
                </a:solidFill>
                <a:latin typeface="+mn-lt"/>
                <a:cs typeface="+mn-cs"/>
              </a:defRPr>
            </a:lvl3pPr>
            <a:lvl4pPr marL="1600200" indent="-228600" algn="l" rtl="0" fontAlgn="base">
              <a:spcBef>
                <a:spcPct val="20000"/>
              </a:spcBef>
              <a:spcAft>
                <a:spcPct val="0"/>
              </a:spcAft>
              <a:buChar char="–"/>
              <a:defRPr sz="1800">
                <a:solidFill>
                  <a:schemeClr val="tx1"/>
                </a:solidFill>
                <a:latin typeface="+mn-lt"/>
                <a:cs typeface="+mn-cs"/>
              </a:defRPr>
            </a:lvl4pPr>
            <a:lvl5pPr marL="2057400" indent="-228600" algn="l" rtl="0" fontAlgn="base">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pPr marL="257175" indent="-257175" algn="ctr" defTabSz="685800" rtl="1">
              <a:buSzPct val="60000"/>
              <a:buFont typeface="Wingdings" pitchFamily="2" charset="2"/>
              <a:buChar char="v"/>
              <a:defRPr/>
            </a:pPr>
            <a:r>
              <a:rPr lang="en-US" altLang="zh-CN" sz="3000" b="1" kern="0" dirty="0">
                <a:solidFill>
                  <a:srgbClr val="FFFF00"/>
                </a:solidFill>
                <a:latin typeface="Arial"/>
                <a:ea typeface="SimSun" pitchFamily="2" charset="-122"/>
                <a:cs typeface="Arial"/>
              </a:rPr>
              <a:t> </a:t>
            </a:r>
            <a:r>
              <a:rPr lang="ar-KW" altLang="zh-CN" sz="3000" b="1" kern="0" dirty="0">
                <a:solidFill>
                  <a:srgbClr val="FFFF00"/>
                </a:solidFill>
                <a:latin typeface="Arial"/>
                <a:cs typeface="Arial"/>
              </a:rPr>
              <a:t>إم بو إشفونه إم بيف لوجيسموس : أوذى بيف</a:t>
            </a:r>
            <a:r>
              <a:rPr lang="en-US" altLang="zh-CN" sz="3000" b="1" kern="0" dirty="0">
                <a:solidFill>
                  <a:srgbClr val="FFFF00"/>
                </a:solidFill>
                <a:latin typeface="Arial"/>
                <a:ea typeface="SimSun" pitchFamily="2" charset="-122"/>
                <a:cs typeface="Arial"/>
              </a:rPr>
              <a:t> </a:t>
            </a:r>
            <a:r>
              <a:rPr lang="ar-KW" altLang="zh-CN" sz="3000" b="1" kern="0" dirty="0">
                <a:solidFill>
                  <a:srgbClr val="FFFF00"/>
                </a:solidFill>
                <a:latin typeface="Arial"/>
                <a:cs typeface="Arial"/>
              </a:rPr>
              <a:t>ناهتـي إت سوتون : أوذى تيف نيشتي إن آغابي : إيخون إى أب أورو بى إخرستوس .</a:t>
            </a:r>
            <a:r>
              <a:rPr lang="en-US" altLang="zh-CN" sz="3000" b="1" kern="0" dirty="0">
                <a:solidFill>
                  <a:srgbClr val="FFFF00"/>
                </a:solidFill>
                <a:latin typeface="Arial"/>
                <a:ea typeface="SimSun" pitchFamily="2" charset="-122"/>
                <a:cs typeface="Arial"/>
              </a:rPr>
              <a:t> </a:t>
            </a:r>
            <a:endParaRPr lang="en-US" sz="3000" b="1" kern="0" dirty="0">
              <a:solidFill>
                <a:srgbClr val="FFFF00"/>
              </a:solidFill>
              <a:latin typeface="Arial"/>
              <a:cs typeface="Arial"/>
            </a:endParaRPr>
          </a:p>
        </p:txBody>
      </p:sp>
      <p:sp>
        <p:nvSpPr>
          <p:cNvPr id="5" name="Rectangle 3"/>
          <p:cNvSpPr txBox="1">
            <a:spLocks noChangeArrowheads="1"/>
          </p:cNvSpPr>
          <p:nvPr/>
        </p:nvSpPr>
        <p:spPr bwMode="auto">
          <a:xfrm>
            <a:off x="5576638" y="4825438"/>
            <a:ext cx="3429000" cy="1804736"/>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000">
                <a:solidFill>
                  <a:schemeClr val="tx1"/>
                </a:solidFill>
                <a:latin typeface="+mn-lt"/>
                <a:cs typeface="+mn-cs"/>
              </a:defRPr>
            </a:lvl3pPr>
            <a:lvl4pPr marL="1600200" indent="-228600" algn="l" rtl="0" fontAlgn="base">
              <a:spcBef>
                <a:spcPct val="20000"/>
              </a:spcBef>
              <a:spcAft>
                <a:spcPct val="0"/>
              </a:spcAft>
              <a:buChar char="–"/>
              <a:defRPr sz="1800">
                <a:solidFill>
                  <a:schemeClr val="tx1"/>
                </a:solidFill>
                <a:latin typeface="+mn-lt"/>
                <a:cs typeface="+mn-cs"/>
              </a:defRPr>
            </a:lvl4pPr>
            <a:lvl5pPr marL="2057400" indent="-228600" algn="l" rtl="0" fontAlgn="base">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pPr marL="257175" indent="-257175" algn="ctr" defTabSz="685800" rtl="1">
              <a:buSzPct val="60000"/>
              <a:buFont typeface="Wingdings" pitchFamily="2" charset="2"/>
              <a:buChar char="v"/>
              <a:defRPr/>
            </a:pPr>
            <a:r>
              <a:rPr lang="ar-KW" altLang="zh-CN" sz="2700" b="1" kern="0" dirty="0">
                <a:solidFill>
                  <a:schemeClr val="bg1"/>
                </a:solidFill>
                <a:latin typeface="Arial"/>
                <a:cs typeface="Arial"/>
              </a:rPr>
              <a:t>ولم يقدروا أن يميلوا : أفكـاره ولا</a:t>
            </a:r>
            <a:r>
              <a:rPr lang="en-US" altLang="zh-CN" sz="2700" b="1" kern="0" dirty="0">
                <a:solidFill>
                  <a:schemeClr val="bg1"/>
                </a:solidFill>
                <a:latin typeface="Arial"/>
                <a:ea typeface="SimSun" pitchFamily="2" charset="-122"/>
                <a:cs typeface="Arial"/>
              </a:rPr>
              <a:t> </a:t>
            </a:r>
            <a:r>
              <a:rPr lang="ar-KW" altLang="zh-CN" sz="2700" b="1" kern="0" dirty="0">
                <a:solidFill>
                  <a:schemeClr val="bg1"/>
                </a:solidFill>
                <a:latin typeface="Arial"/>
                <a:cs typeface="Arial"/>
              </a:rPr>
              <a:t>إيمانه المستقيم : ولا عظم محبته : في الملك المسيح . </a:t>
            </a:r>
            <a:endParaRPr lang="en-US" sz="2700" b="1" kern="0" dirty="0">
              <a:solidFill>
                <a:schemeClr val="bg1"/>
              </a:solidFill>
              <a:latin typeface="Arial"/>
              <a:cs typeface="Arial"/>
            </a:endParaRPr>
          </a:p>
        </p:txBody>
      </p:sp>
    </p:spTree>
    <p:extLst>
      <p:ext uri="{BB962C8B-B14F-4D97-AF65-F5344CB8AC3E}">
        <p14:creationId xmlns:p14="http://schemas.microsoft.com/office/powerpoint/2010/main" val="1191914319"/>
      </p:ext>
    </p:extLst>
  </p:cSld>
  <p:clrMapOvr>
    <a:masterClrMapping/>
  </p:clrMapOvr>
</p:sld>
</file>

<file path=ppt/slides/slide1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21896" y="4605772"/>
            <a:ext cx="4643499" cy="2165684"/>
          </a:xfrm>
          <a:prstGeom prst="rect">
            <a:avLst/>
          </a:prstGeom>
        </p:spPr>
        <p:txBody>
          <a:bodyPr vert="horz" lIns="68580" tIns="34290" rIns="68580" bIns="3429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rPr>
              <a:t> </a:t>
            </a:r>
            <a:r>
              <a:rPr lang="ar-KW" altLang="zh-CN" sz="3000" b="1" dirty="0">
                <a:solidFill>
                  <a:srgbClr val="FFFF00"/>
                </a:solidFill>
              </a:rPr>
              <a:t>ناف إيـر إيبسالين نيم دافيد : جى آف كــوتي</a:t>
            </a:r>
            <a:r>
              <a:rPr lang="ar-EG" altLang="zh-CN" sz="3000" b="1" dirty="0">
                <a:solidFill>
                  <a:srgbClr val="FFFF00"/>
                </a:solidFill>
              </a:rPr>
              <a:t> </a:t>
            </a:r>
            <a:r>
              <a:rPr lang="ar-KW" altLang="zh-CN" sz="3000" b="1" dirty="0">
                <a:solidFill>
                  <a:srgbClr val="FFFF00"/>
                </a:solidFill>
              </a:rPr>
              <a:t>إيــروي إنجى ني إثنوس تيرو : آلا إن إفران إن إيسوس بانوتي : آي إتشي إم با إتشي إم إبشيش نيموأو .</a:t>
            </a:r>
            <a:r>
              <a:rPr lang="en-US" altLang="zh-CN" sz="3000" b="1" dirty="0">
                <a:solidFill>
                  <a:srgbClr val="FFFF00"/>
                </a:solidFill>
                <a:ea typeface="SimSun" pitchFamily="2" charset="-122"/>
              </a:rPr>
              <a:t> </a:t>
            </a:r>
            <a:endParaRPr lang="en-US" sz="3000" b="1" dirty="0">
              <a:solidFill>
                <a:srgbClr val="FFFF00"/>
              </a:solidFill>
            </a:endParaRPr>
          </a:p>
        </p:txBody>
      </p:sp>
      <p:sp>
        <p:nvSpPr>
          <p:cNvPr id="3" name="Rectangle 3"/>
          <p:cNvSpPr txBox="1">
            <a:spLocks noChangeArrowheads="1"/>
          </p:cNvSpPr>
          <p:nvPr/>
        </p:nvSpPr>
        <p:spPr>
          <a:xfrm>
            <a:off x="6009772" y="4723079"/>
            <a:ext cx="3013910" cy="1931069"/>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sz="2700" b="1" dirty="0">
                <a:solidFill>
                  <a:schemeClr val="bg1"/>
                </a:solidFill>
                <a:ea typeface="SimSun" pitchFamily="2" charset="-122"/>
              </a:rPr>
              <a:t> </a:t>
            </a:r>
            <a:r>
              <a:rPr lang="ar-KW" altLang="zh-CN" sz="2700" b="1" dirty="0">
                <a:solidFill>
                  <a:schemeClr val="bg1"/>
                </a:solidFill>
              </a:rPr>
              <a:t>وكان يرتـ</a:t>
            </a:r>
            <a:r>
              <a:rPr lang="ar-EG" altLang="zh-CN" sz="2700" b="1" dirty="0">
                <a:solidFill>
                  <a:schemeClr val="bg1"/>
                </a:solidFill>
              </a:rPr>
              <a:t>ل</a:t>
            </a:r>
            <a:r>
              <a:rPr lang="ar-KW" altLang="zh-CN" sz="2700" b="1" dirty="0">
                <a:solidFill>
                  <a:schemeClr val="bg1"/>
                </a:solidFill>
              </a:rPr>
              <a:t> مــع داود : </a:t>
            </a:r>
            <a:r>
              <a:rPr lang="en-US" altLang="zh-CN" sz="2700" b="1" dirty="0">
                <a:solidFill>
                  <a:schemeClr val="bg1"/>
                </a:solidFill>
                <a:ea typeface="SimSun" pitchFamily="2" charset="-122"/>
              </a:rPr>
              <a:t> </a:t>
            </a:r>
            <a:r>
              <a:rPr lang="ar-KW" altLang="zh-CN" sz="2700" b="1" dirty="0">
                <a:solidFill>
                  <a:schemeClr val="bg1"/>
                </a:solidFill>
              </a:rPr>
              <a:t>قــائلاً أحاط بي جميع الأمـم : لكـن بإسم يسوع إلهـي : إنتقمت منهم .</a:t>
            </a:r>
            <a:r>
              <a:rPr lang="en-US" altLang="zh-CN" sz="2700" b="1" dirty="0">
                <a:solidFill>
                  <a:schemeClr val="bg1"/>
                </a:solidFill>
                <a:ea typeface="SimSun" pitchFamily="2" charset="-122"/>
              </a:rPr>
              <a:t> </a:t>
            </a:r>
            <a:endParaRPr lang="en-US" sz="2700" b="1" dirty="0">
              <a:solidFill>
                <a:schemeClr val="bg1"/>
              </a:solidFill>
            </a:endParaRPr>
          </a:p>
        </p:txBody>
      </p:sp>
    </p:spTree>
    <p:extLst>
      <p:ext uri="{BB962C8B-B14F-4D97-AF65-F5344CB8AC3E}">
        <p14:creationId xmlns:p14="http://schemas.microsoft.com/office/powerpoint/2010/main" val="133995242"/>
      </p:ext>
    </p:extLst>
  </p:cSld>
  <p:clrMapOvr>
    <a:masterClrMapping/>
  </p:clrMapOvr>
</p:sld>
</file>

<file path=ppt/slides/slide1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67818" y="4776279"/>
            <a:ext cx="4751783" cy="2039352"/>
          </a:xfrm>
          <a:prstGeom prst="rect">
            <a:avLst/>
          </a:prstGeom>
        </p:spPr>
        <p:txBody>
          <a:bodyPr vert="horz" lIns="68580" tIns="34290" rIns="68580" bIns="3429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rPr>
              <a:t> </a:t>
            </a:r>
            <a:r>
              <a:rPr lang="ar-KW" altLang="zh-CN" sz="3000" b="1" dirty="0">
                <a:solidFill>
                  <a:srgbClr val="FFFF00"/>
                </a:solidFill>
              </a:rPr>
              <a:t>أونيشتي غـار بى بيك طايو : أوباشـويس أب</a:t>
            </a:r>
            <a:r>
              <a:rPr lang="en-US" altLang="zh-CN" sz="3000" b="1" dirty="0">
                <a:solidFill>
                  <a:srgbClr val="FFFF00"/>
                </a:solidFill>
              </a:rPr>
              <a:t> </a:t>
            </a:r>
            <a:r>
              <a:rPr lang="ar-KW" altLang="zh-CN" sz="3000" b="1" dirty="0">
                <a:solidFill>
                  <a:srgbClr val="FFFF00"/>
                </a:solidFill>
              </a:rPr>
              <a:t>أورو جيؤرجيوس : إيرى بي إخرستوس راشي نيماك : خين يروساليم إنتى إتفى .</a:t>
            </a:r>
            <a:r>
              <a:rPr lang="en-US" altLang="zh-CN" sz="3000" b="1" dirty="0">
                <a:solidFill>
                  <a:srgbClr val="FFFF00"/>
                </a:solidFill>
                <a:ea typeface="SimSun" pitchFamily="2" charset="-122"/>
              </a:rPr>
              <a:t> </a:t>
            </a:r>
            <a:endParaRPr lang="en-US" sz="3000" b="1" dirty="0">
              <a:solidFill>
                <a:srgbClr val="FFFF00"/>
              </a:solidFill>
            </a:endParaRPr>
          </a:p>
        </p:txBody>
      </p:sp>
      <p:sp>
        <p:nvSpPr>
          <p:cNvPr id="3" name="Rectangle 3"/>
          <p:cNvSpPr txBox="1">
            <a:spLocks noChangeArrowheads="1"/>
          </p:cNvSpPr>
          <p:nvPr/>
        </p:nvSpPr>
        <p:spPr>
          <a:xfrm>
            <a:off x="5919601" y="4776279"/>
            <a:ext cx="2941658" cy="2183732"/>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schemeClr val="bg1"/>
                </a:solidFill>
              </a:rPr>
              <a:t> </a:t>
            </a:r>
            <a:r>
              <a:rPr lang="ar-KW" altLang="zh-CN" sz="2700" b="1" dirty="0">
                <a:solidFill>
                  <a:schemeClr val="bg1"/>
                </a:solidFill>
              </a:rPr>
              <a:t>عظيمـة هى كرامتك : يا</a:t>
            </a:r>
            <a:r>
              <a:rPr lang="ar-EG" altLang="zh-CN" sz="2700" b="1" dirty="0">
                <a:solidFill>
                  <a:schemeClr val="bg1"/>
                </a:solidFill>
              </a:rPr>
              <a:t> </a:t>
            </a:r>
            <a:r>
              <a:rPr lang="ar-KW" altLang="zh-CN" sz="2700" b="1" dirty="0">
                <a:solidFill>
                  <a:schemeClr val="bg1"/>
                </a:solidFill>
              </a:rPr>
              <a:t>سيـدي</a:t>
            </a:r>
            <a:r>
              <a:rPr lang="ar-EG" altLang="zh-CN" sz="2700" b="1" dirty="0">
                <a:solidFill>
                  <a:schemeClr val="bg1"/>
                </a:solidFill>
              </a:rPr>
              <a:t> </a:t>
            </a:r>
            <a:r>
              <a:rPr lang="ar-KW" altLang="zh-CN" sz="2700" b="1" dirty="0">
                <a:solidFill>
                  <a:schemeClr val="bg1"/>
                </a:solidFill>
              </a:rPr>
              <a:t>الملك جيؤرجيوس : المسيح يفرح معك</a:t>
            </a:r>
            <a:r>
              <a:rPr lang="ar-EG" altLang="zh-CN" sz="2700" b="1" dirty="0">
                <a:solidFill>
                  <a:schemeClr val="bg1"/>
                </a:solidFill>
              </a:rPr>
              <a:t> </a:t>
            </a:r>
            <a:r>
              <a:rPr lang="ar-KW" altLang="zh-CN" sz="2700" b="1" dirty="0">
                <a:solidFill>
                  <a:schemeClr val="bg1"/>
                </a:solidFill>
              </a:rPr>
              <a:t>في أورشليم السمائية</a:t>
            </a:r>
            <a:endParaRPr lang="en-US" sz="2700" b="1" dirty="0">
              <a:solidFill>
                <a:schemeClr val="bg1"/>
              </a:solidFill>
            </a:endParaRPr>
          </a:p>
        </p:txBody>
      </p:sp>
    </p:spTree>
    <p:extLst>
      <p:ext uri="{BB962C8B-B14F-4D97-AF65-F5344CB8AC3E}">
        <p14:creationId xmlns:p14="http://schemas.microsoft.com/office/powerpoint/2010/main" val="1513063431"/>
      </p:ext>
    </p:extLst>
  </p:cSld>
  <p:clrMapOvr>
    <a:masterClrMapping/>
  </p:clrMapOvr>
</p:sld>
</file>

<file path=ppt/slides/slide1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80801" y="4705267"/>
            <a:ext cx="4980384" cy="1881554"/>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300" b="1" dirty="0">
                <a:solidFill>
                  <a:srgbClr val="FFFF00"/>
                </a:solidFill>
              </a:rPr>
              <a:t> </a:t>
            </a:r>
            <a:r>
              <a:rPr lang="ar-KW" altLang="zh-CN" sz="3300" b="1" dirty="0">
                <a:solidFill>
                  <a:srgbClr val="FFFF00"/>
                </a:solidFill>
              </a:rPr>
              <a:t>شيــرى نـاك أوبـي مارتيروس : شيرى بي</a:t>
            </a:r>
            <a:r>
              <a:rPr lang="ar-EG" altLang="zh-CN" sz="3300" b="1" dirty="0">
                <a:solidFill>
                  <a:srgbClr val="FFFF00"/>
                </a:solidFill>
              </a:rPr>
              <a:t> </a:t>
            </a:r>
            <a:r>
              <a:rPr lang="ar-KW" altLang="zh-CN" sz="3300" b="1" dirty="0">
                <a:solidFill>
                  <a:srgbClr val="FFFF00"/>
                </a:solidFill>
              </a:rPr>
              <a:t>إتشـــويج إن جيني أوس : شيرى بي أثلــوفـوروس : بـاشـويس إبؤرو جيئورجيوس</a:t>
            </a:r>
            <a:r>
              <a:rPr lang="en-US" altLang="zh-CN" sz="3300" b="1" dirty="0">
                <a:solidFill>
                  <a:srgbClr val="FFFF00"/>
                </a:solidFill>
              </a:rPr>
              <a:t> .</a:t>
            </a:r>
            <a:r>
              <a:rPr lang="en-US" altLang="zh-CN" sz="3300" b="1" dirty="0">
                <a:solidFill>
                  <a:srgbClr val="FFFF00"/>
                </a:solidFill>
                <a:ea typeface="SimSun" pitchFamily="2" charset="-122"/>
              </a:rPr>
              <a:t> </a:t>
            </a:r>
            <a:endParaRPr lang="en-US" sz="3300" b="1" dirty="0">
              <a:solidFill>
                <a:srgbClr val="FFFF00"/>
              </a:solidFill>
            </a:endParaRPr>
          </a:p>
        </p:txBody>
      </p:sp>
      <p:sp>
        <p:nvSpPr>
          <p:cNvPr id="3" name="Rectangle 3"/>
          <p:cNvSpPr txBox="1">
            <a:spLocks noChangeArrowheads="1"/>
          </p:cNvSpPr>
          <p:nvPr/>
        </p:nvSpPr>
        <p:spPr>
          <a:xfrm>
            <a:off x="5754657" y="4722852"/>
            <a:ext cx="3213497" cy="1863969"/>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schemeClr val="bg1"/>
                </a:solidFill>
              </a:rPr>
              <a:t> </a:t>
            </a:r>
            <a:r>
              <a:rPr lang="ar-KW" altLang="zh-CN" sz="2700" b="1" dirty="0">
                <a:solidFill>
                  <a:schemeClr val="bg1"/>
                </a:solidFill>
              </a:rPr>
              <a:t>السـلام لـك أيهـا الشهيـــد :</a:t>
            </a:r>
            <a:r>
              <a:rPr lang="ar-EG" altLang="zh-CN" sz="2700" b="1" dirty="0">
                <a:solidFill>
                  <a:schemeClr val="bg1"/>
                </a:solidFill>
              </a:rPr>
              <a:t> </a:t>
            </a:r>
            <a:r>
              <a:rPr lang="ar-KW" altLang="zh-CN" sz="2700" b="1" dirty="0">
                <a:solidFill>
                  <a:schemeClr val="bg1"/>
                </a:solidFill>
              </a:rPr>
              <a:t>السـلام</a:t>
            </a:r>
            <a:r>
              <a:rPr lang="en-US" altLang="zh-CN" sz="2700" b="1" dirty="0">
                <a:solidFill>
                  <a:schemeClr val="bg1"/>
                </a:solidFill>
              </a:rPr>
              <a:t>  </a:t>
            </a:r>
            <a:r>
              <a:rPr lang="ar-KW" altLang="zh-CN" sz="2700" b="1" dirty="0">
                <a:solidFill>
                  <a:schemeClr val="bg1"/>
                </a:solidFill>
              </a:rPr>
              <a:t>للشجاع المجاهد السلام للابس الحهاد : سيدي الملك جيؤرجيوس</a:t>
            </a:r>
            <a:r>
              <a:rPr lang="en-US" altLang="zh-CN" sz="2700" b="1" dirty="0">
                <a:solidFill>
                  <a:schemeClr val="bg1"/>
                </a:solidFill>
              </a:rPr>
              <a:t> .</a:t>
            </a:r>
            <a:r>
              <a:rPr lang="en-US" altLang="zh-CN" sz="2700" b="1" dirty="0">
                <a:solidFill>
                  <a:schemeClr val="bg1"/>
                </a:solidFill>
                <a:ea typeface="SimSun" pitchFamily="2" charset="-122"/>
              </a:rPr>
              <a:t> </a:t>
            </a:r>
            <a:endParaRPr lang="en-US" sz="2700" b="1" dirty="0">
              <a:solidFill>
                <a:schemeClr val="bg1"/>
              </a:solidFill>
            </a:endParaRPr>
          </a:p>
        </p:txBody>
      </p:sp>
    </p:spTree>
    <p:extLst>
      <p:ext uri="{BB962C8B-B14F-4D97-AF65-F5344CB8AC3E}">
        <p14:creationId xmlns:p14="http://schemas.microsoft.com/office/powerpoint/2010/main" val="1968867673"/>
      </p:ext>
    </p:extLst>
  </p:cSld>
  <p:clrMapOvr>
    <a:masterClrMapping/>
  </p:clrMapOvr>
</p:sld>
</file>

<file path=ppt/slides/slide1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74231" y="4591473"/>
            <a:ext cx="4540769" cy="2127739"/>
          </a:xfrm>
          <a:prstGeom prst="rect">
            <a:avLst/>
          </a:prstGeom>
        </p:spPr>
        <p:txBody>
          <a:bodyPr vert="horz" lIns="68580" tIns="34290" rIns="68580" bIns="3429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rPr>
              <a:t> </a:t>
            </a:r>
            <a:r>
              <a:rPr lang="ar-KW" altLang="zh-CN" sz="3000" b="1" dirty="0">
                <a:solidFill>
                  <a:srgbClr val="FFFF00"/>
                </a:solidFill>
              </a:rPr>
              <a:t>طوبه إم إبشويس إى إهري إيجون : أوبـــي</a:t>
            </a:r>
            <a:r>
              <a:rPr lang="ar-EG" altLang="zh-CN" sz="3000" b="1" dirty="0">
                <a:solidFill>
                  <a:srgbClr val="FFFF00"/>
                </a:solidFill>
              </a:rPr>
              <a:t> </a:t>
            </a:r>
            <a:r>
              <a:rPr lang="ar-KW" altLang="zh-CN" sz="3000" b="1" dirty="0">
                <a:solidFill>
                  <a:srgbClr val="FFFF00"/>
                </a:solidFill>
              </a:rPr>
              <a:t>آثلوفوروس إممارتيروس : باشويس إب أورو جيؤرجيوس : إنتيف كانين نوفي نان إيفول</a:t>
            </a:r>
            <a:r>
              <a:rPr lang="en-US" altLang="zh-CN" sz="3000" b="1" dirty="0">
                <a:solidFill>
                  <a:srgbClr val="FFFF00"/>
                </a:solidFill>
              </a:rPr>
              <a:t> .</a:t>
            </a:r>
            <a:r>
              <a:rPr lang="en-US" altLang="zh-CN" sz="3000" b="1" dirty="0">
                <a:solidFill>
                  <a:srgbClr val="FFFF00"/>
                </a:solidFill>
                <a:ea typeface="SimSun" pitchFamily="2" charset="-122"/>
              </a:rPr>
              <a:t> </a:t>
            </a:r>
            <a:endParaRPr lang="en-US" sz="3000" b="1" dirty="0">
              <a:solidFill>
                <a:srgbClr val="FFFF00"/>
              </a:solidFill>
            </a:endParaRPr>
          </a:p>
        </p:txBody>
      </p:sp>
      <p:sp>
        <p:nvSpPr>
          <p:cNvPr id="3" name="Rectangle 3"/>
          <p:cNvSpPr txBox="1">
            <a:spLocks noChangeArrowheads="1"/>
          </p:cNvSpPr>
          <p:nvPr/>
        </p:nvSpPr>
        <p:spPr>
          <a:xfrm>
            <a:off x="5715000" y="4723357"/>
            <a:ext cx="3037651" cy="1582616"/>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schemeClr val="bg1"/>
                </a:solidFill>
              </a:rPr>
              <a:t> </a:t>
            </a:r>
            <a:r>
              <a:rPr lang="ar-KW" altLang="zh-CN" sz="2700" b="1" dirty="0">
                <a:solidFill>
                  <a:schemeClr val="bg1"/>
                </a:solidFill>
              </a:rPr>
              <a:t>أطلب من الرب عنا : أيها الشهيـد</a:t>
            </a:r>
            <a:r>
              <a:rPr lang="ar-EG" altLang="zh-CN" sz="2700" b="1" dirty="0">
                <a:solidFill>
                  <a:schemeClr val="bg1"/>
                </a:solidFill>
              </a:rPr>
              <a:t> </a:t>
            </a:r>
            <a:r>
              <a:rPr lang="ar-KW" altLang="zh-CN" sz="2700" b="1" dirty="0">
                <a:solidFill>
                  <a:schemeClr val="bg1"/>
                </a:solidFill>
              </a:rPr>
              <a:t>لابس الجهاد : سيدي الملك جيؤرجيوس : ليغفر لنا خطايانا</a:t>
            </a:r>
            <a:r>
              <a:rPr lang="en-US" altLang="zh-CN" sz="2700" b="1" dirty="0">
                <a:solidFill>
                  <a:schemeClr val="bg1"/>
                </a:solidFill>
              </a:rPr>
              <a:t> </a:t>
            </a:r>
            <a:endParaRPr lang="en-US" sz="2700" b="1" dirty="0">
              <a:solidFill>
                <a:schemeClr val="bg1"/>
              </a:solidFill>
            </a:endParaRPr>
          </a:p>
        </p:txBody>
      </p:sp>
    </p:spTree>
    <p:extLst>
      <p:ext uri="{BB962C8B-B14F-4D97-AF65-F5344CB8AC3E}">
        <p14:creationId xmlns:p14="http://schemas.microsoft.com/office/powerpoint/2010/main" val="4152037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وكل ما يقوله لك الرب إلهنا فأنت كلمنا بكل شئ يتكلم به الرب إلهنا فنسمع ونعمل. فسمع الرب الاله صوت كلامكم الذى قلتموه لي.</a:t>
            </a:r>
            <a:br>
              <a:rPr lang="ar-EG" dirty="0"/>
            </a:br>
            <a:endParaRPr lang="en-US" dirty="0"/>
          </a:p>
        </p:txBody>
      </p:sp>
    </p:spTree>
    <p:extLst>
      <p:ext uri="{BB962C8B-B14F-4D97-AF65-F5344CB8AC3E}">
        <p14:creationId xmlns:p14="http://schemas.microsoft.com/office/powerpoint/2010/main" val="1807773681"/>
      </p:ext>
    </p:extLst>
  </p:cSld>
  <p:clrMapOvr>
    <a:masterClrMapping/>
  </p:clrMapOvr>
</p:sld>
</file>

<file path=ppt/slides/slide1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6248400" y="4420156"/>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18" name="TextBox 17">
            <a:hlinkClick r:id="rId2" action="ppaction://hlinksldjump"/>
            <a:extLst>
              <a:ext uri="{FF2B5EF4-FFF2-40B4-BE49-F238E27FC236}">
                <a16:creationId xmlns:a16="http://schemas.microsoft.com/office/drawing/2014/main" id="{98BE92C7-1791-4E25-9459-2415F772F1E5}"/>
              </a:ext>
            </a:extLst>
          </p:cNvPr>
          <p:cNvSpPr txBox="1"/>
          <p:nvPr/>
        </p:nvSpPr>
        <p:spPr>
          <a:xfrm>
            <a:off x="6377012" y="4551536"/>
            <a:ext cx="2563524"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الـعــــــــــــذراء</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1" name="TextBox 20">
            <a:hlinkClick r:id="rId3" action="ppaction://hlinksldjump"/>
            <a:extLst>
              <a:ext uri="{FF2B5EF4-FFF2-40B4-BE49-F238E27FC236}">
                <a16:creationId xmlns:a16="http://schemas.microsoft.com/office/drawing/2014/main" id="{98BE92C7-1791-4E25-9459-2415F772F1E5}"/>
              </a:ext>
            </a:extLst>
          </p:cNvPr>
          <p:cNvSpPr txBox="1"/>
          <p:nvPr/>
        </p:nvSpPr>
        <p:spPr>
          <a:xfrm>
            <a:off x="6743700" y="5108613"/>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السـمـــــــائيين</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cxnSp>
        <p:nvCxnSpPr>
          <p:cNvPr id="24" name="Straight Connector 23"/>
          <p:cNvCxnSpPr/>
          <p:nvPr/>
        </p:nvCxnSpPr>
        <p:spPr>
          <a:xfrm>
            <a:off x="4172152" y="4408507"/>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2057602" y="4389200"/>
            <a:ext cx="0" cy="2354745"/>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6" name="TextBox 25">
            <a:hlinkClick r:id="rId4" action="ppaction://hlinksldjump"/>
            <a:extLst>
              <a:ext uri="{FF2B5EF4-FFF2-40B4-BE49-F238E27FC236}">
                <a16:creationId xmlns:a16="http://schemas.microsoft.com/office/drawing/2014/main" id="{98BE92C7-1791-4E25-9459-2415F772F1E5}"/>
              </a:ext>
            </a:extLst>
          </p:cNvPr>
          <p:cNvSpPr txBox="1"/>
          <p:nvPr/>
        </p:nvSpPr>
        <p:spPr>
          <a:xfrm>
            <a:off x="6743700" y="5824191"/>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الـــــــــــــــرسـل</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7" name="TextBox 26">
            <a:hlinkClick r:id="rId5" action="ppaction://hlinksldjump"/>
            <a:extLst>
              <a:ext uri="{FF2B5EF4-FFF2-40B4-BE49-F238E27FC236}">
                <a16:creationId xmlns:a16="http://schemas.microsoft.com/office/drawing/2014/main" id="{98BE92C7-1791-4E25-9459-2415F772F1E5}"/>
              </a:ext>
            </a:extLst>
          </p:cNvPr>
          <p:cNvSpPr txBox="1"/>
          <p:nvPr/>
        </p:nvSpPr>
        <p:spPr>
          <a:xfrm>
            <a:off x="429520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مـــــــارمـرقـس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8" name="TextBox 27">
            <a:hlinkClick r:id="rId6" action="ppaction://hlinksldjump"/>
            <a:extLst>
              <a:ext uri="{FF2B5EF4-FFF2-40B4-BE49-F238E27FC236}">
                <a16:creationId xmlns:a16="http://schemas.microsoft.com/office/drawing/2014/main" id="{98BE92C7-1791-4E25-9459-2415F772F1E5}"/>
              </a:ext>
            </a:extLst>
          </p:cNvPr>
          <p:cNvSpPr txBox="1"/>
          <p:nvPr/>
        </p:nvSpPr>
        <p:spPr>
          <a:xfrm>
            <a:off x="4289641" y="5822624"/>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مـارجـرجـس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29" name="TextBox 28">
            <a:hlinkClick r:id="rId7" action="ppaction://hlinksldjump"/>
            <a:extLst>
              <a:ext uri="{FF2B5EF4-FFF2-40B4-BE49-F238E27FC236}">
                <a16:creationId xmlns:a16="http://schemas.microsoft.com/office/drawing/2014/main" id="{98BE92C7-1791-4E25-9459-2415F772F1E5}"/>
              </a:ext>
            </a:extLst>
          </p:cNvPr>
          <p:cNvSpPr txBox="1"/>
          <p:nvPr/>
        </p:nvSpPr>
        <p:spPr>
          <a:xfrm>
            <a:off x="4289641" y="5149737"/>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إسـطـفـانـوس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
        <p:nvSpPr>
          <p:cNvPr id="33" name="TextBox 32">
            <a:hlinkClick r:id="rId8" action="ppaction://hlinksldjump"/>
            <a:extLst>
              <a:ext uri="{FF2B5EF4-FFF2-40B4-BE49-F238E27FC236}">
                <a16:creationId xmlns:a16="http://schemas.microsoft.com/office/drawing/2014/main" id="{98BE92C7-1791-4E25-9459-2415F772F1E5}"/>
              </a:ext>
            </a:extLst>
          </p:cNvPr>
          <p:cNvSpPr txBox="1"/>
          <p:nvPr/>
        </p:nvSpPr>
        <p:spPr>
          <a:xfrm>
            <a:off x="2180652" y="4551536"/>
            <a:ext cx="1830148" cy="457959"/>
          </a:xfrm>
          <a:prstGeom prst="rect">
            <a:avLst/>
          </a:prstGeom>
        </p:spPr>
        <p:txBody>
          <a:bodyPr wrap="square" anchor="ctr" anchorCtr="1">
            <a:no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rPr>
              <a:t>الخـتـــــــــــام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GA Sindibad Regular" pitchFamily="2" charset="-78"/>
            </a:endParaRPr>
          </a:p>
        </p:txBody>
      </p:sp>
    </p:spTree>
    <p:extLst>
      <p:ext uri="{BB962C8B-B14F-4D97-AF65-F5344CB8AC3E}">
        <p14:creationId xmlns:p14="http://schemas.microsoft.com/office/powerpoint/2010/main" val="2708054329"/>
      </p:ext>
    </p:extLst>
  </p:cSld>
  <p:clrMapOvr>
    <a:masterClrMapping/>
  </p:clrMapOvr>
</p:sld>
</file>

<file path=ppt/slides/slide1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258" y="1531774"/>
          <a:ext cx="9144000" cy="26212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1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80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0" y="4343400"/>
            <a:ext cx="9144000" cy="782371"/>
          </a:xfrm>
        </p:spPr>
        <p:txBody>
          <a:bodyPr/>
          <a:lstStyle/>
          <a:p>
            <a:pPr>
              <a:spcBef>
                <a:spcPts val="0"/>
              </a:spcBef>
              <a:defRPr/>
            </a:pPr>
            <a:r>
              <a:rPr lang="ar-EG" sz="3200" dirty="0">
                <a:solidFill>
                  <a:schemeClr val="lt1"/>
                </a:solidFill>
              </a:rPr>
              <a:t>كوني أنت ناظرة علينا .  في المواضع العالية التي أنت كائنة فيها</a:t>
            </a:r>
            <a:endParaRPr lang="ar-SA" sz="12800" dirty="0"/>
          </a:p>
        </p:txBody>
      </p:sp>
      <p:sp>
        <p:nvSpPr>
          <p:cNvPr id="3" name="Text Placeholder 2"/>
          <p:cNvSpPr>
            <a:spLocks noGrp="1"/>
          </p:cNvSpPr>
          <p:nvPr>
            <p:ph type="body" idx="1"/>
          </p:nvPr>
        </p:nvSpPr>
        <p:spPr>
          <a:xfrm>
            <a:off x="0" y="6049107"/>
            <a:ext cx="9143999" cy="808893"/>
          </a:xfrm>
        </p:spPr>
        <p:txBody>
          <a:bodyPr/>
          <a:lstStyle/>
          <a:p>
            <a:pPr>
              <a:spcBef>
                <a:spcPts val="0"/>
              </a:spcBef>
              <a:defRPr/>
            </a:pPr>
            <a:r>
              <a:rPr lang="ar-EG" sz="3000" dirty="0">
                <a:solidFill>
                  <a:schemeClr val="lt1"/>
                </a:solidFill>
              </a:rPr>
              <a:t>شوبي إنثو إريه سومس إجون : خين ني ما إتتشوسي إت إريه كي انخيتوو</a:t>
            </a:r>
            <a:endParaRPr lang="ar-EG" sz="3000" dirty="0"/>
          </a:p>
        </p:txBody>
      </p:sp>
      <p:sp>
        <p:nvSpPr>
          <p:cNvPr id="5" name="Text Placeholder 4"/>
          <p:cNvSpPr>
            <a:spLocks noGrp="1"/>
          </p:cNvSpPr>
          <p:nvPr>
            <p:ph type="body" sz="quarter" idx="3"/>
          </p:nvPr>
        </p:nvSpPr>
        <p:spPr>
          <a:xfrm>
            <a:off x="0" y="4904432"/>
            <a:ext cx="9144000" cy="1039168"/>
          </a:xfrm>
        </p:spPr>
        <p:txBody>
          <a:bodyPr/>
          <a:lstStyle/>
          <a:p>
            <a:r>
              <a:rPr lang="en-US" sz="3200" dirty="0">
                <a:latin typeface="Avva_Shenouda" pitchFamily="34" charset="2"/>
              </a:rPr>
              <a:t>@wpi `n0o erecomc `egwn : qen </a:t>
            </a:r>
            <a:r>
              <a:rPr lang="en-US" sz="3200" dirty="0" err="1">
                <a:latin typeface="Avva_Shenouda" pitchFamily="34" charset="2"/>
              </a:rPr>
              <a:t>nima</a:t>
            </a:r>
            <a:r>
              <a:rPr lang="en-US" sz="3200" dirty="0">
                <a:latin typeface="Avva_Shenouda" pitchFamily="34" charset="2"/>
              </a:rPr>
              <a:t> </a:t>
            </a:r>
            <a:r>
              <a:rPr lang="en-US" sz="3200" dirty="0" err="1">
                <a:latin typeface="Avva_Shenouda" pitchFamily="34" charset="2"/>
              </a:rPr>
              <a:t>etsoci</a:t>
            </a:r>
            <a:r>
              <a:rPr lang="ar-EG" sz="3200" dirty="0">
                <a:latin typeface="Avva_Shenouda" pitchFamily="34" charset="2"/>
              </a:rPr>
              <a:t> </a:t>
            </a:r>
            <a:r>
              <a:rPr lang="en-US" sz="3200" dirty="0">
                <a:latin typeface="Avva_Shenouda" pitchFamily="34" charset="2"/>
              </a:rPr>
              <a:t>etarex3 `nq3tov</a:t>
            </a:r>
            <a:endParaRPr lang="en-US" sz="8800" dirty="0">
              <a:latin typeface="Avva_Shenouda" pitchFamily="34" charset="2"/>
            </a:endParaRPr>
          </a:p>
        </p:txBody>
      </p:sp>
    </p:spTree>
  </p:cSld>
  <p:clrMapOvr>
    <a:masterClrMapping/>
  </p:clrMapOvr>
</p:sld>
</file>

<file path=ppt/slides/slide1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pPr>
              <a:spcBef>
                <a:spcPts val="0"/>
              </a:spcBef>
              <a:defRPr/>
            </a:pPr>
            <a:r>
              <a:rPr lang="ar-EG" sz="3600" dirty="0">
                <a:solidFill>
                  <a:schemeClr val="lt1"/>
                </a:solidFill>
              </a:rPr>
              <a:t>يا سيدتنا كلنا والدة الإله: العذراء كل حين</a:t>
            </a:r>
            <a:endParaRPr lang="ar-SA" sz="16600" dirty="0"/>
          </a:p>
        </p:txBody>
      </p:sp>
      <p:sp>
        <p:nvSpPr>
          <p:cNvPr id="3" name="Text Placeholder 2"/>
          <p:cNvSpPr>
            <a:spLocks noGrp="1"/>
          </p:cNvSpPr>
          <p:nvPr>
            <p:ph type="body" idx="1"/>
          </p:nvPr>
        </p:nvSpPr>
        <p:spPr>
          <a:xfrm>
            <a:off x="1" y="6049107"/>
            <a:ext cx="9143999" cy="808893"/>
          </a:xfrm>
        </p:spPr>
        <p:txBody>
          <a:bodyPr/>
          <a:lstStyle/>
          <a:p>
            <a:pPr>
              <a:spcBef>
                <a:spcPts val="0"/>
              </a:spcBef>
              <a:defRPr/>
            </a:pPr>
            <a:r>
              <a:rPr lang="ar-EG" dirty="0">
                <a:solidFill>
                  <a:schemeClr val="lt1"/>
                </a:solidFill>
              </a:rPr>
              <a:t>أو تين تشويس إن نيب تيرين تي ثيؤطوكوس :</a:t>
            </a:r>
            <a:r>
              <a:rPr lang="en-GB" dirty="0">
                <a:solidFill>
                  <a:schemeClr val="lt1"/>
                </a:solidFill>
              </a:rPr>
              <a:t> </a:t>
            </a:r>
            <a:r>
              <a:rPr lang="ar-EG" dirty="0">
                <a:solidFill>
                  <a:schemeClr val="lt1"/>
                </a:solidFill>
              </a:rPr>
              <a:t>إت أوى إمبارثينوس إنسيوو نيفين</a:t>
            </a:r>
            <a:endParaRPr lang="ar-EG" sz="11500" dirty="0"/>
          </a:p>
        </p:txBody>
      </p:sp>
      <p:sp>
        <p:nvSpPr>
          <p:cNvPr id="5" name="Text Placeholder 4"/>
          <p:cNvSpPr>
            <a:spLocks noGrp="1"/>
          </p:cNvSpPr>
          <p:nvPr>
            <p:ph type="body" sz="quarter" idx="3"/>
          </p:nvPr>
        </p:nvSpPr>
        <p:spPr>
          <a:xfrm>
            <a:off x="0" y="5010150"/>
            <a:ext cx="9144000" cy="979766"/>
          </a:xfrm>
        </p:spPr>
        <p:txBody>
          <a:bodyPr/>
          <a:lstStyle/>
          <a:p>
            <a:r>
              <a:rPr lang="en-US" sz="3200" dirty="0">
                <a:latin typeface="Avva_Shenouda" pitchFamily="34" charset="2"/>
              </a:rPr>
              <a:t> `w tensoic `nn3b t3ren 50e`otokoc :</a:t>
            </a:r>
            <a:r>
              <a:rPr lang="en-GB" sz="3200" dirty="0">
                <a:latin typeface="Avva_Shenouda" pitchFamily="34" charset="2"/>
              </a:rPr>
              <a:t> </a:t>
            </a:r>
            <a:r>
              <a:rPr lang="en-US" sz="3200" dirty="0" err="1">
                <a:latin typeface="Avva_Shenouda" pitchFamily="34" charset="2"/>
              </a:rPr>
              <a:t>etoi</a:t>
            </a:r>
            <a:r>
              <a:rPr lang="en-US" sz="3200" dirty="0">
                <a:latin typeface="Avva_Shenouda" pitchFamily="34" charset="2"/>
              </a:rPr>
              <a:t> `mpar0enoc `nc3ov niben</a:t>
            </a:r>
            <a:endParaRPr lang="en-US" sz="8800" dirty="0">
              <a:latin typeface="Avva_Shenouda" pitchFamily="34" charset="2"/>
            </a:endParaRPr>
          </a:p>
        </p:txBody>
      </p:sp>
    </p:spTree>
  </p:cSld>
  <p:clrMapOvr>
    <a:masterClrMapping/>
  </p:clrMapOvr>
</p:sld>
</file>

<file path=ppt/slides/slide1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035"/>
            <a:ext cx="9144000" cy="782371"/>
          </a:xfrm>
        </p:spPr>
        <p:txBody>
          <a:bodyPr>
            <a:normAutofit/>
          </a:bodyPr>
          <a:lstStyle/>
          <a:p>
            <a:pPr>
              <a:spcBef>
                <a:spcPts val="0"/>
              </a:spcBef>
              <a:defRPr/>
            </a:pPr>
            <a:r>
              <a:rPr lang="ar-EG" sz="3600" dirty="0">
                <a:solidFill>
                  <a:schemeClr val="lt1"/>
                </a:solidFill>
              </a:rPr>
              <a:t> إسألي الذي ولدته:مخلصنا الصالح</a:t>
            </a:r>
            <a:endParaRPr lang="ar-SA" sz="26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ما تيهو إمفي إت أريه ماسف : بين سوتير إن أغاثوس</a:t>
            </a:r>
            <a:endParaRPr lang="ar-EG" sz="16000" dirty="0"/>
          </a:p>
        </p:txBody>
      </p:sp>
      <p:sp>
        <p:nvSpPr>
          <p:cNvPr id="5" name="Text Placeholder 4"/>
          <p:cNvSpPr>
            <a:spLocks noGrp="1"/>
          </p:cNvSpPr>
          <p:nvPr>
            <p:ph type="body" sz="quarter" idx="3"/>
          </p:nvPr>
        </p:nvSpPr>
        <p:spPr>
          <a:xfrm>
            <a:off x="0" y="5290550"/>
            <a:ext cx="9144000" cy="682357"/>
          </a:xfrm>
        </p:spPr>
        <p:txBody>
          <a:bodyPr/>
          <a:lstStyle/>
          <a:p>
            <a:r>
              <a:rPr lang="en-US" dirty="0">
                <a:latin typeface="Avva_Shenouda" pitchFamily="34" charset="2"/>
              </a:rPr>
              <a:t>Ma5ho `mf3etaremac4 : Pencwt3r `n`aja0oc</a:t>
            </a:r>
            <a:endParaRPr lang="en-US" sz="10800" dirty="0">
              <a:latin typeface="Avva_Shenouda" pitchFamily="34" charset="2"/>
            </a:endParaRPr>
          </a:p>
        </p:txBody>
      </p:sp>
    </p:spTree>
  </p:cSld>
  <p:clrMapOvr>
    <a:masterClrMapping/>
  </p:clrMapOvr>
</p:sld>
</file>

<file path=ppt/slides/slide1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0"/>
            <a:ext cx="9144000" cy="782371"/>
          </a:xfrm>
        </p:spPr>
        <p:txBody>
          <a:bodyPr>
            <a:normAutofit/>
          </a:bodyPr>
          <a:lstStyle/>
          <a:p>
            <a:pPr>
              <a:spcBef>
                <a:spcPts val="0"/>
              </a:spcBef>
              <a:defRPr/>
            </a:pPr>
            <a:r>
              <a:rPr lang="ar-EG" sz="3600" dirty="0">
                <a:solidFill>
                  <a:schemeClr val="lt1"/>
                </a:solidFill>
              </a:rPr>
              <a:t>أن يرفع عنا هذه الأتعاب :ويقرر لنا سلامه</a:t>
            </a:r>
            <a:endParaRPr lang="ar-SA" sz="23900" dirty="0"/>
          </a:p>
        </p:txBody>
      </p:sp>
      <p:sp>
        <p:nvSpPr>
          <p:cNvPr id="3" name="Text Placeholder 2"/>
          <p:cNvSpPr>
            <a:spLocks noGrp="1"/>
          </p:cNvSpPr>
          <p:nvPr>
            <p:ph type="body" idx="1"/>
          </p:nvPr>
        </p:nvSpPr>
        <p:spPr>
          <a:xfrm>
            <a:off x="0" y="5896707"/>
            <a:ext cx="9143999" cy="808893"/>
          </a:xfrm>
        </p:spPr>
        <p:txBody>
          <a:bodyPr/>
          <a:lstStyle/>
          <a:p>
            <a:pPr>
              <a:spcBef>
                <a:spcPts val="0"/>
              </a:spcBef>
              <a:defRPr/>
            </a:pPr>
            <a:r>
              <a:rPr lang="ar-EG" sz="3000" dirty="0">
                <a:solidFill>
                  <a:schemeClr val="lt1"/>
                </a:solidFill>
              </a:rPr>
              <a:t>إنتيف أولي إن ناي خيسي إفول هارون : إنتيف سيمني نان إنتيف هيريني</a:t>
            </a:r>
            <a:endParaRPr lang="ar-EG" sz="3000" dirty="0"/>
          </a:p>
        </p:txBody>
      </p:sp>
      <p:sp>
        <p:nvSpPr>
          <p:cNvPr id="5" name="Text Placeholder 4"/>
          <p:cNvSpPr>
            <a:spLocks noGrp="1"/>
          </p:cNvSpPr>
          <p:nvPr>
            <p:ph type="body" sz="quarter" idx="3"/>
          </p:nvPr>
        </p:nvSpPr>
        <p:spPr>
          <a:xfrm>
            <a:off x="0" y="5125257"/>
            <a:ext cx="9144000" cy="1046943"/>
          </a:xfrm>
        </p:spPr>
        <p:txBody>
          <a:bodyPr/>
          <a:lstStyle/>
          <a:p>
            <a:r>
              <a:rPr lang="en-US" dirty="0">
                <a:latin typeface="Avva_Shenouda" pitchFamily="34" charset="2"/>
              </a:rPr>
              <a:t>`nte4wli `nnaiqici ebol haron : `nte4cemni nan `nte4hir3n3</a:t>
            </a:r>
            <a:endParaRPr lang="en-US" sz="9600" dirty="0">
              <a:latin typeface="Avva_Shenouda" pitchFamily="34" charset="2"/>
            </a:endParaRPr>
          </a:p>
        </p:txBody>
      </p:sp>
    </p:spTree>
  </p:cSld>
  <p:clrMapOvr>
    <a:masterClrMapping/>
  </p:clrMapOvr>
</p:sld>
</file>

<file path=ppt/slides/slide1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 السلام لك ايتها العذراء ، الملكة الحقيقية الحقانية</a:t>
            </a:r>
            <a:endParaRPr lang="ar-SA" sz="239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شيرى نى أوتي بارثينوس : تي اورو اممي ان اليثيني</a:t>
            </a:r>
            <a:endParaRPr lang="ar-EG" sz="16000" dirty="0"/>
          </a:p>
        </p:txBody>
      </p:sp>
      <p:sp>
        <p:nvSpPr>
          <p:cNvPr id="5" name="Text Placeholder 4"/>
          <p:cNvSpPr>
            <a:spLocks noGrp="1"/>
          </p:cNvSpPr>
          <p:nvPr>
            <p:ph type="body" sz="quarter" idx="3"/>
          </p:nvPr>
        </p:nvSpPr>
        <p:spPr>
          <a:xfrm>
            <a:off x="0" y="5290550"/>
            <a:ext cx="9144000" cy="682357"/>
          </a:xfrm>
        </p:spPr>
        <p:txBody>
          <a:bodyPr/>
          <a:lstStyle/>
          <a:p>
            <a:r>
              <a:rPr lang="it-IT" sz="3400" dirty="0">
                <a:latin typeface="Avva_Shenouda" pitchFamily="34" charset="2"/>
              </a:rPr>
              <a:t>Xere ne w` 5par0enoc : 5ovrw `mm3i `n`al30in3</a:t>
            </a:r>
            <a:endParaRPr lang="en-US" sz="3400" dirty="0">
              <a:latin typeface="Avva_Shenouda" pitchFamily="34" charset="2"/>
            </a:endParaRPr>
          </a:p>
        </p:txBody>
      </p:sp>
    </p:spTree>
    <p:extLst>
      <p:ext uri="{BB962C8B-B14F-4D97-AF65-F5344CB8AC3E}">
        <p14:creationId xmlns:p14="http://schemas.microsoft.com/office/powerpoint/2010/main" val="3114993900"/>
      </p:ext>
    </p:extLst>
  </p:cSld>
  <p:clrMapOvr>
    <a:masterClrMapping/>
  </p:clrMapOvr>
</p:sld>
</file>

<file path=ppt/slides/slide1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r>
              <a:rPr lang="ar-EG" sz="4000" dirty="0"/>
              <a:t>السلام لفخر جنسنا ، ولدت لنا عمانوئيل</a:t>
            </a:r>
            <a:endParaRPr lang="en-US" sz="4000" dirty="0"/>
          </a:p>
        </p:txBody>
      </p:sp>
      <p:sp>
        <p:nvSpPr>
          <p:cNvPr id="3" name="Text Placeholder 2"/>
          <p:cNvSpPr>
            <a:spLocks noGrp="1"/>
          </p:cNvSpPr>
          <p:nvPr>
            <p:ph type="body" idx="1"/>
          </p:nvPr>
        </p:nvSpPr>
        <p:spPr/>
        <p:txBody>
          <a:bodyPr/>
          <a:lstStyle/>
          <a:p>
            <a:pPr>
              <a:spcBef>
                <a:spcPts val="0"/>
              </a:spcBef>
              <a:defRPr/>
            </a:pPr>
            <a:r>
              <a:rPr lang="ar-EG" sz="3400" dirty="0">
                <a:solidFill>
                  <a:schemeClr val="lt1"/>
                </a:solidFill>
              </a:rPr>
              <a:t>شيرى ابشوشو انتى بين جينوس : اري اجفو نان ان اممانوئيل</a:t>
            </a:r>
            <a:endParaRPr lang="ar-EG" sz="3400" dirty="0"/>
          </a:p>
        </p:txBody>
      </p:sp>
      <p:sp>
        <p:nvSpPr>
          <p:cNvPr id="5" name="Text Placeholder 4"/>
          <p:cNvSpPr>
            <a:spLocks noGrp="1"/>
          </p:cNvSpPr>
          <p:nvPr>
            <p:ph type="body" sz="quarter" idx="3"/>
          </p:nvPr>
        </p:nvSpPr>
        <p:spPr>
          <a:xfrm>
            <a:off x="-1" y="5241386"/>
            <a:ext cx="9144000" cy="981807"/>
          </a:xfrm>
        </p:spPr>
        <p:txBody>
          <a:bodyPr/>
          <a:lstStyle/>
          <a:p>
            <a:r>
              <a:rPr lang="en-US" sz="3500" dirty="0" err="1">
                <a:latin typeface="Avva_Shenouda" pitchFamily="34" charset="2"/>
              </a:rPr>
              <a:t>xere</a:t>
            </a:r>
            <a:r>
              <a:rPr lang="en-US" sz="3500" dirty="0">
                <a:latin typeface="Avva_Shenouda" pitchFamily="34" charset="2"/>
              </a:rPr>
              <a:t> `p2ov2ov `</a:t>
            </a:r>
            <a:r>
              <a:rPr lang="en-US" sz="3500" dirty="0" err="1">
                <a:latin typeface="Avva_Shenouda" pitchFamily="34" charset="2"/>
              </a:rPr>
              <a:t>nte</a:t>
            </a:r>
            <a:r>
              <a:rPr lang="en-US" sz="3500" dirty="0">
                <a:latin typeface="Avva_Shenouda" pitchFamily="34" charset="2"/>
              </a:rPr>
              <a:t> </a:t>
            </a:r>
            <a:r>
              <a:rPr lang="en-US" sz="3500" dirty="0" err="1">
                <a:latin typeface="Avva_Shenouda" pitchFamily="34" charset="2"/>
              </a:rPr>
              <a:t>penjenoc</a:t>
            </a:r>
            <a:r>
              <a:rPr lang="en-US" sz="3500" dirty="0">
                <a:latin typeface="Avva_Shenouda" pitchFamily="34" charset="2"/>
              </a:rPr>
              <a:t> : </a:t>
            </a:r>
            <a:r>
              <a:rPr lang="en-US" sz="3500" dirty="0" err="1">
                <a:latin typeface="Avva_Shenouda" pitchFamily="34" charset="2"/>
              </a:rPr>
              <a:t>are`gfo</a:t>
            </a:r>
            <a:r>
              <a:rPr lang="en-US" sz="3500" dirty="0">
                <a:latin typeface="Avva_Shenouda" pitchFamily="34" charset="2"/>
              </a:rPr>
              <a:t> nan `nEmmanov3l</a:t>
            </a:r>
          </a:p>
        </p:txBody>
      </p:sp>
    </p:spTree>
    <p:extLst>
      <p:ext uri="{BB962C8B-B14F-4D97-AF65-F5344CB8AC3E}">
        <p14:creationId xmlns:p14="http://schemas.microsoft.com/office/powerpoint/2010/main" val="1149773319"/>
      </p:ext>
    </p:extLst>
  </p:cSld>
  <p:clrMapOvr>
    <a:masterClrMapping/>
  </p:clrMapOvr>
</p:sld>
</file>

<file path=ppt/slides/slide1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r>
              <a:rPr lang="ar-EG" sz="3600" dirty="0">
                <a:solidFill>
                  <a:schemeClr val="lt1"/>
                </a:solidFill>
              </a:rPr>
              <a:t>نسألك أذكرينا ، ايتها الشفيعة المؤتمنة</a:t>
            </a:r>
            <a:endParaRPr lang="en-US" sz="3600" dirty="0"/>
          </a:p>
        </p:txBody>
      </p:sp>
      <p:sp>
        <p:nvSpPr>
          <p:cNvPr id="3" name="Text Placeholder 2"/>
          <p:cNvSpPr>
            <a:spLocks noGrp="1"/>
          </p:cNvSpPr>
          <p:nvPr>
            <p:ph type="body" idx="1"/>
          </p:nvPr>
        </p:nvSpPr>
        <p:spPr/>
        <p:txBody>
          <a:bodyPr/>
          <a:lstStyle/>
          <a:p>
            <a:pPr>
              <a:spcBef>
                <a:spcPts val="0"/>
              </a:spcBef>
              <a:defRPr/>
            </a:pPr>
            <a:r>
              <a:rPr lang="ar-EG" sz="3500" dirty="0">
                <a:solidFill>
                  <a:schemeClr val="lt1"/>
                </a:solidFill>
              </a:rPr>
              <a:t>تين تي هو اري بين ميفي : اوتي ابروس تا تيس ايتين هوت </a:t>
            </a:r>
            <a:endParaRPr lang="ar-EG" sz="3500" dirty="0"/>
          </a:p>
        </p:txBody>
      </p:sp>
      <p:sp>
        <p:nvSpPr>
          <p:cNvPr id="5" name="Text Placeholder 4"/>
          <p:cNvSpPr>
            <a:spLocks noGrp="1"/>
          </p:cNvSpPr>
          <p:nvPr>
            <p:ph type="body" sz="quarter" idx="3"/>
          </p:nvPr>
        </p:nvSpPr>
        <p:spPr>
          <a:xfrm>
            <a:off x="0" y="5105400"/>
            <a:ext cx="9144000" cy="1133303"/>
          </a:xfrm>
        </p:spPr>
        <p:txBody>
          <a:bodyPr/>
          <a:lstStyle/>
          <a:p>
            <a:r>
              <a:rPr lang="en-US" dirty="0">
                <a:latin typeface="Avva_Shenouda" pitchFamily="34" charset="2"/>
              </a:rPr>
              <a:t>Ten5ho `aripenmev`I : `w 5`proctat3c `etenhot</a:t>
            </a:r>
            <a:endParaRPr lang="en-US" sz="11500" dirty="0">
              <a:latin typeface="Avva_Shenouda" pitchFamily="34" charset="2"/>
            </a:endParaRPr>
          </a:p>
        </p:txBody>
      </p:sp>
    </p:spTree>
    <p:extLst>
      <p:ext uri="{BB962C8B-B14F-4D97-AF65-F5344CB8AC3E}">
        <p14:creationId xmlns:p14="http://schemas.microsoft.com/office/powerpoint/2010/main" val="402711492"/>
      </p:ext>
    </p:extLst>
  </p:cSld>
  <p:clrMapOvr>
    <a:masterClrMapping/>
  </p:clrMapOvr>
</p:sld>
</file>

<file path=ppt/slides/slide1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lstStyle/>
          <a:p>
            <a:pPr>
              <a:spcBef>
                <a:spcPts val="0"/>
              </a:spcBef>
              <a:defRPr/>
            </a:pPr>
            <a:r>
              <a:rPr lang="ar-EG" dirty="0">
                <a:solidFill>
                  <a:schemeClr val="lt1"/>
                </a:solidFill>
              </a:rPr>
              <a:t>أمام ربنا يسوع المسيح ، ليغفر لنا خطايانا</a:t>
            </a:r>
            <a:endParaRPr lang="ar-SA" sz="21700" dirty="0"/>
          </a:p>
        </p:txBody>
      </p:sp>
      <p:sp>
        <p:nvSpPr>
          <p:cNvPr id="3" name="Text Placeholder 2"/>
          <p:cNvSpPr>
            <a:spLocks noGrp="1"/>
          </p:cNvSpPr>
          <p:nvPr>
            <p:ph type="body" idx="1"/>
          </p:nvPr>
        </p:nvSpPr>
        <p:spPr/>
        <p:txBody>
          <a:bodyPr/>
          <a:lstStyle/>
          <a:p>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341959"/>
            <a:ext cx="9144000" cy="911984"/>
          </a:xfrm>
        </p:spPr>
        <p:txBody>
          <a:bodyPr/>
          <a:lstStyle/>
          <a:p>
            <a:r>
              <a:rPr lang="en-US" sz="3400" dirty="0">
                <a:latin typeface="Avva_Shenouda" pitchFamily="34" charset="2"/>
              </a:rPr>
              <a:t>nahren Penu I=3c P=x=c : `nte4xa nennobi nan `ebol</a:t>
            </a:r>
          </a:p>
        </p:txBody>
      </p:sp>
      <p:sp>
        <p:nvSpPr>
          <p:cNvPr id="6" name="TextBox 5">
            <a:hlinkClick r:id="rId3" action="ppaction://hlinksldjump"/>
            <a:extLst>
              <a:ext uri="{FF2B5EF4-FFF2-40B4-BE49-F238E27FC236}">
                <a16:creationId xmlns:a16="http://schemas.microsoft.com/office/drawing/2014/main" id="{1DB90D84-AAA8-4754-B1A4-F291372F14D5}"/>
              </a:ext>
            </a:extLst>
          </p:cNvPr>
          <p:cNvSpPr txBox="1"/>
          <p:nvPr/>
        </p:nvSpPr>
        <p:spPr>
          <a:xfrm>
            <a:off x="6812430" y="4134128"/>
            <a:ext cx="2414443" cy="400110"/>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2000" dirty="0"/>
              <a:t>السلام لك ايتها العذراء </a:t>
            </a:r>
            <a:endParaRPr lang="en-US" sz="2000" dirty="0"/>
          </a:p>
        </p:txBody>
      </p:sp>
    </p:spTree>
    <p:extLst>
      <p:ext uri="{BB962C8B-B14F-4D97-AF65-F5344CB8AC3E}">
        <p14:creationId xmlns:p14="http://schemas.microsoft.com/office/powerpoint/2010/main" val="1441335253"/>
      </p:ext>
    </p:extLst>
  </p:cSld>
  <p:clrMapOvr>
    <a:masterClrMapping/>
  </p:clrMapOvr>
</p:sld>
</file>

<file path=ppt/slides/slide1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نعظمك يا أم النور الحقيقى و نمجدك أيتها العذراء القديسة, والدة الإله</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74778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فقال لي الرب قد سمعت صوت كلام هذا الشعب الذى تكلموا به عنى. وجميع ما تكلموا به مستقيم. </a:t>
            </a:r>
            <a:endParaRPr lang="en-US" dirty="0"/>
          </a:p>
        </p:txBody>
      </p:sp>
    </p:spTree>
    <p:extLst>
      <p:ext uri="{BB962C8B-B14F-4D97-AF65-F5344CB8AC3E}">
        <p14:creationId xmlns:p14="http://schemas.microsoft.com/office/powerpoint/2010/main" val="3831520823"/>
      </p:ext>
    </p:extLst>
  </p:cSld>
  <p:clrMapOvr>
    <a:masterClrMapping/>
  </p:clrMapOvr>
</p:sld>
</file>

<file path=ppt/slides/slide1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لأنك ولدت لنا مخلص العالم, أتى و خلص نفوسنا</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9776153"/>
      </p:ext>
    </p:extLst>
  </p:cSld>
  <p:clrMapOvr>
    <a:masterClrMapping/>
  </p:clrMapOvr>
</p:sld>
</file>

<file path=ppt/slides/slide1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المجد لك يا سيدنا و ملكنا المسيح, فخر الرسل</a:t>
                      </a:r>
                      <a:endParaRPr lang="ar-EG" sz="34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94945077"/>
      </p:ext>
    </p:extLst>
  </p:cSld>
  <p:clrMapOvr>
    <a:masterClrMapping/>
  </p:clrMapOvr>
</p:sld>
</file>

<file path=ppt/slides/slide1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إكليل الشهداء, تهليل الصديقين, ثبات الكنائس, غفران الخطايا</a:t>
                      </a:r>
                      <a:endParaRPr lang="ar-EG" sz="2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508799"/>
      </p:ext>
    </p:extLst>
  </p:cSld>
  <p:clrMapOvr>
    <a:masterClrMapping/>
  </p:clrMapOvr>
</p:sld>
</file>

<file path=ppt/slides/slide1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نبشر بالثالوث القدوس, لاهوت واحد, نسجد له و نمجده</a:t>
                      </a:r>
                      <a:endParaRPr lang="ar-EG" sz="28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6302224"/>
      </p:ext>
    </p:extLst>
  </p:cSld>
  <p:clrMapOvr>
    <a:masterClrMapping/>
  </p:clrMapOvr>
</p:sld>
</file>

<file path=ppt/slides/slide1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SA" sz="8000" b="1" i="0" kern="1200" dirty="0">
                          <a:solidFill>
                            <a:schemeClr val="lt1"/>
                          </a:solidFill>
                          <a:latin typeface="+mn-lt"/>
                          <a:ea typeface="+mn-ea"/>
                          <a:cs typeface="+mn-cs"/>
                        </a:rPr>
                        <a:t>يا رب أرحم. يا رب أرحم.يا رب بارك، آمين.</a:t>
                      </a:r>
                      <a:endParaRPr lang="ar-SA" sz="8000" b="0" i="0"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82737052"/>
      </p:ext>
    </p:extLst>
  </p:cSld>
  <p:clrMapOvr>
    <a:masterClrMapping/>
  </p:clrMapOvr>
</p:sld>
</file>

<file path=ppt/slides/slide1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62128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6600" kern="10" dirty="0">
                          <a:ln w="9525">
                            <a:noFill/>
                            <a:round/>
                            <a:headEnd/>
                            <a:tailEnd/>
                          </a:ln>
                          <a:solidFill>
                            <a:srgbClr val="FFC000"/>
                          </a:solidFill>
                          <a:effectLst/>
                          <a:latin typeface="Times New Roman"/>
                          <a:cs typeface="Times New Roman"/>
                        </a:rPr>
                        <a:t>قانون الإيمان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9287903"/>
      </p:ext>
    </p:extLst>
  </p:cSld>
  <p:clrMapOvr>
    <a:masterClrMapping/>
  </p:clrMapOvr>
</p:sld>
</file>

<file path=ppt/slides/slide1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بالحقيقة نؤمن ب</a:t>
                      </a:r>
                      <a:r>
                        <a:rPr lang="ar-SA" sz="5400" b="1" dirty="0">
                          <a:solidFill>
                            <a:schemeClr val="bg1"/>
                          </a:solidFill>
                          <a:cs typeface="+mj-cs"/>
                        </a:rPr>
                        <a:t>إ</a:t>
                      </a:r>
                      <a:r>
                        <a:rPr lang="ar-EG" sz="5400" b="1" dirty="0">
                          <a:solidFill>
                            <a:schemeClr val="bg1"/>
                          </a:solidFill>
                          <a:cs typeface="+mj-cs"/>
                        </a:rPr>
                        <a:t>له واحد: الله الآب ضابط الكل خالق السماء والأرض ما يرى وما لا يرى</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8614373"/>
      </p:ext>
    </p:extLst>
  </p:cSld>
  <p:clrMapOvr>
    <a:masterClrMapping/>
  </p:clrMapOvr>
</p:sld>
</file>

<file path=ppt/slides/slide1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نؤمن بربٍ واحد يسوع المسيح ابن الله الوحيد المولود من الآب قبل كل الدهور</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20528979"/>
      </p:ext>
    </p:extLst>
  </p:cSld>
  <p:clrMapOvr>
    <a:masterClrMapping/>
  </p:clrMapOvr>
</p:sld>
</file>

<file path=ppt/slides/slide1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نور من نور إله حق من إله حق، مولود غير مخلوق مساو للآب فى الجوهر</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8119156"/>
      </p:ext>
    </p:extLst>
  </p:cSld>
  <p:clrMapOvr>
    <a:masterClrMapping/>
  </p:clrMapOvr>
</p:sld>
</file>

<file path=ppt/slides/slide1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a:solidFill>
                            <a:schemeClr val="bg1"/>
                          </a:solidFill>
                          <a:latin typeface="+mn-lt"/>
                          <a:ea typeface="+mn-ea"/>
                          <a:cs typeface="+mj-cs"/>
                        </a:rPr>
                        <a:t>الذى به كان كل شىء ,</a:t>
                      </a:r>
                      <a:r>
                        <a:rPr lang="ar-EG" sz="6000" b="1" dirty="0">
                          <a:solidFill>
                            <a:schemeClr val="bg1"/>
                          </a:solidFill>
                          <a:cs typeface="+mj-cs"/>
                        </a:rPr>
                        <a:t>هذا الذى من أجلنا نحن البشر ومن أجل خلاصنا</a:t>
                      </a:r>
                      <a:endParaRPr lang="en-US" sz="6000" b="1" dirty="0">
                        <a:solidFill>
                          <a:schemeClr val="bg1"/>
                        </a:solidFill>
                        <a:latin typeface="Garamond" pitchFamily="18"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89126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من ذا الذى يجعل عقلهم هكذا فيهم حتى يتقونى ويحفظوا جميع وصاياي كل الايام فيكون لهم الخير ولبنيهم الى الابد. فأمش أنت وقل لهم </a:t>
            </a:r>
            <a:br>
              <a:rPr lang="ar-EG" dirty="0"/>
            </a:br>
            <a:endParaRPr lang="en-US" dirty="0"/>
          </a:p>
        </p:txBody>
      </p:sp>
    </p:spTree>
    <p:extLst>
      <p:ext uri="{BB962C8B-B14F-4D97-AF65-F5344CB8AC3E}">
        <p14:creationId xmlns:p14="http://schemas.microsoft.com/office/powerpoint/2010/main" val="2589282941"/>
      </p:ext>
    </p:extLst>
  </p:cSld>
  <p:clrMapOvr>
    <a:masterClrMapping/>
  </p:clrMapOvr>
</p:sld>
</file>

<file path=ppt/slides/slide1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bg1"/>
                          </a:solidFill>
                          <a:latin typeface="+mn-lt"/>
                          <a:ea typeface="+mn-ea"/>
                          <a:cs typeface="+mn-cs"/>
                        </a:rPr>
                        <a:t>نزل من السماء وتجسد من الروح</a:t>
                      </a:r>
                      <a:r>
                        <a:rPr lang="ar-SA" sz="6000" b="1" kern="1200" dirty="0">
                          <a:solidFill>
                            <a:schemeClr val="bg1"/>
                          </a:solidFill>
                          <a:latin typeface="+mn-lt"/>
                          <a:ea typeface="+mn-ea"/>
                          <a:cs typeface="+mn-cs"/>
                        </a:rPr>
                        <a:t> القدس </a:t>
                      </a:r>
                      <a:r>
                        <a:rPr lang="ar-EG" sz="6000" b="1" kern="1200" dirty="0">
                          <a:solidFill>
                            <a:schemeClr val="bg1"/>
                          </a:solidFill>
                          <a:latin typeface="+mn-lt"/>
                          <a:ea typeface="+mn-ea"/>
                          <a:cs typeface="+mn-cs"/>
                        </a:rPr>
                        <a:t>ومن مريم العذراء </a:t>
                      </a:r>
                      <a:r>
                        <a:rPr lang="ar-EG" sz="6000" b="1" kern="1200" dirty="0">
                          <a:solidFill>
                            <a:schemeClr val="bg1"/>
                          </a:solidFill>
                          <a:latin typeface="Garamond" pitchFamily="18" charset="0"/>
                          <a:ea typeface="+mn-ea"/>
                          <a:cs typeface="+mn-cs"/>
                        </a:rPr>
                        <a:t>تأنس</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552213"/>
      </p:ext>
    </p:extLst>
  </p:cSld>
  <p:clrMapOvr>
    <a:masterClrMapping/>
  </p:clrMapOvr>
</p:sld>
</file>

<file path=ppt/slides/slide1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و صلب عنا على عهد بيلاطس البنطى، تألم وقبر و قام من بين الأموات فى اليوم الثالث كما فى الكتب </a:t>
                      </a:r>
                      <a:endParaRPr lang="en-US" sz="5400" b="1"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1986139"/>
      </p:ext>
    </p:extLst>
  </p:cSld>
  <p:clrMapOvr>
    <a:masterClrMapping/>
  </p:clrMapOvr>
</p:sld>
</file>

<file path=ppt/slides/slide1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solidFill>
                            <a:schemeClr val="bg1"/>
                          </a:solidFill>
                          <a:cs typeface="+mj-cs"/>
                        </a:rPr>
                        <a:t>و صعد إلى السموات </a:t>
                      </a:r>
                      <a:r>
                        <a:rPr lang="ar-EG" sz="6000" b="1" dirty="0">
                          <a:solidFill>
                            <a:schemeClr val="bg1"/>
                          </a:solidFill>
                          <a:latin typeface="Garamond" pitchFamily="18" charset="0"/>
                          <a:cs typeface="+mj-cs"/>
                        </a:rPr>
                        <a:t>وجلس عن يمين أبيه, </a:t>
                      </a:r>
                      <a:r>
                        <a:rPr lang="ar-EG" sz="6000" b="1" kern="1200" dirty="0">
                          <a:solidFill>
                            <a:schemeClr val="bg1"/>
                          </a:solidFill>
                          <a:latin typeface="Garamond" pitchFamily="18" charset="0"/>
                          <a:ea typeface="+mn-ea"/>
                          <a:cs typeface="+mj-cs"/>
                        </a:rPr>
                        <a:t>وأيضا يأتي فى مجده </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9605731"/>
      </p:ext>
    </p:extLst>
  </p:cSld>
  <p:clrMapOvr>
    <a:masterClrMapping/>
  </p:clrMapOvr>
</p:sld>
</file>

<file path=ppt/slides/slide1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chemeClr val="bg1"/>
                          </a:solidFill>
                          <a:latin typeface="Garamond" pitchFamily="18" charset="0"/>
                          <a:ea typeface="+mn-ea"/>
                          <a:cs typeface="+mj-cs"/>
                        </a:rPr>
                        <a:t>ليدين ال</a:t>
                      </a:r>
                      <a:r>
                        <a:rPr lang="ar-SA" sz="7200" b="1" kern="1200" dirty="0">
                          <a:solidFill>
                            <a:schemeClr val="bg1"/>
                          </a:solidFill>
                          <a:latin typeface="Garamond" pitchFamily="18" charset="0"/>
                          <a:ea typeface="+mn-ea"/>
                          <a:cs typeface="+mj-cs"/>
                        </a:rPr>
                        <a:t>أ</a:t>
                      </a:r>
                      <a:r>
                        <a:rPr lang="ar-EG" sz="7200" b="1" kern="1200" dirty="0">
                          <a:solidFill>
                            <a:schemeClr val="bg1"/>
                          </a:solidFill>
                          <a:latin typeface="Garamond" pitchFamily="18" charset="0"/>
                          <a:ea typeface="+mn-ea"/>
                          <a:cs typeface="+mj-cs"/>
                        </a:rPr>
                        <a:t>حياء و الأموات الذى ليس لملكه </a:t>
                      </a:r>
                      <a:r>
                        <a:rPr lang="ar-SA" sz="7200" b="1" kern="1200" dirty="0">
                          <a:solidFill>
                            <a:schemeClr val="bg1"/>
                          </a:solidFill>
                          <a:latin typeface="Garamond" pitchFamily="18" charset="0"/>
                          <a:ea typeface="+mn-ea"/>
                          <a:cs typeface="+mj-cs"/>
                        </a:rPr>
                        <a:t>ا</a:t>
                      </a:r>
                      <a:r>
                        <a:rPr lang="ar-EG" sz="7200" b="1" kern="1200" dirty="0">
                          <a:solidFill>
                            <a:schemeClr val="bg1"/>
                          </a:solidFill>
                          <a:latin typeface="Garamond" pitchFamily="18" charset="0"/>
                          <a:ea typeface="+mn-ea"/>
                          <a:cs typeface="+mj-cs"/>
                        </a:rPr>
                        <a:t>نقضاء</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2886283"/>
      </p:ext>
    </p:extLst>
  </p:cSld>
  <p:clrMapOvr>
    <a:masterClrMapping/>
  </p:clrMapOvr>
</p:sld>
</file>

<file path=ppt/slides/slide1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a:solidFill>
                            <a:schemeClr val="bg1"/>
                          </a:solidFill>
                          <a:cs typeface="+mj-cs"/>
                        </a:rPr>
                        <a:t>نعم نؤمن بالروح القدس الرب المح</a:t>
                      </a:r>
                      <a:r>
                        <a:rPr lang="ar-SA" sz="6600" b="1" dirty="0">
                          <a:solidFill>
                            <a:schemeClr val="bg1"/>
                          </a:solidFill>
                          <a:cs typeface="+mj-cs"/>
                        </a:rPr>
                        <a:t>ي</a:t>
                      </a:r>
                      <a:r>
                        <a:rPr lang="ar-EG" sz="6600" b="1" dirty="0">
                          <a:solidFill>
                            <a:schemeClr val="bg1"/>
                          </a:solidFill>
                          <a:cs typeface="+mj-cs"/>
                        </a:rPr>
                        <a:t> المنبثق من الآب . </a:t>
                      </a:r>
                      <a:endParaRPr lang="ar-EG" sz="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378500"/>
      </p:ext>
    </p:extLst>
  </p:cSld>
  <p:clrMapOvr>
    <a:masterClrMapping/>
  </p:clrMapOvr>
</p:sld>
</file>

<file path=ppt/slides/slide1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نسجد له ونمجده مع الآب والابن، الناطق في الأنبياء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7272032"/>
      </p:ext>
    </p:extLst>
  </p:cSld>
  <p:clrMapOvr>
    <a:masterClrMapping/>
  </p:clrMapOvr>
</p:sld>
</file>

<file path=ppt/slides/slide1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وبكنيسة واحدة مقدسة جامعة رسولية، ونعترف بمعمودية واحدة لمغفرة الخطايا</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9332010"/>
      </p:ext>
    </p:extLst>
  </p:cSld>
  <p:clrMapOvr>
    <a:masterClrMapping/>
  </p:clrMapOvr>
</p:sld>
</file>

<file path=ppt/slides/slide1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kern="1200" dirty="0">
                          <a:solidFill>
                            <a:schemeClr val="bg1"/>
                          </a:solidFill>
                          <a:latin typeface="+mn-lt"/>
                          <a:ea typeface="+mn-ea"/>
                          <a:cs typeface="+mj-cs"/>
                        </a:rPr>
                        <a:t>وننتظر قيامة الأموات وحي</a:t>
                      </a:r>
                      <a:r>
                        <a:rPr lang="ar-SA" sz="8000" b="1" kern="1200" dirty="0">
                          <a:solidFill>
                            <a:schemeClr val="bg1"/>
                          </a:solidFill>
                          <a:latin typeface="+mn-lt"/>
                          <a:ea typeface="+mn-ea"/>
                          <a:cs typeface="+mj-cs"/>
                        </a:rPr>
                        <a:t>ا</a:t>
                      </a:r>
                      <a:r>
                        <a:rPr lang="ar-EG" sz="8000" b="1" kern="1200" dirty="0">
                          <a:solidFill>
                            <a:schemeClr val="bg1"/>
                          </a:solidFill>
                          <a:latin typeface="+mn-lt"/>
                          <a:ea typeface="+mn-ea"/>
                          <a:cs typeface="+mj-cs"/>
                        </a:rPr>
                        <a:t>ة الدهرالآتي آمين </a:t>
                      </a:r>
                      <a:endParaRPr lang="ar-SA"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145054"/>
      </p:ext>
    </p:extLst>
  </p:cSld>
  <p:clrMapOvr>
    <a:masterClrMapping/>
  </p:clrMapOvr>
</p:sld>
</file>

<file path=ppt/slides/slide1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708990">
                  <a:extLst>
                    <a:ext uri="{9D8B030D-6E8A-4147-A177-3AD203B41FA5}">
                      <a16:colId xmlns:a16="http://schemas.microsoft.com/office/drawing/2014/main" val="20000"/>
                    </a:ext>
                  </a:extLst>
                </a:gridCol>
                <a:gridCol w="1329070">
                  <a:extLst>
                    <a:ext uri="{9D8B030D-6E8A-4147-A177-3AD203B41FA5}">
                      <a16:colId xmlns:a16="http://schemas.microsoft.com/office/drawing/2014/main" val="20001"/>
                    </a:ext>
                  </a:extLst>
                </a:gridCol>
                <a:gridCol w="410594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a:solidFill>
                            <a:schemeClr val="bg1"/>
                          </a:solidFill>
                          <a:latin typeface="+mn-lt"/>
                          <a:ea typeface="+mn-ea"/>
                          <a:cs typeface="+mn-cs"/>
                        </a:rPr>
                        <a:t>وننتظر قيامة الأموات </a:t>
                      </a:r>
                      <a:endParaRPr lang="ar-SA" sz="5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rgbClr val="FFFF19"/>
                          </a:solidFill>
                        </a:rPr>
                        <a:t>تين</a:t>
                      </a:r>
                      <a:r>
                        <a:rPr lang="ar-EG" sz="4400" b="1" baseline="0" dirty="0">
                          <a:solidFill>
                            <a:srgbClr val="FFFF19"/>
                          </a:solidFill>
                        </a:rPr>
                        <a:t> جوشت ايفول خا اتهى ان تى انسطاسى انتى نى ايريفموؤوت</a:t>
                      </a:r>
                      <a:endParaRPr lang="ar-EG" sz="4400" b="1" dirty="0">
                        <a:solidFill>
                          <a:srgbClr val="FFFF19"/>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8883169"/>
      </p:ext>
    </p:extLst>
  </p:cSld>
  <p:clrMapOvr>
    <a:masterClrMapping/>
  </p:clrMapOvr>
</p:sld>
</file>

<file path=ppt/slides/slide1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648740">
                  <a:extLst>
                    <a:ext uri="{9D8B030D-6E8A-4147-A177-3AD203B41FA5}">
                      <a16:colId xmlns:a16="http://schemas.microsoft.com/office/drawing/2014/main" val="20000"/>
                    </a:ext>
                  </a:extLst>
                </a:gridCol>
                <a:gridCol w="1504506">
                  <a:extLst>
                    <a:ext uri="{9D8B030D-6E8A-4147-A177-3AD203B41FA5}">
                      <a16:colId xmlns:a16="http://schemas.microsoft.com/office/drawing/2014/main" val="20001"/>
                    </a:ext>
                  </a:extLst>
                </a:gridCol>
                <a:gridCol w="3990754">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a:solidFill>
                            <a:schemeClr val="bg1"/>
                          </a:solidFill>
                          <a:latin typeface="+mn-lt"/>
                          <a:ea typeface="+mn-ea"/>
                          <a:cs typeface="+mn-cs"/>
                        </a:rPr>
                        <a:t>وحي</a:t>
                      </a:r>
                      <a:r>
                        <a:rPr lang="ar-SA" sz="5200" b="1" kern="1200" dirty="0">
                          <a:solidFill>
                            <a:schemeClr val="bg1"/>
                          </a:solidFill>
                          <a:latin typeface="+mn-lt"/>
                          <a:ea typeface="+mn-ea"/>
                          <a:cs typeface="+mn-cs"/>
                        </a:rPr>
                        <a:t>ا</a:t>
                      </a:r>
                      <a:r>
                        <a:rPr lang="ar-EG" sz="5200" b="1" kern="1200" dirty="0">
                          <a:solidFill>
                            <a:schemeClr val="bg1"/>
                          </a:solidFill>
                          <a:latin typeface="+mn-lt"/>
                          <a:ea typeface="+mn-ea"/>
                          <a:cs typeface="+mn-cs"/>
                        </a:rPr>
                        <a:t>ة الدهرالآتي آمين</a:t>
                      </a:r>
                      <a:r>
                        <a:rPr lang="ar-EG" sz="5200" b="1" kern="1200" dirty="0">
                          <a:solidFill>
                            <a:schemeClr val="bg1"/>
                          </a:solidFill>
                          <a:latin typeface="Garamond" pitchFamily="18" charset="0"/>
                          <a:ea typeface="+mn-ea"/>
                          <a:cs typeface="+mn-cs"/>
                        </a:rPr>
                        <a:t> </a:t>
                      </a:r>
                      <a:endParaRPr lang="ar-SA" sz="5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baseline="0" dirty="0">
                          <a:solidFill>
                            <a:srgbClr val="FFFF19"/>
                          </a:solidFill>
                        </a:rPr>
                        <a:t>نيم بى اونخ انتى بى ايئون إسنيو امين</a:t>
                      </a:r>
                      <a:endParaRPr lang="ar-EG" sz="4800" b="1" dirty="0">
                        <a:solidFill>
                          <a:srgbClr val="FFFF19"/>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37379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أنتم الى مساكنكم وقف أنت هاهنا معي لأعلمك أوامري ووصاياي وحقوقي وأحكامي التى تعلمهم إياها. فيعلموها كذلك فى الارض التى انا أعطيهم لهم نصيباً وميراثاً وأنت يا كل إسرائيل. احفظ أن تفعل ما أعطاك </a:t>
            </a:r>
            <a:endParaRPr lang="en-US" dirty="0"/>
          </a:p>
        </p:txBody>
      </p:sp>
    </p:spTree>
    <p:extLst>
      <p:ext uri="{BB962C8B-B14F-4D97-AF65-F5344CB8AC3E}">
        <p14:creationId xmlns:p14="http://schemas.microsoft.com/office/powerpoint/2010/main" val="299095247"/>
      </p:ext>
    </p:extLst>
  </p:cSld>
  <p:clrMapOvr>
    <a:masterClrMapping/>
  </p:clrMapOvr>
</p:sld>
</file>

<file path=ppt/slides/slide1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اللهم أرحمنا قرر لنا رحمة </a:t>
            </a:r>
            <a:endParaRPr lang="en-US" dirty="0"/>
          </a:p>
        </p:txBody>
      </p:sp>
      <p:sp>
        <p:nvSpPr>
          <p:cNvPr id="7" name="Text Placeholder 6"/>
          <p:cNvSpPr>
            <a:spLocks noGrp="1"/>
          </p:cNvSpPr>
          <p:nvPr>
            <p:ph type="body" idx="1"/>
          </p:nvPr>
        </p:nvSpPr>
        <p:spPr/>
        <p:txBody>
          <a:bodyPr/>
          <a:lstStyle/>
          <a:p>
            <a:pPr>
              <a:spcBef>
                <a:spcPts val="0"/>
              </a:spcBef>
              <a:defRPr/>
            </a:pPr>
            <a:r>
              <a:rPr lang="ar-EG" dirty="0">
                <a:solidFill>
                  <a:schemeClr val="lt1"/>
                </a:solidFill>
              </a:rPr>
              <a:t>افنوتي ناي نان : ثي شو ناي ايرون</a:t>
            </a:r>
            <a:endParaRPr lang="ar-EG" sz="14500" dirty="0"/>
          </a:p>
        </p:txBody>
      </p:sp>
      <p:sp>
        <p:nvSpPr>
          <p:cNvPr id="8" name="Text Placeholder 7"/>
          <p:cNvSpPr>
            <a:spLocks noGrp="1"/>
          </p:cNvSpPr>
          <p:nvPr>
            <p:ph type="body" sz="quarter" idx="3"/>
          </p:nvPr>
        </p:nvSpPr>
        <p:spPr/>
        <p:txBody>
          <a:bodyPr/>
          <a:lstStyle/>
          <a:p>
            <a:r>
              <a:rPr lang="en-US" dirty="0">
                <a:latin typeface="Avva_Shenouda" pitchFamily="34" charset="2"/>
              </a:rPr>
              <a:t>F5 nainan : 0e2ovnai `eron</a:t>
            </a:r>
            <a:endParaRPr lang="en-US" sz="11500" dirty="0">
              <a:latin typeface="Avva_Shenouda" pitchFamily="34" charset="2"/>
            </a:endParaRPr>
          </a:p>
        </p:txBody>
      </p:sp>
    </p:spTree>
  </p:cSld>
  <p:clrMapOvr>
    <a:masterClrMapping/>
  </p:clrMapOvr>
</p:sld>
</file>

<file path=ppt/slides/slide1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 تراءف علينا</a:t>
            </a:r>
            <a:endParaRPr lang="ar-SA" sz="255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شينهيت خارون</a:t>
            </a:r>
            <a:endParaRPr lang="ar-EG" sz="17000" dirty="0"/>
          </a:p>
        </p:txBody>
      </p:sp>
      <p:sp>
        <p:nvSpPr>
          <p:cNvPr id="5" name="Text Placeholder 4"/>
          <p:cNvSpPr>
            <a:spLocks noGrp="1"/>
          </p:cNvSpPr>
          <p:nvPr>
            <p:ph type="body" sz="quarter" idx="3"/>
          </p:nvPr>
        </p:nvSpPr>
        <p:spPr/>
        <p:txBody>
          <a:bodyPr/>
          <a:lstStyle/>
          <a:p>
            <a:r>
              <a:rPr lang="en-US" dirty="0">
                <a:latin typeface="Avva_Shenouda" pitchFamily="34" charset="2"/>
              </a:rPr>
              <a:t>2enh3t qaron</a:t>
            </a:r>
            <a:endParaRPr lang="en-US" sz="12400" dirty="0">
              <a:latin typeface="Avva_Shenouda" pitchFamily="34" charset="2"/>
            </a:endParaRPr>
          </a:p>
        </p:txBody>
      </p:sp>
    </p:spTree>
  </p:cSld>
  <p:clrMapOvr>
    <a:masterClrMapping/>
  </p:clrMapOvr>
</p:sld>
</file>

<file path=ppt/slides/slide1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آمين</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آمين</a:t>
            </a:r>
            <a:endParaRPr lang="ar-EG" dirty="0"/>
          </a:p>
        </p:txBody>
      </p:sp>
      <p:sp>
        <p:nvSpPr>
          <p:cNvPr id="5" name="Text Placeholder 4"/>
          <p:cNvSpPr>
            <a:spLocks noGrp="1"/>
          </p:cNvSpPr>
          <p:nvPr>
            <p:ph type="body" sz="quarter" idx="3"/>
          </p:nvPr>
        </p:nvSpPr>
        <p:spPr/>
        <p:txBody>
          <a:bodyPr/>
          <a:lstStyle/>
          <a:p>
            <a:r>
              <a:rPr lang="en-US" dirty="0">
                <a:latin typeface="Avva_Shenouda" pitchFamily="34" charset="2"/>
              </a:rPr>
              <a:t>Am3n</a:t>
            </a:r>
          </a:p>
        </p:txBody>
      </p:sp>
    </p:spTree>
  </p:cSld>
  <p:clrMapOvr>
    <a:masterClrMapping/>
  </p:clrMapOvr>
</p:sld>
</file>

<file path=ppt/slides/slide1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solidFill>
                  <a:schemeClr val="lt1"/>
                </a:solidFill>
              </a:rPr>
              <a:t>واسمعنا </a:t>
            </a:r>
            <a:r>
              <a:rPr lang="ar-SA" sz="27500" dirty="0"/>
              <a:t/>
            </a:r>
            <a:br>
              <a:rPr lang="ar-SA" sz="27500" dirty="0"/>
            </a:b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سوتيم ايرون</a:t>
            </a:r>
            <a:endParaRPr lang="ar-EG" sz="18300" dirty="0"/>
          </a:p>
        </p:txBody>
      </p:sp>
      <p:sp>
        <p:nvSpPr>
          <p:cNvPr id="5" name="Text Placeholder 4"/>
          <p:cNvSpPr>
            <a:spLocks noGrp="1"/>
          </p:cNvSpPr>
          <p:nvPr>
            <p:ph type="body" sz="quarter" idx="3"/>
          </p:nvPr>
        </p:nvSpPr>
        <p:spPr/>
        <p:txBody>
          <a:bodyPr/>
          <a:lstStyle/>
          <a:p>
            <a:r>
              <a:rPr lang="en-US" dirty="0">
                <a:latin typeface="Avva_Shenouda" pitchFamily="34" charset="2"/>
              </a:rPr>
              <a:t>cwtem `eron</a:t>
            </a:r>
            <a:endParaRPr lang="en-US" sz="12400" dirty="0">
              <a:latin typeface="Avva_Shenouda" pitchFamily="34" charset="2"/>
            </a:endParaRPr>
          </a:p>
        </p:txBody>
      </p:sp>
    </p:spTree>
  </p:cSld>
  <p:clrMapOvr>
    <a:masterClrMapping/>
  </p:clrMapOvr>
</p:sld>
</file>

<file path=ppt/slides/slide1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آمين</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آمين</a:t>
            </a:r>
            <a:endParaRPr lang="ar-EG" dirty="0"/>
          </a:p>
        </p:txBody>
      </p:sp>
      <p:sp>
        <p:nvSpPr>
          <p:cNvPr id="5" name="Text Placeholder 4"/>
          <p:cNvSpPr>
            <a:spLocks noGrp="1"/>
          </p:cNvSpPr>
          <p:nvPr>
            <p:ph type="body" sz="quarter" idx="3"/>
          </p:nvPr>
        </p:nvSpPr>
        <p:spPr/>
        <p:txBody>
          <a:bodyPr/>
          <a:lstStyle/>
          <a:p>
            <a:r>
              <a:rPr lang="en-US" dirty="0">
                <a:latin typeface="Avva_Shenouda" pitchFamily="34" charset="2"/>
              </a:rPr>
              <a:t>Am3n</a:t>
            </a:r>
          </a:p>
        </p:txBody>
      </p:sp>
    </p:spTree>
    <p:extLst>
      <p:ext uri="{BB962C8B-B14F-4D97-AF65-F5344CB8AC3E}">
        <p14:creationId xmlns:p14="http://schemas.microsoft.com/office/powerpoint/2010/main" val="2340544811"/>
      </p:ext>
    </p:extLst>
  </p:cSld>
  <p:clrMapOvr>
    <a:masterClrMapping/>
  </p:clrMapOvr>
</p:sld>
</file>

<file path=ppt/slides/slide1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وباركنا وإحفظنا وأعنا</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 اسمو ايرون : أريه ايرون : أري فويثين ايرون</a:t>
            </a:r>
            <a:endParaRPr lang="ar-EG" sz="13300" dirty="0"/>
          </a:p>
        </p:txBody>
      </p:sp>
      <p:sp>
        <p:nvSpPr>
          <p:cNvPr id="5" name="Text Placeholder 4"/>
          <p:cNvSpPr>
            <a:spLocks noGrp="1"/>
          </p:cNvSpPr>
          <p:nvPr>
            <p:ph type="body" sz="quarter" idx="3"/>
          </p:nvPr>
        </p:nvSpPr>
        <p:spPr>
          <a:xfrm>
            <a:off x="0" y="5449733"/>
            <a:ext cx="9144000" cy="682357"/>
          </a:xfrm>
        </p:spPr>
        <p:txBody>
          <a:bodyPr/>
          <a:lstStyle/>
          <a:p>
            <a:r>
              <a:rPr lang="en-US" dirty="0">
                <a:latin typeface="Avva_Shenouda" pitchFamily="34" charset="2"/>
              </a:rPr>
              <a:t>`cmov `eron : areh `eron : `aribo `30in `eron</a:t>
            </a:r>
            <a:endParaRPr lang="en-US" sz="10800" dirty="0">
              <a:latin typeface="Avva_Shenouda" pitchFamily="34" charset="2"/>
            </a:endParaRPr>
          </a:p>
        </p:txBody>
      </p:sp>
    </p:spTree>
  </p:cSld>
  <p:clrMapOvr>
    <a:masterClrMapping/>
  </p:clrMapOvr>
</p:sld>
</file>

<file path=ppt/slides/slide1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آمين</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آمين</a:t>
            </a:r>
            <a:endParaRPr lang="ar-EG" dirty="0"/>
          </a:p>
        </p:txBody>
      </p:sp>
      <p:sp>
        <p:nvSpPr>
          <p:cNvPr id="5" name="Text Placeholder 4"/>
          <p:cNvSpPr>
            <a:spLocks noGrp="1"/>
          </p:cNvSpPr>
          <p:nvPr>
            <p:ph type="body" sz="quarter" idx="3"/>
          </p:nvPr>
        </p:nvSpPr>
        <p:spPr/>
        <p:txBody>
          <a:bodyPr/>
          <a:lstStyle/>
          <a:p>
            <a:r>
              <a:rPr lang="en-US" dirty="0">
                <a:latin typeface="Avva_Shenouda" pitchFamily="34" charset="2"/>
              </a:rPr>
              <a:t>Am3n</a:t>
            </a:r>
          </a:p>
        </p:txBody>
      </p:sp>
    </p:spTree>
    <p:extLst>
      <p:ext uri="{BB962C8B-B14F-4D97-AF65-F5344CB8AC3E}">
        <p14:creationId xmlns:p14="http://schemas.microsoft.com/office/powerpoint/2010/main" val="105587995"/>
      </p:ext>
    </p:extLst>
  </p:cSld>
  <p:clrMapOvr>
    <a:masterClrMapping/>
  </p:clrMapOvr>
</p:sld>
</file>

<file path=ppt/slides/slide1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وإرفع غضبك عنا  و إفتقدنا بخلاصك</a:t>
            </a:r>
            <a:endParaRPr lang="ar-SA" sz="239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أولي امبيك جونت ايفول هارون چيمبينشيني خين بيك أووجاي</a:t>
            </a:r>
            <a:endParaRPr lang="ar-EG" sz="12300" dirty="0"/>
          </a:p>
        </p:txBody>
      </p:sp>
      <p:sp>
        <p:nvSpPr>
          <p:cNvPr id="5" name="Text Placeholder 4"/>
          <p:cNvSpPr>
            <a:spLocks noGrp="1"/>
          </p:cNvSpPr>
          <p:nvPr>
            <p:ph type="body" sz="quarter" idx="3"/>
          </p:nvPr>
        </p:nvSpPr>
        <p:spPr>
          <a:xfrm>
            <a:off x="0" y="5438156"/>
            <a:ext cx="9144000" cy="682357"/>
          </a:xfrm>
        </p:spPr>
        <p:txBody>
          <a:bodyPr/>
          <a:lstStyle/>
          <a:p>
            <a:r>
              <a:rPr lang="en-US" sz="2900" dirty="0">
                <a:latin typeface="Avva_Shenouda" pitchFamily="34" charset="2"/>
              </a:rPr>
              <a:t> `wli `mpekgwnt `ebolharon : gempen2ini qen pekovgai</a:t>
            </a:r>
          </a:p>
        </p:txBody>
      </p:sp>
    </p:spTree>
  </p:cSld>
  <p:clrMapOvr>
    <a:masterClrMapping/>
  </p:clrMapOvr>
</p:sld>
</file>

<file path=ppt/slides/slide1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وإغفر لنا خطايانا</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كا نين نوفي نان ايفول </a:t>
            </a:r>
            <a:endParaRPr lang="ar-EG" sz="15900" dirty="0"/>
          </a:p>
        </p:txBody>
      </p:sp>
      <p:sp>
        <p:nvSpPr>
          <p:cNvPr id="5" name="Text Placeholder 4"/>
          <p:cNvSpPr>
            <a:spLocks noGrp="1"/>
          </p:cNvSpPr>
          <p:nvPr>
            <p:ph type="body" sz="quarter" idx="3"/>
          </p:nvPr>
        </p:nvSpPr>
        <p:spPr/>
        <p:txBody>
          <a:bodyPr/>
          <a:lstStyle/>
          <a:p>
            <a:r>
              <a:rPr lang="pt-BR" dirty="0">
                <a:latin typeface="Avva_Shenouda" pitchFamily="34" charset="2"/>
              </a:rPr>
              <a:t>ovoh xa nennobi nan `ebol</a:t>
            </a:r>
            <a:endParaRPr lang="en-US" sz="11500" dirty="0">
              <a:latin typeface="Avva_Shenouda" pitchFamily="34" charset="2"/>
            </a:endParaRPr>
          </a:p>
        </p:txBody>
      </p:sp>
    </p:spTree>
  </p:cSld>
  <p:clrMapOvr>
    <a:masterClrMapping/>
  </p:clrMapOvr>
</p:sld>
</file>

<file path=ppt/slides/slide1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t>أمين </a:t>
            </a:r>
            <a:r>
              <a:rPr lang="ar-SA" dirty="0"/>
              <a:t>يارب إرحم</a:t>
            </a:r>
            <a:r>
              <a:rPr lang="ar-EG" dirty="0"/>
              <a:t> </a:t>
            </a:r>
            <a:r>
              <a:rPr lang="ar-SA" dirty="0"/>
              <a:t>يارب إرحم</a:t>
            </a:r>
            <a:r>
              <a:rPr lang="ar-EG" dirty="0"/>
              <a:t> </a:t>
            </a:r>
            <a:r>
              <a:rPr lang="ar-SA" dirty="0"/>
              <a:t>يارب إرحم</a:t>
            </a:r>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آمين</a:t>
            </a:r>
            <a:r>
              <a:rPr lang="ar-EG" dirty="0"/>
              <a:t> </a:t>
            </a:r>
            <a:r>
              <a:rPr lang="ar-SA" dirty="0"/>
              <a:t>كيريى ليسون</a:t>
            </a:r>
            <a:r>
              <a:rPr lang="ar-EG" dirty="0"/>
              <a:t> </a:t>
            </a:r>
            <a:r>
              <a:rPr lang="ar-SA" dirty="0"/>
              <a:t>كيريى ليسون</a:t>
            </a:r>
            <a:r>
              <a:rPr lang="ar-EG" dirty="0"/>
              <a:t> </a:t>
            </a:r>
            <a:r>
              <a:rPr lang="ar-SA" dirty="0"/>
              <a:t>كيريى ليسون</a:t>
            </a:r>
            <a:endParaRPr lang="ar-EG" dirty="0"/>
          </a:p>
        </p:txBody>
      </p:sp>
      <p:sp>
        <p:nvSpPr>
          <p:cNvPr id="5" name="Text Placeholder 4"/>
          <p:cNvSpPr>
            <a:spLocks noGrp="1"/>
          </p:cNvSpPr>
          <p:nvPr>
            <p:ph type="body" sz="quarter" idx="3"/>
          </p:nvPr>
        </p:nvSpPr>
        <p:spPr/>
        <p:txBody>
          <a:bodyPr/>
          <a:lstStyle/>
          <a:p>
            <a:r>
              <a:rPr lang="en-US" dirty="0">
                <a:latin typeface="Athanasius" pitchFamily="2" charset="0"/>
              </a:rPr>
              <a:t>`</a:t>
            </a:r>
            <a:r>
              <a:rPr lang="en-US" dirty="0" err="1">
                <a:latin typeface="Athanasius" pitchFamily="2" charset="0"/>
              </a:rPr>
              <a:t>amhn</a:t>
            </a:r>
            <a:r>
              <a:rPr lang="ar-EG" dirty="0">
                <a:latin typeface="Athanasius" pitchFamily="2" charset="0"/>
              </a:rPr>
              <a:t> </a:t>
            </a:r>
            <a:r>
              <a:rPr lang="en-US" dirty="0" err="1">
                <a:latin typeface="Athanasius" pitchFamily="2" charset="0"/>
              </a:rPr>
              <a:t>Kuri`e</a:t>
            </a:r>
            <a:r>
              <a:rPr lang="en-US" dirty="0">
                <a:latin typeface="Athanasius" pitchFamily="2" charset="0"/>
              </a:rPr>
              <a:t> `</a:t>
            </a:r>
            <a:r>
              <a:rPr lang="en-US" dirty="0" err="1">
                <a:latin typeface="Athanasius" pitchFamily="2" charset="0"/>
              </a:rPr>
              <a:t>ele`hco</a:t>
            </a:r>
            <a:r>
              <a:rPr lang="ar-EG" dirty="0">
                <a:latin typeface="Athanasius" pitchFamily="2" charset="0"/>
              </a:rPr>
              <a:t>  </a:t>
            </a:r>
            <a:r>
              <a:rPr lang="en-US" dirty="0">
                <a:latin typeface="Athanasius" pitchFamily="2" charset="0"/>
              </a:rPr>
              <a:t>Kuri`e `</a:t>
            </a:r>
            <a:r>
              <a:rPr lang="en-US" dirty="0" err="1">
                <a:latin typeface="Athanasius" pitchFamily="2" charset="0"/>
              </a:rPr>
              <a:t>ele`hcon</a:t>
            </a:r>
            <a:r>
              <a:rPr lang="ar-EG" dirty="0">
                <a:latin typeface="Athanasius" pitchFamily="2" charset="0"/>
              </a:rPr>
              <a:t> </a:t>
            </a:r>
            <a:r>
              <a:rPr lang="en-US" dirty="0" err="1">
                <a:latin typeface="Athanasius" pitchFamily="2" charset="0"/>
              </a:rPr>
              <a:t>Kuri`e</a:t>
            </a:r>
            <a:r>
              <a:rPr lang="en-US" dirty="0">
                <a:latin typeface="Athanasius" pitchFamily="2" charset="0"/>
              </a:rPr>
              <a:t> `</a:t>
            </a:r>
            <a:r>
              <a:rPr lang="en-US" dirty="0" err="1">
                <a:latin typeface="Athanasius" pitchFamily="2" charset="0"/>
              </a:rPr>
              <a:t>ele`hcon</a:t>
            </a:r>
            <a:endParaRPr lang="en-US" dirty="0">
              <a:latin typeface="Athanasius" pitchFamily="2"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الرب إلهك. وكما أمرك الرب إلهك لا تمل به يمنة ولا يسرة عن جميع الطريق التى أمرك بها الرب الهك. </a:t>
            </a:r>
            <a:endParaRPr lang="en-US" dirty="0"/>
          </a:p>
        </p:txBody>
      </p:sp>
    </p:spTree>
    <p:extLst>
      <p:ext uri="{BB962C8B-B14F-4D97-AF65-F5344CB8AC3E}">
        <p14:creationId xmlns:p14="http://schemas.microsoft.com/office/powerpoint/2010/main" val="1750744802"/>
      </p:ext>
    </p:extLst>
  </p:cSld>
  <p:clrMapOvr>
    <a:masterClrMapping/>
  </p:clrMapOvr>
</p:sld>
</file>

<file path=ppt/slides/slide1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96DE-E2DC-4B23-8855-2DD96568DB89}"/>
              </a:ext>
            </a:extLst>
          </p:cNvPr>
          <p:cNvSpPr>
            <a:spLocks noGrp="1"/>
          </p:cNvSpPr>
          <p:nvPr>
            <p:ph type="title"/>
          </p:nvPr>
        </p:nvSpPr>
        <p:spPr/>
        <p:txBody>
          <a:bodyPr>
            <a:normAutofit/>
          </a:bodyPr>
          <a:lstStyle/>
          <a:p>
            <a:r>
              <a:rPr lang="ar-EG" sz="4000"/>
              <a:t>أمين  يارب ارحم  يارب ارحم  يارب ارحم</a:t>
            </a:r>
            <a:endParaRPr lang="en-US" sz="4000" dirty="0"/>
          </a:p>
        </p:txBody>
      </p:sp>
      <p:sp>
        <p:nvSpPr>
          <p:cNvPr id="3" name="Text Placeholder 2">
            <a:extLst>
              <a:ext uri="{FF2B5EF4-FFF2-40B4-BE49-F238E27FC236}">
                <a16:creationId xmlns:a16="http://schemas.microsoft.com/office/drawing/2014/main" id="{850ABFAD-E8F6-411A-B315-C47AE69A3676}"/>
              </a:ext>
            </a:extLst>
          </p:cNvPr>
          <p:cNvSpPr>
            <a:spLocks noGrp="1"/>
          </p:cNvSpPr>
          <p:nvPr>
            <p:ph type="body" idx="1"/>
          </p:nvPr>
        </p:nvSpPr>
        <p:spPr/>
        <p:txBody>
          <a:bodyPr/>
          <a:lstStyle/>
          <a:p>
            <a:r>
              <a:rPr lang="ar-EG" sz="3600" dirty="0"/>
              <a:t>أمين  كيريى ليسون  كيريى ليسون  كيريى ليسون</a:t>
            </a:r>
            <a:endParaRPr lang="en-US" sz="3600" dirty="0"/>
          </a:p>
        </p:txBody>
      </p:sp>
      <p:sp>
        <p:nvSpPr>
          <p:cNvPr id="4" name="Text Placeholder 3">
            <a:extLst>
              <a:ext uri="{FF2B5EF4-FFF2-40B4-BE49-F238E27FC236}">
                <a16:creationId xmlns:a16="http://schemas.microsoft.com/office/drawing/2014/main" id="{C06FE8AE-445B-48BC-920F-5E6C6B2FD835}"/>
              </a:ext>
            </a:extLst>
          </p:cNvPr>
          <p:cNvSpPr>
            <a:spLocks noGrp="1"/>
          </p:cNvSpPr>
          <p:nvPr>
            <p:ph type="body" sz="quarter" idx="3"/>
          </p:nvPr>
        </p:nvSpPr>
        <p:spPr/>
        <p:txBody>
          <a:bodyPr/>
          <a:lstStyle/>
          <a:p>
            <a:r>
              <a:rPr lang="en-US" sz="3400" dirty="0" err="1"/>
              <a:t>Kuri`e</a:t>
            </a:r>
            <a:r>
              <a:rPr lang="en-US" sz="3400" dirty="0"/>
              <a:t> `</a:t>
            </a:r>
            <a:r>
              <a:rPr lang="en-US" sz="3400" dirty="0" err="1"/>
              <a:t>ele`hcon</a:t>
            </a:r>
            <a:r>
              <a:rPr lang="ar-EG" sz="3400" dirty="0"/>
              <a:t>  </a:t>
            </a:r>
            <a:r>
              <a:rPr lang="en-US" sz="3400" dirty="0" err="1"/>
              <a:t>Kuri`e</a:t>
            </a:r>
            <a:r>
              <a:rPr lang="en-US" sz="3400" dirty="0"/>
              <a:t> `</a:t>
            </a:r>
            <a:r>
              <a:rPr lang="en-US" sz="3400" dirty="0" err="1"/>
              <a:t>ele`hcon</a:t>
            </a:r>
            <a:r>
              <a:rPr lang="ar-EG" sz="3400" dirty="0"/>
              <a:t>  </a:t>
            </a:r>
            <a:r>
              <a:rPr lang="en-US" sz="3400" dirty="0" err="1"/>
              <a:t>Kuri`e</a:t>
            </a:r>
            <a:r>
              <a:rPr lang="en-US" sz="3400" dirty="0"/>
              <a:t> `</a:t>
            </a:r>
            <a:r>
              <a:rPr lang="en-US" sz="3400" dirty="0" err="1"/>
              <a:t>ele`hcon</a:t>
            </a:r>
            <a:endParaRPr lang="en-US" sz="3400" dirty="0"/>
          </a:p>
        </p:txBody>
      </p:sp>
      <p:sp>
        <p:nvSpPr>
          <p:cNvPr id="5" name="Rectangle 4">
            <a:hlinkClick r:id="rId2" action="ppaction://hlinksldjump"/>
            <a:extLst>
              <a:ext uri="{FF2B5EF4-FFF2-40B4-BE49-F238E27FC236}">
                <a16:creationId xmlns:a16="http://schemas.microsoft.com/office/drawing/2014/main" id="{0091DFE1-8A12-4865-9A1A-297AF9A80D03}"/>
              </a:ext>
            </a:extLst>
          </p:cNvPr>
          <p:cNvSpPr/>
          <p:nvPr/>
        </p:nvSpPr>
        <p:spPr>
          <a:xfrm>
            <a:off x="7215266" y="3812684"/>
            <a:ext cx="1928733" cy="646331"/>
          </a:xfrm>
          <a:prstGeom prst="rect">
            <a:avLst/>
          </a:prstGeom>
        </p:spPr>
        <p:txBody>
          <a:bodyPr wrap="none">
            <a:spAutoFit/>
          </a:bodyPr>
          <a:lstStyle/>
          <a:p>
            <a:r>
              <a:rPr lang="en-US" sz="3600" dirty="0" err="1">
                <a:solidFill>
                  <a:srgbClr val="FFC000"/>
                </a:solidFill>
              </a:rPr>
              <a:t>تى</a:t>
            </a:r>
            <a:r>
              <a:rPr lang="en-US" sz="3600" dirty="0">
                <a:solidFill>
                  <a:srgbClr val="FFC000"/>
                </a:solidFill>
              </a:rPr>
              <a:t> </a:t>
            </a:r>
            <a:r>
              <a:rPr lang="en-US" sz="3600" dirty="0" err="1">
                <a:solidFill>
                  <a:srgbClr val="FFC000"/>
                </a:solidFill>
              </a:rPr>
              <a:t>جاليلى</a:t>
            </a:r>
            <a:r>
              <a:rPr lang="en-US" sz="3600" dirty="0">
                <a:solidFill>
                  <a:srgbClr val="FFC000"/>
                </a:solidFill>
              </a:rPr>
              <a:t> </a:t>
            </a:r>
            <a:r>
              <a:rPr lang="en-US" sz="3600" dirty="0" err="1">
                <a:solidFill>
                  <a:srgbClr val="FFC000"/>
                </a:solidFill>
              </a:rPr>
              <a:t>اه</a:t>
            </a:r>
            <a:endParaRPr lang="en-US" sz="3600" dirty="0">
              <a:solidFill>
                <a:srgbClr val="FFC000"/>
              </a:solidFill>
            </a:endParaRPr>
          </a:p>
        </p:txBody>
      </p:sp>
    </p:spTree>
    <p:extLst>
      <p:ext uri="{BB962C8B-B14F-4D97-AF65-F5344CB8AC3E}">
        <p14:creationId xmlns:p14="http://schemas.microsoft.com/office/powerpoint/2010/main" val="3897677749"/>
      </p:ext>
    </p:extLst>
  </p:cSld>
  <p:clrMapOvr>
    <a:masterClrMapping/>
  </p:clrMapOvr>
</p:sld>
</file>

<file path=ppt/slides/slide1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A10-3188-44FF-A4AD-2BBB14F97D97}"/>
              </a:ext>
            </a:extLst>
          </p:cNvPr>
          <p:cNvSpPr>
            <a:spLocks noGrp="1"/>
          </p:cNvSpPr>
          <p:nvPr>
            <p:ph type="title"/>
          </p:nvPr>
        </p:nvSpPr>
        <p:spPr>
          <a:xfrm>
            <a:off x="0" y="4761787"/>
            <a:ext cx="9144000" cy="1581864"/>
          </a:xfrm>
        </p:spPr>
        <p:txBody>
          <a:bodyPr>
            <a:normAutofit/>
          </a:bodyPr>
          <a:lstStyle/>
          <a:p>
            <a:r>
              <a:rPr lang="ar-EG" sz="5400" dirty="0">
                <a:solidFill>
                  <a:srgbClr val="FFC000"/>
                </a:solidFill>
              </a:rPr>
              <a:t>لحن تى جاليلى اه</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1A10-3188-44FF-A4AD-2BBB14F97D97}"/>
              </a:ext>
            </a:extLst>
          </p:cNvPr>
          <p:cNvSpPr>
            <a:spLocks noGrp="1"/>
          </p:cNvSpPr>
          <p:nvPr>
            <p:ph type="title"/>
          </p:nvPr>
        </p:nvSpPr>
        <p:spPr/>
        <p:txBody>
          <a:bodyPr/>
          <a:lstStyle/>
          <a:p>
            <a:r>
              <a:rPr lang="ar-EG" dirty="0"/>
              <a:t>جليلوا الأمم : الجالسون في الظلمة</a:t>
            </a:r>
          </a:p>
        </p:txBody>
      </p:sp>
      <p:sp>
        <p:nvSpPr>
          <p:cNvPr id="3" name="Text Placeholder 2">
            <a:extLst>
              <a:ext uri="{FF2B5EF4-FFF2-40B4-BE49-F238E27FC236}">
                <a16:creationId xmlns:a16="http://schemas.microsoft.com/office/drawing/2014/main" id="{E8012976-64E2-406E-8064-B2E19A0D76DE}"/>
              </a:ext>
            </a:extLst>
          </p:cNvPr>
          <p:cNvSpPr>
            <a:spLocks noGrp="1"/>
          </p:cNvSpPr>
          <p:nvPr>
            <p:ph type="body" idx="1"/>
          </p:nvPr>
        </p:nvSpPr>
        <p:spPr/>
        <p:txBody>
          <a:bodyPr/>
          <a:lstStyle/>
          <a:p>
            <a:r>
              <a:rPr lang="ar-EG" dirty="0"/>
              <a:t>تى جاليلى ا إنتى نى إثنوس: نى إت هيمسى خين إبكاكى</a:t>
            </a:r>
          </a:p>
        </p:txBody>
      </p:sp>
      <p:sp>
        <p:nvSpPr>
          <p:cNvPr id="5" name="Text Placeholder 4">
            <a:extLst>
              <a:ext uri="{FF2B5EF4-FFF2-40B4-BE49-F238E27FC236}">
                <a16:creationId xmlns:a16="http://schemas.microsoft.com/office/drawing/2014/main" id="{F2BF4202-093F-4A5A-928C-992EB39EB11A}"/>
              </a:ext>
            </a:extLst>
          </p:cNvPr>
          <p:cNvSpPr>
            <a:spLocks noGrp="1"/>
          </p:cNvSpPr>
          <p:nvPr>
            <p:ph type="body" sz="quarter" idx="3"/>
          </p:nvPr>
        </p:nvSpPr>
        <p:spPr/>
        <p:txBody>
          <a:bodyPr/>
          <a:lstStyle/>
          <a:p>
            <a:r>
              <a:rPr lang="en-US" dirty="0"/>
              <a:t>%</a:t>
            </a:r>
            <a:r>
              <a:rPr lang="en-US" dirty="0" err="1"/>
              <a:t>jalilea</a:t>
            </a:r>
            <a:r>
              <a:rPr lang="en-US" dirty="0"/>
              <a:t> `</a:t>
            </a:r>
            <a:r>
              <a:rPr lang="en-US" dirty="0" err="1"/>
              <a:t>nte</a:t>
            </a:r>
            <a:r>
              <a:rPr lang="en-US" dirty="0"/>
              <a:t> nie0noc : n3ethemci </a:t>
            </a:r>
            <a:r>
              <a:rPr lang="en-US" dirty="0" err="1"/>
              <a:t>qen</a:t>
            </a:r>
            <a:r>
              <a:rPr lang="en-US" dirty="0"/>
              <a:t> `</a:t>
            </a:r>
            <a:r>
              <a:rPr lang="en-US" dirty="0" err="1"/>
              <a:t>pxaki</a:t>
            </a:r>
            <a:endParaRPr lang="en-US" dirty="0"/>
          </a:p>
        </p:txBody>
      </p:sp>
    </p:spTree>
    <p:extLst>
      <p:ext uri="{BB962C8B-B14F-4D97-AF65-F5344CB8AC3E}">
        <p14:creationId xmlns:p14="http://schemas.microsoft.com/office/powerpoint/2010/main" val="8606204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B075-17FE-4CC6-9165-6B8C634DAD43}"/>
              </a:ext>
            </a:extLst>
          </p:cNvPr>
          <p:cNvSpPr>
            <a:spLocks noGrp="1"/>
          </p:cNvSpPr>
          <p:nvPr>
            <p:ph type="title"/>
          </p:nvPr>
        </p:nvSpPr>
        <p:spPr/>
        <p:txBody>
          <a:bodyPr/>
          <a:lstStyle/>
          <a:p>
            <a:r>
              <a:rPr lang="ar-EG" dirty="0"/>
              <a:t>وظلال الموت : أشرق عليهم النور العظيم </a:t>
            </a:r>
          </a:p>
        </p:txBody>
      </p:sp>
      <p:sp>
        <p:nvSpPr>
          <p:cNvPr id="3" name="Text Placeholder 2">
            <a:extLst>
              <a:ext uri="{FF2B5EF4-FFF2-40B4-BE49-F238E27FC236}">
                <a16:creationId xmlns:a16="http://schemas.microsoft.com/office/drawing/2014/main" id="{7848D568-6851-4132-A128-E1202D48E044}"/>
              </a:ext>
            </a:extLst>
          </p:cNvPr>
          <p:cNvSpPr>
            <a:spLocks noGrp="1"/>
          </p:cNvSpPr>
          <p:nvPr>
            <p:ph type="body" idx="1"/>
          </p:nvPr>
        </p:nvSpPr>
        <p:spPr/>
        <p:txBody>
          <a:bodyPr/>
          <a:lstStyle/>
          <a:p>
            <a:r>
              <a:rPr lang="ar-EG" dirty="0"/>
              <a:t>نيم إتخيـﭭـى إم إفمو: أو ني أو نيشتى إن أوأوينى أفشاى نوؤو</a:t>
            </a:r>
          </a:p>
        </p:txBody>
      </p:sp>
      <p:sp>
        <p:nvSpPr>
          <p:cNvPr id="5" name="Text Placeholder 4">
            <a:extLst>
              <a:ext uri="{FF2B5EF4-FFF2-40B4-BE49-F238E27FC236}">
                <a16:creationId xmlns:a16="http://schemas.microsoft.com/office/drawing/2014/main" id="{C5A2A472-C317-470F-B850-E85A7D1C3D34}"/>
              </a:ext>
            </a:extLst>
          </p:cNvPr>
          <p:cNvSpPr>
            <a:spLocks noGrp="1"/>
          </p:cNvSpPr>
          <p:nvPr>
            <p:ph type="body" sz="quarter" idx="3"/>
          </p:nvPr>
        </p:nvSpPr>
        <p:spPr/>
        <p:txBody>
          <a:bodyPr/>
          <a:lstStyle/>
          <a:p>
            <a:r>
              <a:rPr lang="en-US" sz="3200" dirty="0" err="1"/>
              <a:t>nem</a:t>
            </a:r>
            <a:r>
              <a:rPr lang="en-US" sz="3200" dirty="0"/>
              <a:t> `tq3ibi `</a:t>
            </a:r>
            <a:r>
              <a:rPr lang="en-US" sz="3200" dirty="0" err="1"/>
              <a:t>m`fmov</a:t>
            </a:r>
            <a:r>
              <a:rPr lang="en-US" sz="3200" dirty="0"/>
              <a:t> : ovni25 `</a:t>
            </a:r>
            <a:r>
              <a:rPr lang="en-US" sz="3200" dirty="0" err="1"/>
              <a:t>novwini</a:t>
            </a:r>
            <a:r>
              <a:rPr lang="en-US" sz="3200" dirty="0"/>
              <a:t> a42ai </a:t>
            </a:r>
            <a:r>
              <a:rPr lang="en-US" sz="3200" dirty="0" err="1"/>
              <a:t>nwov</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DB51-8699-4778-87B0-C5ADC549F800}"/>
              </a:ext>
            </a:extLst>
          </p:cNvPr>
          <p:cNvSpPr>
            <a:spLocks noGrp="1"/>
          </p:cNvSpPr>
          <p:nvPr>
            <p:ph type="title"/>
          </p:nvPr>
        </p:nvSpPr>
        <p:spPr/>
        <p:txBody>
          <a:bodyPr/>
          <a:lstStyle/>
          <a:p>
            <a:r>
              <a:rPr lang="ar-EG" dirty="0"/>
              <a:t> الله المستريح : في قديسيه </a:t>
            </a:r>
          </a:p>
        </p:txBody>
      </p:sp>
      <p:sp>
        <p:nvSpPr>
          <p:cNvPr id="3" name="Text Placeholder 2">
            <a:extLst>
              <a:ext uri="{FF2B5EF4-FFF2-40B4-BE49-F238E27FC236}">
                <a16:creationId xmlns:a16="http://schemas.microsoft.com/office/drawing/2014/main" id="{FFE74D2B-049E-4E09-967E-96A220D5DBE1}"/>
              </a:ext>
            </a:extLst>
          </p:cNvPr>
          <p:cNvSpPr>
            <a:spLocks noGrp="1"/>
          </p:cNvSpPr>
          <p:nvPr>
            <p:ph type="body" idx="1"/>
          </p:nvPr>
        </p:nvSpPr>
        <p:spPr/>
        <p:txBody>
          <a:bodyPr/>
          <a:lstStyle/>
          <a:p>
            <a:r>
              <a:rPr lang="ar-EG" dirty="0"/>
              <a:t>إفنوتى فى إث موتين إموف:خين نى إثؤاب إنطاف</a:t>
            </a:r>
          </a:p>
        </p:txBody>
      </p:sp>
      <p:sp>
        <p:nvSpPr>
          <p:cNvPr id="5" name="Text Placeholder 4">
            <a:extLst>
              <a:ext uri="{FF2B5EF4-FFF2-40B4-BE49-F238E27FC236}">
                <a16:creationId xmlns:a16="http://schemas.microsoft.com/office/drawing/2014/main" id="{CB6EEDF4-7C74-4124-A531-06D9EBAFE102}"/>
              </a:ext>
            </a:extLst>
          </p:cNvPr>
          <p:cNvSpPr>
            <a:spLocks noGrp="1"/>
          </p:cNvSpPr>
          <p:nvPr>
            <p:ph type="body" sz="quarter" idx="3"/>
          </p:nvPr>
        </p:nvSpPr>
        <p:spPr/>
        <p:txBody>
          <a:bodyPr/>
          <a:lstStyle/>
          <a:p>
            <a:r>
              <a:rPr lang="pt-BR" dirty="0"/>
              <a:t>F5 f3e0moten `mmo4 : qen n3e0ovab `nta4</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2C88-A197-4A13-96AA-77FB64D2B1FE}"/>
              </a:ext>
            </a:extLst>
          </p:cNvPr>
          <p:cNvSpPr>
            <a:spLocks noGrp="1"/>
          </p:cNvSpPr>
          <p:nvPr>
            <p:ph type="title"/>
          </p:nvPr>
        </p:nvSpPr>
        <p:spPr/>
        <p:txBody>
          <a:bodyPr/>
          <a:lstStyle/>
          <a:p>
            <a:r>
              <a:rPr lang="ar-EG" dirty="0"/>
              <a:t> تجسد من العذراء : لأجل خلاصنا</a:t>
            </a:r>
          </a:p>
        </p:txBody>
      </p:sp>
      <p:sp>
        <p:nvSpPr>
          <p:cNvPr id="3" name="Text Placeholder 2">
            <a:extLst>
              <a:ext uri="{FF2B5EF4-FFF2-40B4-BE49-F238E27FC236}">
                <a16:creationId xmlns:a16="http://schemas.microsoft.com/office/drawing/2014/main" id="{6562E71C-BA2B-44B5-964F-6E3234650FDB}"/>
              </a:ext>
            </a:extLst>
          </p:cNvPr>
          <p:cNvSpPr>
            <a:spLocks noGrp="1"/>
          </p:cNvSpPr>
          <p:nvPr>
            <p:ph type="body" idx="1"/>
          </p:nvPr>
        </p:nvSpPr>
        <p:spPr/>
        <p:txBody>
          <a:bodyPr/>
          <a:lstStyle/>
          <a:p>
            <a:r>
              <a:rPr lang="ar-EG" dirty="0"/>
              <a:t>أفتشى ساركس خين تى بارثينوس :إثـﭭـى فى إت إيفون إن أوجاى</a:t>
            </a:r>
          </a:p>
        </p:txBody>
      </p:sp>
      <p:sp>
        <p:nvSpPr>
          <p:cNvPr id="5" name="Text Placeholder 4">
            <a:extLst>
              <a:ext uri="{FF2B5EF4-FFF2-40B4-BE49-F238E27FC236}">
                <a16:creationId xmlns:a16="http://schemas.microsoft.com/office/drawing/2014/main" id="{587C5681-5EAF-4341-A9A7-1ED3E2906DAA}"/>
              </a:ext>
            </a:extLst>
          </p:cNvPr>
          <p:cNvSpPr>
            <a:spLocks noGrp="1"/>
          </p:cNvSpPr>
          <p:nvPr>
            <p:ph type="body" sz="quarter" idx="3"/>
          </p:nvPr>
        </p:nvSpPr>
        <p:spPr/>
        <p:txBody>
          <a:bodyPr/>
          <a:lstStyle/>
          <a:p>
            <a:r>
              <a:rPr lang="en-US" dirty="0"/>
              <a:t>a4sicar7 </a:t>
            </a:r>
            <a:r>
              <a:rPr lang="en-US" dirty="0" err="1"/>
              <a:t>qen</a:t>
            </a:r>
            <a:r>
              <a:rPr lang="en-US" dirty="0"/>
              <a:t> 5par0enoc : e0be f3etefwn `</a:t>
            </a:r>
            <a:r>
              <a:rPr lang="en-US" dirty="0" err="1"/>
              <a:t>novgai</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5E66-67C6-4814-9A29-55505A9EA8FA}"/>
              </a:ext>
            </a:extLst>
          </p:cNvPr>
          <p:cNvSpPr>
            <a:spLocks noGrp="1"/>
          </p:cNvSpPr>
          <p:nvPr>
            <p:ph type="title"/>
          </p:nvPr>
        </p:nvSpPr>
        <p:spPr/>
        <p:txBody>
          <a:bodyPr/>
          <a:lstStyle/>
          <a:p>
            <a:r>
              <a:rPr lang="ar-EG" dirty="0"/>
              <a:t>تعالوا أنظروا وتعجبوا : وسبحوا وهللوا بابتهاج</a:t>
            </a:r>
          </a:p>
        </p:txBody>
      </p:sp>
      <p:sp>
        <p:nvSpPr>
          <p:cNvPr id="3" name="Text Placeholder 2">
            <a:extLst>
              <a:ext uri="{FF2B5EF4-FFF2-40B4-BE49-F238E27FC236}">
                <a16:creationId xmlns:a16="http://schemas.microsoft.com/office/drawing/2014/main" id="{B67008B2-C8DF-44B4-BCCF-6CDCC66C1A44}"/>
              </a:ext>
            </a:extLst>
          </p:cNvPr>
          <p:cNvSpPr>
            <a:spLocks noGrp="1"/>
          </p:cNvSpPr>
          <p:nvPr>
            <p:ph type="body" idx="1"/>
          </p:nvPr>
        </p:nvSpPr>
        <p:spPr/>
        <p:txBody>
          <a:bodyPr/>
          <a:lstStyle/>
          <a:p>
            <a:r>
              <a:rPr lang="ar-EG" dirty="0"/>
              <a:t>أموينى أناﭫ أرى إشفيرى: هوس ثيليل خين أوإشليلوى</a:t>
            </a:r>
          </a:p>
        </p:txBody>
      </p:sp>
      <p:sp>
        <p:nvSpPr>
          <p:cNvPr id="5" name="Text Placeholder 4">
            <a:extLst>
              <a:ext uri="{FF2B5EF4-FFF2-40B4-BE49-F238E27FC236}">
                <a16:creationId xmlns:a16="http://schemas.microsoft.com/office/drawing/2014/main" id="{383C97A8-ED84-4454-8A76-8CF58CA7B87A}"/>
              </a:ext>
            </a:extLst>
          </p:cNvPr>
          <p:cNvSpPr>
            <a:spLocks noGrp="1"/>
          </p:cNvSpPr>
          <p:nvPr>
            <p:ph type="body" sz="quarter" idx="3"/>
          </p:nvPr>
        </p:nvSpPr>
        <p:spPr/>
        <p:txBody>
          <a:bodyPr/>
          <a:lstStyle/>
          <a:p>
            <a:r>
              <a:rPr lang="en-US" sz="3000" dirty="0" err="1"/>
              <a:t>Amwini</a:t>
            </a:r>
            <a:r>
              <a:rPr lang="en-US" sz="3000" dirty="0"/>
              <a:t> </a:t>
            </a:r>
            <a:r>
              <a:rPr lang="en-US" sz="3000" dirty="0" err="1"/>
              <a:t>anav</a:t>
            </a:r>
            <a:r>
              <a:rPr lang="en-US" sz="3000" dirty="0"/>
              <a:t> ari`2f3ri : </a:t>
            </a:r>
            <a:r>
              <a:rPr lang="en-US" sz="3000" dirty="0" err="1"/>
              <a:t>hwc</a:t>
            </a:r>
            <a:r>
              <a:rPr lang="en-US" sz="3000" dirty="0"/>
              <a:t> 0el3l </a:t>
            </a:r>
            <a:r>
              <a:rPr lang="en-US" sz="3000" dirty="0" err="1"/>
              <a:t>qen</a:t>
            </a:r>
            <a:r>
              <a:rPr lang="en-US" sz="3000" dirty="0"/>
              <a:t> ov`2l3lov`I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1849-61CB-4E1A-A075-0719F4AA05C8}"/>
              </a:ext>
            </a:extLst>
          </p:cNvPr>
          <p:cNvSpPr>
            <a:spLocks noGrp="1"/>
          </p:cNvSpPr>
          <p:nvPr>
            <p:ph type="title"/>
          </p:nvPr>
        </p:nvSpPr>
        <p:spPr/>
        <p:txBody>
          <a:bodyPr/>
          <a:lstStyle/>
          <a:p>
            <a:r>
              <a:rPr lang="ar-EG" dirty="0"/>
              <a:t>لهذا السر الذي ظهر لنا</a:t>
            </a:r>
          </a:p>
        </p:txBody>
      </p:sp>
      <p:sp>
        <p:nvSpPr>
          <p:cNvPr id="3" name="Text Placeholder 2">
            <a:extLst>
              <a:ext uri="{FF2B5EF4-FFF2-40B4-BE49-F238E27FC236}">
                <a16:creationId xmlns:a16="http://schemas.microsoft.com/office/drawing/2014/main" id="{535805AE-90FF-4A6D-94E7-DD39746DC93D}"/>
              </a:ext>
            </a:extLst>
          </p:cNvPr>
          <p:cNvSpPr>
            <a:spLocks noGrp="1"/>
          </p:cNvSpPr>
          <p:nvPr>
            <p:ph type="body" idx="1"/>
          </p:nvPr>
        </p:nvSpPr>
        <p:spPr/>
        <p:txBody>
          <a:bodyPr/>
          <a:lstStyle/>
          <a:p>
            <a:r>
              <a:rPr lang="ar-EG" dirty="0"/>
              <a:t>هيـﭼين باى ميستيريون: إيطاﭫ أوأونه نان إيـﭭول</a:t>
            </a:r>
          </a:p>
        </p:txBody>
      </p:sp>
      <p:sp>
        <p:nvSpPr>
          <p:cNvPr id="5" name="Text Placeholder 4">
            <a:extLst>
              <a:ext uri="{FF2B5EF4-FFF2-40B4-BE49-F238E27FC236}">
                <a16:creationId xmlns:a16="http://schemas.microsoft.com/office/drawing/2014/main" id="{AE5C4A63-7DA6-4529-A3E0-0FD6A9965875}"/>
              </a:ext>
            </a:extLst>
          </p:cNvPr>
          <p:cNvSpPr>
            <a:spLocks noGrp="1"/>
          </p:cNvSpPr>
          <p:nvPr>
            <p:ph type="body" sz="quarter" idx="3"/>
          </p:nvPr>
        </p:nvSpPr>
        <p:spPr/>
        <p:txBody>
          <a:bodyPr/>
          <a:lstStyle/>
          <a:p>
            <a:r>
              <a:rPr lang="en-US" dirty="0" err="1"/>
              <a:t>higen</a:t>
            </a:r>
            <a:r>
              <a:rPr lang="en-US" dirty="0"/>
              <a:t> paimvct3rion : eta4ovwnh nan </a:t>
            </a:r>
            <a:r>
              <a:rPr lang="en-US" dirty="0" err="1"/>
              <a:t>ebol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71DD-EB16-4646-80D1-7A4A4A481CC5}"/>
              </a:ext>
            </a:extLst>
          </p:cNvPr>
          <p:cNvSpPr>
            <a:spLocks noGrp="1"/>
          </p:cNvSpPr>
          <p:nvPr>
            <p:ph type="title"/>
          </p:nvPr>
        </p:nvSpPr>
        <p:spPr/>
        <p:txBody>
          <a:bodyPr/>
          <a:lstStyle/>
          <a:p>
            <a:r>
              <a:rPr lang="ar-EG" dirty="0"/>
              <a:t>لأن غير المتجسد تجسد : والكلمة تجسمت</a:t>
            </a:r>
          </a:p>
        </p:txBody>
      </p:sp>
      <p:sp>
        <p:nvSpPr>
          <p:cNvPr id="3" name="Text Placeholder 2">
            <a:extLst>
              <a:ext uri="{FF2B5EF4-FFF2-40B4-BE49-F238E27FC236}">
                <a16:creationId xmlns:a16="http://schemas.microsoft.com/office/drawing/2014/main" id="{E4B3090D-793C-4CB4-81B7-2C63AB3AAADD}"/>
              </a:ext>
            </a:extLst>
          </p:cNvPr>
          <p:cNvSpPr>
            <a:spLocks noGrp="1"/>
          </p:cNvSpPr>
          <p:nvPr>
            <p:ph type="body" idx="1"/>
          </p:nvPr>
        </p:nvSpPr>
        <p:spPr/>
        <p:txBody>
          <a:bodyPr/>
          <a:lstStyle/>
          <a:p>
            <a:r>
              <a:rPr lang="ar-EG" dirty="0"/>
              <a:t>ﭼـى بى أت ساركس أفتشى ساركس:أووه بى لوغوس أف إخثاى</a:t>
            </a:r>
          </a:p>
        </p:txBody>
      </p:sp>
      <p:sp>
        <p:nvSpPr>
          <p:cNvPr id="5" name="Text Placeholder 4">
            <a:extLst>
              <a:ext uri="{FF2B5EF4-FFF2-40B4-BE49-F238E27FC236}">
                <a16:creationId xmlns:a16="http://schemas.microsoft.com/office/drawing/2014/main" id="{C4096DF1-22C2-4483-A3A3-8D04991DFD82}"/>
              </a:ext>
            </a:extLst>
          </p:cNvPr>
          <p:cNvSpPr>
            <a:spLocks noGrp="1"/>
          </p:cNvSpPr>
          <p:nvPr>
            <p:ph type="body" sz="quarter" idx="3"/>
          </p:nvPr>
        </p:nvSpPr>
        <p:spPr/>
        <p:txBody>
          <a:bodyPr/>
          <a:lstStyle/>
          <a:p>
            <a:r>
              <a:rPr lang="en-US" dirty="0"/>
              <a:t>Ge piatcar7 a4sicar7 : </a:t>
            </a:r>
            <a:r>
              <a:rPr lang="en-US" dirty="0" err="1"/>
              <a:t>ovoh</a:t>
            </a:r>
            <a:r>
              <a:rPr lang="en-US" dirty="0"/>
              <a:t> </a:t>
            </a:r>
            <a:r>
              <a:rPr lang="en-US" dirty="0" err="1"/>
              <a:t>pilojoc</a:t>
            </a:r>
            <a:r>
              <a:rPr lang="en-US" dirty="0"/>
              <a:t> a4`q0ai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8CF1-09BD-4B9C-B706-88C575CF45FB}"/>
              </a:ext>
            </a:extLst>
          </p:cNvPr>
          <p:cNvSpPr>
            <a:spLocks noGrp="1"/>
          </p:cNvSpPr>
          <p:nvPr>
            <p:ph type="title"/>
          </p:nvPr>
        </p:nvSpPr>
        <p:spPr/>
        <p:txBody>
          <a:bodyPr/>
          <a:lstStyle/>
          <a:p>
            <a:r>
              <a:rPr lang="ar-EG" dirty="0"/>
              <a:t> وغير المبتدئ ابتدأ : وغير الزمني صار زمنيا </a:t>
            </a:r>
          </a:p>
        </p:txBody>
      </p:sp>
      <p:sp>
        <p:nvSpPr>
          <p:cNvPr id="3" name="Text Placeholder 2">
            <a:extLst>
              <a:ext uri="{FF2B5EF4-FFF2-40B4-BE49-F238E27FC236}">
                <a16:creationId xmlns:a16="http://schemas.microsoft.com/office/drawing/2014/main" id="{6040AE1A-565E-422E-A719-BAA7007BB825}"/>
              </a:ext>
            </a:extLst>
          </p:cNvPr>
          <p:cNvSpPr>
            <a:spLocks noGrp="1"/>
          </p:cNvSpPr>
          <p:nvPr>
            <p:ph type="body" idx="1"/>
          </p:nvPr>
        </p:nvSpPr>
        <p:spPr/>
        <p:txBody>
          <a:bodyPr/>
          <a:lstStyle/>
          <a:p>
            <a:r>
              <a:rPr lang="ar-EG" dirty="0"/>
              <a:t>بى أت أرشى أف إرهيتس: بى أت سيو أفشوبى خا أوإكرونوس</a:t>
            </a:r>
          </a:p>
        </p:txBody>
      </p:sp>
      <p:sp>
        <p:nvSpPr>
          <p:cNvPr id="5" name="Text Placeholder 4">
            <a:extLst>
              <a:ext uri="{FF2B5EF4-FFF2-40B4-BE49-F238E27FC236}">
                <a16:creationId xmlns:a16="http://schemas.microsoft.com/office/drawing/2014/main" id="{DAB874CE-B9ED-457C-B7DA-81D6B52A40DD}"/>
              </a:ext>
            </a:extLst>
          </p:cNvPr>
          <p:cNvSpPr>
            <a:spLocks noGrp="1"/>
          </p:cNvSpPr>
          <p:nvPr>
            <p:ph type="body" sz="quarter" idx="3"/>
          </p:nvPr>
        </p:nvSpPr>
        <p:spPr/>
        <p:txBody>
          <a:bodyPr/>
          <a:lstStyle/>
          <a:p>
            <a:r>
              <a:rPr lang="en-US" sz="3000" dirty="0"/>
              <a:t>piatarx3 a4erh3tc : piatc3ov a42wpi </a:t>
            </a:r>
            <a:r>
              <a:rPr lang="en-US" sz="3000" dirty="0" err="1"/>
              <a:t>qa</a:t>
            </a:r>
            <a:r>
              <a:rPr lang="en-US" sz="3000" dirty="0"/>
              <a:t> </a:t>
            </a:r>
            <a:r>
              <a:rPr lang="en-US" sz="3000" dirty="0" err="1"/>
              <a:t>ov`xronoc</a:t>
            </a:r>
            <a:endParaRPr lang="en-US" sz="3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ف</a:t>
            </a:r>
            <a:r>
              <a:rPr lang="ar-EG" sz="4800" dirty="0">
                <a:solidFill>
                  <a:schemeClr val="lt1"/>
                </a:solidFill>
              </a:rPr>
              <a:t>ل</a:t>
            </a:r>
            <a:r>
              <a:rPr lang="ar-SA" sz="4800" dirty="0">
                <a:solidFill>
                  <a:schemeClr val="lt1"/>
                </a:solidFill>
              </a:rPr>
              <a:t>نشكر صانع الخيرات الرحوم</a:t>
            </a:r>
            <a:endParaRPr lang="en-US" sz="4800" dirty="0"/>
          </a:p>
        </p:txBody>
      </p:sp>
      <p:sp>
        <p:nvSpPr>
          <p:cNvPr id="6" name="Text Placeholder 5"/>
          <p:cNvSpPr>
            <a:spLocks noGrp="1"/>
          </p:cNvSpPr>
          <p:nvPr>
            <p:ph type="body" idx="1"/>
          </p:nvPr>
        </p:nvSpPr>
        <p:spPr/>
        <p:txBody>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1" y="5578843"/>
            <a:ext cx="9144000" cy="682357"/>
          </a:xfrm>
        </p:spPr>
        <p:txBody>
          <a:bodyPr/>
          <a:lstStyle/>
          <a:p>
            <a:r>
              <a:rPr lang="en-US" dirty="0"/>
              <a:t>Maren ]ep`\mot   `</a:t>
            </a:r>
            <a:r>
              <a:rPr lang="en-US" dirty="0" err="1"/>
              <a:t>ntotf</a:t>
            </a:r>
            <a:r>
              <a:rPr lang="en-US" dirty="0"/>
              <a:t> `</a:t>
            </a:r>
            <a:r>
              <a:rPr lang="en-US" dirty="0" err="1"/>
              <a:t>mpireferpeqnanef</a:t>
            </a:r>
            <a:r>
              <a:rPr lang="en-US" dirty="0"/>
              <a:t> </a:t>
            </a:r>
            <a:r>
              <a:rPr lang="en-US" dirty="0" err="1"/>
              <a:t>ouo</a:t>
            </a:r>
            <a:r>
              <a:rPr lang="en-US" dirty="0"/>
              <a:t>\ `</a:t>
            </a:r>
            <a:r>
              <a:rPr lang="en-US" dirty="0" err="1"/>
              <a:t>nnaht</a:t>
            </a:r>
            <a:endParaRPr lang="en-US" dirty="0"/>
          </a:p>
        </p:txBody>
      </p:sp>
    </p:spTree>
    <p:extLst>
      <p:ext uri="{BB962C8B-B14F-4D97-AF65-F5344CB8AC3E}">
        <p14:creationId xmlns:p14="http://schemas.microsoft.com/office/powerpoint/2010/main" val="12706962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بل كما سلم لك الرب الهك أسلك فيه. ليريحك ويحسن اليك. ويوجدك فى الخير وتصير أياماً كثيرة على الارض التى ترثوها.</a:t>
            </a:r>
            <a:br>
              <a:rPr lang="ar-EG" dirty="0"/>
            </a:br>
            <a:endParaRPr lang="en-US" dirty="0"/>
          </a:p>
        </p:txBody>
      </p:sp>
    </p:spTree>
    <p:extLst>
      <p:ext uri="{BB962C8B-B14F-4D97-AF65-F5344CB8AC3E}">
        <p14:creationId xmlns:p14="http://schemas.microsoft.com/office/powerpoint/2010/main" val="847412734"/>
      </p:ext>
    </p:extLst>
  </p:cSld>
  <p:clrMapOvr>
    <a:masterClrMapping/>
  </p:clrMapOvr>
</p:sld>
</file>

<file path=ppt/slides/slide1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1FC-4BBE-40B5-80F1-D27885555F3E}"/>
              </a:ext>
            </a:extLst>
          </p:cNvPr>
          <p:cNvSpPr>
            <a:spLocks noGrp="1"/>
          </p:cNvSpPr>
          <p:nvPr>
            <p:ph type="title"/>
          </p:nvPr>
        </p:nvSpPr>
        <p:spPr/>
        <p:txBody>
          <a:bodyPr/>
          <a:lstStyle/>
          <a:p>
            <a:r>
              <a:rPr lang="ar-EG" dirty="0"/>
              <a:t>غير المدرك لمسوه : وغير المرئي رأوه</a:t>
            </a:r>
          </a:p>
        </p:txBody>
      </p:sp>
      <p:sp>
        <p:nvSpPr>
          <p:cNvPr id="3" name="Text Placeholder 2">
            <a:extLst>
              <a:ext uri="{FF2B5EF4-FFF2-40B4-BE49-F238E27FC236}">
                <a16:creationId xmlns:a16="http://schemas.microsoft.com/office/drawing/2014/main" id="{032F2C80-9118-4C18-98FD-AD26E41E789A}"/>
              </a:ext>
            </a:extLst>
          </p:cNvPr>
          <p:cNvSpPr>
            <a:spLocks noGrp="1"/>
          </p:cNvSpPr>
          <p:nvPr>
            <p:ph type="body" idx="1"/>
          </p:nvPr>
        </p:nvSpPr>
        <p:spPr/>
        <p:txBody>
          <a:bodyPr/>
          <a:lstStyle/>
          <a:p>
            <a:r>
              <a:rPr lang="ar-EG" dirty="0"/>
              <a:t>بى أت إشتاهوف أﭫ ﭼيم جومف:بى أثناﭫ إيروف سيناﭫ إيروف</a:t>
            </a:r>
          </a:p>
        </p:txBody>
      </p:sp>
      <p:sp>
        <p:nvSpPr>
          <p:cNvPr id="5" name="Text Placeholder 4">
            <a:extLst>
              <a:ext uri="{FF2B5EF4-FFF2-40B4-BE49-F238E27FC236}">
                <a16:creationId xmlns:a16="http://schemas.microsoft.com/office/drawing/2014/main" id="{C1345128-FB79-452C-AB36-226D9129CA13}"/>
              </a:ext>
            </a:extLst>
          </p:cNvPr>
          <p:cNvSpPr>
            <a:spLocks noGrp="1"/>
          </p:cNvSpPr>
          <p:nvPr>
            <p:ph type="body" sz="quarter" idx="3"/>
          </p:nvPr>
        </p:nvSpPr>
        <p:spPr/>
        <p:txBody>
          <a:bodyPr/>
          <a:lstStyle/>
          <a:p>
            <a:r>
              <a:rPr lang="en-US" sz="3000" dirty="0"/>
              <a:t>Piat`2taho4 </a:t>
            </a:r>
            <a:r>
              <a:rPr lang="en-US" sz="3000" dirty="0" err="1"/>
              <a:t>avgem</a:t>
            </a:r>
            <a:r>
              <a:rPr lang="en-US" sz="3000" dirty="0"/>
              <a:t> gwm4 : pia0nav ero4 </a:t>
            </a:r>
            <a:r>
              <a:rPr lang="en-US" sz="3000" dirty="0" err="1"/>
              <a:t>cenav</a:t>
            </a:r>
            <a:r>
              <a:rPr lang="en-US" sz="3000" dirty="0"/>
              <a:t> ero4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9C8A-85DD-4A29-A484-1E5445B240C7}"/>
              </a:ext>
            </a:extLst>
          </p:cNvPr>
          <p:cNvSpPr>
            <a:spLocks noGrp="1"/>
          </p:cNvSpPr>
          <p:nvPr>
            <p:ph type="title"/>
          </p:nvPr>
        </p:nvSpPr>
        <p:spPr/>
        <p:txBody>
          <a:bodyPr/>
          <a:lstStyle/>
          <a:p>
            <a:r>
              <a:rPr lang="ar-EG" dirty="0"/>
              <a:t> ابن الله الحي : صار بشريا بالحقيقة </a:t>
            </a:r>
          </a:p>
        </p:txBody>
      </p:sp>
      <p:sp>
        <p:nvSpPr>
          <p:cNvPr id="3" name="Text Placeholder 2">
            <a:extLst>
              <a:ext uri="{FF2B5EF4-FFF2-40B4-BE49-F238E27FC236}">
                <a16:creationId xmlns:a16="http://schemas.microsoft.com/office/drawing/2014/main" id="{BEF76CA0-A229-453A-94B0-09101852393E}"/>
              </a:ext>
            </a:extLst>
          </p:cNvPr>
          <p:cNvSpPr>
            <a:spLocks noGrp="1"/>
          </p:cNvSpPr>
          <p:nvPr>
            <p:ph type="body" idx="1"/>
          </p:nvPr>
        </p:nvSpPr>
        <p:spPr/>
        <p:txBody>
          <a:bodyPr/>
          <a:lstStyle/>
          <a:p>
            <a:r>
              <a:rPr lang="ar-EG" dirty="0"/>
              <a:t>إبشيرى إمفنوتى إتؤنخ :أفشوبى إن شيرى إن رومى خين أو ميثمى</a:t>
            </a:r>
          </a:p>
        </p:txBody>
      </p:sp>
      <p:sp>
        <p:nvSpPr>
          <p:cNvPr id="5" name="Text Placeholder 4">
            <a:extLst>
              <a:ext uri="{FF2B5EF4-FFF2-40B4-BE49-F238E27FC236}">
                <a16:creationId xmlns:a16="http://schemas.microsoft.com/office/drawing/2014/main" id="{D93E4891-A148-40C6-ABE2-94864897FA7E}"/>
              </a:ext>
            </a:extLst>
          </p:cNvPr>
          <p:cNvSpPr>
            <a:spLocks noGrp="1"/>
          </p:cNvSpPr>
          <p:nvPr>
            <p:ph type="body" sz="quarter" idx="3"/>
          </p:nvPr>
        </p:nvSpPr>
        <p:spPr/>
        <p:txBody>
          <a:bodyPr/>
          <a:lstStyle/>
          <a:p>
            <a:r>
              <a:rPr lang="en-US" sz="2800" dirty="0"/>
              <a:t>P23ri `mF5 </a:t>
            </a:r>
            <a:r>
              <a:rPr lang="en-US" sz="2800" dirty="0" err="1"/>
              <a:t>etonq</a:t>
            </a:r>
            <a:r>
              <a:rPr lang="en-US" sz="2800" dirty="0"/>
              <a:t> : a42wpi `n23ri `</a:t>
            </a:r>
            <a:r>
              <a:rPr lang="en-US" sz="2800" dirty="0" err="1"/>
              <a:t>nrwmi</a:t>
            </a:r>
            <a:r>
              <a:rPr lang="en-US" sz="2800" dirty="0"/>
              <a:t> </a:t>
            </a:r>
            <a:r>
              <a:rPr lang="en-US" sz="2800" dirty="0" err="1"/>
              <a:t>qen</a:t>
            </a:r>
            <a:r>
              <a:rPr lang="en-US" sz="2800" dirty="0"/>
              <a:t> ovme0m3i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AD88-A784-4395-A5F1-ED4FA911E2BD}"/>
              </a:ext>
            </a:extLst>
          </p:cNvPr>
          <p:cNvSpPr>
            <a:spLocks noGrp="1"/>
          </p:cNvSpPr>
          <p:nvPr>
            <p:ph type="title"/>
          </p:nvPr>
        </p:nvSpPr>
        <p:spPr/>
        <p:txBody>
          <a:bodyPr/>
          <a:lstStyle/>
          <a:p>
            <a:r>
              <a:rPr lang="ar-EG" dirty="0"/>
              <a:t>يسوع المسيح هو هو </a:t>
            </a:r>
          </a:p>
        </p:txBody>
      </p:sp>
      <p:sp>
        <p:nvSpPr>
          <p:cNvPr id="3" name="Text Placeholder 2">
            <a:extLst>
              <a:ext uri="{FF2B5EF4-FFF2-40B4-BE49-F238E27FC236}">
                <a16:creationId xmlns:a16="http://schemas.microsoft.com/office/drawing/2014/main" id="{89350A0C-71B6-4AF3-9D3F-D5D9A6FED075}"/>
              </a:ext>
            </a:extLst>
          </p:cNvPr>
          <p:cNvSpPr>
            <a:spLocks noGrp="1"/>
          </p:cNvSpPr>
          <p:nvPr>
            <p:ph type="body" idx="1"/>
          </p:nvPr>
        </p:nvSpPr>
        <p:spPr/>
        <p:txBody>
          <a:bodyPr/>
          <a:lstStyle/>
          <a:p>
            <a:r>
              <a:rPr lang="ar-EG" dirty="0"/>
              <a:t>ايسوس بخرستوس انساف نيم فوأوو</a:t>
            </a:r>
          </a:p>
        </p:txBody>
      </p:sp>
      <p:sp>
        <p:nvSpPr>
          <p:cNvPr id="5" name="Text Placeholder 4">
            <a:extLst>
              <a:ext uri="{FF2B5EF4-FFF2-40B4-BE49-F238E27FC236}">
                <a16:creationId xmlns:a16="http://schemas.microsoft.com/office/drawing/2014/main" id="{3C9BA4E4-81DA-4FE4-A67D-5C4CD216797D}"/>
              </a:ext>
            </a:extLst>
          </p:cNvPr>
          <p:cNvSpPr>
            <a:spLocks noGrp="1"/>
          </p:cNvSpPr>
          <p:nvPr>
            <p:ph type="body" sz="quarter" idx="3"/>
          </p:nvPr>
        </p:nvSpPr>
        <p:spPr/>
        <p:txBody>
          <a:bodyPr/>
          <a:lstStyle/>
          <a:p>
            <a:r>
              <a:rPr lang="pt-BR" dirty="0"/>
              <a:t>I3covc Pi`xrictovc `nca4 nem foov</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F67A-057B-4718-9B6B-85790D4CCE44}"/>
              </a:ext>
            </a:extLst>
          </p:cNvPr>
          <p:cNvSpPr>
            <a:spLocks noGrp="1"/>
          </p:cNvSpPr>
          <p:nvPr>
            <p:ph type="title"/>
          </p:nvPr>
        </p:nvSpPr>
        <p:spPr/>
        <p:txBody>
          <a:bodyPr/>
          <a:lstStyle/>
          <a:p>
            <a:r>
              <a:rPr lang="ar-EG" dirty="0"/>
              <a:t>أمسا و اليوم و الي الأبد</a:t>
            </a:r>
          </a:p>
        </p:txBody>
      </p:sp>
      <p:sp>
        <p:nvSpPr>
          <p:cNvPr id="3" name="Text Placeholder 2">
            <a:extLst>
              <a:ext uri="{FF2B5EF4-FFF2-40B4-BE49-F238E27FC236}">
                <a16:creationId xmlns:a16="http://schemas.microsoft.com/office/drawing/2014/main" id="{AE23C625-F22A-4C0D-8194-BF6F1A4C6E40}"/>
              </a:ext>
            </a:extLst>
          </p:cNvPr>
          <p:cNvSpPr>
            <a:spLocks noGrp="1"/>
          </p:cNvSpPr>
          <p:nvPr>
            <p:ph type="body" idx="1"/>
          </p:nvPr>
        </p:nvSpPr>
        <p:spPr/>
        <p:txBody>
          <a:bodyPr/>
          <a:lstStyle/>
          <a:p>
            <a:r>
              <a:rPr lang="ar-EG" dirty="0"/>
              <a:t>انثوف انثوف بي نيم شا اينيه</a:t>
            </a:r>
          </a:p>
        </p:txBody>
      </p:sp>
      <p:sp>
        <p:nvSpPr>
          <p:cNvPr id="5" name="Text Placeholder 4">
            <a:extLst>
              <a:ext uri="{FF2B5EF4-FFF2-40B4-BE49-F238E27FC236}">
                <a16:creationId xmlns:a16="http://schemas.microsoft.com/office/drawing/2014/main" id="{03361558-1F74-46A7-820F-CE386C263095}"/>
              </a:ext>
            </a:extLst>
          </p:cNvPr>
          <p:cNvSpPr>
            <a:spLocks noGrp="1"/>
          </p:cNvSpPr>
          <p:nvPr>
            <p:ph type="body" sz="quarter" idx="3"/>
          </p:nvPr>
        </p:nvSpPr>
        <p:spPr/>
        <p:txBody>
          <a:bodyPr/>
          <a:lstStyle/>
          <a:p>
            <a:r>
              <a:rPr lang="pt-BR" dirty="0"/>
              <a:t>`n0o4 `n0o4 pe nem 2a `eneh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BD7-68C4-4B04-8C3D-6950C0697BD1}"/>
              </a:ext>
            </a:extLst>
          </p:cNvPr>
          <p:cNvSpPr>
            <a:spLocks noGrp="1"/>
          </p:cNvSpPr>
          <p:nvPr>
            <p:ph type="title"/>
          </p:nvPr>
        </p:nvSpPr>
        <p:spPr/>
        <p:txBody>
          <a:bodyPr/>
          <a:lstStyle/>
          <a:p>
            <a:r>
              <a:rPr lang="ar-EG" dirty="0"/>
              <a:t> أقنوم واحد</a:t>
            </a:r>
          </a:p>
        </p:txBody>
      </p:sp>
      <p:sp>
        <p:nvSpPr>
          <p:cNvPr id="3" name="Text Placeholder 2">
            <a:extLst>
              <a:ext uri="{FF2B5EF4-FFF2-40B4-BE49-F238E27FC236}">
                <a16:creationId xmlns:a16="http://schemas.microsoft.com/office/drawing/2014/main" id="{20B15290-80D6-4734-B52E-9FB22A905C7C}"/>
              </a:ext>
            </a:extLst>
          </p:cNvPr>
          <p:cNvSpPr>
            <a:spLocks noGrp="1"/>
          </p:cNvSpPr>
          <p:nvPr>
            <p:ph type="body" idx="1"/>
          </p:nvPr>
        </p:nvSpPr>
        <p:spPr/>
        <p:txBody>
          <a:bodyPr/>
          <a:lstStyle/>
          <a:p>
            <a:r>
              <a:rPr lang="ar-EG" dirty="0"/>
              <a:t>خين أووهيبوستاسيس ان أووأوت </a:t>
            </a:r>
          </a:p>
        </p:txBody>
      </p:sp>
      <p:sp>
        <p:nvSpPr>
          <p:cNvPr id="5" name="Text Placeholder 4">
            <a:extLst>
              <a:ext uri="{FF2B5EF4-FFF2-40B4-BE49-F238E27FC236}">
                <a16:creationId xmlns:a16="http://schemas.microsoft.com/office/drawing/2014/main" id="{EE3759A5-D779-4149-88C5-BF3916C6E661}"/>
              </a:ext>
            </a:extLst>
          </p:cNvPr>
          <p:cNvSpPr>
            <a:spLocks noGrp="1"/>
          </p:cNvSpPr>
          <p:nvPr>
            <p:ph type="body" sz="quarter" idx="3"/>
          </p:nvPr>
        </p:nvSpPr>
        <p:spPr/>
        <p:txBody>
          <a:bodyPr/>
          <a:lstStyle/>
          <a:p>
            <a:r>
              <a:rPr lang="en-US" dirty="0" err="1"/>
              <a:t>qen</a:t>
            </a:r>
            <a:r>
              <a:rPr lang="en-US" dirty="0"/>
              <a:t> </a:t>
            </a:r>
            <a:r>
              <a:rPr lang="en-US" dirty="0" err="1"/>
              <a:t>ovhvpoctacic</a:t>
            </a:r>
            <a:r>
              <a:rPr lang="en-US" dirty="0"/>
              <a:t> `</a:t>
            </a:r>
            <a:r>
              <a:rPr lang="en-US" dirty="0" err="1"/>
              <a:t>novwt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F5AF-3960-442B-8C40-CF91B278ED3C}"/>
              </a:ext>
            </a:extLst>
          </p:cNvPr>
          <p:cNvSpPr>
            <a:spLocks noGrp="1"/>
          </p:cNvSpPr>
          <p:nvPr>
            <p:ph type="title"/>
          </p:nvPr>
        </p:nvSpPr>
        <p:spPr/>
        <p:txBody>
          <a:bodyPr/>
          <a:lstStyle/>
          <a:p>
            <a:r>
              <a:rPr lang="ar-EG" dirty="0"/>
              <a:t>نسجد له و نمجده</a:t>
            </a:r>
          </a:p>
        </p:txBody>
      </p:sp>
      <p:sp>
        <p:nvSpPr>
          <p:cNvPr id="3" name="Text Placeholder 2">
            <a:extLst>
              <a:ext uri="{FF2B5EF4-FFF2-40B4-BE49-F238E27FC236}">
                <a16:creationId xmlns:a16="http://schemas.microsoft.com/office/drawing/2014/main" id="{D5290A42-CC8F-4E53-8886-3B429284B744}"/>
              </a:ext>
            </a:extLst>
          </p:cNvPr>
          <p:cNvSpPr>
            <a:spLocks noGrp="1"/>
          </p:cNvSpPr>
          <p:nvPr>
            <p:ph type="body" idx="1"/>
          </p:nvPr>
        </p:nvSpPr>
        <p:spPr/>
        <p:txBody>
          <a:bodyPr/>
          <a:lstStyle/>
          <a:p>
            <a:r>
              <a:rPr lang="ar-EG" dirty="0"/>
              <a:t>تين أووأوشت امموف تين تي أوأووناف</a:t>
            </a:r>
          </a:p>
        </p:txBody>
      </p:sp>
      <p:sp>
        <p:nvSpPr>
          <p:cNvPr id="5" name="Text Placeholder 4">
            <a:extLst>
              <a:ext uri="{FF2B5EF4-FFF2-40B4-BE49-F238E27FC236}">
                <a16:creationId xmlns:a16="http://schemas.microsoft.com/office/drawing/2014/main" id="{28E7D179-E157-4664-B6F1-FA3F9302F6D3}"/>
              </a:ext>
            </a:extLst>
          </p:cNvPr>
          <p:cNvSpPr>
            <a:spLocks noGrp="1"/>
          </p:cNvSpPr>
          <p:nvPr>
            <p:ph type="body" sz="quarter" idx="3"/>
          </p:nvPr>
        </p:nvSpPr>
        <p:spPr/>
        <p:txBody>
          <a:bodyPr/>
          <a:lstStyle/>
          <a:p>
            <a:r>
              <a:rPr lang="pl-PL" dirty="0"/>
              <a:t>tenovw2t `mmo4 ten5`wov na4</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5A13-ED5B-49D1-9A6B-0EE01FBA6E83}"/>
              </a:ext>
            </a:extLst>
          </p:cNvPr>
          <p:cNvSpPr>
            <a:spLocks noGrp="1"/>
          </p:cNvSpPr>
          <p:nvPr>
            <p:ph type="title"/>
          </p:nvPr>
        </p:nvSpPr>
        <p:spPr/>
        <p:txBody>
          <a:bodyPr/>
          <a:lstStyle/>
          <a:p>
            <a:r>
              <a:rPr lang="ar-EG" dirty="0"/>
              <a:t> تطلع الآب من السماء : فلم يجد من يشبهك</a:t>
            </a:r>
          </a:p>
        </p:txBody>
      </p:sp>
      <p:sp>
        <p:nvSpPr>
          <p:cNvPr id="3" name="Text Placeholder 2">
            <a:extLst>
              <a:ext uri="{FF2B5EF4-FFF2-40B4-BE49-F238E27FC236}">
                <a16:creationId xmlns:a16="http://schemas.microsoft.com/office/drawing/2014/main" id="{B0A0EE51-CEA8-44AE-9407-234C6C48F036}"/>
              </a:ext>
            </a:extLst>
          </p:cNvPr>
          <p:cNvSpPr>
            <a:spLocks noGrp="1"/>
          </p:cNvSpPr>
          <p:nvPr>
            <p:ph type="body" idx="1"/>
          </p:nvPr>
        </p:nvSpPr>
        <p:spPr/>
        <p:txBody>
          <a:bodyPr/>
          <a:lstStyle/>
          <a:p>
            <a:r>
              <a:rPr lang="ar-EG" dirty="0"/>
              <a:t>أ إفيوت جوشت إﭭول خين إتفى: إمبيف ﭼيم فى إتؤنى إمو</a:t>
            </a:r>
          </a:p>
        </p:txBody>
      </p:sp>
      <p:sp>
        <p:nvSpPr>
          <p:cNvPr id="5" name="Text Placeholder 4">
            <a:extLst>
              <a:ext uri="{FF2B5EF4-FFF2-40B4-BE49-F238E27FC236}">
                <a16:creationId xmlns:a16="http://schemas.microsoft.com/office/drawing/2014/main" id="{A635BA5D-9F0F-4408-AEDA-17775D2647A8}"/>
              </a:ext>
            </a:extLst>
          </p:cNvPr>
          <p:cNvSpPr>
            <a:spLocks noGrp="1"/>
          </p:cNvSpPr>
          <p:nvPr>
            <p:ph type="body" sz="quarter" idx="3"/>
          </p:nvPr>
        </p:nvSpPr>
        <p:spPr/>
        <p:txBody>
          <a:bodyPr/>
          <a:lstStyle/>
          <a:p>
            <a:r>
              <a:rPr lang="en-US" sz="3000" dirty="0"/>
              <a:t>A </a:t>
            </a:r>
            <a:r>
              <a:rPr lang="en-US" sz="3000" dirty="0" err="1"/>
              <a:t>Fiwt</a:t>
            </a:r>
            <a:r>
              <a:rPr lang="en-US" sz="3000" dirty="0"/>
              <a:t> gov2t </a:t>
            </a:r>
            <a:r>
              <a:rPr lang="en-US" sz="3000" dirty="0" err="1"/>
              <a:t>ebolqen</a:t>
            </a:r>
            <a:r>
              <a:rPr lang="en-US" sz="3000" dirty="0"/>
              <a:t> `</a:t>
            </a:r>
            <a:r>
              <a:rPr lang="en-US" sz="3000" dirty="0" err="1"/>
              <a:t>tfe</a:t>
            </a:r>
            <a:r>
              <a:rPr lang="en-US" sz="3000" dirty="0"/>
              <a:t> : `mpe4gem f3etoni `</a:t>
            </a:r>
            <a:r>
              <a:rPr lang="en-US" sz="3000" dirty="0" err="1"/>
              <a:t>mmo</a:t>
            </a:r>
            <a:endParaRPr lang="en-US" sz="3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FEB4-D167-4494-B427-F85D345A26B4}"/>
              </a:ext>
            </a:extLst>
          </p:cNvPr>
          <p:cNvSpPr>
            <a:spLocks noGrp="1"/>
          </p:cNvSpPr>
          <p:nvPr>
            <p:ph type="title"/>
          </p:nvPr>
        </p:nvSpPr>
        <p:spPr/>
        <p:txBody>
          <a:bodyPr/>
          <a:lstStyle/>
          <a:p>
            <a:r>
              <a:rPr lang="ar-EG" dirty="0"/>
              <a:t> أرسل وحيده : أتي وتجسد منك</a:t>
            </a:r>
          </a:p>
        </p:txBody>
      </p:sp>
      <p:sp>
        <p:nvSpPr>
          <p:cNvPr id="3" name="Text Placeholder 2">
            <a:extLst>
              <a:ext uri="{FF2B5EF4-FFF2-40B4-BE49-F238E27FC236}">
                <a16:creationId xmlns:a16="http://schemas.microsoft.com/office/drawing/2014/main" id="{7694B9A6-52E9-4D48-9D05-854938E50784}"/>
              </a:ext>
            </a:extLst>
          </p:cNvPr>
          <p:cNvSpPr>
            <a:spLocks noGrp="1"/>
          </p:cNvSpPr>
          <p:nvPr>
            <p:ph type="body" idx="1"/>
          </p:nvPr>
        </p:nvSpPr>
        <p:spPr/>
        <p:txBody>
          <a:bodyPr/>
          <a:lstStyle/>
          <a:p>
            <a:r>
              <a:rPr lang="ar-EG" dirty="0"/>
              <a:t>أف أوأورب إمبيف مونوجينيس: اى أﭭتشى ساركس إﭭول إنخيتى</a:t>
            </a:r>
          </a:p>
        </p:txBody>
      </p:sp>
      <p:sp>
        <p:nvSpPr>
          <p:cNvPr id="5" name="Text Placeholder 4">
            <a:extLst>
              <a:ext uri="{FF2B5EF4-FFF2-40B4-BE49-F238E27FC236}">
                <a16:creationId xmlns:a16="http://schemas.microsoft.com/office/drawing/2014/main" id="{F73FD8AB-ABFC-49A0-8138-28C4EA81C59D}"/>
              </a:ext>
            </a:extLst>
          </p:cNvPr>
          <p:cNvSpPr>
            <a:spLocks noGrp="1"/>
          </p:cNvSpPr>
          <p:nvPr>
            <p:ph type="body" sz="quarter" idx="3"/>
          </p:nvPr>
        </p:nvSpPr>
        <p:spPr/>
        <p:txBody>
          <a:bodyPr/>
          <a:lstStyle/>
          <a:p>
            <a:r>
              <a:rPr lang="en-US" dirty="0"/>
              <a:t>a4ovwrp `mpe4monojen3c : `I a4sicar7 </a:t>
            </a:r>
            <a:r>
              <a:rPr lang="en-US" dirty="0" err="1"/>
              <a:t>ebol</a:t>
            </a:r>
            <a:r>
              <a:rPr lang="en-US" dirty="0"/>
              <a:t> `nq35</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800" dirty="0">
                <a:solidFill>
                  <a:schemeClr val="lt1"/>
                </a:solidFill>
              </a:rPr>
              <a:t>هلليلويا</a:t>
            </a:r>
            <a:r>
              <a:rPr lang="en-US" sz="4800" dirty="0">
                <a:solidFill>
                  <a:schemeClr val="lt1"/>
                </a:solidFill>
              </a:rPr>
              <a:t> </a:t>
            </a:r>
            <a:r>
              <a:rPr lang="ar-EG" sz="4800" dirty="0">
                <a:solidFill>
                  <a:schemeClr val="lt1"/>
                </a:solidFill>
              </a:rPr>
              <a:t>هلليلويا</a:t>
            </a:r>
            <a:endParaRPr lang="ar-EG" sz="128800" dirty="0"/>
          </a:p>
        </p:txBody>
      </p:sp>
      <p:sp>
        <p:nvSpPr>
          <p:cNvPr id="5" name="Text Placeholder 4"/>
          <p:cNvSpPr>
            <a:spLocks noGrp="1"/>
          </p:cNvSpPr>
          <p:nvPr>
            <p:ph type="body" idx="1"/>
          </p:nvPr>
        </p:nvSpPr>
        <p:spPr/>
        <p:txBody>
          <a:bodyPr/>
          <a:lstStyle/>
          <a:p>
            <a:r>
              <a:rPr lang="ar-EG" sz="4800" dirty="0"/>
              <a:t>الليلويا الليلويا</a:t>
            </a:r>
          </a:p>
        </p:txBody>
      </p:sp>
      <p:sp>
        <p:nvSpPr>
          <p:cNvPr id="6" name="Text Placeholder 5"/>
          <p:cNvSpPr>
            <a:spLocks noGrp="1"/>
          </p:cNvSpPr>
          <p:nvPr>
            <p:ph type="body" sz="quarter" idx="3"/>
          </p:nvPr>
        </p:nvSpPr>
        <p:spPr/>
        <p:txBody>
          <a:bodyPr/>
          <a:lstStyle/>
          <a:p>
            <a:r>
              <a:rPr lang="en-US" sz="4800" dirty="0" err="1"/>
              <a:t>Allylouia</a:t>
            </a:r>
            <a:r>
              <a:rPr lang="en-US" sz="4800" dirty="0"/>
              <a:t>.  </a:t>
            </a:r>
            <a:r>
              <a:rPr lang="en-US" sz="4800" dirty="0" err="1"/>
              <a:t>Allylouia</a:t>
            </a:r>
            <a:endParaRPr lang="en-US" sz="4800" dirty="0"/>
          </a:p>
        </p:txBody>
      </p:sp>
    </p:spTree>
    <p:custDataLst>
      <p:tags r:id="rId1"/>
    </p:custDataLst>
    <p:extLst>
      <p:ext uri="{BB962C8B-B14F-4D97-AF65-F5344CB8AC3E}">
        <p14:creationId xmlns:p14="http://schemas.microsoft.com/office/powerpoint/2010/main" val="3584366418"/>
      </p:ext>
    </p:extLst>
  </p:cSld>
  <p:clrMapOvr>
    <a:masterClrMapping/>
  </p:clrMapOvr>
  <p:transition spd="slow"/>
</p:sld>
</file>

<file path=ppt/slides/slide1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400" dirty="0"/>
              <a:t>يسوع المسيح ملك المجد، </a:t>
            </a:r>
          </a:p>
        </p:txBody>
      </p:sp>
      <p:sp>
        <p:nvSpPr>
          <p:cNvPr id="5" name="Text Placeholder 4"/>
          <p:cNvSpPr>
            <a:spLocks noGrp="1"/>
          </p:cNvSpPr>
          <p:nvPr>
            <p:ph type="body" idx="1"/>
          </p:nvPr>
        </p:nvSpPr>
        <p:spPr/>
        <p:txBody>
          <a:bodyPr/>
          <a:lstStyle/>
          <a:p>
            <a:r>
              <a:rPr lang="ar-EG" sz="4000" dirty="0"/>
              <a:t>ايسوس بيخرستوس ابؤرو انتى ابؤوو افتونف ايفول</a:t>
            </a:r>
          </a:p>
        </p:txBody>
      </p:sp>
      <p:sp>
        <p:nvSpPr>
          <p:cNvPr id="6" name="Text Placeholder 5"/>
          <p:cNvSpPr>
            <a:spLocks noGrp="1"/>
          </p:cNvSpPr>
          <p:nvPr>
            <p:ph type="body" sz="quarter" idx="3"/>
          </p:nvPr>
        </p:nvSpPr>
        <p:spPr/>
        <p:txBody>
          <a:bodyPr/>
          <a:lstStyle/>
          <a:p>
            <a:r>
              <a:rPr lang="en-US" sz="4000" dirty="0">
                <a:latin typeface="CS Avva Shenouda" panose="020B7200000000000000" pitchFamily="34" charset="0"/>
              </a:rPr>
              <a:t>I=y=c P=,=c `</a:t>
            </a:r>
            <a:r>
              <a:rPr lang="en-US" sz="4000" dirty="0" err="1">
                <a:latin typeface="CS Avva Shenouda" panose="020B7200000000000000" pitchFamily="34" charset="0"/>
              </a:rPr>
              <a:t>p`Ouro</a:t>
            </a:r>
            <a:r>
              <a:rPr lang="en-US" sz="4000" dirty="0">
                <a:latin typeface="CS Avva Shenouda" panose="020B7200000000000000" pitchFamily="34" charset="0"/>
              </a:rPr>
              <a:t> `</a:t>
            </a:r>
            <a:r>
              <a:rPr lang="en-US" sz="4000" dirty="0" err="1">
                <a:latin typeface="CS Avva Shenouda" panose="020B7200000000000000" pitchFamily="34" charset="0"/>
              </a:rPr>
              <a:t>nte</a:t>
            </a:r>
            <a:r>
              <a:rPr lang="en-US" sz="4000" dirty="0">
                <a:latin typeface="CS Avva Shenouda" panose="020B7200000000000000" pitchFamily="34" charset="0"/>
              </a:rPr>
              <a:t> `</a:t>
            </a:r>
            <a:r>
              <a:rPr lang="en-US" sz="4000" dirty="0" err="1">
                <a:latin typeface="CS Avva Shenouda" panose="020B7200000000000000" pitchFamily="34" charset="0"/>
              </a:rPr>
              <a:t>p`w`ou</a:t>
            </a:r>
            <a:r>
              <a:rPr lang="en-US" sz="4000" dirty="0">
                <a:latin typeface="CS Avva Shenouda" panose="020B7200000000000000" pitchFamily="34" charset="0"/>
              </a:rPr>
              <a:t>@ </a:t>
            </a:r>
            <a:r>
              <a:rPr lang="en-US" sz="4000" dirty="0" err="1">
                <a:latin typeface="CS Avva Shenouda" panose="020B7200000000000000" pitchFamily="34" charset="0"/>
              </a:rPr>
              <a:t>aftwnf</a:t>
            </a:r>
            <a:r>
              <a:rPr lang="en-US" sz="4000" dirty="0">
                <a:latin typeface="CS Avva Shenouda" panose="020B7200000000000000" pitchFamily="34" charset="0"/>
              </a:rPr>
              <a:t> `</a:t>
            </a:r>
            <a:r>
              <a:rPr lang="en-US" sz="4000" dirty="0" err="1">
                <a:latin typeface="CS Avva Shenouda" panose="020B7200000000000000" pitchFamily="34" charset="0"/>
              </a:rPr>
              <a:t>ebol</a:t>
            </a:r>
            <a:endParaRPr lang="en-US" sz="4000" dirty="0">
              <a:latin typeface="CS Avva Shenouda" panose="020B7200000000000000" pitchFamily="34" charset="0"/>
            </a:endParaRPr>
          </a:p>
        </p:txBody>
      </p:sp>
    </p:spTree>
    <p:custDataLst>
      <p:tags r:id="rId1"/>
    </p:custDataLst>
    <p:extLst>
      <p:ext uri="{BB962C8B-B14F-4D97-AF65-F5344CB8AC3E}">
        <p14:creationId xmlns:p14="http://schemas.microsoft.com/office/powerpoint/2010/main" val="1732016670"/>
      </p:ext>
    </p:extLst>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وهذه هى الأوامر والوصايا والحقوق والأحكام التى أمر بها الرب إلهكم، التى سلمها لي لأعلمكم إياها </a:t>
            </a:r>
            <a:endParaRPr lang="en-US" dirty="0"/>
          </a:p>
        </p:txBody>
      </p:sp>
    </p:spTree>
    <p:extLst>
      <p:ext uri="{BB962C8B-B14F-4D97-AF65-F5344CB8AC3E}">
        <p14:creationId xmlns:p14="http://schemas.microsoft.com/office/powerpoint/2010/main" val="1044319191"/>
      </p:ext>
    </p:extLst>
  </p:cSld>
  <p:clrMapOvr>
    <a:masterClrMapping/>
  </p:clrMapOvr>
</p:sld>
</file>

<file path=ppt/slides/slide1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قام من الأموات في اليوم الثالث.</a:t>
            </a:r>
          </a:p>
        </p:txBody>
      </p:sp>
      <p:sp>
        <p:nvSpPr>
          <p:cNvPr id="3" name="Text Placeholder 2"/>
          <p:cNvSpPr>
            <a:spLocks noGrp="1"/>
          </p:cNvSpPr>
          <p:nvPr>
            <p:ph type="body" idx="1"/>
          </p:nvPr>
        </p:nvSpPr>
        <p:spPr/>
        <p:txBody>
          <a:bodyPr/>
          <a:lstStyle/>
          <a:p>
            <a:r>
              <a:rPr lang="ar-EG" sz="4000" dirty="0"/>
              <a:t>خين نى اثموؤت خين بي ايهؤو امما شومت</a:t>
            </a:r>
          </a:p>
        </p:txBody>
      </p:sp>
      <p:sp>
        <p:nvSpPr>
          <p:cNvPr id="5" name="Text Placeholder 4"/>
          <p:cNvSpPr>
            <a:spLocks noGrp="1"/>
          </p:cNvSpPr>
          <p:nvPr>
            <p:ph type="body" sz="quarter" idx="3"/>
          </p:nvPr>
        </p:nvSpPr>
        <p:spPr/>
        <p:txBody>
          <a:bodyPr/>
          <a:lstStyle/>
          <a:p>
            <a:r>
              <a:rPr lang="en-US" sz="3900" dirty="0" err="1">
                <a:latin typeface="CS Avva Shenouda" panose="020B7200000000000000" pitchFamily="34" charset="0"/>
              </a:rPr>
              <a:t>qen</a:t>
            </a:r>
            <a:r>
              <a:rPr lang="en-US" sz="3900" dirty="0">
                <a:latin typeface="CS Avva Shenouda" panose="020B7200000000000000" pitchFamily="34" charset="0"/>
              </a:rPr>
              <a:t> </a:t>
            </a:r>
            <a:r>
              <a:rPr lang="en-US" sz="3900" dirty="0" err="1">
                <a:latin typeface="CS Avva Shenouda" panose="020B7200000000000000" pitchFamily="34" charset="0"/>
              </a:rPr>
              <a:t>ny`e;mw`out</a:t>
            </a:r>
            <a:r>
              <a:rPr lang="en-US" sz="3900" dirty="0">
                <a:latin typeface="CS Avva Shenouda" panose="020B7200000000000000" pitchFamily="34" charset="0"/>
              </a:rPr>
              <a:t> </a:t>
            </a:r>
            <a:r>
              <a:rPr lang="en-US" sz="3900" dirty="0" err="1">
                <a:latin typeface="CS Avva Shenouda" panose="020B7200000000000000" pitchFamily="34" charset="0"/>
              </a:rPr>
              <a:t>qen</a:t>
            </a:r>
            <a:r>
              <a:rPr lang="en-US" sz="3900" dirty="0">
                <a:latin typeface="CS Avva Shenouda" panose="020B7200000000000000" pitchFamily="34" charset="0"/>
              </a:rPr>
              <a:t> pi `</a:t>
            </a:r>
            <a:r>
              <a:rPr lang="en-US" sz="3900" dirty="0" err="1">
                <a:latin typeface="CS Avva Shenouda" panose="020B7200000000000000" pitchFamily="34" charset="0"/>
              </a:rPr>
              <a:t>eho`ou</a:t>
            </a:r>
            <a:r>
              <a:rPr lang="en-US" sz="3900" dirty="0">
                <a:latin typeface="CS Avva Shenouda" panose="020B7200000000000000" pitchFamily="34" charset="0"/>
              </a:rPr>
              <a:t> `</a:t>
            </a:r>
            <a:r>
              <a:rPr lang="en-US" sz="3900" dirty="0" err="1">
                <a:latin typeface="CS Avva Shenouda" panose="020B7200000000000000" pitchFamily="34" charset="0"/>
              </a:rPr>
              <a:t>mmahsomt</a:t>
            </a:r>
            <a:endParaRPr lang="en-US" sz="3900" dirty="0">
              <a:latin typeface="CS Avva Shenouda" panose="020B7200000000000000" pitchFamily="34" charset="0"/>
            </a:endParaRPr>
          </a:p>
        </p:txBody>
      </p:sp>
    </p:spTree>
    <p:custDataLst>
      <p:tags r:id="rId1"/>
    </p:custDataLst>
    <p:extLst>
      <p:ext uri="{BB962C8B-B14F-4D97-AF65-F5344CB8AC3E}">
        <p14:creationId xmlns:p14="http://schemas.microsoft.com/office/powerpoint/2010/main" val="3485488074"/>
      </p:ext>
    </p:extLst>
  </p:cSld>
  <p:clrMapOvr>
    <a:masterClrMapping/>
  </p:clrMapOvr>
  <p:transition spd="slow"/>
</p:sld>
</file>

<file path=ppt/slides/slide1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E047-0B90-49A0-86F0-E4D6F22A8E2E}"/>
              </a:ext>
            </a:extLst>
          </p:cNvPr>
          <p:cNvSpPr>
            <a:spLocks noGrp="1"/>
          </p:cNvSpPr>
          <p:nvPr>
            <p:ph type="title"/>
          </p:nvPr>
        </p:nvSpPr>
        <p:spPr>
          <a:xfrm>
            <a:off x="0" y="4382815"/>
            <a:ext cx="9144000" cy="782371"/>
          </a:xfrm>
        </p:spPr>
        <p:txBody>
          <a:bodyPr>
            <a:normAutofit/>
          </a:bodyPr>
          <a:lstStyle/>
          <a:p>
            <a:r>
              <a:rPr lang="ar-EG" sz="4000" dirty="0"/>
              <a:t>دخل إلى ارض مصر</a:t>
            </a:r>
          </a:p>
        </p:txBody>
      </p:sp>
      <p:sp>
        <p:nvSpPr>
          <p:cNvPr id="3" name="Text Placeholder 2">
            <a:extLst>
              <a:ext uri="{FF2B5EF4-FFF2-40B4-BE49-F238E27FC236}">
                <a16:creationId xmlns:a16="http://schemas.microsoft.com/office/drawing/2014/main" id="{E43968E0-C7BC-404B-92E0-8AE11BCE49AA}"/>
              </a:ext>
            </a:extLst>
          </p:cNvPr>
          <p:cNvSpPr>
            <a:spLocks noGrp="1"/>
          </p:cNvSpPr>
          <p:nvPr>
            <p:ph type="body" idx="1"/>
          </p:nvPr>
        </p:nvSpPr>
        <p:spPr/>
        <p:txBody>
          <a:bodyPr/>
          <a:lstStyle/>
          <a:p>
            <a:r>
              <a:rPr lang="ar-EG" sz="4000" dirty="0"/>
              <a:t>أفئى إيخون إإبكاهى إن كيمى</a:t>
            </a:r>
          </a:p>
        </p:txBody>
      </p:sp>
      <p:sp>
        <p:nvSpPr>
          <p:cNvPr id="5" name="Text Placeholder 4">
            <a:extLst>
              <a:ext uri="{FF2B5EF4-FFF2-40B4-BE49-F238E27FC236}">
                <a16:creationId xmlns:a16="http://schemas.microsoft.com/office/drawing/2014/main" id="{AA83D82E-5D30-467D-B440-2274ABB0EEA1}"/>
              </a:ext>
            </a:extLst>
          </p:cNvPr>
          <p:cNvSpPr>
            <a:spLocks noGrp="1"/>
          </p:cNvSpPr>
          <p:nvPr>
            <p:ph type="body" sz="quarter" idx="3"/>
          </p:nvPr>
        </p:nvSpPr>
        <p:spPr>
          <a:xfrm>
            <a:off x="0" y="5279486"/>
            <a:ext cx="9144000" cy="682357"/>
          </a:xfrm>
        </p:spPr>
        <p:txBody>
          <a:bodyPr/>
          <a:lstStyle/>
          <a:p>
            <a:r>
              <a:rPr lang="it-IT" dirty="0">
                <a:latin typeface="Avva_Shenouda" panose="020B0500000000000000" pitchFamily="34" charset="0"/>
              </a:rPr>
              <a:t>a4`I `eqovn e`pkahi `nX3mi</a:t>
            </a:r>
          </a:p>
        </p:txBody>
      </p:sp>
    </p:spTree>
    <p:extLst>
      <p:ext uri="{BB962C8B-B14F-4D97-AF65-F5344CB8AC3E}">
        <p14:creationId xmlns:p14="http://schemas.microsoft.com/office/powerpoint/2010/main" val="3388750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rtl="0"/>
            <a:r>
              <a:rPr lang="ar-EG" sz="4800" dirty="0"/>
              <a:t>أسجدوا لله بخوف ورعدة</a:t>
            </a:r>
          </a:p>
        </p:txBody>
      </p:sp>
      <p:sp>
        <p:nvSpPr>
          <p:cNvPr id="15" name="Text Placeholder 14"/>
          <p:cNvSpPr>
            <a:spLocks noGrp="1"/>
          </p:cNvSpPr>
          <p:nvPr>
            <p:ph type="body" idx="1"/>
          </p:nvPr>
        </p:nvSpPr>
        <p:spPr/>
        <p:txBody>
          <a:bodyPr/>
          <a:lstStyle/>
          <a:p>
            <a:r>
              <a:rPr lang="ar-EG" sz="4400"/>
              <a:t>أوأوشت إم إفنوتي خين أوهوتي نيم أو إستيرتير</a:t>
            </a:r>
          </a:p>
        </p:txBody>
      </p:sp>
      <p:sp>
        <p:nvSpPr>
          <p:cNvPr id="16" name="Text Placeholder 15"/>
          <p:cNvSpPr>
            <a:spLocks noGrp="1"/>
          </p:cNvSpPr>
          <p:nvPr>
            <p:ph type="body" sz="quarter" idx="3"/>
          </p:nvPr>
        </p:nvSpPr>
        <p:spPr/>
        <p:txBody>
          <a:bodyPr/>
          <a:lstStyle/>
          <a:p>
            <a:r>
              <a:rPr lang="pt-BR" sz="4400"/>
              <a:t>Ouw]t `mV; 'en ou\o; nem ou`cqerter</a:t>
            </a:r>
          </a:p>
        </p:txBody>
      </p:sp>
    </p:spTree>
    <p:extLst>
      <p:ext uri="{BB962C8B-B14F-4D97-AF65-F5344CB8AC3E}">
        <p14:creationId xmlns:p14="http://schemas.microsoft.com/office/powerpoint/2010/main" val="3640616146"/>
      </p:ext>
    </p:extLst>
  </p:cSld>
  <p:clrMapOvr>
    <a:masterClrMapping/>
  </p:clrMapOvr>
</p:sld>
</file>

<file path=ppt/slides/slide1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3E02D-0C61-44E4-B500-43AF9D7462B6}"/>
              </a:ext>
            </a:extLst>
          </p:cNvPr>
          <p:cNvSpPr>
            <a:spLocks noGrp="1"/>
          </p:cNvSpPr>
          <p:nvPr>
            <p:ph type="title"/>
          </p:nvPr>
        </p:nvSpPr>
        <p:spPr/>
        <p:txBody>
          <a:bodyPr>
            <a:normAutofit fontScale="90000"/>
          </a:bodyPr>
          <a:lstStyle/>
          <a:p>
            <a:r>
              <a:rPr lang="ar-SA" dirty="0"/>
              <a:t>الينبوع الفائض كل حين. المعطى النور والمانح الحياة. القوة الخالقة والذاتية مع الآب. الذى أكمل التدبير من قِبَل صلاحه من أجل خلاص جنس البشر. أيها المسيح إلهنا.</a:t>
            </a:r>
            <a:endParaRPr lang="en-US" dirty="0"/>
          </a:p>
        </p:txBody>
      </p:sp>
    </p:spTree>
    <p:extLst>
      <p:ext uri="{BB962C8B-B14F-4D97-AF65-F5344CB8AC3E}">
        <p14:creationId xmlns:p14="http://schemas.microsoft.com/office/powerpoint/2010/main" val="2174260579"/>
      </p:ext>
    </p:extLst>
  </p:cSld>
  <p:clrMapOvr>
    <a:masterClrMapping/>
  </p:clrMapOvr>
</p:sld>
</file>

<file path=ppt/slides/slide1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5E72-23DE-4D58-A42E-37D750A6D5CC}"/>
              </a:ext>
            </a:extLst>
          </p:cNvPr>
          <p:cNvSpPr>
            <a:spLocks noGrp="1"/>
          </p:cNvSpPr>
          <p:nvPr>
            <p:ph type="title"/>
          </p:nvPr>
        </p:nvSpPr>
        <p:spPr/>
        <p:txBody>
          <a:bodyPr>
            <a:normAutofit fontScale="90000"/>
          </a:bodyPr>
          <a:lstStyle/>
          <a:p>
            <a:r>
              <a:rPr lang="ar-SA" dirty="0"/>
              <a:t>الذى حل وثاقات الموت وسحق متاريس الجحيم وداس كل الأرواح الشريرة. الذى أصعد ذاته وحده مثل حملاً بلا عيب على الصليب. وأسلم ذاته عنا حتى ينقذنا من الخطيئة. وأنعمت لنا بالحياه الأبدية</a:t>
            </a:r>
            <a:r>
              <a:rPr lang="ar-EG" dirty="0"/>
              <a:t>.</a:t>
            </a:r>
            <a:r>
              <a:rPr lang="ar-SA" dirty="0"/>
              <a:t> بحكمتك</a:t>
            </a:r>
          </a:p>
        </p:txBody>
      </p:sp>
    </p:spTree>
    <p:extLst>
      <p:ext uri="{BB962C8B-B14F-4D97-AF65-F5344CB8AC3E}">
        <p14:creationId xmlns:p14="http://schemas.microsoft.com/office/powerpoint/2010/main" val="4194474364"/>
      </p:ext>
    </p:extLst>
  </p:cSld>
  <p:clrMapOvr>
    <a:masterClrMapping/>
  </p:clrMapOvr>
</p:sld>
</file>

<file path=ppt/slides/slide1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3E02D-0C61-44E4-B500-43AF9D7462B6}"/>
              </a:ext>
            </a:extLst>
          </p:cNvPr>
          <p:cNvSpPr>
            <a:spLocks noGrp="1"/>
          </p:cNvSpPr>
          <p:nvPr>
            <p:ph type="title"/>
          </p:nvPr>
        </p:nvSpPr>
        <p:spPr/>
        <p:txBody>
          <a:bodyPr>
            <a:normAutofit fontScale="90000"/>
          </a:bodyPr>
          <a:lstStyle/>
          <a:p>
            <a:r>
              <a:rPr lang="ar-EG" dirty="0"/>
              <a:t>الإلهية و قوتك سبيت إبليس وشياطينه الرديئة. إجتذبته فى شبكتك وربطته بوثاقات الظلمة الخارجية. وأغلقت عليه بقوتك المنيعة. يا إبن الله الحقيقى الصالح السميع للذين فى التجارب. </a:t>
            </a:r>
            <a:endParaRPr lang="en-US" dirty="0"/>
          </a:p>
        </p:txBody>
      </p:sp>
    </p:spTree>
    <p:extLst>
      <p:ext uri="{BB962C8B-B14F-4D97-AF65-F5344CB8AC3E}">
        <p14:creationId xmlns:p14="http://schemas.microsoft.com/office/powerpoint/2010/main" val="1993925054"/>
      </p:ext>
    </p:extLst>
  </p:cSld>
  <p:clrMapOvr>
    <a:masterClrMapping/>
  </p:clrMapOvr>
</p:sld>
</file>

<file path=ppt/slides/slide1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5E72-23DE-4D58-A42E-37D750A6D5CC}"/>
              </a:ext>
            </a:extLst>
          </p:cNvPr>
          <p:cNvSpPr>
            <a:spLocks noGrp="1"/>
          </p:cNvSpPr>
          <p:nvPr>
            <p:ph type="title"/>
          </p:nvPr>
        </p:nvSpPr>
        <p:spPr/>
        <p:txBody>
          <a:bodyPr>
            <a:normAutofit fontScale="90000"/>
          </a:bodyPr>
          <a:lstStyle/>
          <a:p>
            <a:r>
              <a:rPr lang="ar-EG" dirty="0"/>
              <a:t>أنت أضأت للجلوس فى الظلمة وظلال الموت.  يارب لك المجد الغير الفانى. إسمعنا إذ ندعوك وأعط نياحاً لأنفس عبيدك. أولئك الذين سبق رقادهم آبائنا وإخواتنا الجسدانيين </a:t>
            </a:r>
            <a:endParaRPr lang="en-US" dirty="0"/>
          </a:p>
        </p:txBody>
      </p:sp>
    </p:spTree>
    <p:extLst>
      <p:ext uri="{BB962C8B-B14F-4D97-AF65-F5344CB8AC3E}">
        <p14:creationId xmlns:p14="http://schemas.microsoft.com/office/powerpoint/2010/main" val="2581714648"/>
      </p:ext>
    </p:extLst>
  </p:cSld>
  <p:clrMapOvr>
    <a:masterClrMapping/>
  </p:clrMapOvr>
</p:sld>
</file>

<file path=ppt/slides/slide1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3E02D-0C61-44E4-B500-43AF9D7462B6}"/>
              </a:ext>
            </a:extLst>
          </p:cNvPr>
          <p:cNvSpPr>
            <a:spLocks noGrp="1"/>
          </p:cNvSpPr>
          <p:nvPr>
            <p:ph type="title"/>
          </p:nvPr>
        </p:nvSpPr>
        <p:spPr/>
        <p:txBody>
          <a:bodyPr>
            <a:normAutofit/>
          </a:bodyPr>
          <a:lstStyle/>
          <a:p>
            <a:r>
              <a:rPr lang="ar-EG" dirty="0"/>
              <a:t>وكل الذين سلفوا وتوفوا فى الأمانة المستقيمة. الذين نذكرهم والذين لم نذكرهم الآن. لأن لك العزة وكل شئ فى يديك. أيها الرب </a:t>
            </a:r>
            <a:endParaRPr lang="en-US" dirty="0"/>
          </a:p>
        </p:txBody>
      </p:sp>
    </p:spTree>
    <p:extLst>
      <p:ext uri="{BB962C8B-B14F-4D97-AF65-F5344CB8AC3E}">
        <p14:creationId xmlns:p14="http://schemas.microsoft.com/office/powerpoint/2010/main" val="1322664031"/>
      </p:ext>
    </p:extLst>
  </p:cSld>
  <p:clrMapOvr>
    <a:masterClrMapping/>
  </p:clrMapOvr>
</p:sld>
</file>

<file path=ppt/slides/slide1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5E72-23DE-4D58-A42E-37D750A6D5CC}"/>
              </a:ext>
            </a:extLst>
          </p:cNvPr>
          <p:cNvSpPr>
            <a:spLocks noGrp="1"/>
          </p:cNvSpPr>
          <p:nvPr>
            <p:ph type="title"/>
          </p:nvPr>
        </p:nvSpPr>
        <p:spPr/>
        <p:txBody>
          <a:bodyPr>
            <a:normAutofit fontScale="90000"/>
          </a:bodyPr>
          <a:lstStyle/>
          <a:p>
            <a:r>
              <a:rPr lang="ar-EG" dirty="0"/>
              <a:t>الإله تحنن بمراحمك الكثيرة على عبيدك الأحياء والأموات. يا خالق كل الطبائع البشرية. لأنك كونتها مما لم تكن. أنت الذى تعطى كينونة للإنسان فيحيا. وتأتى عليه بالموت بسلطان. </a:t>
            </a:r>
            <a:endParaRPr lang="en-US" dirty="0"/>
          </a:p>
        </p:txBody>
      </p:sp>
    </p:spTree>
    <p:extLst>
      <p:ext uri="{BB962C8B-B14F-4D97-AF65-F5344CB8AC3E}">
        <p14:creationId xmlns:p14="http://schemas.microsoft.com/office/powerpoint/2010/main" val="941007331"/>
      </p:ext>
    </p:extLst>
  </p:cSld>
  <p:clrMapOvr>
    <a:masterClrMapping/>
  </p:clrMapOvr>
</p:sld>
</file>

<file path=ppt/slides/slide1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3E02D-0C61-44E4-B500-43AF9D7462B6}"/>
              </a:ext>
            </a:extLst>
          </p:cNvPr>
          <p:cNvSpPr>
            <a:spLocks noGrp="1"/>
          </p:cNvSpPr>
          <p:nvPr>
            <p:ph type="title"/>
          </p:nvPr>
        </p:nvSpPr>
        <p:spPr/>
        <p:txBody>
          <a:bodyPr>
            <a:normAutofit fontScale="90000"/>
          </a:bodyPr>
          <a:lstStyle/>
          <a:p>
            <a:r>
              <a:rPr lang="ar-EG" dirty="0"/>
              <a:t>الذى جعل على شوكة الموت ضربة لكيلا يجعل له سلطاناً على المؤمنين به والذين يرجون القيامة. هذا الذى فى هذا اليوم العظيم الذى هو عيد الخمسين. أعلمتنا بكمال سر الثالوث المقدس </a:t>
            </a:r>
            <a:endParaRPr lang="en-US" dirty="0"/>
          </a:p>
        </p:txBody>
      </p:sp>
    </p:spTree>
    <p:extLst>
      <p:ext uri="{BB962C8B-B14F-4D97-AF65-F5344CB8AC3E}">
        <p14:creationId xmlns:p14="http://schemas.microsoft.com/office/powerpoint/2010/main" val="32602807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لتعملوها كذلك فى الارض التى تدخلوها لترثوها لكي تتقوا الرب الهكم. وتحفظوا جميع حقوقه ووصاياه التى أنا </a:t>
            </a:r>
            <a:br>
              <a:rPr lang="ar-EG" dirty="0"/>
            </a:br>
            <a:endParaRPr lang="en-US" dirty="0"/>
          </a:p>
        </p:txBody>
      </p:sp>
    </p:spTree>
    <p:extLst>
      <p:ext uri="{BB962C8B-B14F-4D97-AF65-F5344CB8AC3E}">
        <p14:creationId xmlns:p14="http://schemas.microsoft.com/office/powerpoint/2010/main" val="2324292249"/>
      </p:ext>
    </p:extLst>
  </p:cSld>
  <p:clrMapOvr>
    <a:masterClrMapping/>
  </p:clrMapOvr>
</p:sld>
</file>

<file path=ppt/slides/slide1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5E72-23DE-4D58-A42E-37D750A6D5CC}"/>
              </a:ext>
            </a:extLst>
          </p:cNvPr>
          <p:cNvSpPr>
            <a:spLocks noGrp="1"/>
          </p:cNvSpPr>
          <p:nvPr>
            <p:ph type="title"/>
          </p:nvPr>
        </p:nvSpPr>
        <p:spPr/>
        <p:txBody>
          <a:bodyPr>
            <a:normAutofit/>
          </a:bodyPr>
          <a:lstStyle/>
          <a:p>
            <a:r>
              <a:rPr lang="ar-EG" dirty="0"/>
              <a:t>المساوى الغير المفترق والغير المتغير. من قِبَل إفاضة روحك القدوس علينا مثل ألسنة نارية قسمتها على رسلك</a:t>
            </a:r>
            <a:endParaRPr lang="en-US" dirty="0"/>
          </a:p>
        </p:txBody>
      </p:sp>
    </p:spTree>
    <p:extLst>
      <p:ext uri="{BB962C8B-B14F-4D97-AF65-F5344CB8AC3E}">
        <p14:creationId xmlns:p14="http://schemas.microsoft.com/office/powerpoint/2010/main" val="2225767841"/>
      </p:ext>
    </p:extLst>
  </p:cSld>
  <p:clrMapOvr>
    <a:masterClrMapping/>
  </p:clrMapOvr>
</p:sld>
</file>

<file path=ppt/slides/slide1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3E02D-0C61-44E4-B500-43AF9D7462B6}"/>
              </a:ext>
            </a:extLst>
          </p:cNvPr>
          <p:cNvSpPr>
            <a:spLocks noGrp="1"/>
          </p:cNvSpPr>
          <p:nvPr>
            <p:ph type="title"/>
          </p:nvPr>
        </p:nvSpPr>
        <p:spPr/>
        <p:txBody>
          <a:bodyPr>
            <a:normAutofit fontScale="90000"/>
          </a:bodyPr>
          <a:lstStyle/>
          <a:p>
            <a:r>
              <a:rPr lang="ar-EG" dirty="0"/>
              <a:t>القديسين وجعلتهم مبشرين بالأمانة ذات التقوى وبكلامك الإلهى الذى علمتهم إياه. نتضرع إليك أن تقبل طلبتنا فى هذا اليوم المقدس الذى هو كمال كل شئ من اجلنا و من اجل الذين وضعوا نفوسهم </a:t>
            </a:r>
            <a:endParaRPr lang="en-US" dirty="0"/>
          </a:p>
        </p:txBody>
      </p:sp>
    </p:spTree>
    <p:extLst>
      <p:ext uri="{BB962C8B-B14F-4D97-AF65-F5344CB8AC3E}">
        <p14:creationId xmlns:p14="http://schemas.microsoft.com/office/powerpoint/2010/main" val="2278466018"/>
      </p:ext>
    </p:extLst>
  </p:cSld>
  <p:clrMapOvr>
    <a:masterClrMapping/>
  </p:clrMapOvr>
</p:sld>
</file>

<file path=ppt/slides/slide1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5E72-23DE-4D58-A42E-37D750A6D5CC}"/>
              </a:ext>
            </a:extLst>
          </p:cNvPr>
          <p:cNvSpPr>
            <a:spLocks noGrp="1"/>
          </p:cNvSpPr>
          <p:nvPr>
            <p:ph type="title"/>
          </p:nvPr>
        </p:nvSpPr>
        <p:spPr/>
        <p:txBody>
          <a:bodyPr>
            <a:normAutofit fontScale="90000"/>
          </a:bodyPr>
          <a:lstStyle/>
          <a:p>
            <a:r>
              <a:rPr lang="ar-EG" dirty="0"/>
              <a:t>فى يديك. إسمعنا نحن عبيدك المذلولين. إذ نطلب إليك أن تنيح أنفس المسيحيين الأرثوذكسيين الطالبين إليك من أجلهم. الذين رقدوا والذين جازوا من ههنا إلى هناك.</a:t>
            </a:r>
            <a:endParaRPr lang="en-US" dirty="0"/>
          </a:p>
        </p:txBody>
      </p:sp>
    </p:spTree>
    <p:extLst>
      <p:ext uri="{BB962C8B-B14F-4D97-AF65-F5344CB8AC3E}">
        <p14:creationId xmlns:p14="http://schemas.microsoft.com/office/powerpoint/2010/main" val="3266220324"/>
      </p:ext>
    </p:extLst>
  </p:cSld>
  <p:clrMapOvr>
    <a:masterClrMapping/>
  </p:clrMapOvr>
</p:sld>
</file>

<file path=ppt/slides/slide1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3E02D-0C61-44E4-B500-43AF9D7462B6}"/>
              </a:ext>
            </a:extLst>
          </p:cNvPr>
          <p:cNvSpPr>
            <a:spLocks noGrp="1"/>
          </p:cNvSpPr>
          <p:nvPr>
            <p:ph type="title"/>
          </p:nvPr>
        </p:nvSpPr>
        <p:spPr/>
        <p:txBody>
          <a:bodyPr>
            <a:normAutofit/>
          </a:bodyPr>
          <a:lstStyle/>
          <a:p>
            <a:r>
              <a:rPr lang="ar-SA" dirty="0"/>
              <a:t>لكى يتنيحوا مستريحين فى موضع برودة. الموضع الذى هرب منه وجع القلب والكآبة والتنهد. ولتكن نفوسهم فى مظال النور. إجعلهم</a:t>
            </a:r>
          </a:p>
        </p:txBody>
      </p:sp>
    </p:spTree>
    <p:extLst>
      <p:ext uri="{BB962C8B-B14F-4D97-AF65-F5344CB8AC3E}">
        <p14:creationId xmlns:p14="http://schemas.microsoft.com/office/powerpoint/2010/main" val="756227170"/>
      </p:ext>
    </p:extLst>
  </p:cSld>
  <p:clrMapOvr>
    <a:masterClrMapping/>
  </p:clrMapOvr>
</p:sld>
</file>

<file path=ppt/slides/slide1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5E72-23DE-4D58-A42E-37D750A6D5CC}"/>
              </a:ext>
            </a:extLst>
          </p:cNvPr>
          <p:cNvSpPr>
            <a:spLocks noGrp="1"/>
          </p:cNvSpPr>
          <p:nvPr>
            <p:ph type="title"/>
          </p:nvPr>
        </p:nvSpPr>
        <p:spPr/>
        <p:txBody>
          <a:bodyPr>
            <a:normAutofit fontScale="90000"/>
          </a:bodyPr>
          <a:lstStyle/>
          <a:p>
            <a:r>
              <a:rPr lang="ar-EG" dirty="0"/>
              <a:t>مستحقين للغفران والسلامة. لأنه ليس الموتى يباركونك يارب. ولا الذين فى الجحيم يعترفون لك بإعلان. بل نحن الأحياء نسبحك ونبتهل إليك ونقدم لك هذه الصلوات وهذه الذبائح من أجل نفوسنا.</a:t>
            </a:r>
            <a:endParaRPr lang="en-US" dirty="0"/>
          </a:p>
        </p:txBody>
      </p:sp>
    </p:spTree>
    <p:extLst>
      <p:ext uri="{BB962C8B-B14F-4D97-AF65-F5344CB8AC3E}">
        <p14:creationId xmlns:p14="http://schemas.microsoft.com/office/powerpoint/2010/main" val="2002413857"/>
      </p:ext>
    </p:extLst>
  </p:cSld>
  <p:clrMapOvr>
    <a:masterClrMapping/>
  </p:clrMapOvr>
</p:sld>
</file>

<file path=ppt/slides/slide1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3E02D-0C61-44E4-B500-43AF9D7462B6}"/>
              </a:ext>
            </a:extLst>
          </p:cNvPr>
          <p:cNvSpPr>
            <a:spLocks noGrp="1"/>
          </p:cNvSpPr>
          <p:nvPr>
            <p:ph type="title"/>
          </p:nvPr>
        </p:nvSpPr>
        <p:spPr/>
        <p:txBody>
          <a:bodyPr>
            <a:normAutofit/>
          </a:bodyPr>
          <a:lstStyle/>
          <a:p>
            <a:r>
              <a:rPr lang="ar-EG" dirty="0"/>
              <a:t>اللهم العظيم الأبدى القدوس المحب البشر. الذى جعلنا مستحقين أن نقف فى هذه الساعة أمام مجدك الغيرالمقترب إليك لكى نسبح ونبارك عجائبك . </a:t>
            </a:r>
            <a:endParaRPr lang="en-US" dirty="0"/>
          </a:p>
        </p:txBody>
      </p:sp>
    </p:spTree>
    <p:extLst>
      <p:ext uri="{BB962C8B-B14F-4D97-AF65-F5344CB8AC3E}">
        <p14:creationId xmlns:p14="http://schemas.microsoft.com/office/powerpoint/2010/main" val="1226436050"/>
      </p:ext>
    </p:extLst>
  </p:cSld>
  <p:clrMapOvr>
    <a:masterClrMapping/>
  </p:clrMapOvr>
</p:sld>
</file>

<file path=ppt/slides/slide1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5E72-23DE-4D58-A42E-37D750A6D5CC}"/>
              </a:ext>
            </a:extLst>
          </p:cNvPr>
          <p:cNvSpPr>
            <a:spLocks noGrp="1"/>
          </p:cNvSpPr>
          <p:nvPr>
            <p:ph type="title"/>
          </p:nvPr>
        </p:nvSpPr>
        <p:spPr/>
        <p:txBody>
          <a:bodyPr>
            <a:normAutofit/>
          </a:bodyPr>
          <a:lstStyle/>
          <a:p>
            <a:r>
              <a:rPr lang="ar-EG" dirty="0"/>
              <a:t>إغفر لنا نحن عبيدك الغير المستحقين. وأعط نعمة للذين يقدمون لك من غير أن يروك. ويسبحونك فى قلوبهم بتسبحة الثلاث تقديسات ويشكرونك على</a:t>
            </a:r>
            <a:endParaRPr lang="en-US" dirty="0"/>
          </a:p>
        </p:txBody>
      </p:sp>
    </p:spTree>
    <p:extLst>
      <p:ext uri="{BB962C8B-B14F-4D97-AF65-F5344CB8AC3E}">
        <p14:creationId xmlns:p14="http://schemas.microsoft.com/office/powerpoint/2010/main" val="2273448823"/>
      </p:ext>
    </p:extLst>
  </p:cSld>
  <p:clrMapOvr>
    <a:masterClrMapping/>
  </p:clrMapOvr>
</p:sld>
</file>

<file path=ppt/slides/slide1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A554-A850-448E-A6E5-503481332A68}"/>
              </a:ext>
            </a:extLst>
          </p:cNvPr>
          <p:cNvSpPr>
            <a:spLocks noGrp="1"/>
          </p:cNvSpPr>
          <p:nvPr>
            <p:ph type="title"/>
          </p:nvPr>
        </p:nvSpPr>
        <p:spPr/>
        <p:txBody>
          <a:bodyPr>
            <a:normAutofit fontScale="90000"/>
          </a:bodyPr>
          <a:lstStyle/>
          <a:p>
            <a:r>
              <a:rPr lang="ar-EG" dirty="0"/>
              <a:t>نعمتك العظيمة. هذه التى صنعتها معنا وأنت صانعها كل حين. أذكر يارب ضعفنا ولا تهلكنا بآثامنا. لكن أولنا عِظم رحمتك تلقاء ضعفنا. إنزع عنا ظلمة الخطيئة لكى نسعى فى ما للنهار. </a:t>
            </a:r>
            <a:endParaRPr lang="en-US" dirty="0"/>
          </a:p>
        </p:txBody>
      </p:sp>
    </p:spTree>
    <p:extLst>
      <p:ext uri="{BB962C8B-B14F-4D97-AF65-F5344CB8AC3E}">
        <p14:creationId xmlns:p14="http://schemas.microsoft.com/office/powerpoint/2010/main" val="160648750"/>
      </p:ext>
    </p:extLst>
  </p:cSld>
  <p:clrMapOvr>
    <a:masterClrMapping/>
  </p:clrMapOvr>
</p:sld>
</file>

<file path=ppt/slides/slide1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A554-A850-448E-A6E5-503481332A68}"/>
              </a:ext>
            </a:extLst>
          </p:cNvPr>
          <p:cNvSpPr>
            <a:spLocks noGrp="1"/>
          </p:cNvSpPr>
          <p:nvPr>
            <p:ph type="title"/>
          </p:nvPr>
        </p:nvSpPr>
        <p:spPr/>
        <p:txBody>
          <a:bodyPr>
            <a:normAutofit fontScale="90000"/>
          </a:bodyPr>
          <a:lstStyle/>
          <a:p>
            <a:r>
              <a:rPr lang="ar-EG" dirty="0"/>
              <a:t>ونلبس أسلحة النور. لنكمل بغير عثرة. ونصنع كل شئ بدالة كمسرة ذى الطوباوى الحقيقى المحب للبشر. الآب والإبن والروح القدس الآن وكل آوان ... </a:t>
            </a:r>
            <a:endParaRPr lang="en-US" dirty="0"/>
          </a:p>
        </p:txBody>
      </p:sp>
    </p:spTree>
    <p:extLst>
      <p:ext uri="{BB962C8B-B14F-4D97-AF65-F5344CB8AC3E}">
        <p14:creationId xmlns:p14="http://schemas.microsoft.com/office/powerpoint/2010/main" val="13535325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أوصيكم بها اليوم. أنت وبنوك وبنو بنيك كل أيام حياتهم. لكي تطول أعماركم وتصنعون أياماً كثيرة. </a:t>
            </a:r>
            <a:endParaRPr lang="en-US" dirty="0"/>
          </a:p>
        </p:txBody>
      </p:sp>
    </p:spTree>
    <p:extLst>
      <p:ext uri="{BB962C8B-B14F-4D97-AF65-F5344CB8AC3E}">
        <p14:creationId xmlns:p14="http://schemas.microsoft.com/office/powerpoint/2010/main" val="9616280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اسمع يا اسرائيل واحفظ هذه الاعمال ليكون لك الخير ويكثرك جداً كما قال لك الرب إله أبائك. ليعطك أرضاً تفيض عسلاً ولبناً .</a:t>
            </a:r>
            <a:br>
              <a:rPr lang="ar-EG" dirty="0"/>
            </a:br>
            <a:endParaRPr lang="en-US" dirty="0"/>
          </a:p>
        </p:txBody>
      </p:sp>
    </p:spTree>
    <p:extLst>
      <p:ext uri="{BB962C8B-B14F-4D97-AF65-F5344CB8AC3E}">
        <p14:creationId xmlns:p14="http://schemas.microsoft.com/office/powerpoint/2010/main" val="28803888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08520" y="4581128"/>
            <a:ext cx="9144000" cy="2189435"/>
          </a:xfrm>
        </p:spPr>
        <p:txBody>
          <a:bodyPr/>
          <a:lstStyle/>
          <a:p>
            <a:endParaRPr lang="en-US"/>
          </a:p>
        </p:txBody>
      </p:sp>
    </p:spTree>
    <p:extLst>
      <p:ext uri="{BB962C8B-B14F-4D97-AF65-F5344CB8AC3E}">
        <p14:creationId xmlns:p14="http://schemas.microsoft.com/office/powerpoint/2010/main" val="10216125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نسجد لك أيها المسيح</a:t>
            </a:r>
            <a:endParaRPr lang="en-US" sz="4800" dirty="0"/>
          </a:p>
        </p:txBody>
      </p:sp>
      <p:sp>
        <p:nvSpPr>
          <p:cNvPr id="8" name="Text Placeholder 7"/>
          <p:cNvSpPr>
            <a:spLocks noGrp="1"/>
          </p:cNvSpPr>
          <p:nvPr>
            <p:ph type="body" idx="1"/>
          </p:nvPr>
        </p:nvSpPr>
        <p:spPr/>
        <p:txBody>
          <a:bodyPr/>
          <a:lstStyle/>
          <a:p>
            <a:r>
              <a:rPr lang="ar-EG" sz="4400" dirty="0"/>
              <a:t>تين أو أوشت إمموك أو بي إخرستوس </a:t>
            </a:r>
          </a:p>
        </p:txBody>
      </p:sp>
      <p:sp>
        <p:nvSpPr>
          <p:cNvPr id="9" name="Text Placeholder 8"/>
          <p:cNvSpPr>
            <a:spLocks noGrp="1"/>
          </p:cNvSpPr>
          <p:nvPr>
            <p:ph type="body" sz="quarter" idx="3"/>
          </p:nvPr>
        </p:nvSpPr>
        <p:spPr/>
        <p:txBody>
          <a:bodyPr>
            <a:normAutofit fontScale="92500" lnSpcReduction="10000"/>
          </a:bodyPr>
          <a:lstStyle/>
          <a:p>
            <a:r>
              <a:rPr lang="en-US" sz="4800" dirty="0" err="1"/>
              <a:t>Tenouw</a:t>
            </a:r>
            <a:r>
              <a:rPr lang="en-US" sz="4800" dirty="0"/>
              <a:t>]t</a:t>
            </a:r>
            <a:r>
              <a:rPr lang="ar-EG" sz="4800" dirty="0"/>
              <a:t> </a:t>
            </a:r>
            <a:r>
              <a:rPr lang="en-US" sz="4800" dirty="0"/>
              <a:t> `</a:t>
            </a:r>
            <a:r>
              <a:rPr lang="en-US" sz="4800" dirty="0" err="1"/>
              <a:t>mmok</a:t>
            </a:r>
            <a:r>
              <a:rPr lang="en-US" sz="4800" dirty="0"/>
              <a:t> `w </a:t>
            </a:r>
            <a:r>
              <a:rPr lang="en-US" sz="4800" dirty="0" err="1"/>
              <a:t>Pi`xrictoc</a:t>
            </a:r>
            <a:endParaRPr lang="en-US" sz="4800" dirty="0"/>
          </a:p>
        </p:txBody>
      </p:sp>
    </p:spTree>
    <p:extLst>
      <p:ext uri="{BB962C8B-B14F-4D97-AF65-F5344CB8AC3E}">
        <p14:creationId xmlns:p14="http://schemas.microsoft.com/office/powerpoint/2010/main" val="27066075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مع أبيك الصالح والروح القدس </a:t>
            </a:r>
            <a:endParaRPr lang="en-US" sz="4800" dirty="0"/>
          </a:p>
        </p:txBody>
      </p:sp>
      <p:sp>
        <p:nvSpPr>
          <p:cNvPr id="8" name="Text Placeholder 7"/>
          <p:cNvSpPr>
            <a:spLocks noGrp="1"/>
          </p:cNvSpPr>
          <p:nvPr>
            <p:ph type="body" idx="1"/>
          </p:nvPr>
        </p:nvSpPr>
        <p:spPr/>
        <p:txBody>
          <a:bodyPr/>
          <a:lstStyle/>
          <a:p>
            <a:r>
              <a:rPr lang="ar-EG" sz="4400" dirty="0"/>
              <a:t>نيم بيك يوت إن أغاثوس نيم بي إبنيفما إثؤواب </a:t>
            </a:r>
          </a:p>
        </p:txBody>
      </p:sp>
      <p:sp>
        <p:nvSpPr>
          <p:cNvPr id="9" name="Text Placeholder 8"/>
          <p:cNvSpPr>
            <a:spLocks noGrp="1"/>
          </p:cNvSpPr>
          <p:nvPr>
            <p:ph type="body" sz="quarter" idx="3"/>
          </p:nvPr>
        </p:nvSpPr>
        <p:spPr/>
        <p:txBody>
          <a:bodyPr>
            <a:normAutofit/>
          </a:bodyPr>
          <a:lstStyle/>
          <a:p>
            <a:r>
              <a:rPr lang="pt-BR" sz="4000" dirty="0"/>
              <a:t>nem Pekiwt  `n`agaqoc nem Pi`pneuma  `eqouab</a:t>
            </a:r>
          </a:p>
        </p:txBody>
      </p:sp>
    </p:spTree>
    <p:extLst>
      <p:ext uri="{BB962C8B-B14F-4D97-AF65-F5344CB8AC3E}">
        <p14:creationId xmlns:p14="http://schemas.microsoft.com/office/powerpoint/2010/main" val="29456774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لأنك قمت وخلصتنا إرحمنا</a:t>
            </a:r>
            <a:endParaRPr lang="en-US" sz="5400" dirty="0"/>
          </a:p>
        </p:txBody>
      </p:sp>
      <p:sp>
        <p:nvSpPr>
          <p:cNvPr id="8" name="Text Placeholder 7"/>
          <p:cNvSpPr>
            <a:spLocks noGrp="1"/>
          </p:cNvSpPr>
          <p:nvPr>
            <p:ph type="body" idx="1"/>
          </p:nvPr>
        </p:nvSpPr>
        <p:spPr/>
        <p:txBody>
          <a:bodyPr/>
          <a:lstStyle/>
          <a:p>
            <a:r>
              <a:rPr lang="ar-EG" sz="4800" dirty="0"/>
              <a:t>جى آك تونك آك سوتي أممون ناي نان</a:t>
            </a:r>
          </a:p>
        </p:txBody>
      </p:sp>
      <p:sp>
        <p:nvSpPr>
          <p:cNvPr id="9" name="Text Placeholder 8"/>
          <p:cNvSpPr>
            <a:spLocks noGrp="1"/>
          </p:cNvSpPr>
          <p:nvPr>
            <p:ph type="body" sz="quarter" idx="3"/>
          </p:nvPr>
        </p:nvSpPr>
        <p:spPr/>
        <p:txBody>
          <a:bodyPr>
            <a:normAutofit fontScale="85000" lnSpcReduction="10000"/>
          </a:bodyPr>
          <a:lstStyle/>
          <a:p>
            <a:r>
              <a:rPr lang="pt-BR" sz="4800" dirty="0">
                <a:latin typeface="Avva_Shenouda"/>
              </a:rPr>
              <a:t>ge</a:t>
            </a:r>
            <a:r>
              <a:rPr lang="ar-EG" sz="4800" dirty="0">
                <a:latin typeface="Avva_Shenouda"/>
              </a:rPr>
              <a:t> </a:t>
            </a:r>
            <a:r>
              <a:rPr lang="en-US" sz="4800" dirty="0"/>
              <a:t>Ak </a:t>
            </a:r>
            <a:r>
              <a:rPr lang="en-US" sz="4800" dirty="0" err="1">
                <a:latin typeface="Avva_Shenouda"/>
              </a:rPr>
              <a:t>twnk</a:t>
            </a:r>
            <a:r>
              <a:rPr lang="ar-EG" sz="4800" dirty="0">
                <a:latin typeface="Avva_Shenouda"/>
              </a:rPr>
              <a:t> </a:t>
            </a:r>
            <a:r>
              <a:rPr lang="pt-BR" sz="4800" dirty="0">
                <a:latin typeface="Avva_Shenouda"/>
              </a:rPr>
              <a:t>akcw5`mmon </a:t>
            </a:r>
            <a:r>
              <a:rPr lang="pl-PL" sz="4800" dirty="0"/>
              <a:t>nai nan</a:t>
            </a:r>
          </a:p>
        </p:txBody>
      </p:sp>
    </p:spTree>
    <p:extLst>
      <p:ext uri="{BB962C8B-B14F-4D97-AF65-F5344CB8AC3E}">
        <p14:creationId xmlns:p14="http://schemas.microsoft.com/office/powerpoint/2010/main" val="23070071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9C44F-BCFF-4227-0A51-B87BC1541165}"/>
              </a:ext>
            </a:extLst>
          </p:cNvPr>
          <p:cNvSpPr>
            <a:spLocks noGrp="1"/>
          </p:cNvSpPr>
          <p:nvPr>
            <p:ph type="title"/>
          </p:nvPr>
        </p:nvSpPr>
        <p:spPr/>
        <p:txBody>
          <a:bodyPr>
            <a:noAutofit/>
          </a:bodyPr>
          <a:lstStyle/>
          <a:p>
            <a:r>
              <a:rPr lang="ar-EG" sz="4000" dirty="0">
                <a:solidFill>
                  <a:srgbClr val="FFC000"/>
                </a:solidFill>
              </a:rPr>
              <a:t>البولس من كورنثوس الاولى</a:t>
            </a:r>
            <a:br>
              <a:rPr lang="ar-EG" sz="4000" dirty="0">
                <a:solidFill>
                  <a:srgbClr val="FFC000"/>
                </a:solidFill>
              </a:rPr>
            </a:br>
            <a:r>
              <a:rPr lang="ar-EG" sz="4000" dirty="0">
                <a:solidFill>
                  <a:srgbClr val="FFC000"/>
                </a:solidFill>
              </a:rPr>
              <a:t>ص 12: 28-31 و</a:t>
            </a:r>
            <a:br>
              <a:rPr lang="ar-EG" sz="4000" dirty="0">
                <a:solidFill>
                  <a:srgbClr val="FFC000"/>
                </a:solidFill>
              </a:rPr>
            </a:br>
            <a:r>
              <a:rPr lang="ar-EG" sz="4000" dirty="0">
                <a:solidFill>
                  <a:srgbClr val="FFC000"/>
                </a:solidFill>
              </a:rPr>
              <a:t>ص 13: 1-12</a:t>
            </a:r>
            <a:endParaRPr lang="en-US" sz="4000" dirty="0">
              <a:solidFill>
                <a:srgbClr val="FFC000"/>
              </a:solidFill>
            </a:endParaRPr>
          </a:p>
        </p:txBody>
      </p:sp>
    </p:spTree>
    <p:extLst>
      <p:ext uri="{BB962C8B-B14F-4D97-AF65-F5344CB8AC3E}">
        <p14:creationId xmlns:p14="http://schemas.microsoft.com/office/powerpoint/2010/main" val="76780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الله أبا ربنا وإلهنا ومخلصنا</a:t>
            </a:r>
            <a:endParaRPr lang="en-US" dirty="0"/>
          </a:p>
        </p:txBody>
      </p:sp>
      <p:sp>
        <p:nvSpPr>
          <p:cNvPr id="6" name="Text Placeholder 5"/>
          <p:cNvSpPr>
            <a:spLocks noGrp="1"/>
          </p:cNvSpPr>
          <p:nvPr>
            <p:ph type="body" idx="1"/>
          </p:nvPr>
        </p:nvSpPr>
        <p:spPr/>
        <p:txBody>
          <a:bodyPr/>
          <a:lstStyle/>
          <a:p>
            <a:r>
              <a:rPr lang="ar-EG" sz="4400" dirty="0"/>
              <a:t>افنوتى افيوت ام بينشويس أووه بينوتى بين سوتير</a:t>
            </a:r>
          </a:p>
        </p:txBody>
      </p:sp>
      <p:sp>
        <p:nvSpPr>
          <p:cNvPr id="7" name="Text Placeholder 6"/>
          <p:cNvSpPr>
            <a:spLocks noGrp="1"/>
          </p:cNvSpPr>
          <p:nvPr>
            <p:ph type="body" sz="quarter" idx="3"/>
          </p:nvPr>
        </p:nvSpPr>
        <p:spPr/>
        <p:txBody>
          <a:bodyPr/>
          <a:lstStyle/>
          <a:p>
            <a:r>
              <a:rPr lang="en-US" dirty="0"/>
              <a:t>V; ~</a:t>
            </a:r>
            <a:r>
              <a:rPr lang="en-US" dirty="0" err="1"/>
              <a:t>Viwt</a:t>
            </a:r>
            <a:r>
              <a:rPr lang="en-US" dirty="0"/>
              <a:t>  `</a:t>
            </a:r>
            <a:r>
              <a:rPr lang="en-US" dirty="0" err="1"/>
              <a:t>mPen</a:t>
            </a:r>
            <a:r>
              <a:rPr lang="en-US" dirty="0"/>
              <a:t>_&gt;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25055376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8E8A-CA45-AED0-162E-6B49398D487B}"/>
              </a:ext>
            </a:extLst>
          </p:cNvPr>
          <p:cNvSpPr>
            <a:spLocks noGrp="1"/>
          </p:cNvSpPr>
          <p:nvPr>
            <p:ph type="title"/>
          </p:nvPr>
        </p:nvSpPr>
        <p:spPr/>
        <p:txBody>
          <a:bodyPr>
            <a:noAutofit/>
          </a:bodyPr>
          <a:lstStyle/>
          <a:p>
            <a:r>
              <a:rPr lang="ar-EG" sz="4400" dirty="0"/>
              <a:t>وأولئك الذين وضعهم الله فى الكنيسة هم أولاً رسلاً. ثانياً أنبياء. ثالثاً معلمون. وبعد ذلك قوات ثم مواهب الشفاء ومعضدون ومدبرون وأجناس الألسن. </a:t>
            </a:r>
            <a:endParaRPr lang="en-US" sz="4400" dirty="0"/>
          </a:p>
        </p:txBody>
      </p:sp>
    </p:spTree>
    <p:extLst>
      <p:ext uri="{BB962C8B-B14F-4D97-AF65-F5344CB8AC3E}">
        <p14:creationId xmlns:p14="http://schemas.microsoft.com/office/powerpoint/2010/main" val="37473971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8E8A-CA45-AED0-162E-6B49398D487B}"/>
              </a:ext>
            </a:extLst>
          </p:cNvPr>
          <p:cNvSpPr>
            <a:spLocks noGrp="1"/>
          </p:cNvSpPr>
          <p:nvPr>
            <p:ph type="title"/>
          </p:nvPr>
        </p:nvSpPr>
        <p:spPr/>
        <p:txBody>
          <a:bodyPr>
            <a:noAutofit/>
          </a:bodyPr>
          <a:lstStyle/>
          <a:p>
            <a:r>
              <a:rPr lang="ar-EG" sz="4400" dirty="0"/>
              <a:t>فهل الجميع يصيرون رسلاً أم هل جميعهم يصيرون أنبياء. أم هل الجميع يصيرون معلمين أم هل الجميع أصحاب قوات هل لجميعهم</a:t>
            </a:r>
            <a:endParaRPr lang="en-US" sz="4400" dirty="0"/>
          </a:p>
        </p:txBody>
      </p:sp>
    </p:spTree>
    <p:extLst>
      <p:ext uri="{BB962C8B-B14F-4D97-AF65-F5344CB8AC3E}">
        <p14:creationId xmlns:p14="http://schemas.microsoft.com/office/powerpoint/2010/main" val="18401386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8E8A-CA45-AED0-162E-6B49398D487B}"/>
              </a:ext>
            </a:extLst>
          </p:cNvPr>
          <p:cNvSpPr>
            <a:spLocks noGrp="1"/>
          </p:cNvSpPr>
          <p:nvPr>
            <p:ph type="title"/>
          </p:nvPr>
        </p:nvSpPr>
        <p:spPr/>
        <p:txBody>
          <a:bodyPr/>
          <a:lstStyle/>
          <a:p>
            <a:r>
              <a:rPr lang="ar-EG" dirty="0"/>
              <a:t>مواهب الشفاء ألعل الجميع يتكلمون بألسنة. ألعل الجميع مفسرون. جدوا إذا للمواهب الحسنى وأيضاً أريكم طريقاًً أحر أفضل جداً. </a:t>
            </a:r>
            <a:endParaRPr lang="en-US" dirty="0"/>
          </a:p>
        </p:txBody>
      </p:sp>
    </p:spTree>
    <p:extLst>
      <p:ext uri="{BB962C8B-B14F-4D97-AF65-F5344CB8AC3E}">
        <p14:creationId xmlns:p14="http://schemas.microsoft.com/office/powerpoint/2010/main" val="22541544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8E8A-CA45-AED0-162E-6B49398D487B}"/>
              </a:ext>
            </a:extLst>
          </p:cNvPr>
          <p:cNvSpPr>
            <a:spLocks noGrp="1"/>
          </p:cNvSpPr>
          <p:nvPr>
            <p:ph type="title"/>
          </p:nvPr>
        </p:nvSpPr>
        <p:spPr/>
        <p:txBody>
          <a:bodyPr>
            <a:normAutofit/>
          </a:bodyPr>
          <a:lstStyle/>
          <a:p>
            <a:r>
              <a:rPr lang="ar-EG" dirty="0"/>
              <a:t>إن كنت أتكلم بألسنة الناس والملائكة ولكن ليس لى محبة فقد صرت نحاساً يطن أو صنجاً ترن. ولو كانت لى نبوة وأعرف جميع الاسرار وكل علم</a:t>
            </a:r>
            <a:endParaRPr lang="en-US" dirty="0"/>
          </a:p>
        </p:txBody>
      </p:sp>
    </p:spTree>
    <p:extLst>
      <p:ext uri="{BB962C8B-B14F-4D97-AF65-F5344CB8AC3E}">
        <p14:creationId xmlns:p14="http://schemas.microsoft.com/office/powerpoint/2010/main" val="16623908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8E8A-CA45-AED0-162E-6B49398D487B}"/>
              </a:ext>
            </a:extLst>
          </p:cNvPr>
          <p:cNvSpPr>
            <a:spLocks noGrp="1"/>
          </p:cNvSpPr>
          <p:nvPr>
            <p:ph type="title"/>
          </p:nvPr>
        </p:nvSpPr>
        <p:spPr/>
        <p:txBody>
          <a:bodyPr>
            <a:normAutofit fontScale="90000"/>
          </a:bodyPr>
          <a:lstStyle/>
          <a:p>
            <a:r>
              <a:rPr lang="ar-EG" dirty="0"/>
              <a:t>وان لى كل الايمان حتى انقل الجبال ولكن ليس لي محبة فلست شيئاً. وإن أطعمت كل أموالى. وإن سلمت جسدي حتى يحترق لكي أفتخر ولكن ليس لى محبة فلست أربح شيئاً. </a:t>
            </a:r>
            <a:endParaRPr lang="en-US" dirty="0"/>
          </a:p>
        </p:txBody>
      </p:sp>
    </p:spTree>
    <p:extLst>
      <p:ext uri="{BB962C8B-B14F-4D97-AF65-F5344CB8AC3E}">
        <p14:creationId xmlns:p14="http://schemas.microsoft.com/office/powerpoint/2010/main" val="5204389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8E8A-CA45-AED0-162E-6B49398D487B}"/>
              </a:ext>
            </a:extLst>
          </p:cNvPr>
          <p:cNvSpPr>
            <a:spLocks noGrp="1"/>
          </p:cNvSpPr>
          <p:nvPr>
            <p:ph type="title"/>
          </p:nvPr>
        </p:nvSpPr>
        <p:spPr/>
        <p:txBody>
          <a:bodyPr>
            <a:normAutofit fontScale="90000"/>
          </a:bodyPr>
          <a:lstStyle/>
          <a:p>
            <a:r>
              <a:rPr lang="ar-EG" dirty="0"/>
              <a:t>المحبة تتأنى وترفق. المحبة لاتحسد. المحبة لا تتفاخر ولا تتعاظم ولا تقبح ولا تطلب ما لنفسها ولا تبتغي الأكثر.</a:t>
            </a:r>
            <a:br>
              <a:rPr lang="ar-EG" dirty="0"/>
            </a:br>
            <a:endParaRPr lang="en-US" dirty="0"/>
          </a:p>
        </p:txBody>
      </p:sp>
    </p:spTree>
    <p:extLst>
      <p:ext uri="{BB962C8B-B14F-4D97-AF65-F5344CB8AC3E}">
        <p14:creationId xmlns:p14="http://schemas.microsoft.com/office/powerpoint/2010/main" val="5567026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2BC5-CB9D-9224-AF0D-3E43882C35F9}"/>
              </a:ext>
            </a:extLst>
          </p:cNvPr>
          <p:cNvSpPr>
            <a:spLocks noGrp="1"/>
          </p:cNvSpPr>
          <p:nvPr>
            <p:ph type="title"/>
          </p:nvPr>
        </p:nvSpPr>
        <p:spPr/>
        <p:txBody>
          <a:bodyPr/>
          <a:lstStyle/>
          <a:p>
            <a:r>
              <a:rPr lang="ar-EG" dirty="0"/>
              <a:t>ولا تحتد ولا تظن السؤ ولا تفرح بالظلم بل تفرح بالحق. تتأنى فى كل شئ وتصدق كل شئ وترجو كل شئ وتصبر على كل شئ. </a:t>
            </a:r>
            <a:endParaRPr lang="en-US" dirty="0"/>
          </a:p>
        </p:txBody>
      </p:sp>
    </p:spTree>
    <p:extLst>
      <p:ext uri="{BB962C8B-B14F-4D97-AF65-F5344CB8AC3E}">
        <p14:creationId xmlns:p14="http://schemas.microsoft.com/office/powerpoint/2010/main" val="10302767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2BC5-CB9D-9224-AF0D-3E43882C35F9}"/>
              </a:ext>
            </a:extLst>
          </p:cNvPr>
          <p:cNvSpPr>
            <a:spLocks noGrp="1"/>
          </p:cNvSpPr>
          <p:nvPr>
            <p:ph type="title"/>
          </p:nvPr>
        </p:nvSpPr>
        <p:spPr/>
        <p:txBody>
          <a:bodyPr/>
          <a:lstStyle/>
          <a:p>
            <a:r>
              <a:rPr lang="ar-EG" dirty="0"/>
              <a:t>المحبة لا تسقط أبداً. وأما النبوات فستبطل والالسنة فتصمت والعلم ينفذ. لأننا نعلم بعض العلم</a:t>
            </a:r>
            <a:endParaRPr lang="en-US" dirty="0"/>
          </a:p>
        </p:txBody>
      </p:sp>
    </p:spTree>
    <p:extLst>
      <p:ext uri="{BB962C8B-B14F-4D97-AF65-F5344CB8AC3E}">
        <p14:creationId xmlns:p14="http://schemas.microsoft.com/office/powerpoint/2010/main" val="26436167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2BC5-CB9D-9224-AF0D-3E43882C35F9}"/>
              </a:ext>
            </a:extLst>
          </p:cNvPr>
          <p:cNvSpPr>
            <a:spLocks noGrp="1"/>
          </p:cNvSpPr>
          <p:nvPr>
            <p:ph type="title"/>
          </p:nvPr>
        </p:nvSpPr>
        <p:spPr/>
        <p:txBody>
          <a:bodyPr/>
          <a:lstStyle/>
          <a:p>
            <a:r>
              <a:rPr lang="ar-EG" dirty="0"/>
              <a:t> ونتنبأ بعض التنبؤ فأذا جاء الكمال فحينئذ يبطل القليل وإذا كنت كطفل كنت أتكلم وكطفل كنت أفطن وكطفل كنت أفتكر. </a:t>
            </a:r>
            <a:endParaRPr lang="en-US" dirty="0"/>
          </a:p>
        </p:txBody>
      </p:sp>
    </p:spTree>
    <p:extLst>
      <p:ext uri="{BB962C8B-B14F-4D97-AF65-F5344CB8AC3E}">
        <p14:creationId xmlns:p14="http://schemas.microsoft.com/office/powerpoint/2010/main" val="32609569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2BC5-CB9D-9224-AF0D-3E43882C35F9}"/>
              </a:ext>
            </a:extLst>
          </p:cNvPr>
          <p:cNvSpPr>
            <a:spLocks noGrp="1"/>
          </p:cNvSpPr>
          <p:nvPr>
            <p:ph type="title"/>
          </p:nvPr>
        </p:nvSpPr>
        <p:spPr/>
        <p:txBody>
          <a:bodyPr/>
          <a:lstStyle/>
          <a:p>
            <a:r>
              <a:rPr lang="ar-EG" dirty="0"/>
              <a:t>ولما صرت رجلاً أبطلت ما للطفل فأننا ننظر الان فى مرأة بلغز. وحينئذ  ننظر وجهاً لوجه. </a:t>
            </a:r>
            <a:endParaRPr lang="en-US" dirty="0"/>
          </a:p>
        </p:txBody>
      </p:sp>
    </p:spTree>
    <p:extLst>
      <p:ext uri="{BB962C8B-B14F-4D97-AF65-F5344CB8AC3E}">
        <p14:creationId xmlns:p14="http://schemas.microsoft.com/office/powerpoint/2010/main" val="306823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يسوع المسيح</a:t>
            </a:r>
            <a:endParaRPr lang="en-US" sz="4800" dirty="0"/>
          </a:p>
        </p:txBody>
      </p:sp>
      <p:sp>
        <p:nvSpPr>
          <p:cNvPr id="6" name="Text Placeholder 5"/>
          <p:cNvSpPr>
            <a:spLocks noGrp="1"/>
          </p:cNvSpPr>
          <p:nvPr>
            <p:ph type="body" idx="1"/>
          </p:nvPr>
        </p:nvSpPr>
        <p:spPr>
          <a:xfrm>
            <a:off x="1" y="5912198"/>
            <a:ext cx="9143999" cy="808893"/>
          </a:xfrm>
        </p:spPr>
        <p:txBody>
          <a:bodyPr/>
          <a:lstStyle/>
          <a:p>
            <a:r>
              <a:rPr lang="ar-EG" sz="4800" dirty="0"/>
              <a:t>ايسوس بخرستوس</a:t>
            </a:r>
          </a:p>
        </p:txBody>
      </p:sp>
      <p:sp>
        <p:nvSpPr>
          <p:cNvPr id="7" name="Text Placeholder 6"/>
          <p:cNvSpPr>
            <a:spLocks noGrp="1"/>
          </p:cNvSpPr>
          <p:nvPr>
            <p:ph type="body" sz="quarter" idx="3"/>
          </p:nvPr>
        </p:nvSpPr>
        <p:spPr>
          <a:xfrm>
            <a:off x="0" y="5422089"/>
            <a:ext cx="9144000" cy="682357"/>
          </a:xfrm>
        </p:spPr>
        <p:txBody>
          <a:bodyPr/>
          <a:lstStyle/>
          <a:p>
            <a:r>
              <a:rPr lang="en-US" sz="4800" dirty="0" err="1"/>
              <a:t>Ih</a:t>
            </a:r>
            <a:r>
              <a:rPr lang="en-US" sz="4800" dirty="0"/>
              <a:t>/c/ </a:t>
            </a:r>
            <a:r>
              <a:rPr lang="en-US" sz="4800" dirty="0" err="1"/>
              <a:t>Px</a:t>
            </a:r>
            <a:r>
              <a:rPr lang="en-US" sz="4800" dirty="0"/>
              <a:t>/c</a:t>
            </a:r>
          </a:p>
        </p:txBody>
      </p:sp>
    </p:spTree>
    <p:extLst>
      <p:ext uri="{BB962C8B-B14F-4D97-AF65-F5344CB8AC3E}">
        <p14:creationId xmlns:p14="http://schemas.microsoft.com/office/powerpoint/2010/main" val="22886663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2BC5-CB9D-9224-AF0D-3E43882C35F9}"/>
              </a:ext>
            </a:extLst>
          </p:cNvPr>
          <p:cNvSpPr>
            <a:spLocks noGrp="1"/>
          </p:cNvSpPr>
          <p:nvPr>
            <p:ph type="title"/>
          </p:nvPr>
        </p:nvSpPr>
        <p:spPr/>
        <p:txBody>
          <a:bodyPr/>
          <a:lstStyle/>
          <a:p>
            <a:r>
              <a:rPr lang="ar-EG" dirty="0"/>
              <a:t>الان أعرف بعض المعرفة وفى ذلك الحين سأعرف كما قد عرفت.</a:t>
            </a:r>
          </a:p>
        </p:txBody>
      </p:sp>
    </p:spTree>
    <p:extLst>
      <p:ext uri="{BB962C8B-B14F-4D97-AF65-F5344CB8AC3E}">
        <p14:creationId xmlns:p14="http://schemas.microsoft.com/office/powerpoint/2010/main" val="16811366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2BC5-CB9D-9224-AF0D-3E43882C35F9}"/>
              </a:ext>
            </a:extLst>
          </p:cNvPr>
          <p:cNvSpPr>
            <a:spLocks noGrp="1"/>
          </p:cNvSpPr>
          <p:nvPr>
            <p:ph type="title"/>
          </p:nvPr>
        </p:nvSpPr>
        <p:spPr/>
        <p:txBody>
          <a:bodyPr/>
          <a:lstStyle/>
          <a:p>
            <a:r>
              <a:rPr lang="ar-EG" dirty="0">
                <a:solidFill>
                  <a:srgbClr val="FFC000"/>
                </a:solidFill>
              </a:rPr>
              <a:t>نعمة الله الأب فلتحل على أبائي وأخوتى. أمين.</a:t>
            </a:r>
            <a:endParaRPr lang="en-US" dirty="0">
              <a:solidFill>
                <a:srgbClr val="FFC000"/>
              </a:solidFill>
            </a:endParaRPr>
          </a:p>
        </p:txBody>
      </p:sp>
    </p:spTree>
    <p:extLst>
      <p:ext uri="{BB962C8B-B14F-4D97-AF65-F5344CB8AC3E}">
        <p14:creationId xmlns:p14="http://schemas.microsoft.com/office/powerpoint/2010/main" val="31234157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38963"/>
            <a:ext cx="9144000" cy="782371"/>
          </a:xfrm>
        </p:spPr>
        <p:txBody>
          <a:bodyPr>
            <a:normAutofit/>
          </a:bodyPr>
          <a:lstStyle/>
          <a:p>
            <a:r>
              <a:rPr lang="ar-EG" dirty="0"/>
              <a:t>قدوس الله قدوس القوي قدوس الذي لا يموت</a:t>
            </a:r>
            <a:endParaRPr lang="en-US" dirty="0"/>
          </a:p>
        </p:txBody>
      </p:sp>
      <p:sp>
        <p:nvSpPr>
          <p:cNvPr id="11" name="Text Placeholder 10"/>
          <p:cNvSpPr>
            <a:spLocks noGrp="1"/>
          </p:cNvSpPr>
          <p:nvPr>
            <p:ph type="body" idx="1"/>
          </p:nvPr>
        </p:nvSpPr>
        <p:spPr>
          <a:xfrm>
            <a:off x="0" y="5991957"/>
            <a:ext cx="9143999" cy="808893"/>
          </a:xfrm>
        </p:spPr>
        <p:txBody>
          <a:bodyPr/>
          <a:lstStyle/>
          <a:p>
            <a:r>
              <a:rPr lang="ar-EG" sz="3700" dirty="0"/>
              <a:t>آجيوس. أوثيئوس. آجيوس إس شيروس آجيوس أثاناطوس </a:t>
            </a:r>
          </a:p>
        </p:txBody>
      </p:sp>
      <p:sp>
        <p:nvSpPr>
          <p:cNvPr id="12" name="Text Placeholder 11"/>
          <p:cNvSpPr>
            <a:spLocks noGrp="1"/>
          </p:cNvSpPr>
          <p:nvPr>
            <p:ph type="body" sz="quarter" idx="3"/>
          </p:nvPr>
        </p:nvSpPr>
        <p:spPr>
          <a:xfrm>
            <a:off x="0" y="5278484"/>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12393948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SA" sz="4800" dirty="0"/>
              <a:t>يا من قام من</a:t>
            </a:r>
            <a:r>
              <a:rPr lang="ar-EG" sz="4800" dirty="0"/>
              <a:t> </a:t>
            </a:r>
            <a:r>
              <a:rPr lang="ar-SA" sz="4800" dirty="0"/>
              <a:t>الأموات</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أو أناسطاس إيك طون نيكرون </a:t>
            </a:r>
          </a:p>
        </p:txBody>
      </p:sp>
      <p:sp>
        <p:nvSpPr>
          <p:cNvPr id="12" name="Text Placeholder 11"/>
          <p:cNvSpPr>
            <a:spLocks noGrp="1"/>
          </p:cNvSpPr>
          <p:nvPr>
            <p:ph type="body" sz="quarter" idx="3"/>
          </p:nvPr>
        </p:nvSpPr>
        <p:spPr>
          <a:xfrm>
            <a:off x="0" y="5326610"/>
            <a:ext cx="9144000" cy="682357"/>
          </a:xfrm>
        </p:spPr>
        <p:txBody>
          <a:bodyPr/>
          <a:lstStyle/>
          <a:p>
            <a:r>
              <a:rPr lang="en-US" sz="5400" dirty="0"/>
              <a:t>o `</a:t>
            </a:r>
            <a:r>
              <a:rPr lang="en-US" sz="5400" dirty="0" err="1"/>
              <a:t>anactac</a:t>
            </a:r>
            <a:r>
              <a:rPr lang="en-US" sz="5400" dirty="0"/>
              <a:t> </a:t>
            </a:r>
            <a:r>
              <a:rPr lang="en-US" sz="5400" dirty="0" err="1"/>
              <a:t>ek</a:t>
            </a:r>
            <a:r>
              <a:rPr lang="ar-EG" sz="5400" dirty="0"/>
              <a:t> </a:t>
            </a:r>
            <a:r>
              <a:rPr lang="en-US" sz="5400" dirty="0" err="1"/>
              <a:t>twn</a:t>
            </a:r>
            <a:r>
              <a:rPr lang="en-US" sz="5400" dirty="0"/>
              <a:t> </a:t>
            </a:r>
            <a:r>
              <a:rPr lang="en-US" sz="5400" dirty="0" err="1"/>
              <a:t>nekrwn</a:t>
            </a:r>
            <a:endParaRPr lang="en-US" sz="5400" dirty="0"/>
          </a:p>
        </p:txBody>
      </p:sp>
    </p:spTree>
    <p:extLst>
      <p:ext uri="{BB962C8B-B14F-4D97-AF65-F5344CB8AC3E}">
        <p14:creationId xmlns:p14="http://schemas.microsoft.com/office/powerpoint/2010/main" val="390689333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A09D-798C-4341-70CB-DDEB77A6EE4A}"/>
              </a:ext>
            </a:extLst>
          </p:cNvPr>
          <p:cNvSpPr>
            <a:spLocks noGrp="1"/>
          </p:cNvSpPr>
          <p:nvPr>
            <p:ph type="title"/>
          </p:nvPr>
        </p:nvSpPr>
        <p:spPr/>
        <p:txBody>
          <a:bodyPr>
            <a:normAutofit/>
          </a:bodyPr>
          <a:lstStyle/>
          <a:p>
            <a:r>
              <a:rPr lang="ar-EG" sz="4800" dirty="0"/>
              <a:t>وصعد إلى السموات ارحمنا</a:t>
            </a:r>
          </a:p>
        </p:txBody>
      </p:sp>
      <p:sp>
        <p:nvSpPr>
          <p:cNvPr id="3" name="Text Placeholder 2">
            <a:extLst>
              <a:ext uri="{FF2B5EF4-FFF2-40B4-BE49-F238E27FC236}">
                <a16:creationId xmlns:a16="http://schemas.microsoft.com/office/drawing/2014/main" id="{21080C39-7E03-1F25-AC99-2C95828B4A5B}"/>
              </a:ext>
            </a:extLst>
          </p:cNvPr>
          <p:cNvSpPr>
            <a:spLocks noGrp="1"/>
          </p:cNvSpPr>
          <p:nvPr>
            <p:ph type="body" idx="1"/>
          </p:nvPr>
        </p:nvSpPr>
        <p:spPr/>
        <p:txBody>
          <a:bodyPr/>
          <a:lstStyle/>
          <a:p>
            <a:r>
              <a:rPr lang="ar-EG" sz="4400" dirty="0"/>
              <a:t>كي أنيلثون يسطوس أورانوس إليسون إيماس</a:t>
            </a:r>
          </a:p>
        </p:txBody>
      </p:sp>
      <p:sp>
        <p:nvSpPr>
          <p:cNvPr id="4" name="Text Placeholder 3">
            <a:extLst>
              <a:ext uri="{FF2B5EF4-FFF2-40B4-BE49-F238E27FC236}">
                <a16:creationId xmlns:a16="http://schemas.microsoft.com/office/drawing/2014/main" id="{B4FFB12A-F48B-6FE6-6401-3E4773344C95}"/>
              </a:ext>
            </a:extLst>
          </p:cNvPr>
          <p:cNvSpPr>
            <a:spLocks noGrp="1"/>
          </p:cNvSpPr>
          <p:nvPr>
            <p:ph type="body" sz="quarter" idx="3"/>
          </p:nvPr>
        </p:nvSpPr>
        <p:spPr/>
        <p:txBody>
          <a:bodyPr/>
          <a:lstStyle/>
          <a:p>
            <a:r>
              <a:rPr lang="en-US" sz="4000" dirty="0" err="1"/>
              <a:t>ke</a:t>
            </a:r>
            <a:r>
              <a:rPr lang="en-US" sz="4000" dirty="0"/>
              <a:t> `</a:t>
            </a:r>
            <a:r>
              <a:rPr lang="en-US" sz="4000" dirty="0" err="1"/>
              <a:t>anelqwn</a:t>
            </a:r>
            <a:r>
              <a:rPr lang="en-US" sz="4000" dirty="0"/>
              <a:t> </a:t>
            </a:r>
            <a:r>
              <a:rPr lang="en-US" sz="4000" dirty="0" err="1"/>
              <a:t>ic</a:t>
            </a:r>
            <a:r>
              <a:rPr lang="en-US" sz="4000" dirty="0"/>
              <a:t> </a:t>
            </a:r>
            <a:r>
              <a:rPr lang="en-US" sz="4000" dirty="0" err="1"/>
              <a:t>touc</a:t>
            </a:r>
            <a:r>
              <a:rPr lang="ar-EG" sz="4000" dirty="0"/>
              <a:t> </a:t>
            </a:r>
            <a:r>
              <a:rPr lang="en-US" sz="4000" dirty="0" err="1"/>
              <a:t>ouranouc</a:t>
            </a:r>
            <a:r>
              <a:rPr lang="en-US" sz="4000" dirty="0"/>
              <a:t> `</a:t>
            </a:r>
            <a:r>
              <a:rPr lang="en-US" sz="4000" dirty="0" err="1"/>
              <a:t>ele`hcon</a:t>
            </a:r>
            <a:r>
              <a:rPr lang="en-US" sz="4000" dirty="0"/>
              <a:t> `</a:t>
            </a:r>
            <a:r>
              <a:rPr lang="en-US" sz="4000" dirty="0" err="1"/>
              <a:t>hmac</a:t>
            </a:r>
            <a:endParaRPr lang="en-US" sz="4000" dirty="0"/>
          </a:p>
        </p:txBody>
      </p:sp>
    </p:spTree>
    <p:extLst>
      <p:ext uri="{BB962C8B-B14F-4D97-AF65-F5344CB8AC3E}">
        <p14:creationId xmlns:p14="http://schemas.microsoft.com/office/powerpoint/2010/main" val="24663225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dirty="0"/>
              <a:t>قدوس الله قدوس القوي قدوس الذي لا يموت</a:t>
            </a:r>
            <a:endParaRPr lang="en-US" dirty="0"/>
          </a:p>
        </p:txBody>
      </p:sp>
      <p:sp>
        <p:nvSpPr>
          <p:cNvPr id="3" name="Text Placeholder 2"/>
          <p:cNvSpPr>
            <a:spLocks noGrp="1"/>
          </p:cNvSpPr>
          <p:nvPr>
            <p:ph type="body" idx="1"/>
          </p:nvPr>
        </p:nvSpPr>
        <p:spPr>
          <a:xfrm>
            <a:off x="0" y="5991957"/>
            <a:ext cx="9143999" cy="808893"/>
          </a:xfrm>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a:xfrm>
            <a:off x="0" y="5278484"/>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33375665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SA" sz="4800" dirty="0"/>
              <a:t>يا من قام من</a:t>
            </a:r>
            <a:r>
              <a:rPr lang="ar-EG" sz="4800" dirty="0"/>
              <a:t> </a:t>
            </a:r>
            <a:r>
              <a:rPr lang="ar-SA" sz="4800" dirty="0"/>
              <a:t>الأموات</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أو أناسطاس إيك طون نيكرون </a:t>
            </a:r>
          </a:p>
        </p:txBody>
      </p:sp>
      <p:sp>
        <p:nvSpPr>
          <p:cNvPr id="12" name="Text Placeholder 11"/>
          <p:cNvSpPr>
            <a:spLocks noGrp="1"/>
          </p:cNvSpPr>
          <p:nvPr>
            <p:ph type="body" sz="quarter" idx="3"/>
          </p:nvPr>
        </p:nvSpPr>
        <p:spPr>
          <a:xfrm>
            <a:off x="0" y="5326610"/>
            <a:ext cx="9144000" cy="682357"/>
          </a:xfrm>
        </p:spPr>
        <p:txBody>
          <a:bodyPr/>
          <a:lstStyle/>
          <a:p>
            <a:r>
              <a:rPr lang="en-US" sz="5400" dirty="0"/>
              <a:t>o `</a:t>
            </a:r>
            <a:r>
              <a:rPr lang="en-US" sz="5400" dirty="0" err="1"/>
              <a:t>anactac</a:t>
            </a:r>
            <a:r>
              <a:rPr lang="en-US" sz="5400" dirty="0"/>
              <a:t> </a:t>
            </a:r>
            <a:r>
              <a:rPr lang="en-US" sz="5400" dirty="0" err="1"/>
              <a:t>ek</a:t>
            </a:r>
            <a:r>
              <a:rPr lang="ar-EG" sz="5400" dirty="0"/>
              <a:t> </a:t>
            </a:r>
            <a:r>
              <a:rPr lang="en-US" sz="5400" dirty="0" err="1"/>
              <a:t>twn</a:t>
            </a:r>
            <a:r>
              <a:rPr lang="en-US" sz="5400" dirty="0"/>
              <a:t> </a:t>
            </a:r>
            <a:r>
              <a:rPr lang="en-US" sz="5400" dirty="0" err="1"/>
              <a:t>nekrwn</a:t>
            </a:r>
            <a:endParaRPr lang="en-US" sz="5400" dirty="0"/>
          </a:p>
        </p:txBody>
      </p:sp>
    </p:spTree>
    <p:extLst>
      <p:ext uri="{BB962C8B-B14F-4D97-AF65-F5344CB8AC3E}">
        <p14:creationId xmlns:p14="http://schemas.microsoft.com/office/powerpoint/2010/main" val="24531001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A09D-798C-4341-70CB-DDEB77A6EE4A}"/>
              </a:ext>
            </a:extLst>
          </p:cNvPr>
          <p:cNvSpPr>
            <a:spLocks noGrp="1"/>
          </p:cNvSpPr>
          <p:nvPr>
            <p:ph type="title"/>
          </p:nvPr>
        </p:nvSpPr>
        <p:spPr/>
        <p:txBody>
          <a:bodyPr>
            <a:normAutofit/>
          </a:bodyPr>
          <a:lstStyle/>
          <a:p>
            <a:r>
              <a:rPr lang="ar-EG" sz="4800" dirty="0"/>
              <a:t>وصعد إلى السموات ارحمنا</a:t>
            </a:r>
          </a:p>
        </p:txBody>
      </p:sp>
      <p:sp>
        <p:nvSpPr>
          <p:cNvPr id="3" name="Text Placeholder 2">
            <a:extLst>
              <a:ext uri="{FF2B5EF4-FFF2-40B4-BE49-F238E27FC236}">
                <a16:creationId xmlns:a16="http://schemas.microsoft.com/office/drawing/2014/main" id="{21080C39-7E03-1F25-AC99-2C95828B4A5B}"/>
              </a:ext>
            </a:extLst>
          </p:cNvPr>
          <p:cNvSpPr>
            <a:spLocks noGrp="1"/>
          </p:cNvSpPr>
          <p:nvPr>
            <p:ph type="body" idx="1"/>
          </p:nvPr>
        </p:nvSpPr>
        <p:spPr/>
        <p:txBody>
          <a:bodyPr/>
          <a:lstStyle/>
          <a:p>
            <a:r>
              <a:rPr lang="ar-EG" sz="4400" dirty="0"/>
              <a:t>كي أنيلثون يسطوس أورانوس إليسون إيماس</a:t>
            </a:r>
          </a:p>
        </p:txBody>
      </p:sp>
      <p:sp>
        <p:nvSpPr>
          <p:cNvPr id="4" name="Text Placeholder 3">
            <a:extLst>
              <a:ext uri="{FF2B5EF4-FFF2-40B4-BE49-F238E27FC236}">
                <a16:creationId xmlns:a16="http://schemas.microsoft.com/office/drawing/2014/main" id="{B4FFB12A-F48B-6FE6-6401-3E4773344C95}"/>
              </a:ext>
            </a:extLst>
          </p:cNvPr>
          <p:cNvSpPr>
            <a:spLocks noGrp="1"/>
          </p:cNvSpPr>
          <p:nvPr>
            <p:ph type="body" sz="quarter" idx="3"/>
          </p:nvPr>
        </p:nvSpPr>
        <p:spPr/>
        <p:txBody>
          <a:bodyPr/>
          <a:lstStyle/>
          <a:p>
            <a:r>
              <a:rPr lang="en-US" sz="4000" dirty="0" err="1"/>
              <a:t>ke</a:t>
            </a:r>
            <a:r>
              <a:rPr lang="en-US" sz="4000" dirty="0"/>
              <a:t> `</a:t>
            </a:r>
            <a:r>
              <a:rPr lang="en-US" sz="4000" dirty="0" err="1"/>
              <a:t>anelqwn</a:t>
            </a:r>
            <a:r>
              <a:rPr lang="en-US" sz="4000" dirty="0"/>
              <a:t> </a:t>
            </a:r>
            <a:r>
              <a:rPr lang="en-US" sz="4000" dirty="0" err="1"/>
              <a:t>ic</a:t>
            </a:r>
            <a:r>
              <a:rPr lang="en-US" sz="4000" dirty="0"/>
              <a:t> </a:t>
            </a:r>
            <a:r>
              <a:rPr lang="en-US" sz="4000" dirty="0" err="1"/>
              <a:t>touc</a:t>
            </a:r>
            <a:r>
              <a:rPr lang="ar-EG" sz="4000" dirty="0"/>
              <a:t> </a:t>
            </a:r>
            <a:r>
              <a:rPr lang="en-US" sz="4000" dirty="0" err="1"/>
              <a:t>ouranouc</a:t>
            </a:r>
            <a:r>
              <a:rPr lang="en-US" sz="4000" dirty="0"/>
              <a:t> `</a:t>
            </a:r>
            <a:r>
              <a:rPr lang="en-US" sz="4000" dirty="0" err="1"/>
              <a:t>ele`hcon</a:t>
            </a:r>
            <a:r>
              <a:rPr lang="en-US" sz="4000" dirty="0"/>
              <a:t> `</a:t>
            </a:r>
            <a:r>
              <a:rPr lang="en-US" sz="4000" dirty="0" err="1"/>
              <a:t>hmac</a:t>
            </a:r>
            <a:endParaRPr lang="en-US" sz="4000" dirty="0"/>
          </a:p>
        </p:txBody>
      </p:sp>
    </p:spTree>
    <p:extLst>
      <p:ext uri="{BB962C8B-B14F-4D97-AF65-F5344CB8AC3E}">
        <p14:creationId xmlns:p14="http://schemas.microsoft.com/office/powerpoint/2010/main" val="315574891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38963"/>
            <a:ext cx="9144000" cy="782371"/>
          </a:xfrm>
        </p:spPr>
        <p:txBody>
          <a:bodyPr>
            <a:normAutofit/>
          </a:bodyPr>
          <a:lstStyle/>
          <a:p>
            <a:r>
              <a:rPr lang="ar-EG" dirty="0"/>
              <a:t>قدوس الله قدوس القوي قدوس الذي لا يموت</a:t>
            </a:r>
            <a:endParaRPr lang="en-US" dirty="0"/>
          </a:p>
        </p:txBody>
      </p:sp>
      <p:sp>
        <p:nvSpPr>
          <p:cNvPr id="3" name="Text Placeholder 2"/>
          <p:cNvSpPr>
            <a:spLocks noGrp="1"/>
          </p:cNvSpPr>
          <p:nvPr>
            <p:ph type="body" idx="1"/>
          </p:nvPr>
        </p:nvSpPr>
        <p:spPr>
          <a:xfrm>
            <a:off x="0" y="5991957"/>
            <a:ext cx="9143999" cy="808893"/>
          </a:xfrm>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a:xfrm>
            <a:off x="0" y="5326610"/>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27068531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SA" sz="4800" dirty="0"/>
              <a:t>يا من قام من</a:t>
            </a:r>
            <a:r>
              <a:rPr lang="ar-EG" sz="4800" dirty="0"/>
              <a:t> </a:t>
            </a:r>
            <a:r>
              <a:rPr lang="ar-SA" sz="4800" dirty="0"/>
              <a:t>الأموات</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أو أناسطاس إيك طون نيكرون </a:t>
            </a:r>
          </a:p>
        </p:txBody>
      </p:sp>
      <p:sp>
        <p:nvSpPr>
          <p:cNvPr id="12" name="Text Placeholder 11"/>
          <p:cNvSpPr>
            <a:spLocks noGrp="1"/>
          </p:cNvSpPr>
          <p:nvPr>
            <p:ph type="body" sz="quarter" idx="3"/>
          </p:nvPr>
        </p:nvSpPr>
        <p:spPr>
          <a:xfrm>
            <a:off x="0" y="5326610"/>
            <a:ext cx="9144000" cy="682357"/>
          </a:xfrm>
        </p:spPr>
        <p:txBody>
          <a:bodyPr/>
          <a:lstStyle/>
          <a:p>
            <a:r>
              <a:rPr lang="en-US" sz="5400" dirty="0"/>
              <a:t>o `</a:t>
            </a:r>
            <a:r>
              <a:rPr lang="en-US" sz="5400" dirty="0" err="1"/>
              <a:t>anactac</a:t>
            </a:r>
            <a:r>
              <a:rPr lang="en-US" sz="5400" dirty="0"/>
              <a:t> </a:t>
            </a:r>
            <a:r>
              <a:rPr lang="en-US" sz="5400" dirty="0" err="1"/>
              <a:t>ek</a:t>
            </a:r>
            <a:r>
              <a:rPr lang="ar-EG" sz="5400" dirty="0"/>
              <a:t> </a:t>
            </a:r>
            <a:r>
              <a:rPr lang="en-US" sz="5400" dirty="0" err="1"/>
              <a:t>twn</a:t>
            </a:r>
            <a:r>
              <a:rPr lang="en-US" sz="5400" dirty="0"/>
              <a:t> </a:t>
            </a:r>
            <a:r>
              <a:rPr lang="en-US" sz="5400" dirty="0" err="1"/>
              <a:t>nekrwn</a:t>
            </a:r>
            <a:endParaRPr lang="en-US" sz="5400" dirty="0"/>
          </a:p>
        </p:txBody>
      </p:sp>
    </p:spTree>
    <p:extLst>
      <p:ext uri="{BB962C8B-B14F-4D97-AF65-F5344CB8AC3E}">
        <p14:creationId xmlns:p14="http://schemas.microsoft.com/office/powerpoint/2010/main" val="183043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43775"/>
            <a:ext cx="9144000" cy="782371"/>
          </a:xfrm>
        </p:spPr>
        <p:txBody>
          <a:bodyPr>
            <a:normAutofit/>
          </a:bodyPr>
          <a:lstStyle/>
          <a:p>
            <a:r>
              <a:rPr lang="ar-EG" dirty="0"/>
              <a:t>لأنه سترنا وأعننا وحفظنا</a:t>
            </a:r>
            <a:endParaRPr lang="en-US" dirty="0"/>
          </a:p>
        </p:txBody>
      </p:sp>
      <p:sp>
        <p:nvSpPr>
          <p:cNvPr id="6" name="Text Placeholder 5"/>
          <p:cNvSpPr>
            <a:spLocks noGrp="1"/>
          </p:cNvSpPr>
          <p:nvPr>
            <p:ph type="body" idx="1"/>
          </p:nvPr>
        </p:nvSpPr>
        <p:spPr/>
        <p:txBody>
          <a:bodyPr/>
          <a:lstStyle/>
          <a:p>
            <a:r>
              <a:rPr lang="ar-EG" dirty="0"/>
              <a:t>جى اف اريسكي بازين ايجون اف ايرفوثين ايرون اف اريه ايرون </a:t>
            </a:r>
          </a:p>
        </p:txBody>
      </p:sp>
      <p:sp>
        <p:nvSpPr>
          <p:cNvPr id="7" name="Text Placeholder 6"/>
          <p:cNvSpPr>
            <a:spLocks noGrp="1"/>
          </p:cNvSpPr>
          <p:nvPr>
            <p:ph type="body" sz="quarter" idx="3"/>
          </p:nvPr>
        </p:nvSpPr>
        <p:spPr>
          <a:xfrm>
            <a:off x="-1" y="5604968"/>
            <a:ext cx="9144000" cy="682357"/>
          </a:xfrm>
        </p:spPr>
        <p:txBody>
          <a:bodyPr/>
          <a:lstStyle/>
          <a:p>
            <a:r>
              <a:rPr lang="en-US" sz="4000" dirty="0"/>
              <a:t>Je </a:t>
            </a:r>
            <a:r>
              <a:rPr lang="en-US" sz="4000" dirty="0" err="1"/>
              <a:t>afer`ckepazin</a:t>
            </a:r>
            <a:r>
              <a:rPr lang="en-US" sz="4000" dirty="0"/>
              <a:t>  `</a:t>
            </a:r>
            <a:r>
              <a:rPr lang="en-US" sz="4000" dirty="0" err="1"/>
              <a:t>ejwn</a:t>
            </a:r>
            <a:r>
              <a:rPr lang="en-US" sz="4000" dirty="0"/>
              <a:t>&gt; </a:t>
            </a:r>
            <a:r>
              <a:rPr lang="en-US" sz="4000" dirty="0" err="1"/>
              <a:t>aferbo`hqin</a:t>
            </a:r>
            <a:r>
              <a:rPr lang="en-US" sz="4000" dirty="0"/>
              <a:t>  </a:t>
            </a:r>
            <a:r>
              <a:rPr lang="en-US" sz="4000" dirty="0" err="1"/>
              <a:t>eron</a:t>
            </a:r>
            <a:r>
              <a:rPr lang="en-US" sz="4000" dirty="0"/>
              <a:t>&gt; `are\ `</a:t>
            </a:r>
            <a:r>
              <a:rPr lang="en-US" sz="4000" dirty="0" err="1"/>
              <a:t>eron</a:t>
            </a:r>
            <a:endParaRPr lang="en-US" sz="4000" dirty="0"/>
          </a:p>
        </p:txBody>
      </p:sp>
    </p:spTree>
    <p:extLst>
      <p:ext uri="{BB962C8B-B14F-4D97-AF65-F5344CB8AC3E}">
        <p14:creationId xmlns:p14="http://schemas.microsoft.com/office/powerpoint/2010/main" val="20406325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A09D-798C-4341-70CB-DDEB77A6EE4A}"/>
              </a:ext>
            </a:extLst>
          </p:cNvPr>
          <p:cNvSpPr>
            <a:spLocks noGrp="1"/>
          </p:cNvSpPr>
          <p:nvPr>
            <p:ph type="title"/>
          </p:nvPr>
        </p:nvSpPr>
        <p:spPr/>
        <p:txBody>
          <a:bodyPr>
            <a:normAutofit/>
          </a:bodyPr>
          <a:lstStyle/>
          <a:p>
            <a:r>
              <a:rPr lang="ar-EG" sz="4800" dirty="0"/>
              <a:t>وصعد إلى السموات ارحمنا</a:t>
            </a:r>
          </a:p>
        </p:txBody>
      </p:sp>
      <p:sp>
        <p:nvSpPr>
          <p:cNvPr id="3" name="Text Placeholder 2">
            <a:extLst>
              <a:ext uri="{FF2B5EF4-FFF2-40B4-BE49-F238E27FC236}">
                <a16:creationId xmlns:a16="http://schemas.microsoft.com/office/drawing/2014/main" id="{21080C39-7E03-1F25-AC99-2C95828B4A5B}"/>
              </a:ext>
            </a:extLst>
          </p:cNvPr>
          <p:cNvSpPr>
            <a:spLocks noGrp="1"/>
          </p:cNvSpPr>
          <p:nvPr>
            <p:ph type="body" idx="1"/>
          </p:nvPr>
        </p:nvSpPr>
        <p:spPr/>
        <p:txBody>
          <a:bodyPr/>
          <a:lstStyle/>
          <a:p>
            <a:r>
              <a:rPr lang="ar-EG" sz="4400" dirty="0"/>
              <a:t>كي أنيلثون يسطوس أورانوس إليسون إيماس</a:t>
            </a:r>
          </a:p>
        </p:txBody>
      </p:sp>
      <p:sp>
        <p:nvSpPr>
          <p:cNvPr id="4" name="Text Placeholder 3">
            <a:extLst>
              <a:ext uri="{FF2B5EF4-FFF2-40B4-BE49-F238E27FC236}">
                <a16:creationId xmlns:a16="http://schemas.microsoft.com/office/drawing/2014/main" id="{B4FFB12A-F48B-6FE6-6401-3E4773344C95}"/>
              </a:ext>
            </a:extLst>
          </p:cNvPr>
          <p:cNvSpPr>
            <a:spLocks noGrp="1"/>
          </p:cNvSpPr>
          <p:nvPr>
            <p:ph type="body" sz="quarter" idx="3"/>
          </p:nvPr>
        </p:nvSpPr>
        <p:spPr/>
        <p:txBody>
          <a:bodyPr/>
          <a:lstStyle/>
          <a:p>
            <a:r>
              <a:rPr lang="en-US" sz="4000" dirty="0" err="1"/>
              <a:t>ke</a:t>
            </a:r>
            <a:r>
              <a:rPr lang="en-US" sz="4000" dirty="0"/>
              <a:t> `</a:t>
            </a:r>
            <a:r>
              <a:rPr lang="en-US" sz="4000" dirty="0" err="1"/>
              <a:t>anelqwn</a:t>
            </a:r>
            <a:r>
              <a:rPr lang="en-US" sz="4000" dirty="0"/>
              <a:t> </a:t>
            </a:r>
            <a:r>
              <a:rPr lang="en-US" sz="4000" dirty="0" err="1"/>
              <a:t>ic</a:t>
            </a:r>
            <a:r>
              <a:rPr lang="en-US" sz="4000" dirty="0"/>
              <a:t> </a:t>
            </a:r>
            <a:r>
              <a:rPr lang="en-US" sz="4000" dirty="0" err="1"/>
              <a:t>touc</a:t>
            </a:r>
            <a:r>
              <a:rPr lang="ar-EG" sz="4000" dirty="0"/>
              <a:t> </a:t>
            </a:r>
            <a:r>
              <a:rPr lang="en-US" sz="4000" dirty="0" err="1"/>
              <a:t>ouranouc</a:t>
            </a:r>
            <a:r>
              <a:rPr lang="en-US" sz="4000" dirty="0"/>
              <a:t> `</a:t>
            </a:r>
            <a:r>
              <a:rPr lang="en-US" sz="4000" dirty="0" err="1"/>
              <a:t>ele`hcon</a:t>
            </a:r>
            <a:r>
              <a:rPr lang="en-US" sz="4000" dirty="0"/>
              <a:t> `</a:t>
            </a:r>
            <a:r>
              <a:rPr lang="en-US" sz="4000" dirty="0" err="1"/>
              <a:t>hmac</a:t>
            </a:r>
            <a:endParaRPr lang="en-US" sz="4000" dirty="0"/>
          </a:p>
        </p:txBody>
      </p:sp>
    </p:spTree>
    <p:extLst>
      <p:ext uri="{BB962C8B-B14F-4D97-AF65-F5344CB8AC3E}">
        <p14:creationId xmlns:p14="http://schemas.microsoft.com/office/powerpoint/2010/main" val="107083029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38963"/>
            <a:ext cx="9144000" cy="782371"/>
          </a:xfrm>
        </p:spPr>
        <p:txBody>
          <a:bodyPr>
            <a:noAutofit/>
          </a:bodyPr>
          <a:lstStyle/>
          <a:p>
            <a:r>
              <a:rPr lang="ar-EG" sz="4800" dirty="0"/>
              <a:t>المجد للآب والإبن والروح القدس</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ذو كسابتري كي إيوكي آجيو إبنيفماتي</a:t>
            </a:r>
          </a:p>
        </p:txBody>
      </p:sp>
      <p:sp>
        <p:nvSpPr>
          <p:cNvPr id="12" name="Text Placeholder 11"/>
          <p:cNvSpPr>
            <a:spLocks noGrp="1"/>
          </p:cNvSpPr>
          <p:nvPr>
            <p:ph type="body" sz="quarter" idx="3"/>
          </p:nvPr>
        </p:nvSpPr>
        <p:spPr>
          <a:xfrm>
            <a:off x="0" y="5326610"/>
            <a:ext cx="9144000" cy="682357"/>
          </a:xfrm>
        </p:spPr>
        <p:txBody>
          <a:bodyPr/>
          <a:lstStyle/>
          <a:p>
            <a:r>
              <a:rPr lang="pl-PL" sz="4400" dirty="0"/>
              <a:t>Do[a Patri ke ~Ui`w ke `agi`w</a:t>
            </a:r>
            <a:r>
              <a:rPr lang="ar-EG" sz="4400" dirty="0"/>
              <a:t> </a:t>
            </a:r>
            <a:r>
              <a:rPr lang="pl-PL" sz="4400" dirty="0"/>
              <a:t>~Pneumati</a:t>
            </a:r>
          </a:p>
        </p:txBody>
      </p:sp>
    </p:spTree>
    <p:extLst>
      <p:ext uri="{BB962C8B-B14F-4D97-AF65-F5344CB8AC3E}">
        <p14:creationId xmlns:p14="http://schemas.microsoft.com/office/powerpoint/2010/main" val="27345098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800" dirty="0"/>
              <a:t>الآن وكل اوان</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4800" dirty="0"/>
              <a:t>كي نين كي آإي</a:t>
            </a:r>
          </a:p>
        </p:txBody>
      </p:sp>
      <p:sp>
        <p:nvSpPr>
          <p:cNvPr id="12" name="Text Placeholder 11"/>
          <p:cNvSpPr>
            <a:spLocks noGrp="1"/>
          </p:cNvSpPr>
          <p:nvPr>
            <p:ph type="body" sz="quarter" idx="3"/>
          </p:nvPr>
        </p:nvSpPr>
        <p:spPr>
          <a:xfrm>
            <a:off x="0" y="5398799"/>
            <a:ext cx="9144000" cy="682357"/>
          </a:xfrm>
        </p:spPr>
        <p:txBody>
          <a:bodyPr/>
          <a:lstStyle/>
          <a:p>
            <a:r>
              <a:rPr lang="en-US" sz="5400" dirty="0" err="1"/>
              <a:t>ke</a:t>
            </a:r>
            <a:r>
              <a:rPr lang="en-US" sz="5400" dirty="0"/>
              <a:t> nun </a:t>
            </a:r>
            <a:r>
              <a:rPr lang="en-US" sz="5400" dirty="0" err="1"/>
              <a:t>ke</a:t>
            </a:r>
            <a:r>
              <a:rPr lang="en-US" sz="5400" dirty="0"/>
              <a:t> `</a:t>
            </a:r>
            <a:r>
              <a:rPr lang="en-US" sz="5400" dirty="0" err="1"/>
              <a:t>a`i</a:t>
            </a:r>
            <a:endParaRPr lang="en-US" sz="5400" dirty="0"/>
          </a:p>
        </p:txBody>
      </p:sp>
    </p:spTree>
    <p:extLst>
      <p:ext uri="{BB962C8B-B14F-4D97-AF65-F5344CB8AC3E}">
        <p14:creationId xmlns:p14="http://schemas.microsoft.com/office/powerpoint/2010/main" val="31356250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400" dirty="0"/>
              <a:t>وإلى دهر الدهور أمين</a:t>
            </a:r>
            <a:endParaRPr lang="en-US" sz="4400" dirty="0"/>
          </a:p>
        </p:txBody>
      </p:sp>
      <p:sp>
        <p:nvSpPr>
          <p:cNvPr id="11" name="Text Placeholder 10"/>
          <p:cNvSpPr>
            <a:spLocks noGrp="1"/>
          </p:cNvSpPr>
          <p:nvPr>
            <p:ph type="body" idx="1"/>
          </p:nvPr>
        </p:nvSpPr>
        <p:spPr>
          <a:xfrm>
            <a:off x="0" y="5991957"/>
            <a:ext cx="9143999" cy="808893"/>
          </a:xfrm>
        </p:spPr>
        <p:txBody>
          <a:bodyPr/>
          <a:lstStyle/>
          <a:p>
            <a:r>
              <a:rPr lang="ar-EG" sz="4800" dirty="0"/>
              <a:t>كي  إسطوس إى أوناس طون إى أونون</a:t>
            </a:r>
          </a:p>
        </p:txBody>
      </p:sp>
      <p:sp>
        <p:nvSpPr>
          <p:cNvPr id="12" name="Text Placeholder 11"/>
          <p:cNvSpPr>
            <a:spLocks noGrp="1"/>
          </p:cNvSpPr>
          <p:nvPr>
            <p:ph type="body" sz="quarter" idx="3"/>
          </p:nvPr>
        </p:nvSpPr>
        <p:spPr>
          <a:xfrm>
            <a:off x="0" y="5302547"/>
            <a:ext cx="9144000" cy="682357"/>
          </a:xfrm>
        </p:spPr>
        <p:txBody>
          <a:bodyPr/>
          <a:lstStyle/>
          <a:p>
            <a:r>
              <a:rPr lang="en-US" sz="5200" dirty="0" err="1"/>
              <a:t>ke</a:t>
            </a:r>
            <a:r>
              <a:rPr lang="en-US" sz="5200" dirty="0"/>
              <a:t> </a:t>
            </a:r>
            <a:r>
              <a:rPr lang="en-US" sz="5200" dirty="0" err="1"/>
              <a:t>ic</a:t>
            </a:r>
            <a:r>
              <a:rPr lang="en-US" sz="5200" dirty="0"/>
              <a:t> </a:t>
            </a:r>
            <a:r>
              <a:rPr lang="en-US" sz="5200" dirty="0" err="1"/>
              <a:t>touc</a:t>
            </a:r>
            <a:r>
              <a:rPr lang="en-US" sz="5200" dirty="0"/>
              <a:t> `</a:t>
            </a:r>
            <a:r>
              <a:rPr lang="en-US" sz="5200" dirty="0" err="1"/>
              <a:t>e`wnac</a:t>
            </a:r>
            <a:r>
              <a:rPr lang="en-US" sz="5200" dirty="0"/>
              <a:t> </a:t>
            </a:r>
            <a:r>
              <a:rPr lang="en-US" sz="5200" dirty="0" err="1"/>
              <a:t>twn</a:t>
            </a:r>
            <a:r>
              <a:rPr lang="en-US" sz="5200" dirty="0"/>
              <a:t> `</a:t>
            </a:r>
            <a:r>
              <a:rPr lang="en-US" sz="5200" dirty="0" err="1"/>
              <a:t>e`wnwn</a:t>
            </a:r>
            <a:endParaRPr lang="en-US" sz="5200" dirty="0"/>
          </a:p>
        </p:txBody>
      </p:sp>
    </p:spTree>
    <p:extLst>
      <p:ext uri="{BB962C8B-B14F-4D97-AF65-F5344CB8AC3E}">
        <p14:creationId xmlns:p14="http://schemas.microsoft.com/office/powerpoint/2010/main" val="146264179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800" dirty="0"/>
              <a:t>آمين أيها الثالوث القدوس ارحمنا</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آمين آجيا إترياس إليسون إيماس</a:t>
            </a:r>
          </a:p>
        </p:txBody>
      </p:sp>
      <p:sp>
        <p:nvSpPr>
          <p:cNvPr id="12" name="Text Placeholder 11"/>
          <p:cNvSpPr>
            <a:spLocks noGrp="1"/>
          </p:cNvSpPr>
          <p:nvPr>
            <p:ph type="body" sz="quarter" idx="3"/>
          </p:nvPr>
        </p:nvSpPr>
        <p:spPr>
          <a:xfrm>
            <a:off x="0" y="5355686"/>
            <a:ext cx="9144000" cy="682357"/>
          </a:xfrm>
        </p:spPr>
        <p:txBody>
          <a:bodyPr/>
          <a:lstStyle/>
          <a:p>
            <a:r>
              <a:rPr lang="en-US" sz="5400" dirty="0"/>
              <a:t>~</a:t>
            </a:r>
            <a:r>
              <a:rPr lang="ar-EG" sz="5400" dirty="0"/>
              <a:t> </a:t>
            </a:r>
            <a:r>
              <a:rPr lang="en-US" sz="5400" dirty="0"/>
              <a:t>`</a:t>
            </a:r>
            <a:r>
              <a:rPr lang="en-US" sz="5400" dirty="0" err="1"/>
              <a:t>Amhn</a:t>
            </a:r>
            <a:r>
              <a:rPr lang="en-US" sz="5400" dirty="0"/>
              <a:t>  </a:t>
            </a:r>
            <a:r>
              <a:rPr lang="en-US" sz="5400" dirty="0" err="1"/>
              <a:t>agi`a</a:t>
            </a:r>
            <a:r>
              <a:rPr lang="en-US" sz="5400" dirty="0"/>
              <a:t> `</a:t>
            </a:r>
            <a:r>
              <a:rPr lang="en-US" sz="5400" dirty="0" err="1"/>
              <a:t>triac</a:t>
            </a:r>
            <a:r>
              <a:rPr lang="ar-EG" sz="5400" dirty="0"/>
              <a:t> </a:t>
            </a:r>
            <a:r>
              <a:rPr lang="en-US" sz="5400" dirty="0"/>
              <a:t> `</a:t>
            </a:r>
            <a:r>
              <a:rPr lang="en-US" sz="5400" dirty="0" err="1"/>
              <a:t>ele`hcon</a:t>
            </a:r>
            <a:r>
              <a:rPr lang="ar-EG" sz="5400" dirty="0"/>
              <a:t> </a:t>
            </a:r>
            <a:r>
              <a:rPr lang="en-US" sz="5400" dirty="0"/>
              <a:t> `</a:t>
            </a:r>
            <a:r>
              <a:rPr lang="en-US" sz="5400" dirty="0" err="1"/>
              <a:t>hmac</a:t>
            </a:r>
            <a:endParaRPr lang="en-US" sz="5400" dirty="0"/>
          </a:p>
        </p:txBody>
      </p:sp>
    </p:spTree>
    <p:extLst>
      <p:ext uri="{BB962C8B-B14F-4D97-AF65-F5344CB8AC3E}">
        <p14:creationId xmlns:p14="http://schemas.microsoft.com/office/powerpoint/2010/main" val="258769485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00863"/>
            <a:ext cx="9144000" cy="782371"/>
          </a:xfrm>
        </p:spPr>
        <p:txBody>
          <a:bodyPr>
            <a:noAutofit/>
          </a:bodyPr>
          <a:lstStyle/>
          <a:p>
            <a:r>
              <a:rPr lang="ar-EG" sz="4800" dirty="0"/>
              <a:t>صل</a:t>
            </a:r>
            <a:endParaRPr lang="en-US" sz="4800" dirty="0"/>
          </a:p>
        </p:txBody>
      </p:sp>
      <p:sp>
        <p:nvSpPr>
          <p:cNvPr id="11" name="Text Placeholder 10"/>
          <p:cNvSpPr>
            <a:spLocks noGrp="1"/>
          </p:cNvSpPr>
          <p:nvPr>
            <p:ph type="body" idx="1"/>
          </p:nvPr>
        </p:nvSpPr>
        <p:spPr/>
        <p:txBody>
          <a:bodyPr/>
          <a:lstStyle/>
          <a:p>
            <a:r>
              <a:rPr lang="ar-EG" sz="4800" dirty="0"/>
              <a:t>إشليل</a:t>
            </a:r>
            <a:endParaRPr lang="en-US" sz="4800" dirty="0"/>
          </a:p>
        </p:txBody>
      </p:sp>
      <p:sp>
        <p:nvSpPr>
          <p:cNvPr id="12" name="Text Placeholder 11"/>
          <p:cNvSpPr>
            <a:spLocks noGrp="1"/>
          </p:cNvSpPr>
          <p:nvPr>
            <p:ph type="body" sz="quarter" idx="3"/>
          </p:nvPr>
        </p:nvSpPr>
        <p:spPr/>
        <p:txBody>
          <a:bodyPr/>
          <a:lstStyle/>
          <a:p>
            <a:r>
              <a:rPr lang="en-US" sz="5400" dirty="0"/>
              <a:t>}</a:t>
            </a:r>
            <a:r>
              <a:rPr lang="en-US" sz="5400" dirty="0" err="1"/>
              <a:t>lhl</a:t>
            </a:r>
            <a:endParaRPr lang="en-US" sz="5400" dirty="0"/>
          </a:p>
        </p:txBody>
      </p:sp>
    </p:spTree>
    <p:extLst>
      <p:ext uri="{BB962C8B-B14F-4D97-AF65-F5344CB8AC3E}">
        <p14:creationId xmlns:p14="http://schemas.microsoft.com/office/powerpoint/2010/main" val="25203307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Autofit/>
          </a:bodyPr>
          <a:lstStyle/>
          <a:p>
            <a:r>
              <a:rPr lang="ar-EG" sz="4800" dirty="0"/>
              <a:t>للصلاة قفوا</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326610"/>
            <a:ext cx="9144000" cy="682357"/>
          </a:xfrm>
        </p:spPr>
        <p:txBody>
          <a:bodyPr/>
          <a:lstStyle/>
          <a:p>
            <a:r>
              <a:rPr lang="en-US" sz="5400" dirty="0"/>
              <a:t>Epi `</a:t>
            </a:r>
            <a:r>
              <a:rPr lang="en-US" sz="5400" dirty="0" err="1"/>
              <a:t>proceuxh</a:t>
            </a:r>
            <a:r>
              <a:rPr lang="ar-EG" sz="5400" dirty="0"/>
              <a:t> </a:t>
            </a:r>
            <a:r>
              <a:rPr lang="en-US" sz="5400" dirty="0"/>
              <a:t> `</a:t>
            </a:r>
            <a:r>
              <a:rPr lang="en-US" sz="5400" dirty="0" err="1"/>
              <a:t>ctaqhte</a:t>
            </a:r>
            <a:endParaRPr lang="en-US" sz="5400" dirty="0"/>
          </a:p>
        </p:txBody>
      </p:sp>
    </p:spTree>
    <p:extLst>
      <p:ext uri="{BB962C8B-B14F-4D97-AF65-F5344CB8AC3E}">
        <p14:creationId xmlns:p14="http://schemas.microsoft.com/office/powerpoint/2010/main" val="142521484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800" dirty="0"/>
              <a:t>السلام لجميعكم</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إيرينى باسى</a:t>
            </a:r>
          </a:p>
        </p:txBody>
      </p:sp>
      <p:sp>
        <p:nvSpPr>
          <p:cNvPr id="12" name="Text Placeholder 11"/>
          <p:cNvSpPr>
            <a:spLocks noGrp="1"/>
          </p:cNvSpPr>
          <p:nvPr>
            <p:ph type="body" sz="quarter" idx="3"/>
          </p:nvPr>
        </p:nvSpPr>
        <p:spPr>
          <a:xfrm>
            <a:off x="0" y="5345660"/>
            <a:ext cx="9144000" cy="682357"/>
          </a:xfrm>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165488333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ولروحك أيضاً</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800" dirty="0"/>
              <a:t>كيطو إبنيفماتى سو</a:t>
            </a:r>
          </a:p>
        </p:txBody>
      </p:sp>
      <p:sp>
        <p:nvSpPr>
          <p:cNvPr id="4" name="Text Placeholder 3"/>
          <p:cNvSpPr>
            <a:spLocks noGrp="1"/>
          </p:cNvSpPr>
          <p:nvPr>
            <p:ph type="body" sz="quarter" idx="3"/>
          </p:nvPr>
        </p:nvSpPr>
        <p:spPr>
          <a:xfrm>
            <a:off x="0" y="5302547"/>
            <a:ext cx="9144000" cy="682357"/>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9576837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أيها السيد الرب يسوع المسيح إلهنا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0" y="5412836"/>
            <a:ext cx="9144000" cy="682357"/>
          </a:xfrm>
        </p:spPr>
        <p:txBody>
          <a:bodyPr/>
          <a:lstStyle/>
          <a:p>
            <a:r>
              <a:rPr lang="en-US" sz="5400" dirty="0"/>
              <a:t>~</a:t>
            </a:r>
            <a:r>
              <a:rPr lang="en-US" sz="5400" dirty="0" err="1"/>
              <a:t>Vnhb</a:t>
            </a:r>
            <a:r>
              <a:rPr lang="en-US" sz="5400" dirty="0"/>
              <a:t> ~P_ </a:t>
            </a:r>
            <a:r>
              <a:rPr lang="en-US" sz="5400" dirty="0" err="1"/>
              <a:t>Ih</a:t>
            </a:r>
            <a:r>
              <a:rPr lang="en-US" sz="5400" dirty="0"/>
              <a:t>/c/ </a:t>
            </a:r>
            <a:r>
              <a:rPr lang="en-US" sz="5400" dirty="0" err="1"/>
              <a:t>Px</a:t>
            </a:r>
            <a:r>
              <a:rPr lang="en-US" sz="5400" dirty="0"/>
              <a:t>/c/ </a:t>
            </a:r>
            <a:r>
              <a:rPr lang="en-US" sz="5400" dirty="0" err="1"/>
              <a:t>Pennou</a:t>
            </a:r>
            <a:r>
              <a:rPr lang="en-US" sz="5400" dirty="0"/>
              <a:t>;</a:t>
            </a:r>
          </a:p>
        </p:txBody>
      </p:sp>
    </p:spTree>
    <p:extLst>
      <p:ext uri="{BB962C8B-B14F-4D97-AF65-F5344CB8AC3E}">
        <p14:creationId xmlns:p14="http://schemas.microsoft.com/office/powerpoint/2010/main" val="279310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وقبلنا إليه وأشفق علينا </a:t>
            </a:r>
            <a:endParaRPr lang="en-US" dirty="0"/>
          </a:p>
        </p:txBody>
      </p:sp>
      <p:sp>
        <p:nvSpPr>
          <p:cNvPr id="6" name="Text Placeholder 5"/>
          <p:cNvSpPr>
            <a:spLocks noGrp="1"/>
          </p:cNvSpPr>
          <p:nvPr>
            <p:ph type="body" idx="1"/>
          </p:nvPr>
        </p:nvSpPr>
        <p:spPr>
          <a:xfrm>
            <a:off x="1" y="5973421"/>
            <a:ext cx="9143999" cy="808893"/>
          </a:xfrm>
        </p:spPr>
        <p:txBody>
          <a:bodyPr/>
          <a:lstStyle/>
          <a:p>
            <a:r>
              <a:rPr lang="ar-EG" sz="4400" dirty="0"/>
              <a:t>اف شوبتين ايروف اف تى اسو ايرون </a:t>
            </a:r>
          </a:p>
        </p:txBody>
      </p:sp>
      <p:sp>
        <p:nvSpPr>
          <p:cNvPr id="7" name="Text Placeholder 6"/>
          <p:cNvSpPr>
            <a:spLocks noGrp="1"/>
          </p:cNvSpPr>
          <p:nvPr>
            <p:ph type="body" sz="quarter" idx="3"/>
          </p:nvPr>
        </p:nvSpPr>
        <p:spPr/>
        <p:txBody>
          <a:bodyPr/>
          <a:lstStyle/>
          <a:p>
            <a:r>
              <a:rPr lang="en-US" sz="4800" dirty="0" err="1"/>
              <a:t>af</a:t>
            </a:r>
            <a:r>
              <a:rPr lang="en-US" sz="4800" dirty="0"/>
              <a:t>]</a:t>
            </a:r>
            <a:r>
              <a:rPr lang="en-US" sz="4800" dirty="0" err="1"/>
              <a:t>opten</a:t>
            </a:r>
            <a:r>
              <a:rPr lang="en-US" sz="4800" dirty="0"/>
              <a:t>  `</a:t>
            </a:r>
            <a:r>
              <a:rPr lang="en-US" sz="4800" dirty="0" err="1"/>
              <a:t>erof</a:t>
            </a:r>
            <a:r>
              <a:rPr lang="en-US" sz="4800" dirty="0"/>
              <a:t>&gt;f;`</a:t>
            </a:r>
            <a:r>
              <a:rPr lang="en-US" sz="4800" dirty="0" err="1"/>
              <a:t>aco</a:t>
            </a:r>
            <a:r>
              <a:rPr lang="en-US" sz="4800" dirty="0"/>
              <a:t>  `</a:t>
            </a:r>
            <a:r>
              <a:rPr lang="en-US" sz="4800" dirty="0" err="1"/>
              <a:t>eron</a:t>
            </a:r>
            <a:endParaRPr lang="en-US" sz="4800" dirty="0"/>
          </a:p>
        </p:txBody>
      </p:sp>
    </p:spTree>
    <p:extLst>
      <p:ext uri="{BB962C8B-B14F-4D97-AF65-F5344CB8AC3E}">
        <p14:creationId xmlns:p14="http://schemas.microsoft.com/office/powerpoint/2010/main" val="65135113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278484"/>
            <a:ext cx="9144000" cy="682357"/>
          </a:xfrm>
        </p:spPr>
        <p:txBody>
          <a:bodyPr/>
          <a:lstStyle/>
          <a:p>
            <a:r>
              <a:rPr lang="en-US" sz="4600" dirty="0" err="1"/>
              <a:t>vh`etafjoc</a:t>
            </a:r>
            <a:r>
              <a:rPr lang="en-US" sz="4600" dirty="0"/>
              <a:t> </a:t>
            </a:r>
            <a:r>
              <a:rPr lang="en-US" sz="4600" dirty="0" err="1"/>
              <a:t>agioc</a:t>
            </a:r>
            <a:r>
              <a:rPr lang="en-US" sz="4600" dirty="0"/>
              <a:t> </a:t>
            </a:r>
            <a:r>
              <a:rPr lang="en-US" sz="4600" dirty="0" err="1"/>
              <a:t>ettaihout</a:t>
            </a:r>
            <a:r>
              <a:rPr lang="ar-EG" sz="4600" dirty="0"/>
              <a:t> </a:t>
            </a:r>
            <a:r>
              <a:rPr lang="en-US" sz="4600" dirty="0"/>
              <a:t>`</a:t>
            </a:r>
            <a:r>
              <a:rPr lang="en-US" sz="4600" dirty="0" err="1"/>
              <a:t>mmaqhthc</a:t>
            </a:r>
            <a:endParaRPr lang="en-US" sz="4600" dirty="0"/>
          </a:p>
        </p:txBody>
      </p:sp>
    </p:spTree>
    <p:extLst>
      <p:ext uri="{BB962C8B-B14F-4D97-AF65-F5344CB8AC3E}">
        <p14:creationId xmlns:p14="http://schemas.microsoft.com/office/powerpoint/2010/main" val="27112709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400" dirty="0"/>
              <a:t>أووه إن أبوسطولوس إثؤواب </a:t>
            </a:r>
          </a:p>
        </p:txBody>
      </p:sp>
      <p:sp>
        <p:nvSpPr>
          <p:cNvPr id="4" name="Text Placeholder 3"/>
          <p:cNvSpPr>
            <a:spLocks noGrp="1"/>
          </p:cNvSpPr>
          <p:nvPr>
            <p:ph type="body" sz="quarter" idx="3"/>
          </p:nvPr>
        </p:nvSpPr>
        <p:spPr>
          <a:xfrm>
            <a:off x="0" y="5350673"/>
            <a:ext cx="9144000" cy="682357"/>
          </a:xfrm>
        </p:spPr>
        <p:txBody>
          <a:bodyPr/>
          <a:lstStyle/>
          <a:p>
            <a:r>
              <a:rPr lang="en-US" sz="5400" dirty="0" err="1"/>
              <a:t>ouo</a:t>
            </a:r>
            <a:r>
              <a:rPr lang="en-US" sz="5400" dirty="0"/>
              <a:t>\</a:t>
            </a:r>
            <a:r>
              <a:rPr lang="ar-EG" sz="5400" dirty="0"/>
              <a:t> </a:t>
            </a:r>
            <a:r>
              <a:rPr lang="en-US" sz="5400" dirty="0"/>
              <a:t> `</a:t>
            </a:r>
            <a:r>
              <a:rPr lang="en-US" sz="5400" dirty="0" err="1"/>
              <a:t>n`apoctoloc</a:t>
            </a:r>
            <a:r>
              <a:rPr lang="en-US" sz="5400" dirty="0"/>
              <a:t> e/q/u/</a:t>
            </a:r>
          </a:p>
        </p:txBody>
      </p:sp>
    </p:spTree>
    <p:extLst>
      <p:ext uri="{BB962C8B-B14F-4D97-AF65-F5344CB8AC3E}">
        <p14:creationId xmlns:p14="http://schemas.microsoft.com/office/powerpoint/2010/main" val="3563839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إن أنبياء  وأبراراً كثيرين</a:t>
            </a:r>
            <a:endParaRPr lang="en-US" sz="4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p:txBody>
          <a:bodyPr/>
          <a:lstStyle/>
          <a:p>
            <a:r>
              <a:rPr lang="en-US" sz="4800" dirty="0"/>
              <a:t>Je \</a:t>
            </a:r>
            <a:r>
              <a:rPr lang="en-US" sz="4800" dirty="0" err="1"/>
              <a:t>anmh</a:t>
            </a:r>
            <a:r>
              <a:rPr lang="en-US" sz="4800" dirty="0"/>
              <a:t>] `</a:t>
            </a:r>
            <a:r>
              <a:rPr lang="en-US" sz="4800" dirty="0" err="1"/>
              <a:t>m`provhthc</a:t>
            </a:r>
            <a:r>
              <a:rPr lang="en-US" sz="4800" dirty="0"/>
              <a:t> </a:t>
            </a:r>
            <a:r>
              <a:rPr lang="en-US" sz="4800" dirty="0" err="1"/>
              <a:t>nem</a:t>
            </a:r>
            <a:r>
              <a:rPr lang="en-US" sz="4800" dirty="0"/>
              <a:t> \</a:t>
            </a:r>
            <a:r>
              <a:rPr lang="en-US" sz="4800" dirty="0" err="1"/>
              <a:t>an`qmhi</a:t>
            </a:r>
            <a:endParaRPr lang="en-US" sz="4800" dirty="0"/>
          </a:p>
        </p:txBody>
      </p:sp>
    </p:spTree>
    <p:extLst>
      <p:ext uri="{BB962C8B-B14F-4D97-AF65-F5344CB8AC3E}">
        <p14:creationId xmlns:p14="http://schemas.microsoft.com/office/powerpoint/2010/main" val="2015631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إشتهوا أن يروا</a:t>
            </a:r>
            <a:endParaRPr lang="en-US" sz="4400" dirty="0"/>
          </a:p>
        </p:txBody>
      </p:sp>
      <p:sp>
        <p:nvSpPr>
          <p:cNvPr id="3" name="Text Placeholder 2"/>
          <p:cNvSpPr>
            <a:spLocks noGrp="1"/>
          </p:cNvSpPr>
          <p:nvPr>
            <p:ph type="body" idx="1"/>
          </p:nvPr>
        </p:nvSpPr>
        <p:spPr/>
        <p:txBody>
          <a:bodyPr/>
          <a:lstStyle/>
          <a:p>
            <a:r>
              <a:rPr lang="ar-EG" sz="4400" dirty="0"/>
              <a:t>أفئير ابيثيمين إيناف</a:t>
            </a:r>
          </a:p>
        </p:txBody>
      </p:sp>
      <p:sp>
        <p:nvSpPr>
          <p:cNvPr id="4" name="Text Placeholder 3"/>
          <p:cNvSpPr>
            <a:spLocks noGrp="1"/>
          </p:cNvSpPr>
          <p:nvPr>
            <p:ph type="body" sz="quarter" idx="3"/>
          </p:nvPr>
        </p:nvSpPr>
        <p:spPr>
          <a:xfrm>
            <a:off x="0" y="5358695"/>
            <a:ext cx="9144000" cy="682357"/>
          </a:xfrm>
        </p:spPr>
        <p:txBody>
          <a:bodyPr/>
          <a:lstStyle/>
          <a:p>
            <a:r>
              <a:rPr lang="en-US" sz="5400" dirty="0" err="1"/>
              <a:t>auer`epiqumin</a:t>
            </a:r>
            <a:r>
              <a:rPr lang="en-US" sz="5400" dirty="0"/>
              <a:t> </a:t>
            </a:r>
            <a:r>
              <a:rPr lang="ar-EG" sz="5400" dirty="0"/>
              <a:t> </a:t>
            </a:r>
            <a:r>
              <a:rPr lang="en-US" sz="5400" dirty="0"/>
              <a:t>`</a:t>
            </a:r>
            <a:r>
              <a:rPr lang="en-US" sz="5400" dirty="0" err="1"/>
              <a:t>enau</a:t>
            </a:r>
            <a:endParaRPr lang="en-US" sz="5400" dirty="0"/>
          </a:p>
        </p:txBody>
      </p:sp>
    </p:spTree>
    <p:extLst>
      <p:ext uri="{BB962C8B-B14F-4D97-AF65-F5344CB8AC3E}">
        <p14:creationId xmlns:p14="http://schemas.microsoft.com/office/powerpoint/2010/main" val="174790840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ما أنتم ترون ولم يروا</a:t>
            </a:r>
            <a:endParaRPr lang="en-US" sz="4400" dirty="0"/>
          </a:p>
        </p:txBody>
      </p:sp>
      <p:sp>
        <p:nvSpPr>
          <p:cNvPr id="3" name="Text Placeholder 2"/>
          <p:cNvSpPr>
            <a:spLocks noGrp="1"/>
          </p:cNvSpPr>
          <p:nvPr>
            <p:ph type="body" idx="1"/>
          </p:nvPr>
        </p:nvSpPr>
        <p:spPr/>
        <p:txBody>
          <a:bodyPr/>
          <a:lstStyle/>
          <a:p>
            <a:r>
              <a:rPr lang="ar-EG" sz="4400" dirty="0"/>
              <a:t>إينيئيتيتين ناف إيروؤو أووه إمبو ناف </a:t>
            </a:r>
          </a:p>
        </p:txBody>
      </p:sp>
      <p:sp>
        <p:nvSpPr>
          <p:cNvPr id="4" name="Text Placeholder 3"/>
          <p:cNvSpPr>
            <a:spLocks noGrp="1"/>
          </p:cNvSpPr>
          <p:nvPr>
            <p:ph type="body" sz="quarter" idx="3"/>
          </p:nvPr>
        </p:nvSpPr>
        <p:spPr>
          <a:xfrm>
            <a:off x="-1" y="5366750"/>
            <a:ext cx="9144000" cy="682357"/>
          </a:xfrm>
        </p:spPr>
        <p:txBody>
          <a:bodyPr/>
          <a:lstStyle/>
          <a:p>
            <a:r>
              <a:rPr lang="en-US" sz="5000" dirty="0" err="1"/>
              <a:t>enh`etetennau</a:t>
            </a:r>
            <a:r>
              <a:rPr lang="ar-EG" sz="5000" dirty="0"/>
              <a:t> </a:t>
            </a:r>
            <a:r>
              <a:rPr lang="en-US" sz="5000" dirty="0"/>
              <a:t> `</a:t>
            </a:r>
            <a:r>
              <a:rPr lang="en-US" sz="5000" dirty="0" err="1"/>
              <a:t>erwou</a:t>
            </a:r>
            <a:r>
              <a:rPr lang="en-US" sz="5000" dirty="0"/>
              <a:t> </a:t>
            </a:r>
            <a:r>
              <a:rPr lang="en-US" sz="5000" dirty="0" err="1"/>
              <a:t>ouo</a:t>
            </a:r>
            <a:r>
              <a:rPr lang="en-US" sz="5000" dirty="0"/>
              <a:t>\ ` </a:t>
            </a:r>
            <a:r>
              <a:rPr lang="en-US" sz="5000" dirty="0" err="1"/>
              <a:t>mpounau</a:t>
            </a:r>
            <a:endParaRPr lang="en-US" sz="5000" dirty="0"/>
          </a:p>
        </p:txBody>
      </p:sp>
    </p:spTree>
    <p:extLst>
      <p:ext uri="{BB962C8B-B14F-4D97-AF65-F5344CB8AC3E}">
        <p14:creationId xmlns:p14="http://schemas.microsoft.com/office/powerpoint/2010/main" val="26852513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6"/>
            <a:ext cx="9144000" cy="782371"/>
          </a:xfrm>
        </p:spPr>
        <p:txBody>
          <a:bodyPr>
            <a:noAutofit/>
          </a:bodyPr>
          <a:lstStyle/>
          <a:p>
            <a:r>
              <a:rPr lang="ar-EG" sz="4400" dirty="0"/>
              <a:t>و أن يسمعوا</a:t>
            </a:r>
            <a:endParaRPr lang="en-US" sz="4400" dirty="0"/>
          </a:p>
        </p:txBody>
      </p:sp>
      <p:sp>
        <p:nvSpPr>
          <p:cNvPr id="3" name="Text Placeholder 2"/>
          <p:cNvSpPr>
            <a:spLocks noGrp="1"/>
          </p:cNvSpPr>
          <p:nvPr>
            <p:ph type="body" idx="1"/>
          </p:nvPr>
        </p:nvSpPr>
        <p:spPr/>
        <p:txBody>
          <a:bodyPr/>
          <a:lstStyle/>
          <a:p>
            <a:r>
              <a:rPr lang="ar-EG" sz="4400" dirty="0"/>
              <a:t>أووه إيسوتيم</a:t>
            </a:r>
          </a:p>
        </p:txBody>
      </p:sp>
      <p:sp>
        <p:nvSpPr>
          <p:cNvPr id="4" name="Text Placeholder 3"/>
          <p:cNvSpPr>
            <a:spLocks noGrp="1"/>
          </p:cNvSpPr>
          <p:nvPr>
            <p:ph type="body" sz="quarter" idx="3"/>
          </p:nvPr>
        </p:nvSpPr>
        <p:spPr>
          <a:xfrm>
            <a:off x="0" y="5366230"/>
            <a:ext cx="9144000" cy="682357"/>
          </a:xfrm>
        </p:spPr>
        <p:txBody>
          <a:bodyPr/>
          <a:lstStyle/>
          <a:p>
            <a:r>
              <a:rPr lang="en-US" sz="5400" dirty="0" err="1"/>
              <a:t>Ouo</a:t>
            </a:r>
            <a:r>
              <a:rPr lang="en-US" sz="5400" dirty="0"/>
              <a:t>\  `</a:t>
            </a:r>
            <a:r>
              <a:rPr lang="en-US" sz="5400" dirty="0" err="1"/>
              <a:t>ecwtem</a:t>
            </a:r>
            <a:r>
              <a:rPr lang="en-US" sz="5400" dirty="0"/>
              <a:t> `</a:t>
            </a:r>
          </a:p>
        </p:txBody>
      </p:sp>
    </p:spTree>
    <p:extLst>
      <p:ext uri="{BB962C8B-B14F-4D97-AF65-F5344CB8AC3E}">
        <p14:creationId xmlns:p14="http://schemas.microsoft.com/office/powerpoint/2010/main" val="427132732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dirty="0"/>
              <a:t>ما أنتم تسمعون ولم يسمعوا</a:t>
            </a:r>
            <a:endParaRPr lang="en-US" dirty="0"/>
          </a:p>
        </p:txBody>
      </p:sp>
      <p:sp>
        <p:nvSpPr>
          <p:cNvPr id="3" name="Text Placeholder 2"/>
          <p:cNvSpPr>
            <a:spLocks noGrp="1"/>
          </p:cNvSpPr>
          <p:nvPr>
            <p:ph type="body" idx="1"/>
          </p:nvPr>
        </p:nvSpPr>
        <p:spPr/>
        <p:txBody>
          <a:bodyPr/>
          <a:lstStyle/>
          <a:p>
            <a:r>
              <a:rPr lang="ar-EG" sz="4000" dirty="0"/>
              <a:t>إينيئتيتين سوتيم إيروؤو أووه إمبو سوتيم </a:t>
            </a:r>
          </a:p>
        </p:txBody>
      </p:sp>
      <p:sp>
        <p:nvSpPr>
          <p:cNvPr id="4" name="Text Placeholder 3"/>
          <p:cNvSpPr>
            <a:spLocks noGrp="1"/>
          </p:cNvSpPr>
          <p:nvPr>
            <p:ph type="body" sz="quarter" idx="3"/>
          </p:nvPr>
        </p:nvSpPr>
        <p:spPr>
          <a:xfrm>
            <a:off x="0" y="5366750"/>
            <a:ext cx="9144000" cy="682357"/>
          </a:xfrm>
        </p:spPr>
        <p:txBody>
          <a:bodyPr/>
          <a:lstStyle/>
          <a:p>
            <a:r>
              <a:rPr lang="en-US" sz="4400" dirty="0"/>
              <a:t>`</a:t>
            </a:r>
            <a:r>
              <a:rPr lang="en-US" sz="4400" dirty="0" err="1"/>
              <a:t>enh`etetencwtem</a:t>
            </a:r>
            <a:r>
              <a:rPr lang="ar-EG" sz="4400" dirty="0"/>
              <a:t> </a:t>
            </a:r>
            <a:r>
              <a:rPr lang="en-US" sz="4400" dirty="0"/>
              <a:t>`</a:t>
            </a:r>
            <a:r>
              <a:rPr lang="en-US" sz="4400" dirty="0" err="1"/>
              <a:t>erwou</a:t>
            </a:r>
            <a:r>
              <a:rPr lang="en-US" sz="4400" dirty="0"/>
              <a:t> </a:t>
            </a:r>
            <a:r>
              <a:rPr lang="en-US" sz="4400" dirty="0" err="1"/>
              <a:t>ouo</a:t>
            </a:r>
            <a:r>
              <a:rPr lang="en-US" sz="4400" dirty="0"/>
              <a:t>\ ` </a:t>
            </a:r>
            <a:r>
              <a:rPr lang="en-US" sz="4400" dirty="0" err="1"/>
              <a:t>mpoucwtem</a:t>
            </a:r>
            <a:endParaRPr lang="en-US" sz="4400" dirty="0"/>
          </a:p>
        </p:txBody>
      </p:sp>
    </p:spTree>
    <p:extLst>
      <p:ext uri="{BB962C8B-B14F-4D97-AF65-F5344CB8AC3E}">
        <p14:creationId xmlns:p14="http://schemas.microsoft.com/office/powerpoint/2010/main" val="5496114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أما أنتم فطوبي لأعينكم</a:t>
            </a:r>
            <a:endParaRPr lang="en-US" sz="4400" dirty="0"/>
          </a:p>
        </p:txBody>
      </p:sp>
      <p:sp>
        <p:nvSpPr>
          <p:cNvPr id="3" name="Text Placeholder 2"/>
          <p:cNvSpPr>
            <a:spLocks noGrp="1"/>
          </p:cNvSpPr>
          <p:nvPr>
            <p:ph type="body" idx="1"/>
          </p:nvPr>
        </p:nvSpPr>
        <p:spPr/>
        <p:txBody>
          <a:bodyPr/>
          <a:lstStyle/>
          <a:p>
            <a:r>
              <a:rPr lang="ar-EG" sz="4400" dirty="0"/>
              <a:t>إنثوتين ذى أؤو نياتو إننيتين فال </a:t>
            </a:r>
          </a:p>
        </p:txBody>
      </p:sp>
      <p:sp>
        <p:nvSpPr>
          <p:cNvPr id="4" name="Text Placeholder 3"/>
          <p:cNvSpPr>
            <a:spLocks noGrp="1"/>
          </p:cNvSpPr>
          <p:nvPr>
            <p:ph type="body" sz="quarter" idx="3"/>
          </p:nvPr>
        </p:nvSpPr>
        <p:spPr/>
        <p:txBody>
          <a:bodyPr/>
          <a:lstStyle/>
          <a:p>
            <a:r>
              <a:rPr lang="en-US" sz="5000" dirty="0" err="1"/>
              <a:t>Nqwten</a:t>
            </a:r>
            <a:r>
              <a:rPr lang="en-US" sz="5000" dirty="0"/>
              <a:t> de  `</a:t>
            </a:r>
            <a:r>
              <a:rPr lang="en-US" sz="5000" dirty="0" err="1"/>
              <a:t>wouni`atou</a:t>
            </a:r>
            <a:r>
              <a:rPr lang="ar-EG" sz="5000" dirty="0"/>
              <a:t> </a:t>
            </a:r>
            <a:r>
              <a:rPr lang="en-US" sz="5000" dirty="0"/>
              <a:t>`</a:t>
            </a:r>
            <a:r>
              <a:rPr lang="en-US" sz="5000" dirty="0" err="1"/>
              <a:t>nnetenbal</a:t>
            </a:r>
            <a:endParaRPr lang="en-US" sz="5000" dirty="0"/>
          </a:p>
        </p:txBody>
      </p:sp>
    </p:spTree>
    <p:extLst>
      <p:ext uri="{BB962C8B-B14F-4D97-AF65-F5344CB8AC3E}">
        <p14:creationId xmlns:p14="http://schemas.microsoft.com/office/powerpoint/2010/main" val="53040550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لأنها تبصر</a:t>
            </a:r>
            <a:endParaRPr lang="en-US" sz="4800" dirty="0"/>
          </a:p>
        </p:txBody>
      </p:sp>
      <p:sp>
        <p:nvSpPr>
          <p:cNvPr id="3" name="Text Placeholder 2"/>
          <p:cNvSpPr>
            <a:spLocks noGrp="1"/>
          </p:cNvSpPr>
          <p:nvPr>
            <p:ph type="body" idx="1"/>
          </p:nvPr>
        </p:nvSpPr>
        <p:spPr/>
        <p:txBody>
          <a:bodyPr/>
          <a:lstStyle/>
          <a:p>
            <a:r>
              <a:rPr lang="ar-EG" sz="4800" dirty="0"/>
              <a:t>جي سيناف </a:t>
            </a:r>
          </a:p>
        </p:txBody>
      </p:sp>
      <p:sp>
        <p:nvSpPr>
          <p:cNvPr id="4" name="Text Placeholder 3"/>
          <p:cNvSpPr>
            <a:spLocks noGrp="1"/>
          </p:cNvSpPr>
          <p:nvPr>
            <p:ph type="body" sz="quarter" idx="3"/>
          </p:nvPr>
        </p:nvSpPr>
        <p:spPr>
          <a:xfrm>
            <a:off x="0" y="5221334"/>
            <a:ext cx="9144000" cy="863833"/>
          </a:xfrm>
        </p:spPr>
        <p:txBody>
          <a:bodyPr/>
          <a:lstStyle/>
          <a:p>
            <a:r>
              <a:rPr lang="en-US" sz="6600" dirty="0"/>
              <a:t>je </a:t>
            </a:r>
            <a:r>
              <a:rPr lang="en-US" sz="6600" dirty="0" err="1"/>
              <a:t>cenau</a:t>
            </a:r>
            <a:endParaRPr lang="en-US" sz="6600" dirty="0"/>
          </a:p>
        </p:txBody>
      </p:sp>
    </p:spTree>
    <p:extLst>
      <p:ext uri="{BB962C8B-B14F-4D97-AF65-F5344CB8AC3E}">
        <p14:creationId xmlns:p14="http://schemas.microsoft.com/office/powerpoint/2010/main" val="2349756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ولآذانكم لأنها تسمع</a:t>
            </a:r>
            <a:endParaRPr lang="en-US" sz="4800" dirty="0"/>
          </a:p>
        </p:txBody>
      </p:sp>
      <p:sp>
        <p:nvSpPr>
          <p:cNvPr id="3" name="Text Placeholder 2"/>
          <p:cNvSpPr>
            <a:spLocks noGrp="1"/>
          </p:cNvSpPr>
          <p:nvPr>
            <p:ph type="body" idx="1"/>
          </p:nvPr>
        </p:nvSpPr>
        <p:spPr>
          <a:xfrm>
            <a:off x="0" y="6016020"/>
            <a:ext cx="9143999" cy="808893"/>
          </a:xfrm>
        </p:spPr>
        <p:txBody>
          <a:bodyPr/>
          <a:lstStyle/>
          <a:p>
            <a:r>
              <a:rPr lang="ar-EG" sz="4800" dirty="0"/>
              <a:t>نيم نيتين ماشج جي سيسوتيم</a:t>
            </a:r>
          </a:p>
        </p:txBody>
      </p:sp>
      <p:sp>
        <p:nvSpPr>
          <p:cNvPr id="4" name="Text Placeholder 3"/>
          <p:cNvSpPr>
            <a:spLocks noGrp="1"/>
          </p:cNvSpPr>
          <p:nvPr>
            <p:ph type="body" sz="quarter" idx="3"/>
          </p:nvPr>
        </p:nvSpPr>
        <p:spPr>
          <a:xfrm>
            <a:off x="0" y="5374736"/>
            <a:ext cx="9144000" cy="682357"/>
          </a:xfrm>
        </p:spPr>
        <p:txBody>
          <a:bodyPr/>
          <a:lstStyle/>
          <a:p>
            <a:r>
              <a:rPr lang="en-US" sz="5400" dirty="0" err="1"/>
              <a:t>Nem</a:t>
            </a:r>
            <a:r>
              <a:rPr lang="en-US" sz="5400" dirty="0"/>
              <a:t> </a:t>
            </a:r>
            <a:r>
              <a:rPr lang="en-US" sz="5400" dirty="0" err="1"/>
              <a:t>netenma</a:t>
            </a:r>
            <a:r>
              <a:rPr lang="en-US" sz="5400" dirty="0"/>
              <a:t>]j je </a:t>
            </a:r>
            <a:r>
              <a:rPr lang="en-US" sz="5400" dirty="0" err="1"/>
              <a:t>cecwtem</a:t>
            </a:r>
            <a:endParaRPr lang="en-US" sz="5400" dirty="0"/>
          </a:p>
        </p:txBody>
      </p:sp>
    </p:spTree>
    <p:extLst>
      <p:ext uri="{BB962C8B-B14F-4D97-AF65-F5344CB8AC3E}">
        <p14:creationId xmlns:p14="http://schemas.microsoft.com/office/powerpoint/2010/main" val="185052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23587"/>
            <a:ext cx="9144000" cy="782371"/>
          </a:xfrm>
        </p:spPr>
        <p:txBody>
          <a:bodyPr>
            <a:normAutofit/>
          </a:bodyPr>
          <a:lstStyle/>
          <a:p>
            <a:r>
              <a:rPr lang="ar-EG" sz="4400" dirty="0"/>
              <a:t>وعضدنا وأتي بنا إلى هذه الساعة</a:t>
            </a:r>
            <a:endParaRPr lang="en-US" sz="4400" dirty="0"/>
          </a:p>
        </p:txBody>
      </p:sp>
      <p:sp>
        <p:nvSpPr>
          <p:cNvPr id="6" name="Text Placeholder 5"/>
          <p:cNvSpPr>
            <a:spLocks noGrp="1"/>
          </p:cNvSpPr>
          <p:nvPr>
            <p:ph type="body" idx="1"/>
          </p:nvPr>
        </p:nvSpPr>
        <p:spPr>
          <a:xfrm>
            <a:off x="1" y="6014010"/>
            <a:ext cx="9143999" cy="808893"/>
          </a:xfrm>
        </p:spPr>
        <p:txBody>
          <a:bodyPr/>
          <a:lstStyle/>
          <a:p>
            <a:r>
              <a:rPr lang="ar-EG" sz="4000" dirty="0"/>
              <a:t>افتى توتين اف اينتين شا ااهرى طاى ونوثاى</a:t>
            </a:r>
          </a:p>
        </p:txBody>
      </p:sp>
      <p:sp>
        <p:nvSpPr>
          <p:cNvPr id="7" name="Text Placeholder 6"/>
          <p:cNvSpPr>
            <a:spLocks noGrp="1"/>
          </p:cNvSpPr>
          <p:nvPr>
            <p:ph type="body" sz="quarter" idx="3"/>
          </p:nvPr>
        </p:nvSpPr>
        <p:spPr>
          <a:xfrm>
            <a:off x="0" y="5736099"/>
            <a:ext cx="9144000" cy="682357"/>
          </a:xfrm>
        </p:spPr>
        <p:txBody>
          <a:bodyPr/>
          <a:lstStyle/>
          <a:p>
            <a:r>
              <a:rPr lang="pt-BR" sz="4400" dirty="0"/>
              <a:t>af;toten afenten ]a `e`\rhi `etaiounou qai</a:t>
            </a:r>
          </a:p>
        </p:txBody>
      </p:sp>
    </p:spTree>
    <p:extLst>
      <p:ext uri="{BB962C8B-B14F-4D97-AF65-F5344CB8AC3E}">
        <p14:creationId xmlns:p14="http://schemas.microsoft.com/office/powerpoint/2010/main" val="121705790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فلنستحق أن نسمع ونعمل</a:t>
            </a:r>
            <a:endParaRPr lang="en-US" sz="4800" dirty="0"/>
          </a:p>
        </p:txBody>
      </p:sp>
      <p:sp>
        <p:nvSpPr>
          <p:cNvPr id="3" name="Text Placeholder 2"/>
          <p:cNvSpPr>
            <a:spLocks noGrp="1"/>
          </p:cNvSpPr>
          <p:nvPr>
            <p:ph type="body" idx="1"/>
          </p:nvPr>
        </p:nvSpPr>
        <p:spPr>
          <a:xfrm>
            <a:off x="0" y="6016020"/>
            <a:ext cx="9143999" cy="808893"/>
          </a:xfrm>
        </p:spPr>
        <p:txBody>
          <a:bodyPr/>
          <a:lstStyle/>
          <a:p>
            <a:r>
              <a:rPr lang="ar-EG" sz="4800" dirty="0"/>
              <a:t>مارين إيرإب إم إبشا إن سوتيم أووه إى إيرى</a:t>
            </a:r>
          </a:p>
        </p:txBody>
      </p:sp>
      <p:sp>
        <p:nvSpPr>
          <p:cNvPr id="4" name="Text Placeholder 3"/>
          <p:cNvSpPr>
            <a:spLocks noGrp="1"/>
          </p:cNvSpPr>
          <p:nvPr>
            <p:ph type="body" sz="quarter" idx="3"/>
          </p:nvPr>
        </p:nvSpPr>
        <p:spPr>
          <a:xfrm>
            <a:off x="0" y="5326610"/>
            <a:ext cx="9144000" cy="682357"/>
          </a:xfrm>
        </p:spPr>
        <p:txBody>
          <a:bodyPr/>
          <a:lstStyle/>
          <a:p>
            <a:r>
              <a:rPr lang="en-US" sz="5400" dirty="0" err="1"/>
              <a:t>Marener`pem`p</a:t>
            </a:r>
            <a:r>
              <a:rPr lang="en-US" sz="5400" dirty="0"/>
              <a:t>]a `</a:t>
            </a:r>
            <a:r>
              <a:rPr lang="en-US" sz="5400" dirty="0" err="1"/>
              <a:t>ncwtem</a:t>
            </a:r>
            <a:r>
              <a:rPr lang="en-US" sz="5400" dirty="0"/>
              <a:t> </a:t>
            </a:r>
            <a:r>
              <a:rPr lang="en-US" sz="5400" dirty="0" err="1"/>
              <a:t>ouo</a:t>
            </a:r>
            <a:r>
              <a:rPr lang="en-US" sz="5400" dirty="0"/>
              <a:t>\ `</a:t>
            </a:r>
            <a:r>
              <a:rPr lang="en-US" sz="5400" dirty="0" err="1"/>
              <a:t>e`iri</a:t>
            </a:r>
            <a:endParaRPr lang="en-US" sz="5400" dirty="0"/>
          </a:p>
        </p:txBody>
      </p:sp>
    </p:spTree>
    <p:extLst>
      <p:ext uri="{BB962C8B-B14F-4D97-AF65-F5344CB8AC3E}">
        <p14:creationId xmlns:p14="http://schemas.microsoft.com/office/powerpoint/2010/main" val="126327713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بأناجيلك المقدسة</a:t>
            </a:r>
            <a:endParaRPr lang="en-US" sz="4800" dirty="0"/>
          </a:p>
        </p:txBody>
      </p:sp>
      <p:sp>
        <p:nvSpPr>
          <p:cNvPr id="3" name="Text Placeholder 2"/>
          <p:cNvSpPr>
            <a:spLocks noGrp="1"/>
          </p:cNvSpPr>
          <p:nvPr>
            <p:ph type="body" idx="1"/>
          </p:nvPr>
        </p:nvSpPr>
        <p:spPr/>
        <p:txBody>
          <a:bodyPr/>
          <a:lstStyle/>
          <a:p>
            <a:r>
              <a:rPr lang="ar-EG" sz="4800" dirty="0"/>
              <a:t>إن نيك إف أنجيليون إثؤواب</a:t>
            </a:r>
          </a:p>
        </p:txBody>
      </p:sp>
      <p:sp>
        <p:nvSpPr>
          <p:cNvPr id="4" name="Text Placeholder 3"/>
          <p:cNvSpPr>
            <a:spLocks noGrp="1"/>
          </p:cNvSpPr>
          <p:nvPr>
            <p:ph type="body" sz="quarter" idx="3"/>
          </p:nvPr>
        </p:nvSpPr>
        <p:spPr>
          <a:xfrm>
            <a:off x="0" y="5052893"/>
            <a:ext cx="9144000" cy="959083"/>
          </a:xfrm>
        </p:spPr>
        <p:txBody>
          <a:bodyPr/>
          <a:lstStyle/>
          <a:p>
            <a:r>
              <a:rPr lang="en-US" sz="6000" dirty="0"/>
              <a:t>`</a:t>
            </a:r>
            <a:r>
              <a:rPr lang="en-US" sz="6000" dirty="0" err="1"/>
              <a:t>nnekeuaggelion</a:t>
            </a:r>
            <a:r>
              <a:rPr lang="en-US" sz="6000" dirty="0"/>
              <a:t> e/q/u/</a:t>
            </a:r>
          </a:p>
        </p:txBody>
      </p:sp>
    </p:spTree>
    <p:extLst>
      <p:ext uri="{BB962C8B-B14F-4D97-AF65-F5344CB8AC3E}">
        <p14:creationId xmlns:p14="http://schemas.microsoft.com/office/powerpoint/2010/main" val="25116549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5"/>
            <a:ext cx="9144000" cy="782371"/>
          </a:xfrm>
        </p:spPr>
        <p:txBody>
          <a:bodyPr>
            <a:noAutofit/>
          </a:bodyPr>
          <a:lstStyle/>
          <a:p>
            <a:r>
              <a:rPr lang="ar-EG" sz="4800" dirty="0"/>
              <a:t>بطلبات قديسيك </a:t>
            </a:r>
            <a:endParaRPr lang="en-US" sz="4800" dirty="0"/>
          </a:p>
        </p:txBody>
      </p:sp>
      <p:sp>
        <p:nvSpPr>
          <p:cNvPr id="3" name="Text Placeholder 2"/>
          <p:cNvSpPr>
            <a:spLocks noGrp="1"/>
          </p:cNvSpPr>
          <p:nvPr>
            <p:ph type="body" idx="1"/>
          </p:nvPr>
        </p:nvSpPr>
        <p:spPr/>
        <p:txBody>
          <a:bodyPr/>
          <a:lstStyle/>
          <a:p>
            <a:r>
              <a:rPr lang="ar-EG" sz="4800" dirty="0"/>
              <a:t>خين طفه إنتى نى إثؤواب إنتاك</a:t>
            </a:r>
          </a:p>
        </p:txBody>
      </p:sp>
      <p:sp>
        <p:nvSpPr>
          <p:cNvPr id="4" name="Text Placeholder 3"/>
          <p:cNvSpPr>
            <a:spLocks noGrp="1"/>
          </p:cNvSpPr>
          <p:nvPr>
            <p:ph type="body" sz="quarter" idx="3"/>
          </p:nvPr>
        </p:nvSpPr>
        <p:spPr>
          <a:xfrm>
            <a:off x="0" y="5101018"/>
            <a:ext cx="9144000" cy="935022"/>
          </a:xfrm>
        </p:spPr>
        <p:txBody>
          <a:bodyPr/>
          <a:lstStyle/>
          <a:p>
            <a:r>
              <a:rPr lang="en-US" sz="5400" dirty="0"/>
              <a:t>`'</a:t>
            </a:r>
            <a:r>
              <a:rPr lang="en-US" sz="5400" dirty="0" err="1"/>
              <a:t>en</a:t>
            </a:r>
            <a:r>
              <a:rPr lang="en-US" sz="5400" dirty="0"/>
              <a:t> </a:t>
            </a:r>
            <a:r>
              <a:rPr lang="en-US" sz="5400" dirty="0" err="1"/>
              <a:t>nitwb</a:t>
            </a:r>
            <a:r>
              <a:rPr lang="en-US" sz="5400" dirty="0"/>
              <a:t>\ `</a:t>
            </a:r>
            <a:r>
              <a:rPr lang="en-US" sz="5400" dirty="0" err="1"/>
              <a:t>nte</a:t>
            </a:r>
            <a:r>
              <a:rPr lang="en-US" sz="5400" dirty="0"/>
              <a:t> </a:t>
            </a:r>
            <a:r>
              <a:rPr lang="en-US" sz="5400" dirty="0" err="1"/>
              <a:t>nhe</a:t>
            </a:r>
            <a:r>
              <a:rPr lang="en-US" sz="5400" dirty="0"/>
              <a:t>/q/u/ `</a:t>
            </a:r>
            <a:r>
              <a:rPr lang="en-US" sz="5400" dirty="0" err="1"/>
              <a:t>ntak</a:t>
            </a:r>
            <a:endParaRPr lang="en-US" sz="5400" dirty="0"/>
          </a:p>
        </p:txBody>
      </p:sp>
    </p:spTree>
    <p:extLst>
      <p:ext uri="{BB962C8B-B14F-4D97-AF65-F5344CB8AC3E}">
        <p14:creationId xmlns:p14="http://schemas.microsoft.com/office/powerpoint/2010/main" val="271489920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400" dirty="0"/>
              <a:t>صلوا من أجل الإنجيل المقدس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302547"/>
            <a:ext cx="9144000" cy="682357"/>
          </a:xfrm>
        </p:spPr>
        <p:txBody>
          <a:bodyPr/>
          <a:lstStyle/>
          <a:p>
            <a:r>
              <a:rPr lang="pt-BR" sz="4400" dirty="0"/>
              <a:t>Proceu[acqe</a:t>
            </a:r>
            <a:r>
              <a:rPr lang="ar-EG" sz="4400" dirty="0"/>
              <a:t> </a:t>
            </a:r>
            <a:r>
              <a:rPr lang="pt-BR" sz="4400" dirty="0"/>
              <a:t> `uper tou `agiou</a:t>
            </a:r>
            <a:r>
              <a:rPr lang="ar-EG" sz="4400" dirty="0"/>
              <a:t> </a:t>
            </a:r>
            <a:r>
              <a:rPr lang="pt-BR" sz="4400" dirty="0"/>
              <a:t>euaggeliou</a:t>
            </a:r>
          </a:p>
        </p:txBody>
      </p:sp>
    </p:spTree>
    <p:extLst>
      <p:ext uri="{BB962C8B-B14F-4D97-AF65-F5344CB8AC3E}">
        <p14:creationId xmlns:p14="http://schemas.microsoft.com/office/powerpoint/2010/main" val="17920414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90837"/>
            <a:ext cx="9144000" cy="782371"/>
          </a:xfrm>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a:xfrm>
            <a:off x="0" y="5341649"/>
            <a:ext cx="9144000" cy="682357"/>
          </a:xfrm>
        </p:spPr>
        <p:txBody>
          <a:bodyPr/>
          <a:lstStyle/>
          <a:p>
            <a:r>
              <a:rPr lang="en-US" sz="5400" dirty="0" err="1"/>
              <a:t>Kuri`e</a:t>
            </a:r>
            <a:r>
              <a:rPr lang="en-US" sz="5400" dirty="0"/>
              <a:t>  `</a:t>
            </a:r>
            <a:r>
              <a:rPr lang="en-US" sz="5400" dirty="0" err="1"/>
              <a:t>ele`hcon</a:t>
            </a:r>
            <a:endParaRPr lang="en-US" sz="5400" dirty="0"/>
          </a:p>
        </p:txBody>
      </p:sp>
    </p:spTree>
    <p:extLst>
      <p:ext uri="{BB962C8B-B14F-4D97-AF65-F5344CB8AC3E}">
        <p14:creationId xmlns:p14="http://schemas.microsoft.com/office/powerpoint/2010/main" val="133248398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3862"/>
            <a:ext cx="9144000" cy="782371"/>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326610"/>
            <a:ext cx="9144000" cy="682357"/>
          </a:xfrm>
        </p:spPr>
        <p:txBody>
          <a:bodyPr/>
          <a:lstStyle/>
          <a:p>
            <a:r>
              <a:rPr lang="en-US" sz="4800" dirty="0" err="1"/>
              <a:t>Ari`vmeu`i</a:t>
            </a:r>
            <a:r>
              <a:rPr lang="en-US" sz="4800" dirty="0"/>
              <a:t> de on </a:t>
            </a:r>
            <a:r>
              <a:rPr lang="en-US" sz="4800" dirty="0" err="1"/>
              <a:t>pennhb</a:t>
            </a:r>
            <a:endParaRPr lang="en-US" sz="4800" dirty="0"/>
          </a:p>
        </p:txBody>
      </p:sp>
    </p:spTree>
    <p:extLst>
      <p:ext uri="{BB962C8B-B14F-4D97-AF65-F5344CB8AC3E}">
        <p14:creationId xmlns:p14="http://schemas.microsoft.com/office/powerpoint/2010/main" val="25422413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كل الذين أمرونا أن نذكرهم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ان أؤون نيفين إيتاف هو نهين نان ائر بوميفئى</a:t>
            </a:r>
          </a:p>
        </p:txBody>
      </p:sp>
      <p:sp>
        <p:nvSpPr>
          <p:cNvPr id="4" name="Text Placeholder 3"/>
          <p:cNvSpPr>
            <a:spLocks noGrp="1"/>
          </p:cNvSpPr>
          <p:nvPr>
            <p:ph type="body" sz="quarter" idx="3"/>
          </p:nvPr>
        </p:nvSpPr>
        <p:spPr>
          <a:xfrm>
            <a:off x="-1" y="5294561"/>
            <a:ext cx="9144000" cy="682357"/>
          </a:xfrm>
        </p:spPr>
        <p:txBody>
          <a:bodyPr/>
          <a:lstStyle/>
          <a:p>
            <a:r>
              <a:rPr lang="fi-FI" sz="4400" dirty="0"/>
              <a:t>`nouon</a:t>
            </a:r>
            <a:r>
              <a:rPr lang="ar-EG" sz="4400" dirty="0"/>
              <a:t> </a:t>
            </a:r>
            <a:r>
              <a:rPr lang="fi-FI" sz="4400" dirty="0"/>
              <a:t>niben `etau\on\en nan</a:t>
            </a:r>
            <a:r>
              <a:rPr lang="ar-EG" sz="4400" dirty="0"/>
              <a:t> </a:t>
            </a:r>
            <a:r>
              <a:rPr lang="fi-FI" sz="4400" dirty="0"/>
              <a:t>`eerpoumeu`i</a:t>
            </a:r>
          </a:p>
        </p:txBody>
      </p:sp>
    </p:spTree>
    <p:extLst>
      <p:ext uri="{BB962C8B-B14F-4D97-AF65-F5344CB8AC3E}">
        <p14:creationId xmlns:p14="http://schemas.microsoft.com/office/powerpoint/2010/main" val="3489298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في سؤلاتنا و تضرعاتنا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خين نين تيهو نيم نين طفه</a:t>
            </a:r>
          </a:p>
        </p:txBody>
      </p:sp>
      <p:sp>
        <p:nvSpPr>
          <p:cNvPr id="4" name="Text Placeholder 3"/>
          <p:cNvSpPr>
            <a:spLocks noGrp="1"/>
          </p:cNvSpPr>
          <p:nvPr>
            <p:ph type="body" sz="quarter" idx="3"/>
          </p:nvPr>
        </p:nvSpPr>
        <p:spPr>
          <a:xfrm>
            <a:off x="0" y="5398799"/>
            <a:ext cx="9144000" cy="682357"/>
          </a:xfrm>
        </p:spPr>
        <p:txBody>
          <a:bodyPr/>
          <a:lstStyle/>
          <a:p>
            <a:r>
              <a:rPr lang="pt-BR" sz="6000" dirty="0"/>
              <a:t>'en nen;\o nem</a:t>
            </a:r>
            <a:r>
              <a:rPr lang="ar-EG" sz="6000" dirty="0"/>
              <a:t> </a:t>
            </a:r>
            <a:r>
              <a:rPr lang="pt-BR" sz="6000" dirty="0"/>
              <a:t>nentwb\</a:t>
            </a:r>
          </a:p>
        </p:txBody>
      </p:sp>
    </p:spTree>
    <p:extLst>
      <p:ext uri="{BB962C8B-B14F-4D97-AF65-F5344CB8AC3E}">
        <p14:creationId xmlns:p14="http://schemas.microsoft.com/office/powerpoint/2010/main" val="14012489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400" dirty="0"/>
              <a:t>التي نرفعها إليك أيها الرب إلهنا</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278484"/>
            <a:ext cx="9144000" cy="682357"/>
          </a:xfrm>
        </p:spPr>
        <p:txBody>
          <a:bodyPr/>
          <a:lstStyle/>
          <a:p>
            <a:r>
              <a:rPr lang="en-US" sz="4400" dirty="0"/>
              <a:t>`</a:t>
            </a:r>
            <a:r>
              <a:rPr lang="en-US" sz="4400" dirty="0" err="1"/>
              <a:t>eten`iri</a:t>
            </a:r>
            <a:r>
              <a:rPr lang="en-US" sz="4400" dirty="0"/>
              <a:t> `</a:t>
            </a:r>
            <a:r>
              <a:rPr lang="en-US" sz="4400" dirty="0" err="1"/>
              <a:t>mmwou</a:t>
            </a:r>
            <a:r>
              <a:rPr lang="en-US" sz="4400" dirty="0"/>
              <a:t> `</a:t>
            </a:r>
            <a:r>
              <a:rPr lang="en-US" sz="4400" dirty="0" err="1"/>
              <a:t>e`p</a:t>
            </a:r>
            <a:r>
              <a:rPr lang="en-US" sz="4400" dirty="0"/>
              <a:t>]</a:t>
            </a:r>
            <a:r>
              <a:rPr lang="en-US" sz="4400" dirty="0" err="1"/>
              <a:t>wi</a:t>
            </a:r>
            <a:r>
              <a:rPr lang="ar-EG" sz="4400" dirty="0"/>
              <a:t> </a:t>
            </a:r>
            <a:r>
              <a:rPr lang="en-US" sz="4400" dirty="0"/>
              <a:t>\</a:t>
            </a:r>
            <a:r>
              <a:rPr lang="en-US" sz="4400" dirty="0" err="1"/>
              <a:t>arok</a:t>
            </a:r>
            <a:r>
              <a:rPr lang="en-US" sz="4400" dirty="0"/>
              <a:t> ~P_ </a:t>
            </a:r>
            <a:r>
              <a:rPr lang="en-US" sz="4400" dirty="0" err="1"/>
              <a:t>Pennou</a:t>
            </a:r>
            <a:r>
              <a:rPr lang="en-US" sz="4400" dirty="0"/>
              <a:t>;</a:t>
            </a:r>
          </a:p>
        </p:txBody>
      </p:sp>
    </p:spTree>
    <p:extLst>
      <p:ext uri="{BB962C8B-B14F-4D97-AF65-F5344CB8AC3E}">
        <p14:creationId xmlns:p14="http://schemas.microsoft.com/office/powerpoint/2010/main" val="17628148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الذين سبقوا فرقدوا يارب نيحهم</a:t>
            </a:r>
            <a:endParaRPr lang="en-US" sz="4400" dirty="0"/>
          </a:p>
        </p:txBody>
      </p:sp>
      <p:sp>
        <p:nvSpPr>
          <p:cNvPr id="3" name="Text Placeholder 2"/>
          <p:cNvSpPr>
            <a:spLocks noGrp="1"/>
          </p:cNvSpPr>
          <p:nvPr>
            <p:ph type="body" idx="1"/>
          </p:nvPr>
        </p:nvSpPr>
        <p:spPr>
          <a:xfrm>
            <a:off x="0" y="6011007"/>
            <a:ext cx="9143999" cy="808893"/>
          </a:xfrm>
        </p:spPr>
        <p:txBody>
          <a:bodyPr/>
          <a:lstStyle/>
          <a:p>
            <a:r>
              <a:rPr lang="ar-EG" sz="4400" dirty="0"/>
              <a:t>نيئتاف إير شورب إن إنكوت ما إمطون نؤو</a:t>
            </a:r>
          </a:p>
        </p:txBody>
      </p:sp>
      <p:sp>
        <p:nvSpPr>
          <p:cNvPr id="4" name="Text Placeholder 3"/>
          <p:cNvSpPr>
            <a:spLocks noGrp="1"/>
          </p:cNvSpPr>
          <p:nvPr>
            <p:ph type="body" sz="quarter" idx="3"/>
          </p:nvPr>
        </p:nvSpPr>
        <p:spPr>
          <a:xfrm>
            <a:off x="0" y="5374736"/>
            <a:ext cx="9144000" cy="682357"/>
          </a:xfrm>
        </p:spPr>
        <p:txBody>
          <a:bodyPr/>
          <a:lstStyle/>
          <a:p>
            <a:r>
              <a:rPr lang="en-US" sz="4800" dirty="0" err="1"/>
              <a:t>Nh`etauer</a:t>
            </a:r>
            <a:r>
              <a:rPr lang="en-US" sz="4800" dirty="0"/>
              <a:t>]</a:t>
            </a:r>
            <a:r>
              <a:rPr lang="en-US" sz="4800" dirty="0" err="1"/>
              <a:t>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229379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هو أيضاً فلنسأله أن يحفظنا </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3600" dirty="0"/>
              <a:t>إنثوف أون مارين تيهوإيروف هوبوس إنتيف آريه إيرون </a:t>
            </a:r>
          </a:p>
        </p:txBody>
      </p:sp>
      <p:sp>
        <p:nvSpPr>
          <p:cNvPr id="7" name="Text Placeholder 6"/>
          <p:cNvSpPr>
            <a:spLocks noGrp="1"/>
          </p:cNvSpPr>
          <p:nvPr>
            <p:ph type="body" sz="quarter" idx="3"/>
          </p:nvPr>
        </p:nvSpPr>
        <p:spPr/>
        <p:txBody>
          <a:bodyPr/>
          <a:lstStyle/>
          <a:p>
            <a:r>
              <a:rPr lang="en-US" sz="4000" dirty="0" err="1"/>
              <a:t>Nqof</a:t>
            </a:r>
            <a:r>
              <a:rPr lang="en-US" sz="4000" dirty="0"/>
              <a:t> on </a:t>
            </a:r>
            <a:r>
              <a:rPr lang="en-US" sz="4000" dirty="0" err="1"/>
              <a:t>maren</a:t>
            </a:r>
            <a:r>
              <a:rPr lang="en-US" sz="4000" dirty="0"/>
              <a:t>;\o `</a:t>
            </a:r>
            <a:r>
              <a:rPr lang="en-US" sz="4000" dirty="0" err="1"/>
              <a:t>erof</a:t>
            </a:r>
            <a:r>
              <a:rPr lang="en-US" sz="4000" dirty="0"/>
              <a:t> \</a:t>
            </a:r>
            <a:r>
              <a:rPr lang="en-US" sz="4000" dirty="0" err="1"/>
              <a:t>opwc</a:t>
            </a:r>
            <a:r>
              <a:rPr lang="en-US" sz="4000" dirty="0"/>
              <a:t> `</a:t>
            </a:r>
            <a:r>
              <a:rPr lang="en-US" sz="4000" dirty="0" err="1"/>
              <a:t>ntef`are</a:t>
            </a:r>
            <a:r>
              <a:rPr lang="en-US" sz="4000" dirty="0"/>
              <a:t>\ `</a:t>
            </a:r>
            <a:r>
              <a:rPr lang="en-US" sz="4000" dirty="0" err="1"/>
              <a:t>eron</a:t>
            </a:r>
            <a:endParaRPr lang="en-US" sz="4000" dirty="0"/>
          </a:p>
        </p:txBody>
      </p:sp>
    </p:spTree>
    <p:extLst>
      <p:ext uri="{BB962C8B-B14F-4D97-AF65-F5344CB8AC3E}">
        <p14:creationId xmlns:p14="http://schemas.microsoft.com/office/powerpoint/2010/main" val="15041925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المرضي إشفيهم </a:t>
            </a:r>
            <a:endParaRPr lang="en-US" sz="4800" dirty="0"/>
          </a:p>
        </p:txBody>
      </p:sp>
      <p:sp>
        <p:nvSpPr>
          <p:cNvPr id="3" name="Text Placeholder 2"/>
          <p:cNvSpPr>
            <a:spLocks noGrp="1"/>
          </p:cNvSpPr>
          <p:nvPr>
            <p:ph type="body" idx="1"/>
          </p:nvPr>
        </p:nvSpPr>
        <p:spPr/>
        <p:txBody>
          <a:bodyPr/>
          <a:lstStyle/>
          <a:p>
            <a:r>
              <a:rPr lang="ar-EG" sz="4800" dirty="0"/>
              <a:t>نى إتشونى ما تالتشوؤ</a:t>
            </a:r>
          </a:p>
        </p:txBody>
      </p:sp>
      <p:sp>
        <p:nvSpPr>
          <p:cNvPr id="4" name="Text Placeholder 3"/>
          <p:cNvSpPr>
            <a:spLocks noGrp="1"/>
          </p:cNvSpPr>
          <p:nvPr>
            <p:ph type="body" sz="quarter" idx="3"/>
          </p:nvPr>
        </p:nvSpPr>
        <p:spPr>
          <a:xfrm>
            <a:off x="0" y="5197272"/>
            <a:ext cx="9144000" cy="897922"/>
          </a:xfrm>
        </p:spPr>
        <p:txBody>
          <a:bodyPr/>
          <a:lstStyle/>
          <a:p>
            <a:r>
              <a:rPr lang="en-US" sz="6000" dirty="0" err="1"/>
              <a:t>nhet</a:t>
            </a:r>
            <a:r>
              <a:rPr lang="en-US" sz="6000" dirty="0"/>
              <a:t>]</a:t>
            </a:r>
            <a:r>
              <a:rPr lang="en-US" sz="6000" dirty="0" err="1"/>
              <a:t>wni</a:t>
            </a:r>
            <a:r>
              <a:rPr lang="ar-EG" sz="6000" dirty="0"/>
              <a:t> </a:t>
            </a:r>
            <a:r>
              <a:rPr lang="en-US" sz="6000" dirty="0" err="1"/>
              <a:t>matalswou</a:t>
            </a:r>
            <a:endParaRPr lang="en-US" sz="6000" dirty="0"/>
          </a:p>
        </p:txBody>
      </p:sp>
    </p:spTree>
    <p:extLst>
      <p:ext uri="{BB962C8B-B14F-4D97-AF65-F5344CB8AC3E}">
        <p14:creationId xmlns:p14="http://schemas.microsoft.com/office/powerpoint/2010/main" val="1290108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لأنك انت هو حياتنا كلنا </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جى إنثوك غار بي بين أونخ تيرو </a:t>
            </a:r>
          </a:p>
        </p:txBody>
      </p:sp>
      <p:sp>
        <p:nvSpPr>
          <p:cNvPr id="4" name="Text Placeholder 3"/>
          <p:cNvSpPr>
            <a:spLocks noGrp="1"/>
          </p:cNvSpPr>
          <p:nvPr>
            <p:ph type="body" sz="quarter" idx="3"/>
          </p:nvPr>
        </p:nvSpPr>
        <p:spPr>
          <a:xfrm>
            <a:off x="0" y="5259434"/>
            <a:ext cx="9144000" cy="682357"/>
          </a:xfrm>
        </p:spPr>
        <p:txBody>
          <a:bodyPr/>
          <a:lstStyle/>
          <a:p>
            <a:r>
              <a:rPr lang="en-US" sz="4800" dirty="0"/>
              <a:t>Je `</a:t>
            </a:r>
            <a:r>
              <a:rPr lang="en-US" sz="4800" dirty="0" err="1"/>
              <a:t>nqok</a:t>
            </a:r>
            <a:r>
              <a:rPr lang="en-US" sz="4800" dirty="0"/>
              <a:t> gar </a:t>
            </a:r>
            <a:r>
              <a:rPr lang="en-US" sz="4800" dirty="0" err="1"/>
              <a:t>pe</a:t>
            </a:r>
            <a:r>
              <a:rPr lang="en-US" sz="4800" dirty="0"/>
              <a:t> </a:t>
            </a:r>
            <a:r>
              <a:rPr lang="en-US" sz="4800" dirty="0" err="1"/>
              <a:t>penwn</a:t>
            </a:r>
            <a:r>
              <a:rPr lang="en-US" sz="4800" dirty="0"/>
              <a:t>' </a:t>
            </a:r>
            <a:r>
              <a:rPr lang="en-US" sz="4800" dirty="0" err="1"/>
              <a:t>throu</a:t>
            </a:r>
            <a:endParaRPr lang="en-US" sz="4800" dirty="0"/>
          </a:p>
        </p:txBody>
      </p:sp>
    </p:spTree>
    <p:extLst>
      <p:ext uri="{BB962C8B-B14F-4D97-AF65-F5344CB8AC3E}">
        <p14:creationId xmlns:p14="http://schemas.microsoft.com/office/powerpoint/2010/main" val="239921411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 خلاصنا كلنا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نيم بين أوجاى تيرو</a:t>
            </a:r>
          </a:p>
        </p:txBody>
      </p:sp>
      <p:sp>
        <p:nvSpPr>
          <p:cNvPr id="4" name="Text Placeholder 3"/>
          <p:cNvSpPr>
            <a:spLocks noGrp="1"/>
          </p:cNvSpPr>
          <p:nvPr>
            <p:ph type="body" sz="quarter" idx="3"/>
          </p:nvPr>
        </p:nvSpPr>
        <p:spPr>
          <a:xfrm>
            <a:off x="0" y="5374736"/>
            <a:ext cx="9144000" cy="682357"/>
          </a:xfrm>
        </p:spPr>
        <p:txBody>
          <a:bodyPr/>
          <a:lstStyle/>
          <a:p>
            <a:r>
              <a:rPr lang="pt-BR" sz="6000" dirty="0"/>
              <a:t>nem penoujai throu</a:t>
            </a:r>
          </a:p>
        </p:txBody>
      </p:sp>
    </p:spTree>
    <p:extLst>
      <p:ext uri="{BB962C8B-B14F-4D97-AF65-F5344CB8AC3E}">
        <p14:creationId xmlns:p14="http://schemas.microsoft.com/office/powerpoint/2010/main" val="318329340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ورجاؤنا كلنا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نيم تين هلبيس تيرو </a:t>
            </a:r>
          </a:p>
        </p:txBody>
      </p:sp>
      <p:sp>
        <p:nvSpPr>
          <p:cNvPr id="4" name="Text Placeholder 3"/>
          <p:cNvSpPr>
            <a:spLocks noGrp="1"/>
          </p:cNvSpPr>
          <p:nvPr>
            <p:ph type="body" sz="quarter" idx="3"/>
          </p:nvPr>
        </p:nvSpPr>
        <p:spPr>
          <a:xfrm>
            <a:off x="0" y="5374736"/>
            <a:ext cx="9144000" cy="682357"/>
          </a:xfrm>
        </p:spPr>
        <p:txBody>
          <a:bodyPr/>
          <a:lstStyle/>
          <a:p>
            <a:r>
              <a:rPr lang="pt-BR" sz="6000" dirty="0"/>
              <a:t>nem</a:t>
            </a:r>
            <a:r>
              <a:rPr lang="ar-EG" sz="6000" dirty="0"/>
              <a:t> </a:t>
            </a:r>
            <a:r>
              <a:rPr lang="pt-BR" sz="6000" dirty="0"/>
              <a:t>ten\elpic throu</a:t>
            </a:r>
          </a:p>
        </p:txBody>
      </p:sp>
    </p:spTree>
    <p:extLst>
      <p:ext uri="{BB962C8B-B14F-4D97-AF65-F5344CB8AC3E}">
        <p14:creationId xmlns:p14="http://schemas.microsoft.com/office/powerpoint/2010/main" val="17832486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9494"/>
            <a:ext cx="9144000" cy="770022"/>
          </a:xfrm>
        </p:spPr>
        <p:txBody>
          <a:bodyPr>
            <a:noAutofit/>
          </a:bodyPr>
          <a:lstStyle/>
          <a:p>
            <a:r>
              <a:rPr lang="ar-EG" sz="4800" dirty="0"/>
              <a:t>وشفاؤنا كلنا</a:t>
            </a:r>
            <a:endParaRPr lang="en-US" sz="4800" dirty="0"/>
          </a:p>
        </p:txBody>
      </p:sp>
      <p:sp>
        <p:nvSpPr>
          <p:cNvPr id="3" name="Text Placeholder 2"/>
          <p:cNvSpPr>
            <a:spLocks noGrp="1"/>
          </p:cNvSpPr>
          <p:nvPr>
            <p:ph type="body" idx="1"/>
          </p:nvPr>
        </p:nvSpPr>
        <p:spPr/>
        <p:txBody>
          <a:bodyPr/>
          <a:lstStyle/>
          <a:p>
            <a:r>
              <a:rPr lang="ar-EG" sz="4800" dirty="0"/>
              <a:t>نيم بين طالتشو تيرو</a:t>
            </a:r>
          </a:p>
        </p:txBody>
      </p:sp>
      <p:sp>
        <p:nvSpPr>
          <p:cNvPr id="4" name="Text Placeholder 3"/>
          <p:cNvSpPr>
            <a:spLocks noGrp="1"/>
          </p:cNvSpPr>
          <p:nvPr>
            <p:ph type="body" sz="quarter" idx="3"/>
          </p:nvPr>
        </p:nvSpPr>
        <p:spPr>
          <a:xfrm>
            <a:off x="0" y="5245769"/>
            <a:ext cx="9144000" cy="862460"/>
          </a:xfrm>
        </p:spPr>
        <p:txBody>
          <a:bodyPr/>
          <a:lstStyle/>
          <a:p>
            <a:r>
              <a:rPr lang="pt-BR" sz="6000" dirty="0"/>
              <a:t>nem pentalso</a:t>
            </a:r>
            <a:r>
              <a:rPr lang="ar-EG" sz="6000" dirty="0"/>
              <a:t> </a:t>
            </a:r>
            <a:r>
              <a:rPr lang="pt-BR" sz="6000" dirty="0"/>
              <a:t>thro</a:t>
            </a:r>
          </a:p>
        </p:txBody>
      </p:sp>
    </p:spTree>
    <p:extLst>
      <p:ext uri="{BB962C8B-B14F-4D97-AF65-F5344CB8AC3E}">
        <p14:creationId xmlns:p14="http://schemas.microsoft.com/office/powerpoint/2010/main" val="40227243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08883"/>
            <a:ext cx="9144000" cy="782371"/>
          </a:xfrm>
        </p:spPr>
        <p:txBody>
          <a:bodyPr>
            <a:noAutofit/>
          </a:bodyPr>
          <a:lstStyle/>
          <a:p>
            <a:r>
              <a:rPr lang="ar-EG" sz="4800" dirty="0"/>
              <a:t>وقيامتنا كلنا</a:t>
            </a:r>
            <a:endParaRPr lang="en-US" sz="4800" dirty="0"/>
          </a:p>
        </p:txBody>
      </p:sp>
      <p:sp>
        <p:nvSpPr>
          <p:cNvPr id="3" name="Text Placeholder 2"/>
          <p:cNvSpPr>
            <a:spLocks noGrp="1"/>
          </p:cNvSpPr>
          <p:nvPr>
            <p:ph type="body" idx="1"/>
          </p:nvPr>
        </p:nvSpPr>
        <p:spPr/>
        <p:txBody>
          <a:bodyPr/>
          <a:lstStyle/>
          <a:p>
            <a:r>
              <a:rPr lang="ar-EG" sz="4800" dirty="0"/>
              <a:t>نيم تين أناستاسيس تيرين</a:t>
            </a:r>
          </a:p>
        </p:txBody>
      </p:sp>
      <p:sp>
        <p:nvSpPr>
          <p:cNvPr id="4" name="Text Placeholder 3"/>
          <p:cNvSpPr>
            <a:spLocks noGrp="1"/>
          </p:cNvSpPr>
          <p:nvPr>
            <p:ph type="body" sz="quarter" idx="3"/>
          </p:nvPr>
        </p:nvSpPr>
        <p:spPr>
          <a:xfrm>
            <a:off x="0" y="5353682"/>
            <a:ext cx="9144000" cy="682357"/>
          </a:xfrm>
        </p:spPr>
        <p:txBody>
          <a:bodyPr/>
          <a:lstStyle/>
          <a:p>
            <a:r>
              <a:rPr lang="pt-BR" sz="6000" dirty="0"/>
              <a:t>nem ten`anactacic thren</a:t>
            </a:r>
          </a:p>
        </p:txBody>
      </p:sp>
    </p:spTree>
    <p:extLst>
      <p:ext uri="{BB962C8B-B14F-4D97-AF65-F5344CB8AC3E}">
        <p14:creationId xmlns:p14="http://schemas.microsoft.com/office/powerpoint/2010/main" val="48466114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94520"/>
            <a:ext cx="9144000" cy="782371"/>
          </a:xfrm>
        </p:spPr>
        <p:txBody>
          <a:bodyPr/>
          <a:lstStyle/>
          <a:p>
            <a:pPr>
              <a:spcBef>
                <a:spcPts val="0"/>
              </a:spcBef>
              <a:defRPr/>
            </a:pPr>
            <a:r>
              <a:rPr lang="ar-EG" sz="4800" dirty="0">
                <a:solidFill>
                  <a:schemeClr val="lt1"/>
                </a:solidFill>
              </a:rPr>
              <a:t>هلليلويا</a:t>
            </a:r>
            <a:r>
              <a:rPr lang="en-US" sz="4800" dirty="0">
                <a:solidFill>
                  <a:schemeClr val="lt1"/>
                </a:solidFill>
              </a:rPr>
              <a:t> </a:t>
            </a:r>
            <a:r>
              <a:rPr lang="ar-EG" sz="4800" dirty="0">
                <a:solidFill>
                  <a:schemeClr val="lt1"/>
                </a:solidFill>
              </a:rPr>
              <a:t>هلليلويا</a:t>
            </a:r>
            <a:endParaRPr lang="ar-EG" sz="128800" dirty="0"/>
          </a:p>
        </p:txBody>
      </p:sp>
      <p:sp>
        <p:nvSpPr>
          <p:cNvPr id="5" name="Text Placeholder 4"/>
          <p:cNvSpPr>
            <a:spLocks noGrp="1"/>
          </p:cNvSpPr>
          <p:nvPr>
            <p:ph type="body" idx="1"/>
          </p:nvPr>
        </p:nvSpPr>
        <p:spPr>
          <a:xfrm>
            <a:off x="0" y="6028727"/>
            <a:ext cx="9143999" cy="808893"/>
          </a:xfrm>
        </p:spPr>
        <p:txBody>
          <a:bodyPr/>
          <a:lstStyle/>
          <a:p>
            <a:r>
              <a:rPr lang="ar-EG" sz="4800" dirty="0"/>
              <a:t>الليلويا الليلويا</a:t>
            </a:r>
          </a:p>
        </p:txBody>
      </p:sp>
      <p:sp>
        <p:nvSpPr>
          <p:cNvPr id="6" name="Text Placeholder 5"/>
          <p:cNvSpPr>
            <a:spLocks noGrp="1"/>
          </p:cNvSpPr>
          <p:nvPr>
            <p:ph type="body" sz="quarter" idx="3"/>
          </p:nvPr>
        </p:nvSpPr>
        <p:spPr>
          <a:xfrm>
            <a:off x="0" y="5321269"/>
            <a:ext cx="9144000" cy="682357"/>
          </a:xfrm>
        </p:spPr>
        <p:txBody>
          <a:bodyPr/>
          <a:lstStyle/>
          <a:p>
            <a:r>
              <a:rPr lang="en-US" sz="4800" dirty="0" err="1"/>
              <a:t>Allylouia</a:t>
            </a:r>
            <a:r>
              <a:rPr lang="en-US" sz="4800" dirty="0"/>
              <a:t>.  </a:t>
            </a:r>
            <a:r>
              <a:rPr lang="en-US" sz="4800" dirty="0" err="1"/>
              <a:t>Allylouia</a:t>
            </a:r>
            <a:endParaRPr lang="en-US" sz="4800" dirty="0"/>
          </a:p>
        </p:txBody>
      </p:sp>
    </p:spTree>
    <p:custDataLst>
      <p:tags r:id="rId1"/>
    </p:custDataLst>
    <p:extLst>
      <p:ext uri="{BB962C8B-B14F-4D97-AF65-F5344CB8AC3E}">
        <p14:creationId xmlns:p14="http://schemas.microsoft.com/office/powerpoint/2010/main" val="3279084891"/>
      </p:ext>
    </p:extLst>
  </p:cSld>
  <p:clrMapOvr>
    <a:masterClrMapping/>
  </p:clrMapOvr>
  <p:transition spd="slow"/>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4520"/>
            <a:ext cx="9144000" cy="782371"/>
          </a:xfrm>
        </p:spPr>
        <p:txBody>
          <a:bodyPr/>
          <a:lstStyle/>
          <a:p>
            <a:r>
              <a:rPr lang="ar-EG" sz="4400" dirty="0"/>
              <a:t>المسيح قام ثم صعد،</a:t>
            </a:r>
          </a:p>
        </p:txBody>
      </p:sp>
      <p:sp>
        <p:nvSpPr>
          <p:cNvPr id="5" name="Text Placeholder 4"/>
          <p:cNvSpPr>
            <a:spLocks noGrp="1"/>
          </p:cNvSpPr>
          <p:nvPr>
            <p:ph type="body" idx="1"/>
          </p:nvPr>
        </p:nvSpPr>
        <p:spPr/>
        <p:txBody>
          <a:bodyPr/>
          <a:lstStyle/>
          <a:p>
            <a:r>
              <a:rPr lang="ar-EG" sz="4000" dirty="0"/>
              <a:t>بي خريستوس آفطونف اووه آفشيناف</a:t>
            </a:r>
          </a:p>
        </p:txBody>
      </p:sp>
      <p:sp>
        <p:nvSpPr>
          <p:cNvPr id="6" name="Text Placeholder 5"/>
          <p:cNvSpPr>
            <a:spLocks noGrp="1"/>
          </p:cNvSpPr>
          <p:nvPr>
            <p:ph type="body" sz="quarter" idx="3"/>
          </p:nvPr>
        </p:nvSpPr>
        <p:spPr>
          <a:xfrm>
            <a:off x="0" y="5309756"/>
            <a:ext cx="9144000" cy="682357"/>
          </a:xfrm>
        </p:spPr>
        <p:txBody>
          <a:bodyPr/>
          <a:lstStyle/>
          <a:p>
            <a:r>
              <a:rPr lang="en-US" sz="4000" dirty="0">
                <a:latin typeface="Avva_Shenouda" panose="020B0500000000000000" pitchFamily="34" charset="0"/>
              </a:rPr>
              <a:t>P=x=c a4twn4 </a:t>
            </a:r>
            <a:r>
              <a:rPr lang="en-US" sz="4000" dirty="0" err="1">
                <a:latin typeface="Avva_Shenouda" panose="020B0500000000000000" pitchFamily="34" charset="0"/>
              </a:rPr>
              <a:t>ovoh</a:t>
            </a:r>
            <a:r>
              <a:rPr lang="en-US" sz="4000" dirty="0">
                <a:latin typeface="Avva_Shenouda" panose="020B0500000000000000" pitchFamily="34" charset="0"/>
              </a:rPr>
              <a:t> a42ena4</a:t>
            </a:r>
          </a:p>
        </p:txBody>
      </p:sp>
    </p:spTree>
    <p:custDataLst>
      <p:tags r:id="rId1"/>
    </p:custDataLst>
    <p:extLst>
      <p:ext uri="{BB962C8B-B14F-4D97-AF65-F5344CB8AC3E}">
        <p14:creationId xmlns:p14="http://schemas.microsoft.com/office/powerpoint/2010/main" val="436184751"/>
      </p:ext>
    </p:extLst>
  </p:cSld>
  <p:clrMapOvr>
    <a:masterClrMapping/>
  </p:clrMapOvr>
  <p:transition spd="slow"/>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وأرسل لنا الباراقليط روح الحق</a:t>
            </a:r>
          </a:p>
        </p:txBody>
      </p:sp>
      <p:sp>
        <p:nvSpPr>
          <p:cNvPr id="3" name="Text Placeholder 2"/>
          <p:cNvSpPr>
            <a:spLocks noGrp="1"/>
          </p:cNvSpPr>
          <p:nvPr>
            <p:ph type="body" idx="1"/>
          </p:nvPr>
        </p:nvSpPr>
        <p:spPr/>
        <p:txBody>
          <a:bodyPr/>
          <a:lstStyle/>
          <a:p>
            <a:r>
              <a:rPr lang="ar-EG" sz="3600" dirty="0"/>
              <a:t>آف أووأورب نان إمبي باراكليتون : بي بنيﭭما إنتي تي ميثمي</a:t>
            </a:r>
          </a:p>
        </p:txBody>
      </p:sp>
      <p:sp>
        <p:nvSpPr>
          <p:cNvPr id="5" name="Text Placeholder 4"/>
          <p:cNvSpPr>
            <a:spLocks noGrp="1"/>
          </p:cNvSpPr>
          <p:nvPr>
            <p:ph type="body" sz="quarter" idx="3"/>
          </p:nvPr>
        </p:nvSpPr>
        <p:spPr>
          <a:xfrm>
            <a:off x="-1" y="5411125"/>
            <a:ext cx="9144000" cy="682357"/>
          </a:xfrm>
        </p:spPr>
        <p:txBody>
          <a:bodyPr/>
          <a:lstStyle/>
          <a:p>
            <a:r>
              <a:rPr lang="en-US" sz="3200" dirty="0">
                <a:latin typeface="Avva_Shenouda" panose="020B0500000000000000" pitchFamily="34" charset="0"/>
              </a:rPr>
              <a:t>4ovwrp nan `mpiparakl3ton : Pi=p=n=a `</a:t>
            </a:r>
            <a:r>
              <a:rPr lang="en-US" sz="3200" dirty="0" err="1">
                <a:latin typeface="Avva_Shenouda" panose="020B0500000000000000" pitchFamily="34" charset="0"/>
              </a:rPr>
              <a:t>nte</a:t>
            </a:r>
            <a:r>
              <a:rPr lang="en-US" sz="3200" dirty="0">
                <a:latin typeface="Avva_Shenouda" panose="020B0500000000000000" pitchFamily="34" charset="0"/>
              </a:rPr>
              <a:t> 5me0m3i </a:t>
            </a:r>
          </a:p>
        </p:txBody>
      </p:sp>
    </p:spTree>
    <p:custDataLst>
      <p:tags r:id="rId1"/>
    </p:custDataLst>
    <p:extLst>
      <p:ext uri="{BB962C8B-B14F-4D97-AF65-F5344CB8AC3E}">
        <p14:creationId xmlns:p14="http://schemas.microsoft.com/office/powerpoint/2010/main" val="2833764082"/>
      </p:ext>
    </p:extLst>
  </p:cSld>
  <p:clrMapOvr>
    <a:masterClrMapping/>
  </p:clrMapOvr>
  <p:transition spd="slow"/>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4520"/>
            <a:ext cx="9144000" cy="782371"/>
          </a:xfrm>
        </p:spPr>
        <p:txBody>
          <a:bodyPr/>
          <a:lstStyle/>
          <a:p>
            <a:pPr>
              <a:spcBef>
                <a:spcPts val="0"/>
              </a:spcBef>
              <a:defRPr/>
            </a:pPr>
            <a:r>
              <a:rPr lang="ar-EG" sz="4800" dirty="0">
                <a:solidFill>
                  <a:schemeClr val="lt1"/>
                </a:solidFill>
              </a:rPr>
              <a:t>هلليلويا</a:t>
            </a:r>
            <a:r>
              <a:rPr lang="en-US" sz="4800" dirty="0">
                <a:solidFill>
                  <a:schemeClr val="lt1"/>
                </a:solidFill>
              </a:rPr>
              <a:t> </a:t>
            </a:r>
            <a:r>
              <a:rPr lang="ar-EG" sz="4800" dirty="0">
                <a:solidFill>
                  <a:schemeClr val="lt1"/>
                </a:solidFill>
              </a:rPr>
              <a:t>هلليلويا</a:t>
            </a:r>
            <a:endParaRPr lang="ar-EG" sz="128800" dirty="0"/>
          </a:p>
        </p:txBody>
      </p:sp>
      <p:sp>
        <p:nvSpPr>
          <p:cNvPr id="5" name="Text Placeholder 4"/>
          <p:cNvSpPr>
            <a:spLocks noGrp="1"/>
          </p:cNvSpPr>
          <p:nvPr>
            <p:ph type="body" idx="1"/>
          </p:nvPr>
        </p:nvSpPr>
        <p:spPr>
          <a:xfrm>
            <a:off x="0" y="6028727"/>
            <a:ext cx="9143999" cy="808893"/>
          </a:xfrm>
        </p:spPr>
        <p:txBody>
          <a:bodyPr/>
          <a:lstStyle/>
          <a:p>
            <a:r>
              <a:rPr lang="ar-EG" sz="4800" dirty="0"/>
              <a:t>الليلويا الليلويا</a:t>
            </a:r>
          </a:p>
        </p:txBody>
      </p:sp>
      <p:sp>
        <p:nvSpPr>
          <p:cNvPr id="6" name="Text Placeholder 5"/>
          <p:cNvSpPr>
            <a:spLocks noGrp="1"/>
          </p:cNvSpPr>
          <p:nvPr>
            <p:ph type="body" sz="quarter" idx="3"/>
          </p:nvPr>
        </p:nvSpPr>
        <p:spPr>
          <a:xfrm>
            <a:off x="0" y="5345332"/>
            <a:ext cx="9144000" cy="682357"/>
          </a:xfrm>
        </p:spPr>
        <p:txBody>
          <a:bodyPr/>
          <a:lstStyle/>
          <a:p>
            <a:r>
              <a:rPr lang="en-US" sz="5400" dirty="0" err="1"/>
              <a:t>Allylouia</a:t>
            </a:r>
            <a:r>
              <a:rPr lang="en-US" sz="5400" dirty="0"/>
              <a:t>.  </a:t>
            </a:r>
            <a:r>
              <a:rPr lang="en-US" sz="5400" dirty="0" err="1"/>
              <a:t>Allylouia</a:t>
            </a:r>
            <a:endParaRPr lang="en-US" sz="5400" dirty="0"/>
          </a:p>
        </p:txBody>
      </p:sp>
    </p:spTree>
    <p:custDataLst>
      <p:tags r:id="rId1"/>
    </p:custDataLst>
    <p:extLst>
      <p:ext uri="{BB962C8B-B14F-4D97-AF65-F5344CB8AC3E}">
        <p14:creationId xmlns:p14="http://schemas.microsoft.com/office/powerpoint/2010/main" val="26576805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في هذا اليوم المقدس</a:t>
            </a:r>
            <a:endParaRPr lang="en-US" dirty="0"/>
          </a:p>
        </p:txBody>
      </p:sp>
      <p:sp>
        <p:nvSpPr>
          <p:cNvPr id="6" name="Text Placeholder 5"/>
          <p:cNvSpPr>
            <a:spLocks noGrp="1"/>
          </p:cNvSpPr>
          <p:nvPr>
            <p:ph type="body" idx="1"/>
          </p:nvPr>
        </p:nvSpPr>
        <p:spPr/>
        <p:txBody>
          <a:bodyPr/>
          <a:lstStyle/>
          <a:p>
            <a:r>
              <a:rPr lang="ar-EG" sz="4800" dirty="0"/>
              <a:t>خين باي إيهوؤو إثؤواب فاى</a:t>
            </a:r>
          </a:p>
        </p:txBody>
      </p:sp>
      <p:sp>
        <p:nvSpPr>
          <p:cNvPr id="7" name="Text Placeholder 6"/>
          <p:cNvSpPr>
            <a:spLocks noGrp="1"/>
          </p:cNvSpPr>
          <p:nvPr>
            <p:ph type="body" sz="quarter" idx="3"/>
          </p:nvPr>
        </p:nvSpPr>
        <p:spPr/>
        <p:txBody>
          <a:bodyPr/>
          <a:lstStyle/>
          <a:p>
            <a:r>
              <a:rPr lang="en-US" sz="4800" dirty="0"/>
              <a:t> '</a:t>
            </a:r>
            <a:r>
              <a:rPr lang="en-US" sz="4800" dirty="0" err="1"/>
              <a:t>en</a:t>
            </a:r>
            <a:r>
              <a:rPr lang="en-US" sz="4800" dirty="0"/>
              <a:t> </a:t>
            </a:r>
            <a:r>
              <a:rPr lang="en-US" sz="4800" dirty="0" err="1"/>
              <a:t>pai`e</a:t>
            </a:r>
            <a:r>
              <a:rPr lang="en-US" sz="4800" dirty="0"/>
              <a:t>\</a:t>
            </a:r>
            <a:r>
              <a:rPr lang="en-US" sz="4800" dirty="0" err="1"/>
              <a:t>oou</a:t>
            </a:r>
            <a:r>
              <a:rPr lang="en-US" sz="4800" dirty="0"/>
              <a:t> e/q/u/ </a:t>
            </a:r>
            <a:r>
              <a:rPr lang="en-US" sz="4800" dirty="0" err="1"/>
              <a:t>vai</a:t>
            </a:r>
            <a:endParaRPr lang="en-US" sz="4800" dirty="0"/>
          </a:p>
        </p:txBody>
      </p:sp>
    </p:spTree>
    <p:extLst>
      <p:ext uri="{BB962C8B-B14F-4D97-AF65-F5344CB8AC3E}">
        <p14:creationId xmlns:p14="http://schemas.microsoft.com/office/powerpoint/2010/main" val="406247271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800" dirty="0"/>
              <a:t>قفوا بخوف الله</a:t>
            </a:r>
            <a:endParaRPr lang="en-US" sz="4800" dirty="0"/>
          </a:p>
        </p:txBody>
      </p:sp>
      <p:sp>
        <p:nvSpPr>
          <p:cNvPr id="8" name="Text Placeholder 7"/>
          <p:cNvSpPr>
            <a:spLocks noGrp="1"/>
          </p:cNvSpPr>
          <p:nvPr>
            <p:ph type="body" idx="1"/>
          </p:nvPr>
        </p:nvSpPr>
        <p:spPr/>
        <p:txBody>
          <a:bodyPr/>
          <a:lstStyle/>
          <a:p>
            <a:r>
              <a:rPr lang="ar-EG" sz="4800" dirty="0"/>
              <a:t>إسطاثيتى ميتا فوفو ثيئو</a:t>
            </a:r>
          </a:p>
        </p:txBody>
      </p:sp>
      <p:sp>
        <p:nvSpPr>
          <p:cNvPr id="9" name="Text Placeholder 8"/>
          <p:cNvSpPr>
            <a:spLocks noGrp="1"/>
          </p:cNvSpPr>
          <p:nvPr>
            <p:ph type="body" sz="quarter" idx="3"/>
          </p:nvPr>
        </p:nvSpPr>
        <p:spPr>
          <a:xfrm>
            <a:off x="0" y="5282010"/>
            <a:ext cx="9144000" cy="682357"/>
          </a:xfrm>
        </p:spPr>
        <p:txBody>
          <a:bodyPr/>
          <a:lstStyle/>
          <a:p>
            <a:r>
              <a:rPr lang="en-US" sz="5400" dirty="0" err="1"/>
              <a:t>Ctaqhte</a:t>
            </a:r>
            <a:r>
              <a:rPr lang="en-US" sz="5400" dirty="0"/>
              <a:t> meta </a:t>
            </a:r>
            <a:r>
              <a:rPr lang="en-US" sz="5400" dirty="0" err="1"/>
              <a:t>vobo</a:t>
            </a:r>
            <a:r>
              <a:rPr lang="en-US" sz="5400" dirty="0"/>
              <a:t> </a:t>
            </a:r>
            <a:r>
              <a:rPr lang="en-US" sz="5400" dirty="0" err="1"/>
              <a:t>qeou</a:t>
            </a:r>
            <a:endParaRPr lang="en-US" sz="5400" dirty="0"/>
          </a:p>
        </p:txBody>
      </p:sp>
    </p:spTree>
    <p:extLst>
      <p:ext uri="{BB962C8B-B14F-4D97-AF65-F5344CB8AC3E}">
        <p14:creationId xmlns:p14="http://schemas.microsoft.com/office/powerpoint/2010/main" val="200546388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800" dirty="0"/>
              <a:t>لسماع الإنجيل المقدس</a:t>
            </a:r>
            <a:endParaRPr lang="en-US" sz="4800" dirty="0"/>
          </a:p>
        </p:txBody>
      </p:sp>
      <p:sp>
        <p:nvSpPr>
          <p:cNvPr id="8" name="Text Placeholder 7"/>
          <p:cNvSpPr>
            <a:spLocks noGrp="1"/>
          </p:cNvSpPr>
          <p:nvPr>
            <p:ph type="body" idx="1"/>
          </p:nvPr>
        </p:nvSpPr>
        <p:spPr/>
        <p:txBody>
          <a:bodyPr/>
          <a:lstStyle/>
          <a:p>
            <a:r>
              <a:rPr lang="ar-EG" sz="4800" dirty="0"/>
              <a:t>آكو سومين طو اجيو إيف آنجيليو</a:t>
            </a:r>
          </a:p>
        </p:txBody>
      </p:sp>
      <p:sp>
        <p:nvSpPr>
          <p:cNvPr id="9" name="Text Placeholder 8"/>
          <p:cNvSpPr>
            <a:spLocks noGrp="1"/>
          </p:cNvSpPr>
          <p:nvPr>
            <p:ph type="body" sz="quarter" idx="3"/>
          </p:nvPr>
        </p:nvSpPr>
        <p:spPr>
          <a:xfrm>
            <a:off x="0" y="5366750"/>
            <a:ext cx="9144000" cy="682357"/>
          </a:xfrm>
        </p:spPr>
        <p:txBody>
          <a:bodyPr/>
          <a:lstStyle/>
          <a:p>
            <a:r>
              <a:rPr lang="en-US" sz="5400" dirty="0"/>
              <a:t>`</a:t>
            </a:r>
            <a:r>
              <a:rPr lang="en-US" sz="5400" dirty="0" err="1"/>
              <a:t>akoucwmen</a:t>
            </a:r>
            <a:r>
              <a:rPr lang="en-US" sz="5400" dirty="0"/>
              <a:t> to `</a:t>
            </a:r>
            <a:r>
              <a:rPr lang="en-US" sz="5400" dirty="0" err="1"/>
              <a:t>agiou</a:t>
            </a:r>
            <a:r>
              <a:rPr lang="en-US" sz="5400" dirty="0"/>
              <a:t> </a:t>
            </a:r>
            <a:r>
              <a:rPr lang="en-US" sz="5400" dirty="0" err="1"/>
              <a:t>euaggeliou</a:t>
            </a:r>
            <a:r>
              <a:rPr lang="en-US" sz="5400" dirty="0"/>
              <a:t>.</a:t>
            </a:r>
          </a:p>
        </p:txBody>
      </p:sp>
    </p:spTree>
    <p:extLst>
      <p:ext uri="{BB962C8B-B14F-4D97-AF65-F5344CB8AC3E}">
        <p14:creationId xmlns:p14="http://schemas.microsoft.com/office/powerpoint/2010/main" val="291616273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383010"/>
            <a:ext cx="9144000" cy="782371"/>
          </a:xfrm>
        </p:spPr>
        <p:txBody>
          <a:bodyPr>
            <a:normAutofit/>
          </a:bodyPr>
          <a:lstStyle/>
          <a:p>
            <a:r>
              <a:rPr lang="ar-EG" sz="4800" dirty="0"/>
              <a:t>مبارك الآتي</a:t>
            </a:r>
            <a:endParaRPr lang="en-US" sz="4800" dirty="0"/>
          </a:p>
        </p:txBody>
      </p:sp>
      <p:sp>
        <p:nvSpPr>
          <p:cNvPr id="8" name="Text Placeholder 7"/>
          <p:cNvSpPr>
            <a:spLocks noGrp="1"/>
          </p:cNvSpPr>
          <p:nvPr>
            <p:ph type="body" idx="1"/>
          </p:nvPr>
        </p:nvSpPr>
        <p:spPr/>
        <p:txBody>
          <a:bodyPr/>
          <a:lstStyle/>
          <a:p>
            <a:r>
              <a:rPr lang="ar-EG" sz="4800" dirty="0"/>
              <a:t>أفسمارؤت أنجى فى إثنيو</a:t>
            </a:r>
          </a:p>
        </p:txBody>
      </p:sp>
      <p:sp>
        <p:nvSpPr>
          <p:cNvPr id="9" name="Text Placeholder 8"/>
          <p:cNvSpPr>
            <a:spLocks noGrp="1"/>
          </p:cNvSpPr>
          <p:nvPr>
            <p:ph type="body" sz="quarter" idx="3"/>
          </p:nvPr>
        </p:nvSpPr>
        <p:spPr>
          <a:xfrm>
            <a:off x="0" y="5309567"/>
            <a:ext cx="9144000" cy="682357"/>
          </a:xfrm>
        </p:spPr>
        <p:txBody>
          <a:bodyPr/>
          <a:lstStyle/>
          <a:p>
            <a:r>
              <a:rPr lang="en-US" sz="5400" dirty="0" err="1"/>
              <a:t>F`cmarwout</a:t>
            </a:r>
            <a:r>
              <a:rPr lang="en-US" sz="5400" dirty="0"/>
              <a:t> </a:t>
            </a:r>
            <a:r>
              <a:rPr lang="ar-EG" sz="5400" dirty="0"/>
              <a:t> </a:t>
            </a:r>
            <a:r>
              <a:rPr lang="en-US" sz="5400" dirty="0"/>
              <a:t>`</a:t>
            </a:r>
            <a:r>
              <a:rPr lang="en-US" sz="5400" dirty="0" err="1"/>
              <a:t>nje</a:t>
            </a:r>
            <a:r>
              <a:rPr lang="en-US" sz="5400" dirty="0"/>
              <a:t> </a:t>
            </a:r>
            <a:r>
              <a:rPr lang="en-US" sz="5400" dirty="0" err="1"/>
              <a:t>vheqnhou</a:t>
            </a:r>
            <a:endParaRPr lang="en-US" sz="5400" dirty="0"/>
          </a:p>
        </p:txBody>
      </p:sp>
    </p:spTree>
    <p:extLst>
      <p:ext uri="{BB962C8B-B14F-4D97-AF65-F5344CB8AC3E}">
        <p14:creationId xmlns:p14="http://schemas.microsoft.com/office/powerpoint/2010/main" val="342233886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07073"/>
            <a:ext cx="9144000" cy="782371"/>
          </a:xfrm>
        </p:spPr>
        <p:txBody>
          <a:bodyPr>
            <a:noAutofit/>
          </a:bodyPr>
          <a:lstStyle/>
          <a:p>
            <a:r>
              <a:rPr lang="ar-EG" sz="4800" dirty="0"/>
              <a:t>باسم رب القوات</a:t>
            </a:r>
            <a:endParaRPr lang="en-US" sz="4800" dirty="0"/>
          </a:p>
        </p:txBody>
      </p:sp>
      <p:sp>
        <p:nvSpPr>
          <p:cNvPr id="8" name="Text Placeholder 7"/>
          <p:cNvSpPr>
            <a:spLocks noGrp="1"/>
          </p:cNvSpPr>
          <p:nvPr>
            <p:ph type="body" idx="1"/>
          </p:nvPr>
        </p:nvSpPr>
        <p:spPr/>
        <p:txBody>
          <a:bodyPr/>
          <a:lstStyle/>
          <a:p>
            <a:r>
              <a:rPr lang="ar-EG" sz="4800" dirty="0"/>
              <a:t>خين أفران أم إبشويس انتى نى جوم</a:t>
            </a:r>
          </a:p>
        </p:txBody>
      </p:sp>
      <p:sp>
        <p:nvSpPr>
          <p:cNvPr id="9" name="Text Placeholder 8"/>
          <p:cNvSpPr>
            <a:spLocks noGrp="1"/>
          </p:cNvSpPr>
          <p:nvPr>
            <p:ph type="body" sz="quarter" idx="3"/>
          </p:nvPr>
        </p:nvSpPr>
        <p:spPr>
          <a:xfrm>
            <a:off x="0" y="5381756"/>
            <a:ext cx="9144000" cy="682357"/>
          </a:xfrm>
        </p:spPr>
        <p:txBody>
          <a:bodyPr/>
          <a:lstStyle/>
          <a:p>
            <a:r>
              <a:rPr lang="en-US" sz="5400" dirty="0"/>
              <a:t>'</a:t>
            </a:r>
            <a:r>
              <a:rPr lang="en-US" sz="5400" dirty="0" err="1"/>
              <a:t>en</a:t>
            </a:r>
            <a:r>
              <a:rPr lang="en-US" sz="5400" dirty="0"/>
              <a:t> `</a:t>
            </a:r>
            <a:r>
              <a:rPr lang="en-US" sz="5400" dirty="0" err="1"/>
              <a:t>vran</a:t>
            </a:r>
            <a:r>
              <a:rPr lang="en-US" sz="5400" dirty="0"/>
              <a:t>  `</a:t>
            </a:r>
            <a:r>
              <a:rPr lang="en-US" sz="5400" dirty="0" err="1"/>
              <a:t>m~P</a:t>
            </a:r>
            <a:r>
              <a:rPr lang="en-US" sz="5400" dirty="0"/>
              <a:t>_ `</a:t>
            </a:r>
            <a:r>
              <a:rPr lang="en-US" sz="5400" dirty="0" err="1"/>
              <a:t>nte</a:t>
            </a:r>
            <a:r>
              <a:rPr lang="en-US" sz="5400" dirty="0"/>
              <a:t>  </a:t>
            </a:r>
            <a:r>
              <a:rPr lang="en-US" sz="5400" dirty="0" err="1"/>
              <a:t>nijom</a:t>
            </a:r>
            <a:endParaRPr lang="en-US" sz="5400" dirty="0"/>
          </a:p>
        </p:txBody>
      </p:sp>
    </p:spTree>
    <p:extLst>
      <p:ext uri="{BB962C8B-B14F-4D97-AF65-F5344CB8AC3E}">
        <p14:creationId xmlns:p14="http://schemas.microsoft.com/office/powerpoint/2010/main" val="403237238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378085"/>
            <a:ext cx="9144000" cy="866274"/>
          </a:xfrm>
        </p:spPr>
        <p:txBody>
          <a:bodyPr>
            <a:noAutofit/>
          </a:bodyPr>
          <a:lstStyle/>
          <a:p>
            <a:r>
              <a:rPr lang="ar-EG" sz="4800" dirty="0"/>
              <a:t>يا رب بارك الفصل من </a:t>
            </a:r>
            <a:r>
              <a:rPr lang="en-US" sz="4800" dirty="0"/>
              <a:t>…..</a:t>
            </a:r>
          </a:p>
        </p:txBody>
      </p:sp>
      <p:sp>
        <p:nvSpPr>
          <p:cNvPr id="8" name="Text Placeholder 7"/>
          <p:cNvSpPr>
            <a:spLocks noGrp="1"/>
          </p:cNvSpPr>
          <p:nvPr>
            <p:ph type="body" idx="1"/>
          </p:nvPr>
        </p:nvSpPr>
        <p:spPr>
          <a:xfrm>
            <a:off x="0" y="6025044"/>
            <a:ext cx="9143999" cy="808893"/>
          </a:xfrm>
        </p:spPr>
        <p:txBody>
          <a:bodyPr/>
          <a:lstStyle/>
          <a:p>
            <a:r>
              <a:rPr lang="ar-EG" sz="4800" dirty="0"/>
              <a:t>كيريى إفلو جيصون إك طو كاطا …</a:t>
            </a:r>
          </a:p>
        </p:txBody>
      </p:sp>
      <p:sp>
        <p:nvSpPr>
          <p:cNvPr id="9" name="Text Placeholder 8"/>
          <p:cNvSpPr>
            <a:spLocks noGrp="1"/>
          </p:cNvSpPr>
          <p:nvPr>
            <p:ph type="body" sz="quarter" idx="3"/>
          </p:nvPr>
        </p:nvSpPr>
        <p:spPr/>
        <p:txBody>
          <a:bodyPr/>
          <a:lstStyle/>
          <a:p>
            <a:r>
              <a:rPr lang="en-US" sz="5400" dirty="0" err="1"/>
              <a:t>Kuri`e</a:t>
            </a:r>
            <a:r>
              <a:rPr lang="en-US" sz="5400" dirty="0"/>
              <a:t> </a:t>
            </a:r>
            <a:r>
              <a:rPr lang="en-US" sz="5400" dirty="0" err="1"/>
              <a:t>euloghcon</a:t>
            </a:r>
            <a:r>
              <a:rPr lang="en-US" sz="5400" dirty="0"/>
              <a:t> </a:t>
            </a:r>
            <a:r>
              <a:rPr lang="en-US" sz="5400" dirty="0" err="1"/>
              <a:t>ek</a:t>
            </a:r>
            <a:r>
              <a:rPr lang="en-US" sz="5400" dirty="0"/>
              <a:t> </a:t>
            </a:r>
            <a:r>
              <a:rPr lang="en-US" sz="5400" dirty="0" err="1"/>
              <a:t>tou</a:t>
            </a:r>
            <a:r>
              <a:rPr lang="en-US" sz="5400" dirty="0"/>
              <a:t> kata  ...</a:t>
            </a:r>
          </a:p>
        </p:txBody>
      </p:sp>
    </p:spTree>
    <p:extLst>
      <p:ext uri="{BB962C8B-B14F-4D97-AF65-F5344CB8AC3E}">
        <p14:creationId xmlns:p14="http://schemas.microsoft.com/office/powerpoint/2010/main" val="234556383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400" dirty="0"/>
              <a:t>من الإنجيل المقدس</a:t>
            </a:r>
            <a:endParaRPr lang="en-US" sz="4400" dirty="0"/>
          </a:p>
        </p:txBody>
      </p:sp>
      <p:sp>
        <p:nvSpPr>
          <p:cNvPr id="8" name="Text Placeholder 7"/>
          <p:cNvSpPr>
            <a:spLocks noGrp="1"/>
          </p:cNvSpPr>
          <p:nvPr>
            <p:ph type="body" idx="1"/>
          </p:nvPr>
        </p:nvSpPr>
        <p:spPr>
          <a:xfrm>
            <a:off x="0" y="6025044"/>
            <a:ext cx="9143999" cy="808893"/>
          </a:xfrm>
        </p:spPr>
        <p:txBody>
          <a:bodyPr/>
          <a:lstStyle/>
          <a:p>
            <a:r>
              <a:rPr lang="ar-EG" sz="4400" dirty="0"/>
              <a:t>آجيو إيف آنجيليون طوآناغوسما</a:t>
            </a:r>
          </a:p>
        </p:txBody>
      </p:sp>
      <p:sp>
        <p:nvSpPr>
          <p:cNvPr id="9" name="Text Placeholder 8"/>
          <p:cNvSpPr>
            <a:spLocks noGrp="1"/>
          </p:cNvSpPr>
          <p:nvPr>
            <p:ph type="body" sz="quarter" idx="3"/>
          </p:nvPr>
        </p:nvSpPr>
        <p:spPr>
          <a:xfrm>
            <a:off x="0" y="5313808"/>
            <a:ext cx="9144000" cy="682357"/>
          </a:xfrm>
        </p:spPr>
        <p:txBody>
          <a:bodyPr/>
          <a:lstStyle/>
          <a:p>
            <a:r>
              <a:rPr lang="en-US" sz="5200" dirty="0"/>
              <a:t>`</a:t>
            </a:r>
            <a:r>
              <a:rPr lang="en-US" sz="5200" dirty="0" err="1"/>
              <a:t>Agiou</a:t>
            </a:r>
            <a:r>
              <a:rPr lang="en-US" sz="5200" dirty="0"/>
              <a:t>  </a:t>
            </a:r>
            <a:r>
              <a:rPr lang="en-US" sz="5200" dirty="0" err="1"/>
              <a:t>euaggeliou</a:t>
            </a:r>
            <a:r>
              <a:rPr lang="en-US" sz="5200" dirty="0"/>
              <a:t> to</a:t>
            </a:r>
            <a:r>
              <a:rPr lang="ar-EG" sz="5200" dirty="0"/>
              <a:t> </a:t>
            </a:r>
            <a:r>
              <a:rPr lang="en-US" sz="5200" dirty="0"/>
              <a:t>`</a:t>
            </a:r>
            <a:r>
              <a:rPr lang="en-US" sz="5200" dirty="0" err="1"/>
              <a:t>anagnwcma</a:t>
            </a:r>
            <a:r>
              <a:rPr lang="en-US" sz="5200" dirty="0"/>
              <a:t>.</a:t>
            </a:r>
          </a:p>
        </p:txBody>
      </p:sp>
    </p:spTree>
    <p:extLst>
      <p:ext uri="{BB962C8B-B14F-4D97-AF65-F5344CB8AC3E}">
        <p14:creationId xmlns:p14="http://schemas.microsoft.com/office/powerpoint/2010/main" val="424291810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Autofit/>
          </a:bodyPr>
          <a:lstStyle/>
          <a:p>
            <a:r>
              <a:rPr lang="ar-EG" sz="4800" dirty="0"/>
              <a:t>المجد لك يا رب</a:t>
            </a:r>
            <a:endParaRPr lang="en-US" sz="48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a:xfrm>
            <a:off x="0" y="5365712"/>
            <a:ext cx="9144000" cy="682357"/>
          </a:xfrm>
        </p:spPr>
        <p:txBody>
          <a:bodyPr/>
          <a:lstStyle/>
          <a:p>
            <a:r>
              <a:rPr lang="en-US" sz="5400" dirty="0"/>
              <a:t>Do[a ci </a:t>
            </a:r>
            <a:r>
              <a:rPr lang="en-US" sz="5400" dirty="0" err="1"/>
              <a:t>kuri`e</a:t>
            </a:r>
            <a:endParaRPr lang="en-US" sz="5400" dirty="0"/>
          </a:p>
        </p:txBody>
      </p:sp>
      <p:sp>
        <p:nvSpPr>
          <p:cNvPr id="6" name="TextBox 5">
            <a:hlinkClick r:id="rId2" action="ppaction://hlinksldjump"/>
            <a:extLst>
              <a:ext uri="{FF2B5EF4-FFF2-40B4-BE49-F238E27FC236}">
                <a16:creationId xmlns:a16="http://schemas.microsoft.com/office/drawing/2014/main" id="{3E12E06E-B954-45E5-A113-9B35A8B4090B}"/>
              </a:ext>
            </a:extLst>
          </p:cNvPr>
          <p:cNvSpPr txBox="1"/>
          <p:nvPr/>
        </p:nvSpPr>
        <p:spPr>
          <a:xfrm>
            <a:off x="5963321" y="4063131"/>
            <a:ext cx="3180679"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1800" dirty="0"/>
              <a:t>مقدمة الانجيل في حضور الاسقف</a:t>
            </a:r>
            <a:endParaRPr lang="en-US" sz="1800" dirty="0"/>
          </a:p>
        </p:txBody>
      </p:sp>
    </p:spTree>
    <p:extLst>
      <p:ext uri="{BB962C8B-B14F-4D97-AF65-F5344CB8AC3E}">
        <p14:creationId xmlns:p14="http://schemas.microsoft.com/office/powerpoint/2010/main" val="89551005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قفوا بخوف أمام الله وانصتوا لسماع انجيله المقدس</a:t>
            </a:r>
            <a:endParaRPr lang="en-US" sz="6000"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5963321" y="4063131"/>
            <a:ext cx="3180679"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1800" dirty="0"/>
              <a:t>مقدمة الانجيل في حضور الاسقف</a:t>
            </a:r>
            <a:endParaRPr lang="en-US" sz="1800" dirty="0"/>
          </a:p>
        </p:txBody>
      </p:sp>
    </p:spTree>
    <p:extLst>
      <p:ext uri="{BB962C8B-B14F-4D97-AF65-F5344CB8AC3E}">
        <p14:creationId xmlns:p14="http://schemas.microsoft.com/office/powerpoint/2010/main" val="414296549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11" y="4535215"/>
            <a:ext cx="8398042" cy="2189435"/>
          </a:xfrm>
        </p:spPr>
        <p:txBody>
          <a:bodyPr>
            <a:normAutofit/>
          </a:bodyPr>
          <a:lstStyle/>
          <a:p>
            <a:r>
              <a:rPr lang="ar-EG" sz="6000" dirty="0"/>
              <a:t>فصل من بشارة الانجيل لمعلمنا مار ...... البشير</a:t>
            </a:r>
            <a:endParaRPr lang="en-US" sz="60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391367011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بركاته </a:t>
            </a:r>
            <a:r>
              <a:rPr lang="ar-EG" sz="6600" dirty="0">
                <a:solidFill>
                  <a:srgbClr val="FFC000"/>
                </a:solidFill>
              </a:rPr>
              <a:t>على جميعنا</a:t>
            </a:r>
            <a:endParaRPr lang="en-US" sz="66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89961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19600"/>
            <a:ext cx="57912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إرحمنا يا الله الآب ضابط الكل </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152400" y="5257800"/>
            <a:ext cx="88392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srgbClr val="FFC000"/>
                </a:solidFill>
                <a:effectLst/>
                <a:uLnTx/>
                <a:uFillTx/>
                <a:latin typeface="Avva_Shenouda" pitchFamily="34" charset="2"/>
                <a:ea typeface="+mn-ea"/>
                <a:cs typeface="+mn-cs"/>
              </a:rPr>
              <a:t>Ele`3con `3mac `o )eoc `o Pat3r `o Pantokratwr</a:t>
            </a:r>
            <a:endParaRPr kumimoji="0" lang="en-US" sz="3200" b="1"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5" name="Rectangle 4"/>
          <p:cNvSpPr/>
          <p:nvPr/>
        </p:nvSpPr>
        <p:spPr>
          <a:xfrm>
            <a:off x="304800" y="5911334"/>
            <a:ext cx="85344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إليسون إيماس أوثيؤس أو باتير أو بانطو كراطور</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4586"/>
            <a:ext cx="9144000" cy="782371"/>
          </a:xfrm>
        </p:spPr>
        <p:txBody>
          <a:bodyPr>
            <a:normAutofit/>
          </a:bodyPr>
          <a:lstStyle/>
          <a:p>
            <a:r>
              <a:rPr lang="ar-EG" sz="4400" dirty="0"/>
              <a:t>وكل أيام حياتنا بكل سلام </a:t>
            </a:r>
            <a:endParaRPr lang="en-US" sz="4400" dirty="0"/>
          </a:p>
        </p:txBody>
      </p:sp>
      <p:sp>
        <p:nvSpPr>
          <p:cNvPr id="6" name="Text Placeholder 5"/>
          <p:cNvSpPr>
            <a:spLocks noGrp="1"/>
          </p:cNvSpPr>
          <p:nvPr>
            <p:ph type="body" idx="1"/>
          </p:nvPr>
        </p:nvSpPr>
        <p:spPr>
          <a:xfrm>
            <a:off x="1" y="5973421"/>
            <a:ext cx="9143999" cy="808893"/>
          </a:xfrm>
        </p:spPr>
        <p:txBody>
          <a:bodyPr/>
          <a:lstStyle/>
          <a:p>
            <a:r>
              <a:rPr lang="ar-EG" sz="4000" dirty="0"/>
              <a:t>نيم ني إيهوؤوتيرو أنتي بين أونخ خين هيريني نيفين</a:t>
            </a:r>
          </a:p>
        </p:txBody>
      </p:sp>
      <p:sp>
        <p:nvSpPr>
          <p:cNvPr id="7" name="Text Placeholder 6"/>
          <p:cNvSpPr>
            <a:spLocks noGrp="1"/>
          </p:cNvSpPr>
          <p:nvPr>
            <p:ph type="body" sz="quarter" idx="3"/>
          </p:nvPr>
        </p:nvSpPr>
        <p:spPr>
          <a:xfrm>
            <a:off x="0" y="5239010"/>
            <a:ext cx="9144000" cy="682357"/>
          </a:xfrm>
        </p:spPr>
        <p:txBody>
          <a:bodyPr/>
          <a:lstStyle/>
          <a:p>
            <a:r>
              <a:rPr lang="en-US" dirty="0" err="1"/>
              <a:t>nem</a:t>
            </a:r>
            <a:r>
              <a:rPr lang="en-US" dirty="0"/>
              <a:t> </a:t>
            </a:r>
            <a:r>
              <a:rPr lang="en-US" dirty="0" err="1"/>
              <a:t>ni`e</a:t>
            </a:r>
            <a:r>
              <a:rPr lang="en-US" dirty="0"/>
              <a:t>\</a:t>
            </a:r>
            <a:r>
              <a:rPr lang="en-US" dirty="0" err="1"/>
              <a:t>oou</a:t>
            </a:r>
            <a:r>
              <a:rPr lang="en-US" dirty="0"/>
              <a:t> </a:t>
            </a:r>
            <a:r>
              <a:rPr lang="en-US" dirty="0" err="1"/>
              <a:t>throu</a:t>
            </a:r>
            <a:r>
              <a:rPr lang="en-US" dirty="0"/>
              <a:t> `</a:t>
            </a:r>
            <a:r>
              <a:rPr lang="en-US" dirty="0" err="1"/>
              <a:t>nte</a:t>
            </a:r>
            <a:r>
              <a:rPr lang="en-US" dirty="0"/>
              <a:t> </a:t>
            </a:r>
            <a:r>
              <a:rPr lang="en-US" dirty="0" err="1"/>
              <a:t>penwn</a:t>
            </a:r>
            <a:r>
              <a:rPr lang="en-US" dirty="0"/>
              <a:t>'&gt; '</a:t>
            </a:r>
            <a:r>
              <a:rPr lang="en-US" dirty="0" err="1"/>
              <a:t>en</a:t>
            </a:r>
            <a:r>
              <a:rPr lang="en-US" dirty="0"/>
              <a:t> \</a:t>
            </a:r>
            <a:r>
              <a:rPr lang="en-US" dirty="0" err="1"/>
              <a:t>irhnh</a:t>
            </a:r>
            <a:r>
              <a:rPr lang="en-US" dirty="0"/>
              <a:t> </a:t>
            </a:r>
            <a:r>
              <a:rPr lang="en-US" dirty="0" err="1"/>
              <a:t>niben</a:t>
            </a:r>
            <a:r>
              <a:rPr lang="en-US" dirty="0"/>
              <a:t> </a:t>
            </a:r>
          </a:p>
        </p:txBody>
      </p:sp>
    </p:spTree>
    <p:extLst>
      <p:ext uri="{BB962C8B-B14F-4D97-AF65-F5344CB8AC3E}">
        <p14:creationId xmlns:p14="http://schemas.microsoft.com/office/powerpoint/2010/main" val="380666421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قفوا بخوف الله لنسمع الانجيل المقدس من فم أبينا المُكرَّم البار ، المثلث الطوبى ، أبينا المُكرَّم الأسقف أنبا ( ... ) </a:t>
            </a:r>
            <a:endParaRPr lang="en-US" dirty="0"/>
          </a:p>
        </p:txBody>
      </p:sp>
    </p:spTree>
    <p:extLst>
      <p:ext uri="{BB962C8B-B14F-4D97-AF65-F5344CB8AC3E}">
        <p14:creationId xmlns:p14="http://schemas.microsoft.com/office/powerpoint/2010/main" val="2369370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أسقف المدينة المحبة للمسيح ( ... ) و تخومها. إله السماء يُثبِّتهُ على كرسيه سنين عديدة و أزمنة سلامية . </a:t>
            </a:r>
            <a:endParaRPr lang="en-US" dirty="0"/>
          </a:p>
        </p:txBody>
      </p:sp>
    </p:spTree>
    <p:extLst>
      <p:ext uri="{BB962C8B-B14F-4D97-AF65-F5344CB8AC3E}">
        <p14:creationId xmlns:p14="http://schemas.microsoft.com/office/powerpoint/2010/main" val="3957199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و يضع جميع أعداءه تحت قدميه سريعاً. و يعطيه زماناً هادئاً بهيجاً و يعطينا نعمة و رحمة بصلواته و طلباته . </a:t>
            </a:r>
            <a:endParaRPr lang="en-US" dirty="0"/>
          </a:p>
        </p:txBody>
      </p:sp>
    </p:spTree>
    <p:extLst>
      <p:ext uri="{BB962C8B-B14F-4D97-AF65-F5344CB8AC3E}">
        <p14:creationId xmlns:p14="http://schemas.microsoft.com/office/powerpoint/2010/main" val="23994988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الإنجيل المقدس فصلٌ من بشارةِ الانجيلِ لِمُعلِّمِنا ( ... ) البشير، التلميذ الطاهر بركاته </a:t>
            </a:r>
            <a:r>
              <a:rPr lang="ar-EG" dirty="0">
                <a:solidFill>
                  <a:srgbClr val="FFC000"/>
                </a:solidFill>
              </a:rPr>
              <a:t>على جميعنا</a:t>
            </a:r>
            <a:endParaRPr lang="en-US" dirty="0">
              <a:solidFill>
                <a:srgbClr val="FFC000"/>
              </a:solidFill>
            </a:endParaRPr>
          </a:p>
        </p:txBody>
      </p:sp>
      <p:sp>
        <p:nvSpPr>
          <p:cNvPr id="3" name="TextBox 2">
            <a:hlinkClick r:id="rId2" action="ppaction://hlinksldjump"/>
            <a:extLst>
              <a:ext uri="{FF2B5EF4-FFF2-40B4-BE49-F238E27FC236}">
                <a16:creationId xmlns:a16="http://schemas.microsoft.com/office/drawing/2014/main" id="{09949946-8FFC-467B-9868-1D8B4E2D04A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1719197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94A7-1CFB-4A3D-A73B-3CBDB1445EC3}"/>
              </a:ext>
            </a:extLst>
          </p:cNvPr>
          <p:cNvSpPr>
            <a:spLocks noGrp="1"/>
          </p:cNvSpPr>
          <p:nvPr>
            <p:ph type="title"/>
          </p:nvPr>
        </p:nvSpPr>
        <p:spPr/>
        <p:txBody>
          <a:bodyPr/>
          <a:lstStyle/>
          <a:p>
            <a:endParaRPr lang="en-US"/>
          </a:p>
        </p:txBody>
      </p:sp>
      <p:sp>
        <p:nvSpPr>
          <p:cNvPr id="3" name="TextBox 2">
            <a:hlinkClick r:id="rId2" action="ppaction://hlinksldjump"/>
            <a:extLst>
              <a:ext uri="{FF2B5EF4-FFF2-40B4-BE49-F238E27FC236}">
                <a16:creationId xmlns:a16="http://schemas.microsoft.com/office/drawing/2014/main" id="{9BB343E2-0E4F-466D-957E-4EF1237F2045}"/>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40927857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414900"/>
            <a:ext cx="9144000" cy="782371"/>
          </a:xfrm>
        </p:spPr>
        <p:txBody>
          <a:bodyPr>
            <a:normAutofit/>
          </a:bodyPr>
          <a:lstStyle/>
          <a:p>
            <a:r>
              <a:rPr lang="ar-EG" sz="4800" dirty="0"/>
              <a:t>ربنا وإلهنا</a:t>
            </a:r>
            <a:endParaRPr lang="en-US" sz="48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sz="4800" dirty="0"/>
              <a:t>بين شويس أووه بيننوتى</a:t>
            </a:r>
            <a:endParaRPr lang="en-US" sz="48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a:xfrm>
            <a:off x="0" y="5197272"/>
            <a:ext cx="9144000" cy="885154"/>
          </a:xfrm>
        </p:spPr>
        <p:txBody>
          <a:bodyPr/>
          <a:lstStyle/>
          <a:p>
            <a:r>
              <a:rPr lang="en-US" sz="5400" dirty="0"/>
              <a:t>Pen[</a:t>
            </a:r>
            <a:r>
              <a:rPr lang="en-US" sz="5400" dirty="0" err="1"/>
              <a:t>oic</a:t>
            </a:r>
            <a:r>
              <a:rPr lang="en-US" sz="5400" dirty="0"/>
              <a:t> </a:t>
            </a:r>
            <a:r>
              <a:rPr lang="en-US" sz="5400" dirty="0" err="1"/>
              <a:t>ouoh</a:t>
            </a:r>
            <a:r>
              <a:rPr lang="en-US" sz="5400" dirty="0"/>
              <a:t> </a:t>
            </a:r>
            <a:r>
              <a:rPr lang="en-US" sz="5400" dirty="0" err="1"/>
              <a:t>Pennou</a:t>
            </a:r>
            <a:r>
              <a:rPr lang="en-US" sz="5400" dirty="0"/>
              <a:t>]</a:t>
            </a:r>
          </a:p>
        </p:txBody>
      </p:sp>
    </p:spTree>
    <p:extLst>
      <p:ext uri="{BB962C8B-B14F-4D97-AF65-F5344CB8AC3E}">
        <p14:creationId xmlns:p14="http://schemas.microsoft.com/office/powerpoint/2010/main" val="40491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414900"/>
            <a:ext cx="9144000" cy="782371"/>
          </a:xfrm>
        </p:spPr>
        <p:txBody>
          <a:bodyPr>
            <a:normAutofit/>
          </a:bodyPr>
          <a:lstStyle/>
          <a:p>
            <a:r>
              <a:rPr lang="ar-EG" sz="4400" dirty="0"/>
              <a:t>ربنا وإلهنا ومخلصنا وملكنا كلنا</a:t>
            </a:r>
            <a:endParaRPr lang="en-US" sz="44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sz="4400" dirty="0"/>
              <a:t>أووه بين سوتير أووه بين أورو تيرين</a:t>
            </a:r>
            <a:endParaRPr lang="en-US" sz="44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p:txBody>
          <a:bodyPr/>
          <a:lstStyle/>
          <a:p>
            <a:r>
              <a:rPr lang="en-US" sz="4300" dirty="0" err="1"/>
              <a:t>ouoh</a:t>
            </a:r>
            <a:r>
              <a:rPr lang="en-US" sz="4300" dirty="0"/>
              <a:t> </a:t>
            </a:r>
            <a:r>
              <a:rPr lang="en-US" sz="4300" dirty="0" err="1"/>
              <a:t>Pencwtyr</a:t>
            </a:r>
            <a:r>
              <a:rPr lang="en-US" sz="4300" dirty="0"/>
              <a:t> </a:t>
            </a:r>
            <a:r>
              <a:rPr lang="en-US" sz="4300" dirty="0" err="1"/>
              <a:t>ouoh</a:t>
            </a:r>
            <a:r>
              <a:rPr lang="en-US" sz="4300" dirty="0"/>
              <a:t> </a:t>
            </a:r>
            <a:r>
              <a:rPr lang="en-US" sz="4300" dirty="0" err="1"/>
              <a:t>Penouro</a:t>
            </a:r>
            <a:r>
              <a:rPr lang="en-US" sz="4300" dirty="0"/>
              <a:t> </a:t>
            </a:r>
            <a:r>
              <a:rPr lang="en-US" sz="4300" dirty="0" err="1"/>
              <a:t>tyren</a:t>
            </a:r>
            <a:endParaRPr lang="en-US" sz="4300" dirty="0"/>
          </a:p>
        </p:txBody>
      </p:sp>
    </p:spTree>
    <p:extLst>
      <p:ext uri="{BB962C8B-B14F-4D97-AF65-F5344CB8AC3E}">
        <p14:creationId xmlns:p14="http://schemas.microsoft.com/office/powerpoint/2010/main" val="2727131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a:xfrm>
            <a:off x="0" y="4389799"/>
            <a:ext cx="9144000" cy="782371"/>
          </a:xfrm>
        </p:spPr>
        <p:txBody>
          <a:bodyPr>
            <a:normAutofit/>
          </a:bodyPr>
          <a:lstStyle/>
          <a:p>
            <a:r>
              <a:rPr lang="ar-EG" sz="4400" dirty="0"/>
              <a:t>يسوع المسيح، إبن الله الحي</a:t>
            </a:r>
            <a:endParaRPr lang="en-US" sz="4400"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p:txBody>
          <a:bodyPr/>
          <a:lstStyle/>
          <a:p>
            <a:r>
              <a:rPr lang="ar-EG" sz="4400" dirty="0"/>
              <a:t>إيسوس بى اخرستوس ابشيرى إم افنوتى</a:t>
            </a:r>
            <a:endParaRPr lang="en-US" sz="4400"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a:xfrm>
            <a:off x="0" y="5220297"/>
            <a:ext cx="9144000" cy="899962"/>
          </a:xfrm>
        </p:spPr>
        <p:txBody>
          <a:bodyPr/>
          <a:lstStyle/>
          <a:p>
            <a:r>
              <a:rPr lang="en-US" sz="4800" dirty="0" err="1"/>
              <a:t>Iycouc</a:t>
            </a:r>
            <a:r>
              <a:rPr lang="en-US" sz="4800" dirty="0"/>
              <a:t> Pi`,</a:t>
            </a:r>
            <a:r>
              <a:rPr lang="en-US" sz="4800" dirty="0" err="1"/>
              <a:t>rictoc</a:t>
            </a:r>
            <a:r>
              <a:rPr lang="en-US" sz="4800" dirty="0"/>
              <a:t> `</a:t>
            </a:r>
            <a:r>
              <a:rPr lang="en-US" sz="4800" dirty="0" err="1"/>
              <a:t>Psyri</a:t>
            </a:r>
            <a:r>
              <a:rPr lang="en-US" sz="4800" dirty="0"/>
              <a:t> `</a:t>
            </a:r>
            <a:r>
              <a:rPr lang="en-US" sz="4800" dirty="0" err="1"/>
              <a:t>m`Vnou</a:t>
            </a:r>
            <a:r>
              <a:rPr lang="en-US" sz="4800" dirty="0"/>
              <a:t>]</a:t>
            </a:r>
          </a:p>
        </p:txBody>
      </p:sp>
    </p:spTree>
    <p:extLst>
      <p:ext uri="{BB962C8B-B14F-4D97-AF65-F5344CB8AC3E}">
        <p14:creationId xmlns:p14="http://schemas.microsoft.com/office/powerpoint/2010/main" val="2585895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1D72-ABA9-4A2E-B3ED-81B92255F38F}"/>
              </a:ext>
            </a:extLst>
          </p:cNvPr>
          <p:cNvSpPr>
            <a:spLocks noGrp="1"/>
          </p:cNvSpPr>
          <p:nvPr>
            <p:ph type="title"/>
          </p:nvPr>
        </p:nvSpPr>
        <p:spPr>
          <a:xfrm>
            <a:off x="0" y="4414900"/>
            <a:ext cx="9144000" cy="782371"/>
          </a:xfrm>
        </p:spPr>
        <p:txBody>
          <a:bodyPr>
            <a:normAutofit/>
          </a:bodyPr>
          <a:lstStyle/>
          <a:p>
            <a:r>
              <a:rPr lang="ar-EG" sz="4400" dirty="0"/>
              <a:t> الذي له المجد إلى الأبد.</a:t>
            </a:r>
            <a:endParaRPr lang="en-US" sz="4400" dirty="0"/>
          </a:p>
        </p:txBody>
      </p:sp>
      <p:sp>
        <p:nvSpPr>
          <p:cNvPr id="3" name="Text Placeholder 2">
            <a:extLst>
              <a:ext uri="{FF2B5EF4-FFF2-40B4-BE49-F238E27FC236}">
                <a16:creationId xmlns:a16="http://schemas.microsoft.com/office/drawing/2014/main" id="{1D2D22F0-593A-4C4D-AAD0-B92387AA81C3}"/>
              </a:ext>
            </a:extLst>
          </p:cNvPr>
          <p:cNvSpPr>
            <a:spLocks noGrp="1"/>
          </p:cNvSpPr>
          <p:nvPr>
            <p:ph type="body" idx="1"/>
          </p:nvPr>
        </p:nvSpPr>
        <p:spPr/>
        <p:txBody>
          <a:bodyPr/>
          <a:lstStyle/>
          <a:p>
            <a:r>
              <a:rPr lang="ar-EG" sz="4400" dirty="0"/>
              <a:t>ات أونخ بى أوؤوناف شا اينيه</a:t>
            </a:r>
            <a:endParaRPr lang="en-US" sz="4400" dirty="0"/>
          </a:p>
        </p:txBody>
      </p:sp>
      <p:sp>
        <p:nvSpPr>
          <p:cNvPr id="4" name="Text Placeholder 3">
            <a:extLst>
              <a:ext uri="{FF2B5EF4-FFF2-40B4-BE49-F238E27FC236}">
                <a16:creationId xmlns:a16="http://schemas.microsoft.com/office/drawing/2014/main" id="{3E54B1C6-F9CD-4190-93F1-901DFEEA3D2B}"/>
              </a:ext>
            </a:extLst>
          </p:cNvPr>
          <p:cNvSpPr>
            <a:spLocks noGrp="1"/>
          </p:cNvSpPr>
          <p:nvPr>
            <p:ph type="body" sz="quarter" idx="3"/>
          </p:nvPr>
        </p:nvSpPr>
        <p:spPr>
          <a:xfrm>
            <a:off x="0" y="5221334"/>
            <a:ext cx="9144000" cy="874861"/>
          </a:xfrm>
        </p:spPr>
        <p:txBody>
          <a:bodyPr/>
          <a:lstStyle/>
          <a:p>
            <a:r>
              <a:rPr lang="en-US" sz="5400" dirty="0" err="1"/>
              <a:t>etonq</a:t>
            </a:r>
            <a:r>
              <a:rPr lang="en-US" sz="5400" dirty="0"/>
              <a:t> </a:t>
            </a:r>
            <a:r>
              <a:rPr lang="en-US" sz="5400" dirty="0" err="1"/>
              <a:t>pi`wou</a:t>
            </a:r>
            <a:r>
              <a:rPr lang="en-US" sz="5400" dirty="0"/>
              <a:t> </a:t>
            </a:r>
            <a:r>
              <a:rPr lang="en-US" sz="5400" dirty="0" err="1"/>
              <a:t>naf</a:t>
            </a:r>
            <a:r>
              <a:rPr lang="en-US" sz="5400" dirty="0"/>
              <a:t> </a:t>
            </a:r>
            <a:r>
              <a:rPr lang="en-US" sz="5400" dirty="0" err="1"/>
              <a:t>sa</a:t>
            </a:r>
            <a:r>
              <a:rPr lang="en-US" sz="5400" dirty="0"/>
              <a:t> `</a:t>
            </a:r>
            <a:r>
              <a:rPr lang="en-US" sz="5400" dirty="0" err="1"/>
              <a:t>eneh</a:t>
            </a:r>
            <a:r>
              <a:rPr lang="en-US" sz="5400" dirty="0"/>
              <a:t>.</a:t>
            </a:r>
          </a:p>
        </p:txBody>
      </p:sp>
    </p:spTree>
    <p:extLst>
      <p:ext uri="{BB962C8B-B14F-4D97-AF65-F5344CB8AC3E}">
        <p14:creationId xmlns:p14="http://schemas.microsoft.com/office/powerpoint/2010/main" val="1503657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a:xfrm>
            <a:off x="0" y="4414900"/>
            <a:ext cx="9144000" cy="782371"/>
          </a:xfrm>
        </p:spPr>
        <p:txBody>
          <a:bodyPr>
            <a:normAutofit/>
          </a:bodyPr>
          <a:lstStyle/>
          <a:p>
            <a:r>
              <a:rPr lang="ar-EG" sz="4400" dirty="0"/>
              <a:t>المجد لإلهنا</a:t>
            </a:r>
            <a:endParaRPr lang="en-US" sz="44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400" dirty="0"/>
              <a:t>بى أوؤو فا بيننوتى بى</a:t>
            </a:r>
            <a:endParaRPr lang="en-US" sz="44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197272"/>
            <a:ext cx="9144000" cy="928406"/>
          </a:xfrm>
        </p:spPr>
        <p:txBody>
          <a:bodyPr/>
          <a:lstStyle/>
          <a:p>
            <a:r>
              <a:rPr lang="it-IT" sz="5400" dirty="0"/>
              <a:t>Pi`wou va Pennou] pe</a:t>
            </a:r>
            <a:endParaRPr lang="en-US" sz="5400" dirty="0"/>
          </a:p>
        </p:txBody>
      </p:sp>
    </p:spTree>
    <p:extLst>
      <p:ext uri="{BB962C8B-B14F-4D97-AF65-F5344CB8AC3E}">
        <p14:creationId xmlns:p14="http://schemas.microsoft.com/office/powerpoint/2010/main" val="167108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ضابط الكل الرب إلهنا</a:t>
            </a:r>
            <a:endParaRPr lang="en-US" sz="5400" dirty="0"/>
          </a:p>
        </p:txBody>
      </p:sp>
      <p:sp>
        <p:nvSpPr>
          <p:cNvPr id="6" name="Text Placeholder 5"/>
          <p:cNvSpPr>
            <a:spLocks noGrp="1"/>
          </p:cNvSpPr>
          <p:nvPr>
            <p:ph type="body" idx="1"/>
          </p:nvPr>
        </p:nvSpPr>
        <p:spPr>
          <a:xfrm>
            <a:off x="1" y="5947429"/>
            <a:ext cx="9143999" cy="808893"/>
          </a:xfrm>
        </p:spPr>
        <p:txBody>
          <a:bodyPr/>
          <a:lstStyle/>
          <a:p>
            <a:r>
              <a:rPr lang="ar-EG" sz="4400" dirty="0"/>
              <a:t>إنجي بي بانطوكراطور إبشويس بيننوتي</a:t>
            </a:r>
          </a:p>
        </p:txBody>
      </p:sp>
      <p:sp>
        <p:nvSpPr>
          <p:cNvPr id="7" name="Text Placeholder 6"/>
          <p:cNvSpPr>
            <a:spLocks noGrp="1"/>
          </p:cNvSpPr>
          <p:nvPr>
            <p:ph type="body" sz="quarter" idx="3"/>
          </p:nvPr>
        </p:nvSpPr>
        <p:spPr/>
        <p:txBody>
          <a:bodyPr/>
          <a:lstStyle/>
          <a:p>
            <a:r>
              <a:rPr lang="en-US" sz="4800" dirty="0"/>
              <a:t> `</a:t>
            </a:r>
            <a:r>
              <a:rPr lang="en-US" sz="4800" dirty="0" err="1"/>
              <a:t>nje</a:t>
            </a:r>
            <a:r>
              <a:rPr lang="en-US" sz="4800" dirty="0"/>
              <a:t> </a:t>
            </a:r>
            <a:r>
              <a:rPr lang="en-US" sz="4800" dirty="0" err="1"/>
              <a:t>pipantokratwr</a:t>
            </a:r>
            <a:r>
              <a:rPr lang="en-US" sz="4800" dirty="0"/>
              <a:t> ~P_ </a:t>
            </a:r>
            <a:r>
              <a:rPr lang="en-US" sz="4800" dirty="0" err="1"/>
              <a:t>Pennou</a:t>
            </a:r>
            <a:r>
              <a:rPr lang="en-US" sz="4800" dirty="0"/>
              <a:t>;</a:t>
            </a:r>
          </a:p>
        </p:txBody>
      </p:sp>
    </p:spTree>
    <p:extLst>
      <p:ext uri="{BB962C8B-B14F-4D97-AF65-F5344CB8AC3E}">
        <p14:creationId xmlns:p14="http://schemas.microsoft.com/office/powerpoint/2010/main" val="43206567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a:xfrm>
            <a:off x="0" y="4390837"/>
            <a:ext cx="9144000" cy="782371"/>
          </a:xfrm>
        </p:spPr>
        <p:txBody>
          <a:bodyPr>
            <a:noAutofit/>
          </a:bodyPr>
          <a:lstStyle/>
          <a:p>
            <a:r>
              <a:rPr lang="ar-EG" sz="4800" dirty="0"/>
              <a:t>المجد لك يا رب.</a:t>
            </a:r>
            <a:endParaRPr lang="en-US" sz="48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800" dirty="0"/>
              <a:t>ذوكصاصى كيريه</a:t>
            </a:r>
            <a:endParaRPr lang="en-US" sz="48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431746"/>
            <a:ext cx="9144000" cy="682357"/>
          </a:xfrm>
        </p:spPr>
        <p:txBody>
          <a:bodyPr/>
          <a:lstStyle/>
          <a:p>
            <a:r>
              <a:rPr lang="en-US" sz="5400" dirty="0"/>
              <a:t>Doxa ci </a:t>
            </a:r>
            <a:r>
              <a:rPr lang="en-US" sz="5400" dirty="0" err="1"/>
              <a:t>Kurie</a:t>
            </a:r>
            <a:r>
              <a:rPr lang="en-US" sz="5400" dirty="0"/>
              <a:t>.</a:t>
            </a:r>
          </a:p>
        </p:txBody>
      </p:sp>
    </p:spTree>
    <p:extLst>
      <p:ext uri="{BB962C8B-B14F-4D97-AF65-F5344CB8AC3E}">
        <p14:creationId xmlns:p14="http://schemas.microsoft.com/office/powerpoint/2010/main" val="1147543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من مزامير ابينا داود النبي بركاته على جميعنا</a:t>
            </a:r>
            <a:endParaRPr lang="en-US" sz="6000" dirty="0"/>
          </a:p>
        </p:txBody>
      </p:sp>
    </p:spTree>
    <p:extLst>
      <p:ext uri="{BB962C8B-B14F-4D97-AF65-F5344CB8AC3E}">
        <p14:creationId xmlns:p14="http://schemas.microsoft.com/office/powerpoint/2010/main" val="278852911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t>المزمور</a:t>
            </a:r>
            <a:endParaRPr lang="en-US" sz="12400" dirty="0"/>
          </a:p>
        </p:txBody>
      </p:sp>
      <p:sp>
        <p:nvSpPr>
          <p:cNvPr id="5" name="TextBox 4">
            <a:hlinkClick r:id="rId2" action="ppaction://hlinksldjump"/>
            <a:extLst>
              <a:ext uri="{FF2B5EF4-FFF2-40B4-BE49-F238E27FC236}">
                <a16:creationId xmlns:a16="http://schemas.microsoft.com/office/drawing/2014/main" id="{D598621F-AAF0-44E1-85D1-CA3CF802ED88}"/>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39489515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02EB-135A-61E8-3024-72A6137BB4A4}"/>
              </a:ext>
            </a:extLst>
          </p:cNvPr>
          <p:cNvSpPr>
            <a:spLocks noGrp="1"/>
          </p:cNvSpPr>
          <p:nvPr>
            <p:ph type="title"/>
          </p:nvPr>
        </p:nvSpPr>
        <p:spPr/>
        <p:txBody>
          <a:bodyPr>
            <a:normAutofit/>
          </a:bodyPr>
          <a:lstStyle/>
          <a:p>
            <a:r>
              <a:rPr lang="ar-EG" dirty="0"/>
              <a:t>إسجدوا له يا جميع ملائكته. سمعت صهيون ففرحت. الرب قد ملك. فلتتهلل الأرض ولتفرح الجزائر الكثيرة.</a:t>
            </a:r>
            <a:endParaRPr lang="en-US" dirty="0"/>
          </a:p>
        </p:txBody>
      </p:sp>
    </p:spTree>
    <p:extLst>
      <p:ext uri="{BB962C8B-B14F-4D97-AF65-F5344CB8AC3E}">
        <p14:creationId xmlns:p14="http://schemas.microsoft.com/office/powerpoint/2010/main" val="132468650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Autofit/>
          </a:bodyPr>
          <a:lstStyle/>
          <a:p>
            <a:r>
              <a:rPr lang="ar-EG" sz="4800" dirty="0"/>
              <a:t>هلليلويا</a:t>
            </a:r>
            <a:endParaRPr lang="en-US" sz="4800" dirty="0"/>
          </a:p>
        </p:txBody>
      </p:sp>
      <p:sp>
        <p:nvSpPr>
          <p:cNvPr id="8" name="Text Placeholder 7"/>
          <p:cNvSpPr>
            <a:spLocks noGrp="1"/>
          </p:cNvSpPr>
          <p:nvPr>
            <p:ph type="body" idx="1"/>
          </p:nvPr>
        </p:nvSpPr>
        <p:spPr/>
        <p:txBody>
          <a:bodyPr/>
          <a:lstStyle/>
          <a:p>
            <a:r>
              <a:rPr lang="ar-EG" sz="4800" dirty="0"/>
              <a:t>الليلويا</a:t>
            </a:r>
          </a:p>
        </p:txBody>
      </p:sp>
      <p:sp>
        <p:nvSpPr>
          <p:cNvPr id="9" name="Text Placeholder 8"/>
          <p:cNvSpPr>
            <a:spLocks noGrp="1"/>
          </p:cNvSpPr>
          <p:nvPr>
            <p:ph type="body" sz="quarter" idx="3"/>
          </p:nvPr>
        </p:nvSpPr>
        <p:spPr/>
        <p:txBody>
          <a:bodyPr/>
          <a:lstStyle/>
          <a:p>
            <a:r>
              <a:rPr lang="en-US" sz="5400" dirty="0" err="1"/>
              <a:t>Allhloui`a</a:t>
            </a:r>
            <a:endParaRPr lang="en-US" sz="5400" dirty="0"/>
          </a:p>
        </p:txBody>
      </p:sp>
      <p:sp>
        <p:nvSpPr>
          <p:cNvPr id="12" name="TextBox 11">
            <a:hlinkClick r:id="rId2" action="ppaction://hlinksldjump"/>
            <a:extLst>
              <a:ext uri="{FF2B5EF4-FFF2-40B4-BE49-F238E27FC236}">
                <a16:creationId xmlns:a16="http://schemas.microsoft.com/office/drawing/2014/main" id="{268BB2A4-0651-4C04-BF11-053D894A668A}"/>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118288512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39816633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2892538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a:bodyPr>
          <a:lstStyle/>
          <a:p>
            <a:r>
              <a:rPr lang="ar-EG" dirty="0"/>
              <a:t>يا أبانا القديس البطريرك البابا أنبا (...) وشريكة في الخدمة الرسولية أبينا  الأسقف أنبا (...) الرب يحفظ حياتكما</a:t>
            </a:r>
            <a:endParaRPr lang="en-US" dirty="0"/>
          </a:p>
        </p:txBody>
      </p:sp>
    </p:spTree>
    <p:extLst>
      <p:ext uri="{BB962C8B-B14F-4D97-AF65-F5344CB8AC3E}">
        <p14:creationId xmlns:p14="http://schemas.microsoft.com/office/powerpoint/2010/main" val="1797322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مبارك الآتي باسم الرب ربنا وإلهنا ومخلصنا وملكنا كلنا</a:t>
            </a:r>
            <a:endParaRPr lang="en-US" sz="6000" dirty="0"/>
          </a:p>
        </p:txBody>
      </p:sp>
      <p:sp>
        <p:nvSpPr>
          <p:cNvPr id="3" name="TextBox 2">
            <a:hlinkClick r:id="rId2" action="ppaction://hlinksldjump"/>
            <a:extLst>
              <a:ext uri="{FF2B5EF4-FFF2-40B4-BE49-F238E27FC236}">
                <a16:creationId xmlns:a16="http://schemas.microsoft.com/office/drawing/2014/main" id="{5D88C60B-8360-4957-9E0F-13E33E0BF0A7}"/>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318594507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يسوع المسيح ابن الله الحي الذى له المجد الدائم</a:t>
            </a:r>
            <a:endParaRPr lang="en-US" sz="6000" dirty="0"/>
          </a:p>
        </p:txBody>
      </p:sp>
    </p:spTree>
    <p:extLst>
      <p:ext uri="{BB962C8B-B14F-4D97-AF65-F5344CB8AC3E}">
        <p14:creationId xmlns:p14="http://schemas.microsoft.com/office/powerpoint/2010/main" val="214990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a:xfrm>
            <a:off x="1" y="5949935"/>
            <a:ext cx="9143999" cy="808893"/>
          </a:xfrm>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t>Proceu</a:t>
            </a:r>
            <a:r>
              <a:rPr lang="en-US" sz="4800" dirty="0"/>
              <a:t>[</a:t>
            </a:r>
            <a:r>
              <a:rPr lang="en-US" sz="4800" dirty="0" err="1"/>
              <a:t>acqe</a:t>
            </a:r>
            <a:endParaRPr lang="en-US" sz="4800" dirty="0"/>
          </a:p>
        </p:txBody>
      </p:sp>
    </p:spTree>
    <p:extLst>
      <p:ext uri="{BB962C8B-B14F-4D97-AF65-F5344CB8AC3E}">
        <p14:creationId xmlns:p14="http://schemas.microsoft.com/office/powerpoint/2010/main" val="409795243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إلى الأبد أمين</a:t>
            </a:r>
            <a:endParaRPr lang="en-US" sz="6600" dirty="0"/>
          </a:p>
        </p:txBody>
      </p:sp>
    </p:spTree>
    <p:extLst>
      <p:ext uri="{BB962C8B-B14F-4D97-AF65-F5344CB8AC3E}">
        <p14:creationId xmlns:p14="http://schemas.microsoft.com/office/powerpoint/2010/main" val="14403142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t>الانجيل</a:t>
            </a:r>
            <a:endParaRPr lang="en-US" sz="12400" dirty="0"/>
          </a:p>
        </p:txBody>
      </p:sp>
    </p:spTree>
    <p:extLst>
      <p:ext uri="{BB962C8B-B14F-4D97-AF65-F5344CB8AC3E}">
        <p14:creationId xmlns:p14="http://schemas.microsoft.com/office/powerpoint/2010/main" val="182653691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fontScale="90000"/>
          </a:bodyPr>
          <a:lstStyle/>
          <a:p>
            <a:r>
              <a:rPr lang="ar-EG" dirty="0"/>
              <a:t>ولما تكلم يسوع بهذا رفع عينيه نحو السماء وقال: يا أبتاه قد أتت الساعة فمجد إبنك ليمجدك إبنك. كما أعطيته السلطان على كل جسد ليعطى كل من أعطيته حياه أبدية . </a:t>
            </a:r>
            <a:endParaRPr lang="en-US" dirty="0"/>
          </a:p>
        </p:txBody>
      </p:sp>
    </p:spTree>
    <p:extLst>
      <p:ext uri="{BB962C8B-B14F-4D97-AF65-F5344CB8AC3E}">
        <p14:creationId xmlns:p14="http://schemas.microsoft.com/office/powerpoint/2010/main" val="403897173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وهذه هى الحياة الأبدية أن يعرفوك أنك أنت الواحد وحده الإله الحقيقى وحدك. ويسوع المسيح الذى أرسلته. أنا قد مجدتك على </a:t>
            </a:r>
            <a:endParaRPr lang="en-US" dirty="0"/>
          </a:p>
        </p:txBody>
      </p:sp>
    </p:spTree>
    <p:extLst>
      <p:ext uri="{BB962C8B-B14F-4D97-AF65-F5344CB8AC3E}">
        <p14:creationId xmlns:p14="http://schemas.microsoft.com/office/powerpoint/2010/main" val="419570094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الأرض. العمل الذى سلمته لى لأعمله. والآن مجدنى أنت يا أبتى عندك بالمجد الذى كان لى عندك قبل كون العالم. </a:t>
            </a:r>
            <a:endParaRPr lang="en-US" dirty="0"/>
          </a:p>
        </p:txBody>
      </p:sp>
    </p:spTree>
    <p:extLst>
      <p:ext uri="{BB962C8B-B14F-4D97-AF65-F5344CB8AC3E}">
        <p14:creationId xmlns:p14="http://schemas.microsoft.com/office/powerpoint/2010/main" val="187126988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Autofit/>
          </a:bodyPr>
          <a:lstStyle/>
          <a:p>
            <a:r>
              <a:rPr lang="ar-EG" sz="4400" dirty="0"/>
              <a:t>وقد أظهرت إسمك للناس الذين أعطيتهم لى من العالم. كانوا لك وأعطيتهم لى . وقد حفظوا كلامك. والآن وقد علموا أن كل ما أعطيتنى هو من عندك. </a:t>
            </a:r>
            <a:endParaRPr lang="en-US" sz="4400" dirty="0"/>
          </a:p>
        </p:txBody>
      </p:sp>
    </p:spTree>
    <p:extLst>
      <p:ext uri="{BB962C8B-B14F-4D97-AF65-F5344CB8AC3E}">
        <p14:creationId xmlns:p14="http://schemas.microsoft.com/office/powerpoint/2010/main" val="208444944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أن الكلام الذى أعطيتنى قد أعطيتهم وهم أيضاً قبلوا وعلموا حقاً إنى خرجت من عندك. وآمنوا أنك أنت أرسلتنى. </a:t>
            </a:r>
            <a:endParaRPr lang="en-US" dirty="0"/>
          </a:p>
        </p:txBody>
      </p:sp>
    </p:spTree>
    <p:extLst>
      <p:ext uri="{BB962C8B-B14F-4D97-AF65-F5344CB8AC3E}">
        <p14:creationId xmlns:p14="http://schemas.microsoft.com/office/powerpoint/2010/main" val="221989140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لمن أجلهم أنا أسأل . لست أسأل من أجل العالم بل من أجل الذين أعطيتنى. لأنهم لك وكل ما هو لى فهو لك. </a:t>
            </a:r>
            <a:endParaRPr lang="en-US" dirty="0"/>
          </a:p>
        </p:txBody>
      </p:sp>
    </p:spTree>
    <p:extLst>
      <p:ext uri="{BB962C8B-B14F-4D97-AF65-F5344CB8AC3E}">
        <p14:creationId xmlns:p14="http://schemas.microsoft.com/office/powerpoint/2010/main" val="157600737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وما هو لك فهو لى. وأنا ممجد فيهم. ولست أنا بعد فى العالم. وأما هؤلاء فى العالم. وأنا آتى إليك أيها الآب القدوس . إحفظهم فى إسمك . </a:t>
            </a:r>
            <a:endParaRPr lang="en-US" dirty="0"/>
          </a:p>
        </p:txBody>
      </p:sp>
    </p:spTree>
    <p:extLst>
      <p:ext uri="{BB962C8B-B14F-4D97-AF65-F5344CB8AC3E}">
        <p14:creationId xmlns:p14="http://schemas.microsoft.com/office/powerpoint/2010/main" val="51309337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الذين أعطيتنى ليكونوا واحداً كما نحن . إذ كنت معهم فى العالم كنت أحفظهم بإسمك الذى أعطيتنى . </a:t>
            </a:r>
            <a:endParaRPr lang="en-US" dirty="0"/>
          </a:p>
        </p:txBody>
      </p:sp>
    </p:spTree>
    <p:extLst>
      <p:ext uri="{BB962C8B-B14F-4D97-AF65-F5344CB8AC3E}">
        <p14:creationId xmlns:p14="http://schemas.microsoft.com/office/powerpoint/2010/main" val="1377844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a:xfrm>
            <a:off x="1" y="5947429"/>
            <a:ext cx="9143999" cy="808893"/>
          </a:xfrm>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65470012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حفظتهم ولم يهلك منهم أحد إلا إبن الهلاك ليتم قول الكتاب . أما الآن فإنى آتى إليك وأتكلم بهذا فى العالم . </a:t>
            </a:r>
            <a:endParaRPr lang="en-US" dirty="0"/>
          </a:p>
        </p:txBody>
      </p:sp>
    </p:spTree>
    <p:extLst>
      <p:ext uri="{BB962C8B-B14F-4D97-AF65-F5344CB8AC3E}">
        <p14:creationId xmlns:p14="http://schemas.microsoft.com/office/powerpoint/2010/main" val="79342579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Autofit/>
          </a:bodyPr>
          <a:lstStyle/>
          <a:p>
            <a:r>
              <a:rPr lang="ar-EG" sz="4400" dirty="0"/>
              <a:t>وهؤلاء أتركهم فى العالم ليكون فرحى فيهم كاملاً . أنا قد أعطيتهم كلامك والعالم أبغضهم لأنهم ليسوا من العالم  كما انى أنا أيضاً لست من العالم. لست </a:t>
            </a:r>
            <a:endParaRPr lang="en-US" sz="4400" dirty="0"/>
          </a:p>
        </p:txBody>
      </p:sp>
    </p:spTree>
    <p:extLst>
      <p:ext uri="{BB962C8B-B14F-4D97-AF65-F5344CB8AC3E}">
        <p14:creationId xmlns:p14="http://schemas.microsoft.com/office/powerpoint/2010/main" val="328417318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أسأل أن تنزعهم من العالم بل تحفظهم من الشرير لأنهم ليسوا من العالم كما أنى أيضاً لست من العالم. قدسهم فى حقك . </a:t>
            </a:r>
            <a:endParaRPr lang="en-US" dirty="0"/>
          </a:p>
        </p:txBody>
      </p:sp>
    </p:spTree>
    <p:extLst>
      <p:ext uri="{BB962C8B-B14F-4D97-AF65-F5344CB8AC3E}">
        <p14:creationId xmlns:p14="http://schemas.microsoft.com/office/powerpoint/2010/main" val="244265132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فإن كلامك هو حق. كما أرسلتنى إلى العالم أرسلتهم أنا أيضاً إلى العالم. ولأجلهم أقدس أنا ذاتى ليكونوا هم أيضاً مقدسين فى الحق . </a:t>
            </a:r>
            <a:endParaRPr lang="en-US" dirty="0"/>
          </a:p>
        </p:txBody>
      </p:sp>
    </p:spTree>
    <p:extLst>
      <p:ext uri="{BB962C8B-B14F-4D97-AF65-F5344CB8AC3E}">
        <p14:creationId xmlns:p14="http://schemas.microsoft.com/office/powerpoint/2010/main" val="313153424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Autofit/>
          </a:bodyPr>
          <a:lstStyle/>
          <a:p>
            <a:r>
              <a:rPr lang="ar-EG" sz="4400" dirty="0"/>
              <a:t>ولست أسأل من أجل هؤلاء فقط بل أيضاً من أجل الذين يؤمنون بى بكلامهم . ليكون الجميع واحداً كما أنك أنت أيها الآب ثابت فىّ وأنا أيضاٌ فيك . </a:t>
            </a:r>
            <a:endParaRPr lang="en-US" sz="4400" dirty="0"/>
          </a:p>
        </p:txBody>
      </p:sp>
    </p:spTree>
    <p:extLst>
      <p:ext uri="{BB962C8B-B14F-4D97-AF65-F5344CB8AC3E}">
        <p14:creationId xmlns:p14="http://schemas.microsoft.com/office/powerpoint/2010/main" val="302060112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7D77-CE83-B71A-49E1-FA73B07F2181}"/>
              </a:ext>
            </a:extLst>
          </p:cNvPr>
          <p:cNvSpPr>
            <a:spLocks noGrp="1"/>
          </p:cNvSpPr>
          <p:nvPr>
            <p:ph type="title"/>
          </p:nvPr>
        </p:nvSpPr>
        <p:spPr/>
        <p:txBody>
          <a:bodyPr>
            <a:normAutofit/>
          </a:bodyPr>
          <a:lstStyle/>
          <a:p>
            <a:r>
              <a:rPr lang="ar-EG" dirty="0"/>
              <a:t>ليكونوا هم أيضاً واحداً كما أننا نحن واحداً . أنا فيهم وأنت فىّ أيها الآب ثابت فىّ </a:t>
            </a:r>
            <a:endParaRPr lang="en-US" dirty="0"/>
          </a:p>
        </p:txBody>
      </p:sp>
    </p:spTree>
    <p:extLst>
      <p:ext uri="{BB962C8B-B14F-4D97-AF65-F5344CB8AC3E}">
        <p14:creationId xmlns:p14="http://schemas.microsoft.com/office/powerpoint/2010/main" val="292585126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F8E6-A7D7-8E15-33E0-700F895204D1}"/>
              </a:ext>
            </a:extLst>
          </p:cNvPr>
          <p:cNvSpPr>
            <a:spLocks noGrp="1"/>
          </p:cNvSpPr>
          <p:nvPr>
            <p:ph type="title"/>
          </p:nvPr>
        </p:nvSpPr>
        <p:spPr/>
        <p:txBody>
          <a:bodyPr>
            <a:normAutofit/>
          </a:bodyPr>
          <a:lstStyle/>
          <a:p>
            <a:r>
              <a:rPr lang="ar-EG" dirty="0"/>
              <a:t>وأنا أيضاً فيك . ليؤمن العالم أنك أرسلتنى وأنا قد أعطيتهم المجد الذى أعطيتنى ليكونوا واحداً كما أننا واحداً . </a:t>
            </a:r>
            <a:endParaRPr lang="en-US" dirty="0"/>
          </a:p>
        </p:txBody>
      </p:sp>
    </p:spTree>
    <p:extLst>
      <p:ext uri="{BB962C8B-B14F-4D97-AF65-F5344CB8AC3E}">
        <p14:creationId xmlns:p14="http://schemas.microsoft.com/office/powerpoint/2010/main" val="10539665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F8E6-A7D7-8E15-33E0-700F895204D1}"/>
              </a:ext>
            </a:extLst>
          </p:cNvPr>
          <p:cNvSpPr>
            <a:spLocks noGrp="1"/>
          </p:cNvSpPr>
          <p:nvPr>
            <p:ph type="title"/>
          </p:nvPr>
        </p:nvSpPr>
        <p:spPr/>
        <p:txBody>
          <a:bodyPr>
            <a:normAutofit/>
          </a:bodyPr>
          <a:lstStyle/>
          <a:p>
            <a:r>
              <a:rPr lang="ar-EG" dirty="0"/>
              <a:t>أنا فيهم وأنت فىّ لكى يكونوا كاملين كواحد . لكى يعلم العالم أنك أرسلتنى . وإنى أحببتهم كما أحببتنى . </a:t>
            </a:r>
            <a:endParaRPr lang="en-US" dirty="0"/>
          </a:p>
        </p:txBody>
      </p:sp>
    </p:spTree>
    <p:extLst>
      <p:ext uri="{BB962C8B-B14F-4D97-AF65-F5344CB8AC3E}">
        <p14:creationId xmlns:p14="http://schemas.microsoft.com/office/powerpoint/2010/main" val="249283281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F8E6-A7D7-8E15-33E0-700F895204D1}"/>
              </a:ext>
            </a:extLst>
          </p:cNvPr>
          <p:cNvSpPr>
            <a:spLocks noGrp="1"/>
          </p:cNvSpPr>
          <p:nvPr>
            <p:ph type="title"/>
          </p:nvPr>
        </p:nvSpPr>
        <p:spPr/>
        <p:txBody>
          <a:bodyPr>
            <a:normAutofit/>
          </a:bodyPr>
          <a:lstStyle/>
          <a:p>
            <a:r>
              <a:rPr lang="ar-EG" dirty="0"/>
              <a:t>يا أبتاه هؤلاء الذين أعطيتنى أريد أن يكونوا معى حيث أنا . ليروا مجدى الذى أعطيتنى لأنك أحببتنى قبل إنشاء العالم . </a:t>
            </a:r>
            <a:endParaRPr lang="en-US" dirty="0"/>
          </a:p>
        </p:txBody>
      </p:sp>
    </p:spTree>
    <p:extLst>
      <p:ext uri="{BB962C8B-B14F-4D97-AF65-F5344CB8AC3E}">
        <p14:creationId xmlns:p14="http://schemas.microsoft.com/office/powerpoint/2010/main" val="205804735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F8E6-A7D7-8E15-33E0-700F895204D1}"/>
              </a:ext>
            </a:extLst>
          </p:cNvPr>
          <p:cNvSpPr>
            <a:spLocks noGrp="1"/>
          </p:cNvSpPr>
          <p:nvPr>
            <p:ph type="title"/>
          </p:nvPr>
        </p:nvSpPr>
        <p:spPr/>
        <p:txBody>
          <a:bodyPr>
            <a:normAutofit/>
          </a:bodyPr>
          <a:lstStyle/>
          <a:p>
            <a:r>
              <a:rPr lang="ar-EG" dirty="0"/>
              <a:t>يا أبتاه البار العالم لم يعرفك وأنا أعرفك وهؤلاء الآخرون عرفوا أنك أرسلتنى وقد عرفتهم بإسمك وسأعرفهم أيضاً . </a:t>
            </a:r>
            <a:endParaRPr lang="en-US" dirty="0"/>
          </a:p>
        </p:txBody>
      </p:sp>
    </p:spTree>
    <p:extLst>
      <p:ext uri="{BB962C8B-B14F-4D97-AF65-F5344CB8AC3E}">
        <p14:creationId xmlns:p14="http://schemas.microsoft.com/office/powerpoint/2010/main" val="372600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أيها السيد الرب الإله </a:t>
            </a:r>
            <a:endParaRPr lang="en-US" sz="4400" dirty="0"/>
          </a:p>
        </p:txBody>
      </p:sp>
      <p:sp>
        <p:nvSpPr>
          <p:cNvPr id="6" name="Text Placeholder 5"/>
          <p:cNvSpPr>
            <a:spLocks noGrp="1"/>
          </p:cNvSpPr>
          <p:nvPr>
            <p:ph type="body" idx="1"/>
          </p:nvPr>
        </p:nvSpPr>
        <p:spPr/>
        <p:txBody>
          <a:bodyPr/>
          <a:lstStyle/>
          <a:p>
            <a:r>
              <a:rPr lang="ar-EG" sz="4800" dirty="0"/>
              <a:t>افنيب ابشويس افنوتى </a:t>
            </a:r>
          </a:p>
        </p:txBody>
      </p:sp>
      <p:sp>
        <p:nvSpPr>
          <p:cNvPr id="7" name="Text Placeholder 6"/>
          <p:cNvSpPr>
            <a:spLocks noGrp="1"/>
          </p:cNvSpPr>
          <p:nvPr>
            <p:ph type="body" sz="quarter" idx="3"/>
          </p:nvPr>
        </p:nvSpPr>
        <p:spPr>
          <a:xfrm>
            <a:off x="0" y="5392428"/>
            <a:ext cx="9144000" cy="682357"/>
          </a:xfrm>
        </p:spPr>
        <p:txBody>
          <a:bodyPr/>
          <a:lstStyle/>
          <a:p>
            <a:r>
              <a:rPr lang="en-US" sz="4800" dirty="0" err="1"/>
              <a:t>Vnhb</a:t>
            </a:r>
            <a:r>
              <a:rPr lang="en-US" sz="4800" dirty="0"/>
              <a:t>  ~P_ V; </a:t>
            </a:r>
          </a:p>
        </p:txBody>
      </p:sp>
    </p:spTree>
    <p:extLst>
      <p:ext uri="{BB962C8B-B14F-4D97-AF65-F5344CB8AC3E}">
        <p14:creationId xmlns:p14="http://schemas.microsoft.com/office/powerpoint/2010/main" val="216056576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F8E6-A7D7-8E15-33E0-700F895204D1}"/>
              </a:ext>
            </a:extLst>
          </p:cNvPr>
          <p:cNvSpPr>
            <a:spLocks noGrp="1"/>
          </p:cNvSpPr>
          <p:nvPr>
            <p:ph type="title"/>
          </p:nvPr>
        </p:nvSpPr>
        <p:spPr/>
        <p:txBody>
          <a:bodyPr>
            <a:normAutofit/>
          </a:bodyPr>
          <a:lstStyle/>
          <a:p>
            <a:r>
              <a:rPr lang="ar-EG" dirty="0"/>
              <a:t>لكى الحب الذى أحببتنى يكون فيهم . فأنا</a:t>
            </a:r>
            <a:r>
              <a:rPr lang="en-GB" dirty="0"/>
              <a:t> </a:t>
            </a:r>
            <a:r>
              <a:rPr lang="ar-EG" sz="5400" b="1" dirty="0">
                <a:solidFill>
                  <a:srgbClr val="FFFFFF"/>
                </a:solidFill>
                <a:latin typeface="CS Avva Shenouda" panose="020B7200000000000000" pitchFamily="34" charset="0"/>
                <a:cs typeface="Times New Roman" panose="02020603050405020304" pitchFamily="18" charset="0"/>
              </a:rPr>
              <a:t>أيضاً أكون فيهم.</a:t>
            </a:r>
            <a:endParaRPr lang="en-US" dirty="0"/>
          </a:p>
        </p:txBody>
      </p:sp>
    </p:spTree>
    <p:extLst>
      <p:ext uri="{BB962C8B-B14F-4D97-AF65-F5344CB8AC3E}">
        <p14:creationId xmlns:p14="http://schemas.microsoft.com/office/powerpoint/2010/main" val="168518173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solidFill>
                  <a:srgbClr val="FFC000"/>
                </a:solidFill>
              </a:rPr>
              <a:t>و المجد لله دائما</a:t>
            </a:r>
            <a:endParaRPr lang="en-US" sz="12400" dirty="0">
              <a:solidFill>
                <a:srgbClr val="FFC000"/>
              </a:solidFill>
            </a:endParaRPr>
          </a:p>
        </p:txBody>
      </p:sp>
    </p:spTree>
    <p:extLst>
      <p:ext uri="{BB962C8B-B14F-4D97-AF65-F5344CB8AC3E}">
        <p14:creationId xmlns:p14="http://schemas.microsoft.com/office/powerpoint/2010/main" val="200666974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46BFCF-31AF-8ED9-DBAC-4212DD6C00BC}"/>
              </a:ext>
            </a:extLst>
          </p:cNvPr>
          <p:cNvSpPr>
            <a:spLocks noGrp="1"/>
          </p:cNvSpPr>
          <p:nvPr>
            <p:ph type="title"/>
          </p:nvPr>
        </p:nvSpPr>
        <p:spPr/>
        <p:txBody>
          <a:bodyPr>
            <a:normAutofit/>
          </a:bodyPr>
          <a:lstStyle/>
          <a:p>
            <a:r>
              <a:rPr kumimoji="0" lang="ar-EG" sz="6000" b="1" i="0"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آدام على إنجيل السجدة الأولى</a:t>
            </a:r>
            <a:endParaRPr lang="en-US" sz="11500" dirty="0">
              <a:solidFill>
                <a:srgbClr val="FFC000"/>
              </a:solidFill>
            </a:endParaRPr>
          </a:p>
        </p:txBody>
      </p:sp>
    </p:spTree>
    <p:extLst>
      <p:ext uri="{BB962C8B-B14F-4D97-AF65-F5344CB8AC3E}">
        <p14:creationId xmlns:p14="http://schemas.microsoft.com/office/powerpoint/2010/main" val="242293822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27EE-341C-5650-2C21-443C28F6E69E}"/>
              </a:ext>
            </a:extLst>
          </p:cNvPr>
          <p:cNvSpPr>
            <a:spLocks noGrp="1"/>
          </p:cNvSpPr>
          <p:nvPr>
            <p:ph type="title"/>
          </p:nvPr>
        </p:nvSpPr>
        <p:spPr/>
        <p:txBody>
          <a:bodyPr/>
          <a:lstStyle/>
          <a:p>
            <a:r>
              <a:rPr lang="ar-EG" dirty="0"/>
              <a:t>كان الرسل يبشرون بالتعليم المقدس الإنجيلى لا بكتابة الكتاب بل بتجديد الروح القدس وعلامة ذلك أنهم نطقوا بكافة الألسن بألسنة نارية </a:t>
            </a:r>
            <a:endParaRPr lang="en-US" dirty="0"/>
          </a:p>
        </p:txBody>
      </p:sp>
    </p:spTree>
    <p:extLst>
      <p:ext uri="{BB962C8B-B14F-4D97-AF65-F5344CB8AC3E}">
        <p14:creationId xmlns:p14="http://schemas.microsoft.com/office/powerpoint/2010/main" val="379145021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27EE-341C-5650-2C21-443C28F6E69E}"/>
              </a:ext>
            </a:extLst>
          </p:cNvPr>
          <p:cNvSpPr>
            <a:spLocks noGrp="1"/>
          </p:cNvSpPr>
          <p:nvPr>
            <p:ph type="title"/>
          </p:nvPr>
        </p:nvSpPr>
        <p:spPr/>
        <p:txBody>
          <a:bodyPr/>
          <a:lstStyle/>
          <a:p>
            <a:r>
              <a:rPr lang="ar-EG" dirty="0"/>
              <a:t>فأما اليهود الذين تعتقوا فى إثمهم كانوا يهزأون قائلين أن هؤلاء سكارى من سلافة وليس بإختيارهم قالوا الحق بأفواههم . </a:t>
            </a:r>
            <a:endParaRPr lang="en-US" dirty="0"/>
          </a:p>
        </p:txBody>
      </p:sp>
    </p:spTree>
    <p:extLst>
      <p:ext uri="{BB962C8B-B14F-4D97-AF65-F5344CB8AC3E}">
        <p14:creationId xmlns:p14="http://schemas.microsoft.com/office/powerpoint/2010/main" val="358970217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27EE-341C-5650-2C21-443C28F6E69E}"/>
              </a:ext>
            </a:extLst>
          </p:cNvPr>
          <p:cNvSpPr>
            <a:spLocks noGrp="1"/>
          </p:cNvSpPr>
          <p:nvPr>
            <p:ph type="title"/>
          </p:nvPr>
        </p:nvSpPr>
        <p:spPr/>
        <p:txBody>
          <a:bodyPr/>
          <a:lstStyle/>
          <a:p>
            <a:r>
              <a:rPr lang="ar-EG" dirty="0"/>
              <a:t>أن نعمة الروح هى خمر جديد هذا الذى منه الرسل إمتلأوا وبطهارة كانوا ينطقون بألسنة نارية. </a:t>
            </a:r>
            <a:endParaRPr lang="en-US" dirty="0"/>
          </a:p>
        </p:txBody>
      </p:sp>
    </p:spTree>
    <p:extLst>
      <p:ext uri="{BB962C8B-B14F-4D97-AF65-F5344CB8AC3E}">
        <p14:creationId xmlns:p14="http://schemas.microsoft.com/office/powerpoint/2010/main" val="216391571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27EE-341C-5650-2C21-443C28F6E69E}"/>
              </a:ext>
            </a:extLst>
          </p:cNvPr>
          <p:cNvSpPr>
            <a:spLocks noGrp="1"/>
          </p:cNvSpPr>
          <p:nvPr>
            <p:ph type="title"/>
          </p:nvPr>
        </p:nvSpPr>
        <p:spPr/>
        <p:txBody>
          <a:bodyPr>
            <a:normAutofit/>
          </a:bodyPr>
          <a:lstStyle/>
          <a:p>
            <a:r>
              <a:rPr lang="ar-EG" dirty="0"/>
              <a:t>لبصلواتهم طهرنا نحن أيضاً يا سيدنا من شر الإنسان العتيق وإجعلنا مستحقين لشركة </a:t>
            </a:r>
            <a:endParaRPr lang="en-US" dirty="0"/>
          </a:p>
        </p:txBody>
      </p:sp>
    </p:spTree>
    <p:extLst>
      <p:ext uri="{BB962C8B-B14F-4D97-AF65-F5344CB8AC3E}">
        <p14:creationId xmlns:p14="http://schemas.microsoft.com/office/powerpoint/2010/main" val="13797672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27EE-341C-5650-2C21-443C28F6E69E}"/>
              </a:ext>
            </a:extLst>
          </p:cNvPr>
          <p:cNvSpPr>
            <a:spLocks noGrp="1"/>
          </p:cNvSpPr>
          <p:nvPr>
            <p:ph type="title"/>
          </p:nvPr>
        </p:nvSpPr>
        <p:spPr/>
        <p:txBody>
          <a:bodyPr/>
          <a:lstStyle/>
          <a:p>
            <a:r>
              <a:rPr lang="ar-EG" dirty="0"/>
              <a:t>روحك القدوس أيها الرب المحب البشر بصلوات آبائنا الرسل يا رب أنعم لنا بغفران خطايانا </a:t>
            </a:r>
            <a:endParaRPr lang="en-US" dirty="0"/>
          </a:p>
        </p:txBody>
      </p:sp>
    </p:spTree>
    <p:extLst>
      <p:ext uri="{BB962C8B-B14F-4D97-AF65-F5344CB8AC3E}">
        <p14:creationId xmlns:p14="http://schemas.microsoft.com/office/powerpoint/2010/main" val="21792431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FDDD4F-EF73-020B-0B72-6B87100A3FA3}"/>
              </a:ext>
            </a:extLst>
          </p:cNvPr>
          <p:cNvSpPr>
            <a:spLocks noGrp="1"/>
          </p:cNvSpPr>
          <p:nvPr>
            <p:ph type="title"/>
          </p:nvPr>
        </p:nvSpPr>
        <p:spPr/>
        <p:txBody>
          <a:bodyPr>
            <a:noAutofit/>
          </a:bodyPr>
          <a:lstStyle/>
          <a:p>
            <a:r>
              <a:rPr lang="ar-EG" sz="3600" dirty="0"/>
              <a:t>صَعِدَ إلى السماء، ناحية المشارق ، لكى يرسل لنا، المعزى روح الحق.</a:t>
            </a:r>
            <a:endParaRPr lang="en-US" sz="3600" dirty="0"/>
          </a:p>
        </p:txBody>
      </p:sp>
      <p:sp>
        <p:nvSpPr>
          <p:cNvPr id="7" name="Text Placeholder 6">
            <a:extLst>
              <a:ext uri="{FF2B5EF4-FFF2-40B4-BE49-F238E27FC236}">
                <a16:creationId xmlns:a16="http://schemas.microsoft.com/office/drawing/2014/main" id="{727AE0A0-C910-A800-55D2-B0D1E7490090}"/>
              </a:ext>
            </a:extLst>
          </p:cNvPr>
          <p:cNvSpPr>
            <a:spLocks noGrp="1"/>
          </p:cNvSpPr>
          <p:nvPr>
            <p:ph type="body" idx="1"/>
          </p:nvPr>
        </p:nvSpPr>
        <p:spPr>
          <a:xfrm>
            <a:off x="0" y="5852337"/>
            <a:ext cx="9143999" cy="808893"/>
          </a:xfrm>
        </p:spPr>
        <p:txBody>
          <a:bodyPr/>
          <a:lstStyle/>
          <a:p>
            <a:r>
              <a:rPr lang="ar-EG" dirty="0">
                <a:solidFill>
                  <a:srgbClr val="FFC000"/>
                </a:solidFill>
              </a:rPr>
              <a:t>آفشيناف إي إبشوي إي إتفيه: إنتيه إتفيه صاني مانشاي: هينا إنتيف أوؤرب نان إمبي باراكليتون : بي إبنيفما إنتيه تي ميثمي . </a:t>
            </a:r>
          </a:p>
        </p:txBody>
      </p:sp>
      <p:sp>
        <p:nvSpPr>
          <p:cNvPr id="8" name="Text Placeholder 7">
            <a:extLst>
              <a:ext uri="{FF2B5EF4-FFF2-40B4-BE49-F238E27FC236}">
                <a16:creationId xmlns:a16="http://schemas.microsoft.com/office/drawing/2014/main" id="{47421289-79BE-23D2-2B0F-A3ECC9844902}"/>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57258807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0"/>
              </a:spcBef>
              <a:defRPr/>
            </a:pPr>
            <a:r>
              <a:rPr lang="ar-EG" sz="4400" dirty="0"/>
              <a:t>هذا الذي ينبغي له المجد</a:t>
            </a:r>
          </a:p>
        </p:txBody>
      </p:sp>
      <p:sp>
        <p:nvSpPr>
          <p:cNvPr id="3" name="Text Placeholder 2"/>
          <p:cNvSpPr>
            <a:spLocks noGrp="1"/>
          </p:cNvSpPr>
          <p:nvPr>
            <p:ph type="body" idx="1"/>
          </p:nvPr>
        </p:nvSpPr>
        <p:spPr/>
        <p:txBody>
          <a:bodyPr/>
          <a:lstStyle/>
          <a:p>
            <a:pPr>
              <a:lnSpc>
                <a:spcPct val="100000"/>
              </a:lnSpc>
              <a:spcBef>
                <a:spcPts val="0"/>
              </a:spcBef>
              <a:defRPr/>
            </a:pPr>
            <a:r>
              <a:rPr lang="ar-EG" sz="4400" dirty="0"/>
              <a:t>فاي أري بي أوؤ أري بيريبي ناف</a:t>
            </a:r>
          </a:p>
        </p:txBody>
      </p:sp>
      <p:sp>
        <p:nvSpPr>
          <p:cNvPr id="5" name="Text Placeholder 4"/>
          <p:cNvSpPr>
            <a:spLocks noGrp="1"/>
          </p:cNvSpPr>
          <p:nvPr>
            <p:ph type="body" sz="quarter" idx="3"/>
          </p:nvPr>
        </p:nvSpPr>
        <p:spPr>
          <a:xfrm>
            <a:off x="0" y="5437901"/>
            <a:ext cx="9144000" cy="682357"/>
          </a:xfrm>
        </p:spPr>
        <p:txBody>
          <a:bodyPr/>
          <a:lstStyle/>
          <a:p>
            <a:r>
              <a:rPr lang="en-US" sz="4800" dirty="0">
                <a:latin typeface="CS Avva Shenouda" pitchFamily="34" charset="0"/>
              </a:rPr>
              <a:t>Vai `ere pi`wou er`prepi naf </a:t>
            </a:r>
          </a:p>
        </p:txBody>
      </p:sp>
    </p:spTree>
    <p:extLst>
      <p:ext uri="{BB962C8B-B14F-4D97-AF65-F5344CB8AC3E}">
        <p14:creationId xmlns:p14="http://schemas.microsoft.com/office/powerpoint/2010/main" val="3637130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ضابط الكل أبا ربنا</a:t>
            </a:r>
            <a:endParaRPr lang="en-US" sz="4400" dirty="0"/>
          </a:p>
        </p:txBody>
      </p:sp>
      <p:sp>
        <p:nvSpPr>
          <p:cNvPr id="6" name="Text Placeholder 5"/>
          <p:cNvSpPr>
            <a:spLocks noGrp="1"/>
          </p:cNvSpPr>
          <p:nvPr>
            <p:ph type="body" idx="1"/>
          </p:nvPr>
        </p:nvSpPr>
        <p:spPr/>
        <p:txBody>
          <a:bodyPr/>
          <a:lstStyle/>
          <a:p>
            <a:r>
              <a:rPr lang="ar-EG" sz="4400" dirty="0"/>
              <a:t>بى باندوكراطور افيوت ام بينشويس</a:t>
            </a:r>
          </a:p>
        </p:txBody>
      </p:sp>
      <p:sp>
        <p:nvSpPr>
          <p:cNvPr id="7" name="Text Placeholder 6"/>
          <p:cNvSpPr>
            <a:spLocks noGrp="1"/>
          </p:cNvSpPr>
          <p:nvPr>
            <p:ph type="body" sz="quarter" idx="3"/>
          </p:nvPr>
        </p:nvSpPr>
        <p:spPr>
          <a:xfrm>
            <a:off x="0" y="5317586"/>
            <a:ext cx="9144000" cy="682357"/>
          </a:xfrm>
        </p:spPr>
        <p:txBody>
          <a:bodyPr/>
          <a:lstStyle/>
          <a:p>
            <a:r>
              <a:rPr lang="en-US" sz="4400" dirty="0" err="1"/>
              <a:t>pipantokratwr</a:t>
            </a:r>
            <a:r>
              <a:rPr lang="en-US" sz="4400" dirty="0"/>
              <a:t> ~</a:t>
            </a:r>
            <a:r>
              <a:rPr lang="en-US" sz="4400" dirty="0" err="1"/>
              <a:t>Viwt</a:t>
            </a:r>
            <a:r>
              <a:rPr lang="en-US" sz="4400" dirty="0"/>
              <a:t> `</a:t>
            </a:r>
            <a:r>
              <a:rPr lang="en-US" sz="4400" dirty="0" err="1"/>
              <a:t>mPen</a:t>
            </a:r>
            <a:r>
              <a:rPr lang="en-US" sz="4400" dirty="0"/>
              <a:t>_ </a:t>
            </a:r>
          </a:p>
        </p:txBody>
      </p:sp>
    </p:spTree>
    <p:extLst>
      <p:ext uri="{BB962C8B-B14F-4D97-AF65-F5344CB8AC3E}">
        <p14:creationId xmlns:p14="http://schemas.microsoft.com/office/powerpoint/2010/main" val="408517073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0"/>
              </a:spcBef>
              <a:defRPr/>
            </a:pPr>
            <a:r>
              <a:rPr lang="ar-EG" sz="4400" dirty="0"/>
              <a:t>مع أبيه الصالح</a:t>
            </a:r>
          </a:p>
        </p:txBody>
      </p:sp>
      <p:sp>
        <p:nvSpPr>
          <p:cNvPr id="3" name="Text Placeholder 2"/>
          <p:cNvSpPr>
            <a:spLocks noGrp="1"/>
          </p:cNvSpPr>
          <p:nvPr>
            <p:ph type="body" idx="1"/>
          </p:nvPr>
        </p:nvSpPr>
        <p:spPr/>
        <p:txBody>
          <a:bodyPr/>
          <a:lstStyle/>
          <a:p>
            <a:pPr>
              <a:lnSpc>
                <a:spcPct val="100000"/>
              </a:lnSpc>
              <a:spcBef>
                <a:spcPts val="0"/>
              </a:spcBef>
              <a:defRPr/>
            </a:pPr>
            <a:r>
              <a:rPr lang="ar-EG" sz="4400" dirty="0"/>
              <a:t>نيم بيف يوت أن آغاثوس</a:t>
            </a:r>
          </a:p>
        </p:txBody>
      </p:sp>
      <p:sp>
        <p:nvSpPr>
          <p:cNvPr id="5" name="Text Placeholder 4"/>
          <p:cNvSpPr>
            <a:spLocks noGrp="1"/>
          </p:cNvSpPr>
          <p:nvPr>
            <p:ph type="body" sz="quarter" idx="3"/>
          </p:nvPr>
        </p:nvSpPr>
        <p:spPr>
          <a:xfrm>
            <a:off x="0" y="5437901"/>
            <a:ext cx="9144000" cy="682357"/>
          </a:xfrm>
        </p:spPr>
        <p:txBody>
          <a:bodyPr/>
          <a:lstStyle/>
          <a:p>
            <a:r>
              <a:rPr lang="en-US" sz="4800" dirty="0">
                <a:latin typeface="CS Avva Shenouda" pitchFamily="34" charset="0"/>
              </a:rPr>
              <a:t>nem Pefiwt `n`aga;oc</a:t>
            </a:r>
          </a:p>
        </p:txBody>
      </p:sp>
    </p:spTree>
    <p:extLst>
      <p:ext uri="{BB962C8B-B14F-4D97-AF65-F5344CB8AC3E}">
        <p14:creationId xmlns:p14="http://schemas.microsoft.com/office/powerpoint/2010/main" val="38938503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0"/>
              </a:spcBef>
              <a:defRPr/>
            </a:pPr>
            <a:r>
              <a:rPr lang="ar-EG" sz="4400" dirty="0"/>
              <a:t>والروح القدس</a:t>
            </a:r>
          </a:p>
        </p:txBody>
      </p:sp>
      <p:sp>
        <p:nvSpPr>
          <p:cNvPr id="3" name="Text Placeholder 2"/>
          <p:cNvSpPr>
            <a:spLocks noGrp="1"/>
          </p:cNvSpPr>
          <p:nvPr>
            <p:ph type="body" idx="1"/>
          </p:nvPr>
        </p:nvSpPr>
        <p:spPr/>
        <p:txBody>
          <a:bodyPr/>
          <a:lstStyle/>
          <a:p>
            <a:pPr>
              <a:lnSpc>
                <a:spcPct val="100000"/>
              </a:lnSpc>
              <a:spcBef>
                <a:spcPts val="0"/>
              </a:spcBef>
              <a:defRPr/>
            </a:pPr>
            <a:r>
              <a:rPr lang="ar-EG" sz="4400" dirty="0"/>
              <a:t> نيم بي أبنيفما أثـوواب</a:t>
            </a:r>
          </a:p>
        </p:txBody>
      </p:sp>
      <p:sp>
        <p:nvSpPr>
          <p:cNvPr id="5" name="Text Placeholder 4"/>
          <p:cNvSpPr>
            <a:spLocks noGrp="1"/>
          </p:cNvSpPr>
          <p:nvPr>
            <p:ph type="body" sz="quarter" idx="3"/>
          </p:nvPr>
        </p:nvSpPr>
        <p:spPr>
          <a:xfrm>
            <a:off x="0" y="5197272"/>
            <a:ext cx="9144000" cy="898924"/>
          </a:xfrm>
        </p:spPr>
        <p:txBody>
          <a:bodyPr/>
          <a:lstStyle/>
          <a:p>
            <a:r>
              <a:rPr lang="en-US" sz="4800" dirty="0">
                <a:latin typeface="CS Avva Shenouda" pitchFamily="34" charset="0"/>
              </a:rPr>
              <a:t>nem Pi`pneuma =e=;=u</a:t>
            </a:r>
          </a:p>
        </p:txBody>
      </p:sp>
    </p:spTree>
    <p:extLst>
      <p:ext uri="{BB962C8B-B14F-4D97-AF65-F5344CB8AC3E}">
        <p14:creationId xmlns:p14="http://schemas.microsoft.com/office/powerpoint/2010/main" val="127263068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0"/>
              </a:spcBef>
              <a:defRPr/>
            </a:pPr>
            <a:r>
              <a:rPr lang="ar-EG" sz="4400" dirty="0"/>
              <a:t> من الآن وإلى الأبد</a:t>
            </a:r>
          </a:p>
        </p:txBody>
      </p:sp>
      <p:sp>
        <p:nvSpPr>
          <p:cNvPr id="3" name="Text Placeholder 2"/>
          <p:cNvSpPr>
            <a:spLocks noGrp="1"/>
          </p:cNvSpPr>
          <p:nvPr>
            <p:ph type="body" idx="1"/>
          </p:nvPr>
        </p:nvSpPr>
        <p:spPr/>
        <p:txBody>
          <a:bodyPr/>
          <a:lstStyle/>
          <a:p>
            <a:pPr>
              <a:lnSpc>
                <a:spcPct val="100000"/>
              </a:lnSpc>
              <a:spcBef>
                <a:spcPts val="0"/>
              </a:spcBef>
              <a:defRPr/>
            </a:pPr>
            <a:r>
              <a:rPr lang="ar-EG" sz="4400" dirty="0"/>
              <a:t> يسجين تينو نيم شا إينيه</a:t>
            </a:r>
          </a:p>
        </p:txBody>
      </p:sp>
      <p:sp>
        <p:nvSpPr>
          <p:cNvPr id="5" name="Text Placeholder 4"/>
          <p:cNvSpPr>
            <a:spLocks noGrp="1"/>
          </p:cNvSpPr>
          <p:nvPr>
            <p:ph type="body" sz="quarter" idx="3"/>
          </p:nvPr>
        </p:nvSpPr>
        <p:spPr>
          <a:xfrm>
            <a:off x="0" y="5437901"/>
            <a:ext cx="9144000" cy="682357"/>
          </a:xfrm>
        </p:spPr>
        <p:txBody>
          <a:bodyPr/>
          <a:lstStyle/>
          <a:p>
            <a:r>
              <a:rPr lang="sv-SE" sz="4800" dirty="0">
                <a:latin typeface="CS Avva Shenouda" pitchFamily="34" charset="0"/>
              </a:rPr>
              <a:t> icjen ]nou nem sa `eneh</a:t>
            </a:r>
            <a:endParaRPr lang="en-US" sz="4800" dirty="0">
              <a:latin typeface="CS Avva Shenouda" pitchFamily="34" charset="0"/>
            </a:endParaRPr>
          </a:p>
        </p:txBody>
      </p:sp>
    </p:spTree>
    <p:extLst>
      <p:ext uri="{BB962C8B-B14F-4D97-AF65-F5344CB8AC3E}">
        <p14:creationId xmlns:p14="http://schemas.microsoft.com/office/powerpoint/2010/main" val="2164981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0"/>
              </a:spcBef>
              <a:defRPr/>
            </a:pPr>
            <a:r>
              <a:rPr lang="ar-EG" sz="4400" dirty="0">
                <a:solidFill>
                  <a:schemeClr val="lt1"/>
                </a:solidFill>
              </a:rPr>
              <a:t>لأنه مبارك </a:t>
            </a:r>
            <a:r>
              <a:rPr lang="ar-SA" sz="4400" dirty="0">
                <a:solidFill>
                  <a:schemeClr val="lt1"/>
                </a:solidFill>
              </a:rPr>
              <a:t>ا</a:t>
            </a:r>
            <a:r>
              <a:rPr lang="ar-EG" sz="4400" dirty="0">
                <a:solidFill>
                  <a:schemeClr val="lt1"/>
                </a:solidFill>
              </a:rPr>
              <a:t>لاب والأبن</a:t>
            </a:r>
            <a:endParaRPr lang="ar-EG" sz="8800" dirty="0"/>
          </a:p>
        </p:txBody>
      </p:sp>
      <p:sp>
        <p:nvSpPr>
          <p:cNvPr id="3" name="Text Placeholder 2"/>
          <p:cNvSpPr>
            <a:spLocks noGrp="1"/>
          </p:cNvSpPr>
          <p:nvPr>
            <p:ph type="body" idx="1"/>
          </p:nvPr>
        </p:nvSpPr>
        <p:spPr/>
        <p:txBody>
          <a:bodyPr/>
          <a:lstStyle/>
          <a:p>
            <a:pPr>
              <a:lnSpc>
                <a:spcPct val="100000"/>
              </a:lnSpc>
              <a:spcBef>
                <a:spcPts val="0"/>
              </a:spcBef>
              <a:defRPr/>
            </a:pPr>
            <a:r>
              <a:rPr lang="ar-EG" sz="4400" dirty="0">
                <a:solidFill>
                  <a:schemeClr val="lt1"/>
                </a:solidFill>
              </a:rPr>
              <a:t>جي افسمارؤوت انجى افيوت نيم ابشيري</a:t>
            </a:r>
            <a:endParaRPr lang="ar-EG" sz="8000" dirty="0"/>
          </a:p>
        </p:txBody>
      </p:sp>
      <p:sp>
        <p:nvSpPr>
          <p:cNvPr id="5" name="Text Placeholder 4"/>
          <p:cNvSpPr>
            <a:spLocks noGrp="1"/>
          </p:cNvSpPr>
          <p:nvPr>
            <p:ph type="body" sz="quarter" idx="3"/>
          </p:nvPr>
        </p:nvSpPr>
        <p:spPr/>
        <p:txBody>
          <a:bodyPr/>
          <a:lstStyle/>
          <a:p>
            <a:pPr>
              <a:lnSpc>
                <a:spcPct val="100000"/>
              </a:lnSpc>
              <a:spcBef>
                <a:spcPts val="0"/>
              </a:spcBef>
              <a:defRPr/>
            </a:pPr>
            <a:r>
              <a:rPr lang="en-US" sz="3200" dirty="0">
                <a:latin typeface="Avva_Shenouda"/>
              </a:rPr>
              <a:t>Ge `4`cmarwovt `</a:t>
            </a:r>
            <a:r>
              <a:rPr lang="en-US" sz="3200" dirty="0" err="1">
                <a:latin typeface="Avva_Shenouda"/>
              </a:rPr>
              <a:t>nge</a:t>
            </a:r>
            <a:r>
              <a:rPr lang="en-US" sz="3200" dirty="0">
                <a:latin typeface="Avva_Shenouda"/>
              </a:rPr>
              <a:t> `</a:t>
            </a:r>
            <a:r>
              <a:rPr lang="en-US" sz="3200" dirty="0" err="1">
                <a:latin typeface="Avva_Shenouda"/>
              </a:rPr>
              <a:t>fiwt</a:t>
            </a:r>
            <a:r>
              <a:rPr lang="en-US" sz="3200" dirty="0">
                <a:latin typeface="Avva_Shenouda"/>
              </a:rPr>
              <a:t> </a:t>
            </a:r>
            <a:r>
              <a:rPr lang="en-US" sz="3200" dirty="0" err="1">
                <a:latin typeface="Avva_Shenouda"/>
              </a:rPr>
              <a:t>nem</a:t>
            </a:r>
            <a:r>
              <a:rPr lang="en-US" sz="3200" dirty="0">
                <a:latin typeface="Avva_Shenouda"/>
              </a:rPr>
              <a:t> `p23ri</a:t>
            </a:r>
            <a:endParaRPr lang="en-US" sz="3200" dirty="0"/>
          </a:p>
        </p:txBody>
      </p:sp>
    </p:spTree>
    <p:extLst>
      <p:ext uri="{BB962C8B-B14F-4D97-AF65-F5344CB8AC3E}">
        <p14:creationId xmlns:p14="http://schemas.microsoft.com/office/powerpoint/2010/main" val="151791703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0"/>
              </a:spcBef>
              <a:defRPr/>
            </a:pPr>
            <a:r>
              <a:rPr lang="ar-EG" sz="4400" dirty="0">
                <a:solidFill>
                  <a:schemeClr val="lt1"/>
                </a:solidFill>
              </a:rPr>
              <a:t>و الروح القدس</a:t>
            </a:r>
            <a:endParaRPr lang="ar-EG" sz="8800" dirty="0"/>
          </a:p>
        </p:txBody>
      </p:sp>
      <p:sp>
        <p:nvSpPr>
          <p:cNvPr id="3" name="Text Placeholder 2"/>
          <p:cNvSpPr>
            <a:spLocks noGrp="1"/>
          </p:cNvSpPr>
          <p:nvPr>
            <p:ph type="body" idx="1"/>
          </p:nvPr>
        </p:nvSpPr>
        <p:spPr/>
        <p:txBody>
          <a:bodyPr/>
          <a:lstStyle/>
          <a:p>
            <a:pPr>
              <a:lnSpc>
                <a:spcPct val="100000"/>
              </a:lnSpc>
              <a:spcBef>
                <a:spcPts val="0"/>
              </a:spcBef>
              <a:defRPr/>
            </a:pPr>
            <a:r>
              <a:rPr lang="ar-EG" sz="4400" dirty="0">
                <a:solidFill>
                  <a:schemeClr val="lt1"/>
                </a:solidFill>
              </a:rPr>
              <a:t>نيم بي إبنفما اثوواب </a:t>
            </a:r>
            <a:endParaRPr lang="ar-EG" sz="8000" dirty="0"/>
          </a:p>
        </p:txBody>
      </p:sp>
      <p:sp>
        <p:nvSpPr>
          <p:cNvPr id="5" name="Text Placeholder 4"/>
          <p:cNvSpPr>
            <a:spLocks noGrp="1"/>
          </p:cNvSpPr>
          <p:nvPr>
            <p:ph type="body" sz="quarter" idx="3"/>
          </p:nvPr>
        </p:nvSpPr>
        <p:spPr>
          <a:xfrm>
            <a:off x="0" y="5390813"/>
            <a:ext cx="9144000" cy="682357"/>
          </a:xfrm>
        </p:spPr>
        <p:txBody>
          <a:bodyPr/>
          <a:lstStyle/>
          <a:p>
            <a:pPr>
              <a:lnSpc>
                <a:spcPct val="100000"/>
              </a:lnSpc>
              <a:spcBef>
                <a:spcPts val="0"/>
              </a:spcBef>
              <a:defRPr/>
            </a:pPr>
            <a:r>
              <a:rPr lang="en-US" sz="4800" dirty="0" err="1">
                <a:latin typeface="Avva_Shenouda"/>
              </a:rPr>
              <a:t>nem</a:t>
            </a:r>
            <a:r>
              <a:rPr lang="en-US" sz="4800" dirty="0">
                <a:latin typeface="Avva_Shenouda"/>
              </a:rPr>
              <a:t> </a:t>
            </a:r>
            <a:r>
              <a:rPr lang="en-US" sz="4800" dirty="0" err="1">
                <a:latin typeface="Avva_Shenouda"/>
              </a:rPr>
              <a:t>Pipna</a:t>
            </a:r>
            <a:r>
              <a:rPr lang="en-US" sz="4800" dirty="0">
                <a:latin typeface="Avva_Shenouda"/>
              </a:rPr>
              <a:t> e0v </a:t>
            </a:r>
            <a:endParaRPr lang="en-US" sz="4800" dirty="0"/>
          </a:p>
        </p:txBody>
      </p:sp>
    </p:spTree>
    <p:extLst>
      <p:ext uri="{BB962C8B-B14F-4D97-AF65-F5344CB8AC3E}">
        <p14:creationId xmlns:p14="http://schemas.microsoft.com/office/powerpoint/2010/main" val="349649552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0"/>
              </a:spcBef>
              <a:defRPr/>
            </a:pPr>
            <a:r>
              <a:rPr lang="ar-EG" sz="4400" dirty="0">
                <a:solidFill>
                  <a:schemeClr val="lt1"/>
                </a:solidFill>
              </a:rPr>
              <a:t>الثالوث الكامل</a:t>
            </a:r>
            <a:endParaRPr lang="ar-EG" sz="4400" dirty="0"/>
          </a:p>
        </p:txBody>
      </p:sp>
      <p:sp>
        <p:nvSpPr>
          <p:cNvPr id="3" name="Text Placeholder 2"/>
          <p:cNvSpPr>
            <a:spLocks noGrp="1"/>
          </p:cNvSpPr>
          <p:nvPr>
            <p:ph type="body" idx="1"/>
          </p:nvPr>
        </p:nvSpPr>
        <p:spPr/>
        <p:txBody>
          <a:bodyPr/>
          <a:lstStyle/>
          <a:p>
            <a:pPr>
              <a:lnSpc>
                <a:spcPct val="100000"/>
              </a:lnSpc>
              <a:spcBef>
                <a:spcPts val="0"/>
              </a:spcBef>
              <a:defRPr/>
            </a:pPr>
            <a:r>
              <a:rPr lang="ar-EG" sz="4400" dirty="0">
                <a:solidFill>
                  <a:schemeClr val="lt1"/>
                </a:solidFill>
              </a:rPr>
              <a:t>تترياس اتجيك ايفول</a:t>
            </a:r>
            <a:endParaRPr lang="ar-EG" sz="4400" dirty="0"/>
          </a:p>
        </p:txBody>
      </p:sp>
      <p:sp>
        <p:nvSpPr>
          <p:cNvPr id="5" name="Text Placeholder 4"/>
          <p:cNvSpPr>
            <a:spLocks noGrp="1"/>
          </p:cNvSpPr>
          <p:nvPr>
            <p:ph type="body" sz="quarter" idx="3"/>
          </p:nvPr>
        </p:nvSpPr>
        <p:spPr>
          <a:xfrm>
            <a:off x="0" y="5389775"/>
            <a:ext cx="9144000" cy="682357"/>
          </a:xfrm>
        </p:spPr>
        <p:txBody>
          <a:bodyPr/>
          <a:lstStyle/>
          <a:p>
            <a:pPr rtl="1">
              <a:lnSpc>
                <a:spcPct val="100000"/>
              </a:lnSpc>
              <a:spcBef>
                <a:spcPts val="0"/>
              </a:spcBef>
              <a:defRPr/>
            </a:pPr>
            <a:r>
              <a:rPr lang="en-US" sz="4800" dirty="0">
                <a:latin typeface="Avva_Shenouda"/>
              </a:rPr>
              <a:t>5`triac etg3k `</a:t>
            </a:r>
            <a:r>
              <a:rPr lang="en-US" sz="4800" dirty="0" err="1">
                <a:latin typeface="Avva_Shenouda"/>
              </a:rPr>
              <a:t>ebov</a:t>
            </a:r>
            <a:endParaRPr lang="en-US" sz="4800" dirty="0"/>
          </a:p>
        </p:txBody>
      </p:sp>
    </p:spTree>
    <p:extLst>
      <p:ext uri="{BB962C8B-B14F-4D97-AF65-F5344CB8AC3E}">
        <p14:creationId xmlns:p14="http://schemas.microsoft.com/office/powerpoint/2010/main" val="7659503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spcBef>
                <a:spcPts val="0"/>
              </a:spcBef>
              <a:defRPr/>
            </a:pPr>
            <a:r>
              <a:rPr lang="ar-EG" sz="4400" dirty="0">
                <a:solidFill>
                  <a:schemeClr val="lt1"/>
                </a:solidFill>
              </a:rPr>
              <a:t>نسجد له ونمجده</a:t>
            </a:r>
            <a:r>
              <a:rPr lang="ar-EG" sz="4400" dirty="0"/>
              <a:t> </a:t>
            </a:r>
          </a:p>
        </p:txBody>
      </p:sp>
      <p:sp>
        <p:nvSpPr>
          <p:cNvPr id="3" name="Text Placeholder 2"/>
          <p:cNvSpPr>
            <a:spLocks noGrp="1"/>
          </p:cNvSpPr>
          <p:nvPr>
            <p:ph type="body" idx="1"/>
          </p:nvPr>
        </p:nvSpPr>
        <p:spPr/>
        <p:txBody>
          <a:bodyPr/>
          <a:lstStyle/>
          <a:p>
            <a:pPr>
              <a:lnSpc>
                <a:spcPct val="100000"/>
              </a:lnSpc>
              <a:spcBef>
                <a:spcPts val="0"/>
              </a:spcBef>
              <a:defRPr/>
            </a:pPr>
            <a:r>
              <a:rPr lang="ar-EG" sz="4400" dirty="0">
                <a:solidFill>
                  <a:schemeClr val="lt1"/>
                </a:solidFill>
              </a:rPr>
              <a:t>تين اؤوشت امموس تين تي اوؤناس</a:t>
            </a:r>
            <a:endParaRPr lang="ar-EG" sz="4400" dirty="0"/>
          </a:p>
        </p:txBody>
      </p:sp>
      <p:sp>
        <p:nvSpPr>
          <p:cNvPr id="5" name="Text Placeholder 4"/>
          <p:cNvSpPr>
            <a:spLocks noGrp="1"/>
          </p:cNvSpPr>
          <p:nvPr>
            <p:ph type="body" sz="quarter" idx="3"/>
          </p:nvPr>
        </p:nvSpPr>
        <p:spPr>
          <a:xfrm>
            <a:off x="0" y="5365712"/>
            <a:ext cx="9144000" cy="682357"/>
          </a:xfrm>
        </p:spPr>
        <p:txBody>
          <a:bodyPr/>
          <a:lstStyle/>
          <a:p>
            <a:pPr rtl="1">
              <a:lnSpc>
                <a:spcPct val="100000"/>
              </a:lnSpc>
              <a:spcBef>
                <a:spcPts val="0"/>
              </a:spcBef>
              <a:defRPr/>
            </a:pPr>
            <a:r>
              <a:rPr lang="en-US" sz="4000" dirty="0">
                <a:latin typeface="Avva_Shenouda"/>
              </a:rPr>
              <a:t>tenovw2t `</a:t>
            </a:r>
            <a:r>
              <a:rPr lang="en-US" sz="4000" dirty="0" err="1">
                <a:latin typeface="Avva_Shenouda"/>
              </a:rPr>
              <a:t>mmoc</a:t>
            </a:r>
            <a:r>
              <a:rPr lang="en-US" sz="4000" dirty="0">
                <a:latin typeface="Avva_Shenouda"/>
              </a:rPr>
              <a:t> ten5`wov </a:t>
            </a:r>
            <a:r>
              <a:rPr lang="en-US" sz="4000" dirty="0" err="1">
                <a:latin typeface="Avva_Shenouda"/>
              </a:rPr>
              <a:t>nac</a:t>
            </a:r>
            <a:endParaRPr lang="en-US" sz="4000" dirty="0"/>
          </a:p>
        </p:txBody>
      </p:sp>
    </p:spTree>
    <p:extLst>
      <p:ext uri="{BB962C8B-B14F-4D97-AF65-F5344CB8AC3E}">
        <p14:creationId xmlns:p14="http://schemas.microsoft.com/office/powerpoint/2010/main" val="393871217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57" y="4409851"/>
            <a:ext cx="9144000" cy="782371"/>
          </a:xfrm>
        </p:spPr>
        <p:txBody>
          <a:bodyPr>
            <a:noAutofit/>
          </a:bodyPr>
          <a:lstStyle/>
          <a:p>
            <a:r>
              <a:rPr lang="ar-EG" sz="6000" dirty="0"/>
              <a:t>صل</a:t>
            </a:r>
            <a:endParaRPr lang="en-US" sz="6000" dirty="0"/>
          </a:p>
        </p:txBody>
      </p:sp>
      <p:sp>
        <p:nvSpPr>
          <p:cNvPr id="6" name="Text Placeholder 5"/>
          <p:cNvSpPr>
            <a:spLocks noGrp="1"/>
          </p:cNvSpPr>
          <p:nvPr>
            <p:ph type="body" idx="1"/>
          </p:nvPr>
        </p:nvSpPr>
        <p:spPr/>
        <p:txBody>
          <a:bodyPr/>
          <a:lstStyle/>
          <a:p>
            <a:r>
              <a:rPr lang="ar-EG" sz="6000" dirty="0"/>
              <a:t>إشليل</a:t>
            </a:r>
          </a:p>
        </p:txBody>
      </p:sp>
      <p:sp>
        <p:nvSpPr>
          <p:cNvPr id="7" name="Text Placeholder 6"/>
          <p:cNvSpPr>
            <a:spLocks noGrp="1"/>
          </p:cNvSpPr>
          <p:nvPr>
            <p:ph type="body" sz="quarter" idx="3"/>
          </p:nvPr>
        </p:nvSpPr>
        <p:spPr/>
        <p:txBody>
          <a:bodyPr/>
          <a:lstStyle/>
          <a:p>
            <a:r>
              <a:rPr lang="en-US" sz="5400" dirty="0"/>
              <a:t>}</a:t>
            </a:r>
            <a:r>
              <a:rPr lang="en-US" sz="5400" dirty="0" err="1"/>
              <a:t>lhl</a:t>
            </a:r>
            <a:endParaRPr lang="en-US" sz="5400" dirty="0"/>
          </a:p>
        </p:txBody>
      </p:sp>
    </p:spTree>
    <p:extLst>
      <p:ext uri="{BB962C8B-B14F-4D97-AF65-F5344CB8AC3E}">
        <p14:creationId xmlns:p14="http://schemas.microsoft.com/office/powerpoint/2010/main" val="278291433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417790369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962454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وإلهنا ومخلصنا يسوع المسيح </a:t>
            </a:r>
            <a:endParaRPr lang="en-US" sz="4400" dirty="0"/>
          </a:p>
        </p:txBody>
      </p:sp>
      <p:sp>
        <p:nvSpPr>
          <p:cNvPr id="6" name="Text Placeholder 5"/>
          <p:cNvSpPr>
            <a:spLocks noGrp="1"/>
          </p:cNvSpPr>
          <p:nvPr>
            <p:ph type="body" idx="1"/>
          </p:nvPr>
        </p:nvSpPr>
        <p:spPr/>
        <p:txBody>
          <a:bodyPr/>
          <a:lstStyle/>
          <a:p>
            <a:r>
              <a:rPr lang="ar-EG" sz="4000" dirty="0"/>
              <a:t>أووه بين نوتى أووه بين سوتير ايسوس بخرستوس</a:t>
            </a:r>
          </a:p>
        </p:txBody>
      </p:sp>
      <p:sp>
        <p:nvSpPr>
          <p:cNvPr id="7" name="Text Placeholder 6"/>
          <p:cNvSpPr>
            <a:spLocks noGrp="1"/>
          </p:cNvSpPr>
          <p:nvPr>
            <p:ph type="body" sz="quarter" idx="3"/>
          </p:nvPr>
        </p:nvSpPr>
        <p:spPr>
          <a:xfrm>
            <a:off x="0" y="5342168"/>
            <a:ext cx="9144000" cy="682357"/>
          </a:xfrm>
        </p:spPr>
        <p:txBody>
          <a:bodyPr/>
          <a:lstStyle/>
          <a:p>
            <a:r>
              <a:rPr lang="en-US" sz="4400" dirty="0" err="1"/>
              <a:t>ouo</a:t>
            </a:r>
            <a:r>
              <a:rPr lang="en-US" sz="4400" dirty="0"/>
              <a:t>\ </a:t>
            </a:r>
            <a:r>
              <a:rPr lang="en-US" sz="4400" dirty="0" err="1"/>
              <a:t>Pennou</a:t>
            </a:r>
            <a:r>
              <a:rPr lang="en-US" sz="4400" dirty="0"/>
              <a:t>; </a:t>
            </a:r>
            <a:r>
              <a:rPr lang="en-US" sz="4400" dirty="0" err="1"/>
              <a:t>ouo</a:t>
            </a:r>
            <a:r>
              <a:rPr lang="en-US" sz="4400" dirty="0"/>
              <a:t>\ </a:t>
            </a:r>
            <a:r>
              <a:rPr lang="en-US" sz="4400" dirty="0" err="1"/>
              <a:t>Pencwthr</a:t>
            </a:r>
            <a:r>
              <a:rPr lang="en-US" sz="4400" dirty="0"/>
              <a:t> </a:t>
            </a:r>
            <a:r>
              <a:rPr lang="en-US" sz="4400" dirty="0" err="1"/>
              <a:t>Ih</a:t>
            </a:r>
            <a:r>
              <a:rPr lang="en-US" sz="4400" dirty="0"/>
              <a:t>/c/ </a:t>
            </a:r>
            <a:r>
              <a:rPr lang="en-US" sz="4400" dirty="0" err="1"/>
              <a:t>Px</a:t>
            </a:r>
            <a:r>
              <a:rPr lang="en-US" sz="4400" dirty="0"/>
              <a:t>/c/</a:t>
            </a:r>
          </a:p>
        </p:txBody>
      </p:sp>
    </p:spTree>
    <p:extLst>
      <p:ext uri="{BB962C8B-B14F-4D97-AF65-F5344CB8AC3E}">
        <p14:creationId xmlns:p14="http://schemas.microsoft.com/office/powerpoint/2010/main" val="24716544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314841762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وأيضاً فلنسأل الله ضابط الكل</a:t>
            </a:r>
            <a:endParaRPr lang="en-US" dirty="0"/>
          </a:p>
        </p:txBody>
      </p:sp>
      <p:sp>
        <p:nvSpPr>
          <p:cNvPr id="3" name="Text Placeholder 2"/>
          <p:cNvSpPr>
            <a:spLocks noGrp="1"/>
          </p:cNvSpPr>
          <p:nvPr>
            <p:ph type="body" idx="1"/>
          </p:nvPr>
        </p:nvSpPr>
        <p:spPr/>
        <p:txBody>
          <a:bodyPr/>
          <a:lstStyle/>
          <a:p>
            <a:r>
              <a:rPr lang="ar-SA" sz="3600" dirty="0"/>
              <a:t>بالين أون مارين تيهو إى إفنوتي</a:t>
            </a:r>
            <a:r>
              <a:rPr lang="en-US" sz="3600" dirty="0"/>
              <a:t> </a:t>
            </a:r>
            <a:r>
              <a:rPr lang="ar-SA" sz="3600" dirty="0"/>
              <a:t>بي بانطوكراطور </a:t>
            </a:r>
            <a:endParaRPr lang="ar-EG" sz="6600" dirty="0"/>
          </a:p>
        </p:txBody>
      </p:sp>
      <p:sp>
        <p:nvSpPr>
          <p:cNvPr id="5" name="Text Placeholder 4"/>
          <p:cNvSpPr>
            <a:spLocks noGrp="1"/>
          </p:cNvSpPr>
          <p:nvPr>
            <p:ph type="body" sz="quarter" idx="3"/>
          </p:nvPr>
        </p:nvSpPr>
        <p:spPr/>
        <p:txBody>
          <a:bodyPr/>
          <a:lstStyle/>
          <a:p>
            <a:r>
              <a:rPr lang="fi-FI" dirty="0"/>
              <a:t>Palin on maren;\o `eV; pipantokratwr</a:t>
            </a:r>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أبا ربنا وإلهنا ومخلصنا</a:t>
            </a:r>
            <a:endParaRPr lang="en-US" dirty="0"/>
          </a:p>
        </p:txBody>
      </p:sp>
      <p:sp>
        <p:nvSpPr>
          <p:cNvPr id="3" name="Text Placeholder 2"/>
          <p:cNvSpPr>
            <a:spLocks noGrp="1"/>
          </p:cNvSpPr>
          <p:nvPr>
            <p:ph type="body" idx="1"/>
          </p:nvPr>
        </p:nvSpPr>
        <p:spPr/>
        <p:txBody>
          <a:bodyPr/>
          <a:lstStyle/>
          <a:p>
            <a:r>
              <a:rPr lang="ar-SA" dirty="0"/>
              <a:t>إفيوت إمبين</a:t>
            </a:r>
            <a:r>
              <a:rPr lang="ar-EG" dirty="0"/>
              <a:t> </a:t>
            </a:r>
            <a:r>
              <a:rPr lang="ar-SA" dirty="0"/>
              <a:t>شويس أووه بيننوتي أووه بينسوتير</a:t>
            </a:r>
            <a:endParaRPr lang="ar-EG" sz="6000" dirty="0"/>
          </a:p>
        </p:txBody>
      </p:sp>
      <p:sp>
        <p:nvSpPr>
          <p:cNvPr id="5" name="Text Placeholder 4"/>
          <p:cNvSpPr>
            <a:spLocks noGrp="1"/>
          </p:cNvSpPr>
          <p:nvPr>
            <p:ph type="body" sz="quarter" idx="3"/>
          </p:nvPr>
        </p:nvSpPr>
        <p:spPr/>
        <p:txBody>
          <a:bodyPr/>
          <a:lstStyle/>
          <a:p>
            <a:r>
              <a:rPr lang="en-US" dirty="0"/>
              <a:t>Viwt `mPen_ouo\ Pennou; ouo\ </a:t>
            </a:r>
            <a:r>
              <a:rPr lang="en-US" dirty="0" err="1"/>
              <a:t>pencwthr</a:t>
            </a:r>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يسوع المسيح</a:t>
            </a:r>
            <a:endParaRPr lang="en-US" sz="4400" dirty="0"/>
          </a:p>
        </p:txBody>
      </p:sp>
      <p:sp>
        <p:nvSpPr>
          <p:cNvPr id="3" name="Text Placeholder 2"/>
          <p:cNvSpPr>
            <a:spLocks noGrp="1"/>
          </p:cNvSpPr>
          <p:nvPr>
            <p:ph type="body" idx="1"/>
          </p:nvPr>
        </p:nvSpPr>
        <p:spPr/>
        <p:txBody>
          <a:bodyPr/>
          <a:lstStyle/>
          <a:p>
            <a:r>
              <a:rPr lang="ar-SA" sz="4400" dirty="0"/>
              <a:t>إيسوس بي إخرستوس</a:t>
            </a:r>
            <a:endParaRPr lang="ar-EG" sz="16600" dirty="0"/>
          </a:p>
        </p:txBody>
      </p:sp>
      <p:sp>
        <p:nvSpPr>
          <p:cNvPr id="5" name="Text Placeholder 4"/>
          <p:cNvSpPr>
            <a:spLocks noGrp="1"/>
          </p:cNvSpPr>
          <p:nvPr>
            <p:ph type="body" sz="quarter" idx="3"/>
          </p:nvPr>
        </p:nvSpPr>
        <p:spPr/>
        <p:txBody>
          <a:bodyPr/>
          <a:lstStyle/>
          <a:p>
            <a:r>
              <a:rPr lang="en-US" sz="4800" dirty="0" err="1"/>
              <a:t>Ihcouc</a:t>
            </a:r>
            <a:r>
              <a:rPr lang="en-US" sz="4800" dirty="0"/>
              <a:t> </a:t>
            </a:r>
            <a:r>
              <a:rPr lang="en-US" sz="4800" dirty="0" err="1"/>
              <a:t>Pi`xrictoc</a:t>
            </a:r>
            <a:endParaRPr lang="en-US" sz="4800"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3600" dirty="0"/>
              <a:t>نسأل ونطلب من صلاحك يا محب البشر </a:t>
            </a:r>
            <a:endParaRPr lang="en-US" sz="3600" dirty="0"/>
          </a:p>
        </p:txBody>
      </p:sp>
      <p:sp>
        <p:nvSpPr>
          <p:cNvPr id="3" name="Text Placeholder 2"/>
          <p:cNvSpPr>
            <a:spLocks noGrp="1"/>
          </p:cNvSpPr>
          <p:nvPr>
            <p:ph type="body" idx="1"/>
          </p:nvPr>
        </p:nvSpPr>
        <p:spPr/>
        <p:txBody>
          <a:bodyPr/>
          <a:lstStyle/>
          <a:p>
            <a:r>
              <a:rPr lang="ar-SA" sz="3600" dirty="0"/>
              <a:t>تين تيهو أووه تين طفه إنتيك ميت غاثوس بي ماي رومي </a:t>
            </a:r>
            <a:endParaRPr lang="ar-EG" sz="6600" dirty="0"/>
          </a:p>
        </p:txBody>
      </p:sp>
      <p:sp>
        <p:nvSpPr>
          <p:cNvPr id="5" name="Text Placeholder 4"/>
          <p:cNvSpPr>
            <a:spLocks noGrp="1"/>
          </p:cNvSpPr>
          <p:nvPr>
            <p:ph type="body" sz="quarter" idx="3"/>
          </p:nvPr>
        </p:nvSpPr>
        <p:spPr/>
        <p:txBody>
          <a:bodyPr/>
          <a:lstStyle/>
          <a:p>
            <a:r>
              <a:rPr lang="en-US" dirty="0"/>
              <a:t>Ten;\o ouo\ tentwb\`</a:t>
            </a:r>
            <a:r>
              <a:rPr lang="en-US" dirty="0" err="1"/>
              <a:t>ntekmet`agaqoc</a:t>
            </a:r>
            <a:r>
              <a:rPr lang="en-US" dirty="0"/>
              <a:t> </a:t>
            </a:r>
            <a:r>
              <a:rPr lang="en-US" dirty="0" err="1"/>
              <a:t>pimairwmi</a:t>
            </a:r>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أذكر يارب مرضى شعبك</a:t>
            </a:r>
            <a:endParaRPr lang="en-US" sz="4000" dirty="0"/>
          </a:p>
        </p:txBody>
      </p:sp>
      <p:sp>
        <p:nvSpPr>
          <p:cNvPr id="3" name="Text Placeholder 2"/>
          <p:cNvSpPr>
            <a:spLocks noGrp="1"/>
          </p:cNvSpPr>
          <p:nvPr>
            <p:ph type="body" idx="1"/>
          </p:nvPr>
        </p:nvSpPr>
        <p:spPr/>
        <p:txBody>
          <a:bodyPr/>
          <a:lstStyle/>
          <a:p>
            <a:r>
              <a:rPr lang="ar-SA" sz="4000" dirty="0">
                <a:solidFill>
                  <a:schemeClr val="lt1"/>
                </a:solidFill>
              </a:rPr>
              <a:t>آري</a:t>
            </a:r>
            <a:r>
              <a:rPr lang="ar-EG" sz="4000" dirty="0">
                <a:solidFill>
                  <a:schemeClr val="lt1"/>
                </a:solidFill>
              </a:rPr>
              <a:t> </a:t>
            </a:r>
            <a:r>
              <a:rPr lang="ar-SA" sz="4000" dirty="0">
                <a:solidFill>
                  <a:schemeClr val="lt1"/>
                </a:solidFill>
              </a:rPr>
              <a:t>إفميفئي</a:t>
            </a:r>
            <a:r>
              <a:rPr lang="ar-EG" sz="4000" dirty="0">
                <a:solidFill>
                  <a:schemeClr val="lt1"/>
                </a:solidFill>
              </a:rPr>
              <a:t> </a:t>
            </a:r>
            <a:r>
              <a:rPr lang="ar-SA" sz="4000" dirty="0">
                <a:solidFill>
                  <a:schemeClr val="lt1"/>
                </a:solidFill>
              </a:rPr>
              <a:t>إبشويس</a:t>
            </a:r>
            <a:r>
              <a:rPr lang="ar-EG" sz="4000" dirty="0">
                <a:solidFill>
                  <a:schemeClr val="lt1"/>
                </a:solidFill>
              </a:rPr>
              <a:t> إن نيئتشونى إنتى بيك لاؤس</a:t>
            </a:r>
            <a:r>
              <a:rPr lang="ar-SA" sz="4000" dirty="0">
                <a:solidFill>
                  <a:schemeClr val="lt1"/>
                </a:solidFill>
              </a:rPr>
              <a:t> </a:t>
            </a:r>
            <a:endParaRPr lang="ar-EG" sz="4000" dirty="0"/>
          </a:p>
        </p:txBody>
      </p:sp>
      <p:sp>
        <p:nvSpPr>
          <p:cNvPr id="5" name="Text Placeholder 4"/>
          <p:cNvSpPr>
            <a:spLocks noGrp="1"/>
          </p:cNvSpPr>
          <p:nvPr>
            <p:ph type="body" sz="quarter" idx="3"/>
          </p:nvPr>
        </p:nvSpPr>
        <p:spPr/>
        <p:txBody>
          <a:bodyPr/>
          <a:lstStyle/>
          <a:p>
            <a:r>
              <a:rPr lang="en-US" sz="4400" dirty="0"/>
              <a:t>Ari`vmeu`i ~P_ `nnhet]wni  `</a:t>
            </a:r>
            <a:r>
              <a:rPr lang="en-US" sz="4400" dirty="0" err="1"/>
              <a:t>nte</a:t>
            </a:r>
            <a:r>
              <a:rPr lang="ar-EG" sz="4400" dirty="0"/>
              <a:t> </a:t>
            </a:r>
            <a:r>
              <a:rPr lang="en-US" sz="4400" dirty="0" err="1"/>
              <a:t>peklaoc</a:t>
            </a:r>
            <a:endParaRPr lang="en-US" sz="6600" dirty="0"/>
          </a:p>
        </p:txBody>
      </p:sp>
      <p:sp>
        <p:nvSpPr>
          <p:cNvPr id="6" name="TextBox 5">
            <a:hlinkClick r:id="rId3" action="ppaction://hlinksldjump"/>
            <a:extLst>
              <a:ext uri="{FF2B5EF4-FFF2-40B4-BE49-F238E27FC236}">
                <a16:creationId xmlns:a16="http://schemas.microsoft.com/office/drawing/2014/main" id="{5DB5768C-A51B-40DE-8098-2055453C0426}"/>
              </a:ext>
            </a:extLst>
          </p:cNvPr>
          <p:cNvSpPr txBox="1"/>
          <p:nvPr/>
        </p:nvSpPr>
        <p:spPr>
          <a:xfrm>
            <a:off x="7109467" y="4134620"/>
            <a:ext cx="203453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en-US" dirty="0" err="1"/>
              <a:t>اوشية</a:t>
            </a:r>
            <a:r>
              <a:rPr lang="en-US" dirty="0"/>
              <a:t> </a:t>
            </a:r>
            <a:r>
              <a:rPr lang="ar-EG" dirty="0"/>
              <a:t>الراقدين</a:t>
            </a:r>
            <a:endParaRPr 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أطلبوا عن آبائنا وإخوتنا المرضى بكل مرض</a:t>
            </a:r>
            <a:endParaRPr lang="en-US" dirty="0"/>
          </a:p>
        </p:txBody>
      </p:sp>
      <p:sp>
        <p:nvSpPr>
          <p:cNvPr id="3" name="Text Placeholder 2"/>
          <p:cNvSpPr>
            <a:spLocks noGrp="1"/>
          </p:cNvSpPr>
          <p:nvPr>
            <p:ph type="body" idx="1"/>
          </p:nvPr>
        </p:nvSpPr>
        <p:spPr/>
        <p:txBody>
          <a:bodyPr/>
          <a:lstStyle/>
          <a:p>
            <a:r>
              <a:rPr lang="ar-EG" dirty="0">
                <a:solidFill>
                  <a:schemeClr val="lt1"/>
                </a:solidFill>
              </a:rPr>
              <a:t>طوبه إيجين نين يوتي نيم نين إسنيو إتشوني خين جين شوني نيفين</a:t>
            </a:r>
            <a:endParaRPr lang="ar-EG" sz="21200" dirty="0"/>
          </a:p>
        </p:txBody>
      </p:sp>
      <p:sp>
        <p:nvSpPr>
          <p:cNvPr id="5" name="Text Placeholder 4"/>
          <p:cNvSpPr>
            <a:spLocks noGrp="1"/>
          </p:cNvSpPr>
          <p:nvPr>
            <p:ph type="body" sz="quarter" idx="3"/>
          </p:nvPr>
        </p:nvSpPr>
        <p:spPr>
          <a:xfrm>
            <a:off x="0" y="5486400"/>
            <a:ext cx="9144000" cy="682357"/>
          </a:xfrm>
        </p:spPr>
        <p:txBody>
          <a:bodyPr/>
          <a:lstStyle/>
          <a:p>
            <a:r>
              <a:rPr lang="en-US" sz="3200" b="1" dirty="0">
                <a:latin typeface="Avva_Shenouda" pitchFamily="34" charset="2"/>
              </a:rPr>
              <a:t>Twbh `egen nenio5 nem nen`cn3ov et2wpi </a:t>
            </a:r>
            <a:r>
              <a:rPr lang="en-US" sz="3200" b="1" dirty="0" err="1">
                <a:latin typeface="Avva_Shenouda" pitchFamily="34" charset="2"/>
              </a:rPr>
              <a:t>qen</a:t>
            </a:r>
            <a:r>
              <a:rPr lang="en-US" sz="3200" b="1" dirty="0">
                <a:latin typeface="Avva_Shenouda" pitchFamily="34" charset="2"/>
              </a:rPr>
              <a:t> gin2wni </a:t>
            </a:r>
            <a:r>
              <a:rPr lang="en-US" sz="3200" b="1" dirty="0" err="1">
                <a:latin typeface="Avva_Shenouda" pitchFamily="34" charset="2"/>
              </a:rPr>
              <a:t>niben</a:t>
            </a:r>
            <a:endParaRPr lang="en-US" sz="8800" b="1" dirty="0">
              <a:latin typeface="Avva_Shenouda" pitchFamily="34" charset="2"/>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 كان في هذا المسكن أو بكل موضع</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إيتى خين باي طوبوس إيتى خين ماى نفين</a:t>
            </a:r>
            <a:endParaRPr lang="ar-EG" sz="39600" dirty="0"/>
          </a:p>
        </p:txBody>
      </p:sp>
      <p:sp>
        <p:nvSpPr>
          <p:cNvPr id="5" name="Text Placeholder 4"/>
          <p:cNvSpPr>
            <a:spLocks noGrp="1"/>
          </p:cNvSpPr>
          <p:nvPr>
            <p:ph type="body" sz="quarter" idx="3"/>
          </p:nvPr>
        </p:nvSpPr>
        <p:spPr>
          <a:xfrm>
            <a:off x="-1" y="5631728"/>
            <a:ext cx="9144000" cy="682357"/>
          </a:xfrm>
        </p:spPr>
        <p:txBody>
          <a:bodyPr/>
          <a:lstStyle/>
          <a:p>
            <a:r>
              <a:rPr lang="it-IT" dirty="0">
                <a:latin typeface="Avva_Shenouda" pitchFamily="34" charset="2"/>
              </a:rPr>
              <a:t>`ite qen paitopoc `ite qen mai niben</a:t>
            </a:r>
            <a:endParaRPr lang="en-US" sz="11500" dirty="0">
              <a:latin typeface="Avva_Shenouda" pitchFamily="34" charset="2"/>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لكي المسيح إلهنا ينعم لنا ولهم </a:t>
            </a:r>
            <a:endParaRPr lang="en-US" sz="3600" dirty="0"/>
          </a:p>
        </p:txBody>
      </p:sp>
      <p:sp>
        <p:nvSpPr>
          <p:cNvPr id="3" name="Text Placeholder 2"/>
          <p:cNvSpPr>
            <a:spLocks noGrp="1"/>
          </p:cNvSpPr>
          <p:nvPr>
            <p:ph type="body" idx="1"/>
          </p:nvPr>
        </p:nvSpPr>
        <p:spPr/>
        <p:txBody>
          <a:bodyPr/>
          <a:lstStyle/>
          <a:p>
            <a:r>
              <a:rPr lang="ar-EG" sz="3600" dirty="0">
                <a:solidFill>
                  <a:schemeClr val="lt1"/>
                </a:solidFill>
              </a:rPr>
              <a:t>هينا إنتى بي خريستوس بين نوتي إرإهموت نان نيم أوأوو</a:t>
            </a:r>
            <a:endParaRPr lang="ar-EG" sz="27600" dirty="0"/>
          </a:p>
        </p:txBody>
      </p:sp>
      <p:sp>
        <p:nvSpPr>
          <p:cNvPr id="5" name="Text Placeholder 4"/>
          <p:cNvSpPr>
            <a:spLocks noGrp="1"/>
          </p:cNvSpPr>
          <p:nvPr>
            <p:ph type="body" sz="quarter" idx="3"/>
          </p:nvPr>
        </p:nvSpPr>
        <p:spPr>
          <a:xfrm>
            <a:off x="0" y="5631728"/>
            <a:ext cx="9144000" cy="682357"/>
          </a:xfrm>
        </p:spPr>
        <p:txBody>
          <a:bodyPr/>
          <a:lstStyle/>
          <a:p>
            <a:r>
              <a:rPr lang="en-US" sz="3200" dirty="0">
                <a:latin typeface="Avva_Shenouda" pitchFamily="34" charset="2"/>
              </a:rPr>
              <a:t>hina `nte P_9=xc Pennov5 er`hmot nan </a:t>
            </a:r>
            <a:r>
              <a:rPr lang="en-US" sz="3200" dirty="0" err="1">
                <a:latin typeface="Avva_Shenouda" pitchFamily="34" charset="2"/>
              </a:rPr>
              <a:t>nemwov</a:t>
            </a:r>
            <a:endParaRPr lang="en-US" sz="9600" dirty="0">
              <a:latin typeface="Avva_Shenouda" pitchFamily="34" charset="2"/>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 بالعافية والشفاء</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إمبي أوجاي نيم بي طالتشو</a:t>
            </a:r>
            <a:endParaRPr lang="ar-EG" sz="42400" dirty="0"/>
          </a:p>
        </p:txBody>
      </p:sp>
      <p:sp>
        <p:nvSpPr>
          <p:cNvPr id="5" name="Text Placeholder 4"/>
          <p:cNvSpPr>
            <a:spLocks noGrp="1"/>
          </p:cNvSpPr>
          <p:nvPr>
            <p:ph type="body" sz="quarter" idx="3"/>
          </p:nvPr>
        </p:nvSpPr>
        <p:spPr/>
        <p:txBody>
          <a:bodyPr/>
          <a:lstStyle/>
          <a:p>
            <a:r>
              <a:rPr lang="en-US" sz="4400" dirty="0">
                <a:latin typeface="Avva_Shenouda" pitchFamily="34" charset="2"/>
              </a:rPr>
              <a:t>`mpiovgai </a:t>
            </a:r>
            <a:r>
              <a:rPr lang="en-US" sz="4400" dirty="0" err="1">
                <a:latin typeface="Avva_Shenouda" pitchFamily="34" charset="2"/>
              </a:rPr>
              <a:t>nem</a:t>
            </a:r>
            <a:r>
              <a:rPr lang="en-US" sz="4400" dirty="0">
                <a:latin typeface="Avva_Shenouda" pitchFamily="34" charset="2"/>
              </a:rPr>
              <a:t> </a:t>
            </a:r>
            <a:r>
              <a:rPr lang="en-US" sz="4400" dirty="0" err="1">
                <a:latin typeface="Avva_Shenouda" pitchFamily="34" charset="2"/>
              </a:rPr>
              <a:t>pitalso</a:t>
            </a:r>
            <a:endParaRPr lang="en-US" sz="7200" dirty="0">
              <a:latin typeface="Avva_Shenouda" pitchFamily="34"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نشكرك على كل حال</a:t>
            </a:r>
            <a:endParaRPr lang="en-US" sz="4800" dirty="0"/>
          </a:p>
        </p:txBody>
      </p:sp>
      <p:sp>
        <p:nvSpPr>
          <p:cNvPr id="6" name="Text Placeholder 5"/>
          <p:cNvSpPr>
            <a:spLocks noGrp="1"/>
          </p:cNvSpPr>
          <p:nvPr>
            <p:ph type="body" idx="1"/>
          </p:nvPr>
        </p:nvSpPr>
        <p:spPr/>
        <p:txBody>
          <a:bodyPr/>
          <a:lstStyle/>
          <a:p>
            <a:r>
              <a:rPr lang="ar-EG" sz="4400" dirty="0"/>
              <a:t>تين شيبئهموت إن توتك كاطا هوب نيفين </a:t>
            </a:r>
          </a:p>
        </p:txBody>
      </p:sp>
      <p:sp>
        <p:nvSpPr>
          <p:cNvPr id="7" name="Text Placeholder 6"/>
          <p:cNvSpPr>
            <a:spLocks noGrp="1"/>
          </p:cNvSpPr>
          <p:nvPr>
            <p:ph type="body" sz="quarter" idx="3"/>
          </p:nvPr>
        </p:nvSpPr>
        <p:spPr>
          <a:xfrm>
            <a:off x="0" y="5415836"/>
            <a:ext cx="9144000" cy="682357"/>
          </a:xfrm>
        </p:spPr>
        <p:txBody>
          <a:bodyPr/>
          <a:lstStyle/>
          <a:p>
            <a:r>
              <a:rPr lang="en-US" sz="4400" dirty="0"/>
              <a:t>Ten]ep `\mot `</a:t>
            </a:r>
            <a:r>
              <a:rPr lang="en-US" sz="4400" dirty="0" err="1"/>
              <a:t>ntotk</a:t>
            </a:r>
            <a:r>
              <a:rPr lang="en-US" sz="4400" dirty="0"/>
              <a:t>&gt; kata \</a:t>
            </a:r>
            <a:r>
              <a:rPr lang="en-US" sz="4400" dirty="0" err="1"/>
              <a:t>wb</a:t>
            </a:r>
            <a:r>
              <a:rPr lang="en-US" sz="4400" dirty="0"/>
              <a:t> </a:t>
            </a:r>
            <a:r>
              <a:rPr lang="en-US" sz="4400" dirty="0" err="1"/>
              <a:t>niben</a:t>
            </a:r>
            <a:r>
              <a:rPr lang="en-US" sz="4400" dirty="0"/>
              <a:t> </a:t>
            </a:r>
          </a:p>
        </p:txBody>
      </p:sp>
    </p:spTree>
    <p:extLst>
      <p:ext uri="{BB962C8B-B14F-4D97-AF65-F5344CB8AC3E}">
        <p14:creationId xmlns:p14="http://schemas.microsoft.com/office/powerpoint/2010/main" val="62217079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 و يغفر لنا خطايانا</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إنيتف كانين نوفي نان إيفول</a:t>
            </a:r>
            <a:endParaRPr lang="ar-EG" sz="47500" dirty="0"/>
          </a:p>
        </p:txBody>
      </p:sp>
      <p:sp>
        <p:nvSpPr>
          <p:cNvPr id="5" name="Text Placeholder 4"/>
          <p:cNvSpPr>
            <a:spLocks noGrp="1"/>
          </p:cNvSpPr>
          <p:nvPr>
            <p:ph type="body" sz="quarter" idx="3"/>
          </p:nvPr>
        </p:nvSpPr>
        <p:spPr/>
        <p:txBody>
          <a:bodyPr/>
          <a:lstStyle/>
          <a:p>
            <a:r>
              <a:rPr lang="en-US" sz="4000" dirty="0">
                <a:latin typeface="Avva_Shenouda" pitchFamily="34" charset="2"/>
              </a:rPr>
              <a:t> `nte4xa nen nenobi nan ~</a:t>
            </a:r>
            <a:r>
              <a:rPr lang="en-US" sz="4000" dirty="0" err="1">
                <a:latin typeface="Avva_Shenouda" pitchFamily="34" charset="2"/>
              </a:rPr>
              <a:t>ebol</a:t>
            </a:r>
            <a:endParaRPr lang="en-US" sz="4000" dirty="0">
              <a:latin typeface="Avva_Shenouda" pitchFamily="34" charset="2"/>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SA" sz="5400" dirty="0"/>
              <a:t>يا رب إرحم</a:t>
            </a:r>
            <a:endParaRPr lang="en-US" sz="5400" dirty="0"/>
          </a:p>
        </p:txBody>
      </p:sp>
      <p:sp>
        <p:nvSpPr>
          <p:cNvPr id="3" name="Text Placeholder 2"/>
          <p:cNvSpPr>
            <a:spLocks noGrp="1"/>
          </p:cNvSpPr>
          <p:nvPr>
            <p:ph type="body" idx="1"/>
          </p:nvPr>
        </p:nvSpPr>
        <p:spPr/>
        <p:txBody>
          <a:bodyPr/>
          <a:lstStyle/>
          <a:p>
            <a:r>
              <a:rPr lang="ar-SA" sz="5400" dirty="0"/>
              <a:t>كيريى إليسون</a:t>
            </a:r>
            <a:endParaRPr lang="ar-EG" sz="5400" dirty="0"/>
          </a:p>
        </p:txBody>
      </p:sp>
      <p:sp>
        <p:nvSpPr>
          <p:cNvPr id="5" name="Text Placeholder 4"/>
          <p:cNvSpPr>
            <a:spLocks noGrp="1"/>
          </p:cNvSpPr>
          <p:nvPr>
            <p:ph type="body" sz="quarter" idx="3"/>
          </p:nvPr>
        </p:nvSpPr>
        <p:spPr>
          <a:xfrm>
            <a:off x="-1" y="5475066"/>
            <a:ext cx="9144000" cy="682357"/>
          </a:xfrm>
        </p:spPr>
        <p:txBody>
          <a:bodyPr/>
          <a:lstStyle/>
          <a:p>
            <a:r>
              <a:rPr lang="en-US" sz="6000" dirty="0"/>
              <a:t>Kuri`e  `</a:t>
            </a:r>
            <a:r>
              <a:rPr lang="en-US" sz="6000" dirty="0" err="1"/>
              <a:t>ele`hcon</a:t>
            </a:r>
            <a:endParaRPr lang="en-US" sz="6000"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تعهدهم بالمراحم</a:t>
            </a:r>
            <a:r>
              <a:rPr lang="en-US" sz="4400" dirty="0">
                <a:solidFill>
                  <a:schemeClr val="lt1"/>
                </a:solidFill>
              </a:rPr>
              <a:t> </a:t>
            </a:r>
            <a:r>
              <a:rPr lang="ar-EG" sz="4400" dirty="0">
                <a:solidFill>
                  <a:schemeClr val="lt1"/>
                </a:solidFill>
              </a:rPr>
              <a:t>والرأفات إشفهم</a:t>
            </a:r>
            <a:endParaRPr lang="en-US" sz="4400" dirty="0"/>
          </a:p>
        </p:txBody>
      </p:sp>
      <p:sp>
        <p:nvSpPr>
          <p:cNvPr id="3" name="Text Placeholder 2"/>
          <p:cNvSpPr>
            <a:spLocks noGrp="1"/>
          </p:cNvSpPr>
          <p:nvPr>
            <p:ph type="body" idx="1"/>
          </p:nvPr>
        </p:nvSpPr>
        <p:spPr/>
        <p:txBody>
          <a:bodyPr/>
          <a:lstStyle/>
          <a:p>
            <a:r>
              <a:rPr lang="ar-EG" sz="3600" dirty="0">
                <a:solidFill>
                  <a:schemeClr val="lt1"/>
                </a:solidFill>
              </a:rPr>
              <a:t>إى أكجيم بوشينى خين هان. ناى نيم هان متشينهيت ماطالتشو</a:t>
            </a:r>
            <a:endParaRPr lang="ar-EG" sz="3600" dirty="0"/>
          </a:p>
        </p:txBody>
      </p:sp>
      <p:sp>
        <p:nvSpPr>
          <p:cNvPr id="5" name="Text Placeholder 4"/>
          <p:cNvSpPr>
            <a:spLocks noGrp="1"/>
          </p:cNvSpPr>
          <p:nvPr>
            <p:ph type="body" sz="quarter" idx="3"/>
          </p:nvPr>
        </p:nvSpPr>
        <p:spPr>
          <a:xfrm>
            <a:off x="0" y="5181600"/>
            <a:ext cx="9144000" cy="1066800"/>
          </a:xfrm>
        </p:spPr>
        <p:txBody>
          <a:bodyPr/>
          <a:lstStyle/>
          <a:p>
            <a:r>
              <a:rPr lang="en-US" dirty="0"/>
              <a:t>Eakjempou]ini 'en \</a:t>
            </a:r>
            <a:r>
              <a:rPr lang="en-US" dirty="0" err="1"/>
              <a:t>annai</a:t>
            </a:r>
            <a:r>
              <a:rPr lang="en-US" dirty="0"/>
              <a:t>&gt; </a:t>
            </a:r>
            <a:r>
              <a:rPr lang="en-US" dirty="0" err="1"/>
              <a:t>nem</a:t>
            </a:r>
            <a:r>
              <a:rPr lang="en-US" dirty="0"/>
              <a:t> \</a:t>
            </a:r>
            <a:r>
              <a:rPr lang="en-US" dirty="0" err="1"/>
              <a:t>anmet</a:t>
            </a:r>
            <a:r>
              <a:rPr lang="en-US" dirty="0"/>
              <a:t>]</a:t>
            </a:r>
            <a:r>
              <a:rPr lang="en-US" dirty="0" err="1"/>
              <a:t>en</a:t>
            </a:r>
            <a:r>
              <a:rPr lang="en-US" dirty="0"/>
              <a:t>\</a:t>
            </a:r>
            <a:r>
              <a:rPr lang="en-US" dirty="0" err="1"/>
              <a:t>ht</a:t>
            </a:r>
            <a:r>
              <a:rPr lang="en-US" dirty="0"/>
              <a:t> </a:t>
            </a:r>
            <a:r>
              <a:rPr lang="en-US" dirty="0" err="1"/>
              <a:t>matalswou</a:t>
            </a:r>
            <a:endParaRPr lang="en-US" sz="11500"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إنزع عنهم وعنا كل مرض و كل سقم</a:t>
            </a:r>
            <a:endParaRPr lang="en-US" sz="4000" dirty="0"/>
          </a:p>
        </p:txBody>
      </p:sp>
      <p:sp>
        <p:nvSpPr>
          <p:cNvPr id="3" name="Text Placeholder 2"/>
          <p:cNvSpPr>
            <a:spLocks noGrp="1"/>
          </p:cNvSpPr>
          <p:nvPr>
            <p:ph type="body" idx="1"/>
          </p:nvPr>
        </p:nvSpPr>
        <p:spPr/>
        <p:txBody>
          <a:bodyPr/>
          <a:lstStyle/>
          <a:p>
            <a:r>
              <a:rPr lang="ar-EG" dirty="0">
                <a:solidFill>
                  <a:schemeClr val="lt1"/>
                </a:solidFill>
              </a:rPr>
              <a:t>أليئوى إيفول هارؤونيم إيفول هارون إنشونى نيفين نيم يافى نيفين</a:t>
            </a:r>
            <a:endParaRPr lang="ar-EG" sz="19900" dirty="0"/>
          </a:p>
        </p:txBody>
      </p:sp>
      <p:sp>
        <p:nvSpPr>
          <p:cNvPr id="5" name="Text Placeholder 4"/>
          <p:cNvSpPr>
            <a:spLocks noGrp="1"/>
          </p:cNvSpPr>
          <p:nvPr>
            <p:ph type="body" sz="quarter" idx="3"/>
          </p:nvPr>
        </p:nvSpPr>
        <p:spPr>
          <a:xfrm>
            <a:off x="0" y="5181600"/>
            <a:ext cx="9144000" cy="1046943"/>
          </a:xfrm>
        </p:spPr>
        <p:txBody>
          <a:bodyPr/>
          <a:lstStyle/>
          <a:p>
            <a:r>
              <a:rPr lang="pt-BR" dirty="0"/>
              <a:t>Aliou`i `ebol \arwou nem `ebol </a:t>
            </a:r>
            <a:r>
              <a:rPr lang="en-US" dirty="0"/>
              <a:t>\aron `n]wni niben nem </a:t>
            </a:r>
            <a:r>
              <a:rPr lang="en-US" dirty="0" err="1"/>
              <a:t>iabi</a:t>
            </a:r>
            <a:r>
              <a:rPr lang="en-US" dirty="0"/>
              <a:t> </a:t>
            </a:r>
            <a:r>
              <a:rPr lang="en-US" dirty="0" err="1"/>
              <a:t>niben</a:t>
            </a:r>
            <a:endParaRPr lang="en-US" sz="11500"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وروح الأمراض</a:t>
            </a:r>
            <a:r>
              <a:rPr lang="en-US" sz="4000" dirty="0">
                <a:solidFill>
                  <a:schemeClr val="lt1"/>
                </a:solidFill>
              </a:rPr>
              <a:t> </a:t>
            </a:r>
            <a:r>
              <a:rPr lang="ar-EG" sz="4000" dirty="0">
                <a:solidFill>
                  <a:schemeClr val="lt1"/>
                </a:solidFill>
              </a:rPr>
              <a:t>أطردها</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بى إبنيفما إنتى نى شونى إتشوجى إنسوف</a:t>
            </a:r>
            <a:endParaRPr lang="ar-EG" sz="33100" dirty="0"/>
          </a:p>
        </p:txBody>
      </p:sp>
      <p:sp>
        <p:nvSpPr>
          <p:cNvPr id="5" name="Text Placeholder 4"/>
          <p:cNvSpPr>
            <a:spLocks noGrp="1"/>
          </p:cNvSpPr>
          <p:nvPr>
            <p:ph type="body" sz="quarter" idx="3"/>
          </p:nvPr>
        </p:nvSpPr>
        <p:spPr/>
        <p:txBody>
          <a:bodyPr/>
          <a:lstStyle/>
          <a:p>
            <a:r>
              <a:rPr lang="pl-PL" dirty="0">
                <a:latin typeface="Avva_Shenouda" pitchFamily="34" charset="2"/>
              </a:rPr>
              <a:t>Pipna `nte niwni soji `ncwf.</a:t>
            </a:r>
            <a:endParaRPr lang="en-US" sz="11500" dirty="0">
              <a:latin typeface="Avva_Shenouda" pitchFamily="34" charset="2"/>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والذين أبطأوا مطروحين في الأمراض أقمهم وعزهم </a:t>
            </a:r>
            <a:endParaRPr lang="en-US" sz="3600" dirty="0"/>
          </a:p>
        </p:txBody>
      </p:sp>
      <p:sp>
        <p:nvSpPr>
          <p:cNvPr id="3" name="Text Placeholder 2"/>
          <p:cNvSpPr>
            <a:spLocks noGrp="1"/>
          </p:cNvSpPr>
          <p:nvPr>
            <p:ph type="body" idx="1"/>
          </p:nvPr>
        </p:nvSpPr>
        <p:spPr/>
        <p:txBody>
          <a:bodyPr/>
          <a:lstStyle/>
          <a:p>
            <a:r>
              <a:rPr lang="ar-EG" dirty="0">
                <a:solidFill>
                  <a:schemeClr val="lt1"/>
                </a:solidFill>
              </a:rPr>
              <a:t>نيئتاف أوسك إيفئشتيوت خين نى يافى ماطونوسو أووه ما نومتى نؤو</a:t>
            </a:r>
            <a:endParaRPr lang="ar-EG" sz="21200" dirty="0"/>
          </a:p>
        </p:txBody>
      </p:sp>
      <p:sp>
        <p:nvSpPr>
          <p:cNvPr id="5" name="Text Placeholder 4"/>
          <p:cNvSpPr>
            <a:spLocks noGrp="1"/>
          </p:cNvSpPr>
          <p:nvPr>
            <p:ph type="body" sz="quarter" idx="3"/>
          </p:nvPr>
        </p:nvSpPr>
        <p:spPr>
          <a:xfrm>
            <a:off x="0" y="5125257"/>
            <a:ext cx="9144000" cy="1123143"/>
          </a:xfrm>
        </p:spPr>
        <p:txBody>
          <a:bodyPr/>
          <a:lstStyle/>
          <a:p>
            <a:r>
              <a:rPr lang="en-US" dirty="0"/>
              <a:t>Nh`etauwck eu`]thout 'en niiabi matounocou ouo\ manom; </a:t>
            </a:r>
            <a:r>
              <a:rPr lang="en-US" dirty="0" err="1"/>
              <a:t>nwou</a:t>
            </a:r>
            <a:endParaRPr lang="en-US" sz="10800"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والمعذبون من الأرواح النجسة أعتقهم جميعًا</a:t>
            </a:r>
            <a:endParaRPr lang="en-US" sz="4000" dirty="0"/>
          </a:p>
        </p:txBody>
      </p:sp>
      <p:sp>
        <p:nvSpPr>
          <p:cNvPr id="3" name="Text Placeholder 2"/>
          <p:cNvSpPr>
            <a:spLocks noGrp="1"/>
          </p:cNvSpPr>
          <p:nvPr>
            <p:ph type="body" idx="1"/>
          </p:nvPr>
        </p:nvSpPr>
        <p:spPr/>
        <p:txBody>
          <a:bodyPr/>
          <a:lstStyle/>
          <a:p>
            <a:r>
              <a:rPr lang="ar-EG" sz="3100" dirty="0">
                <a:solidFill>
                  <a:schemeClr val="lt1"/>
                </a:solidFill>
              </a:rPr>
              <a:t>نيئت إتهمكيوت إنطوطو إن نى إبنيفما إن أكاثارطون أريتو تيرو إنريمهى</a:t>
            </a:r>
            <a:endParaRPr lang="ar-EG" sz="3100" dirty="0"/>
          </a:p>
        </p:txBody>
      </p:sp>
      <p:sp>
        <p:nvSpPr>
          <p:cNvPr id="5" name="Text Placeholder 4"/>
          <p:cNvSpPr>
            <a:spLocks noGrp="1"/>
          </p:cNvSpPr>
          <p:nvPr>
            <p:ph type="body" sz="quarter" idx="3"/>
          </p:nvPr>
        </p:nvSpPr>
        <p:spPr>
          <a:xfrm>
            <a:off x="0" y="5181600"/>
            <a:ext cx="9144000" cy="1046943"/>
          </a:xfrm>
        </p:spPr>
        <p:txBody>
          <a:bodyPr/>
          <a:lstStyle/>
          <a:p>
            <a:r>
              <a:rPr lang="en-US" dirty="0"/>
              <a:t>Nhet`t\emkhout `ntotou `nnip/n/a/ `n`akaqarton `aritou throu `</a:t>
            </a:r>
            <a:r>
              <a:rPr lang="en-US" dirty="0" err="1"/>
              <a:t>nrem</a:t>
            </a:r>
            <a:r>
              <a:rPr lang="en-US" dirty="0"/>
              <a:t>\e</a:t>
            </a:r>
            <a:endParaRPr lang="en-US" sz="10800"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الذين في السجون أو المطابق</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نيئت خين نى إشتيكؤو بى نى ميت آلوس</a:t>
            </a:r>
            <a:endParaRPr lang="ar-EG" sz="47500" dirty="0"/>
          </a:p>
        </p:txBody>
      </p:sp>
      <p:sp>
        <p:nvSpPr>
          <p:cNvPr id="5" name="Text Placeholder 4"/>
          <p:cNvSpPr>
            <a:spLocks noGrp="1"/>
          </p:cNvSpPr>
          <p:nvPr>
            <p:ph type="body" sz="quarter" idx="3"/>
          </p:nvPr>
        </p:nvSpPr>
        <p:spPr/>
        <p:txBody>
          <a:bodyPr/>
          <a:lstStyle/>
          <a:p>
            <a:r>
              <a:rPr lang="en-US" sz="4800" dirty="0"/>
              <a:t>Nhet 'en ni`]tekwou&gt; </a:t>
            </a:r>
            <a:r>
              <a:rPr lang="en-US" sz="4800" dirty="0" err="1"/>
              <a:t>ie</a:t>
            </a:r>
            <a:r>
              <a:rPr lang="en-US" sz="4800" dirty="0"/>
              <a:t> </a:t>
            </a:r>
            <a:r>
              <a:rPr lang="en-US" sz="4800" dirty="0" err="1"/>
              <a:t>nimet`alwc</a:t>
            </a:r>
            <a:endParaRPr lang="en-US" sz="21500"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ar-EG" sz="4000" dirty="0">
                <a:solidFill>
                  <a:schemeClr val="lt1"/>
                </a:solidFill>
              </a:rPr>
              <a:t>أو الذين في النفي أو السبي</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نيئتكى خين نى أكسوريستيا يى نيخمالوسيا</a:t>
            </a:r>
            <a:endParaRPr lang="ar-EG" sz="36000" dirty="0"/>
          </a:p>
        </p:txBody>
      </p:sp>
      <p:sp>
        <p:nvSpPr>
          <p:cNvPr id="5" name="Text Placeholder 4"/>
          <p:cNvSpPr>
            <a:spLocks noGrp="1"/>
          </p:cNvSpPr>
          <p:nvPr>
            <p:ph type="body" sz="quarter" idx="3"/>
          </p:nvPr>
        </p:nvSpPr>
        <p:spPr/>
        <p:txBody>
          <a:bodyPr/>
          <a:lstStyle/>
          <a:p>
            <a:r>
              <a:rPr lang="en-US" sz="4400" dirty="0"/>
              <a:t>ie nhetxh 'en nie [oricti`a&gt; </a:t>
            </a:r>
            <a:r>
              <a:rPr lang="en-US" sz="4400" dirty="0" err="1"/>
              <a:t>ie</a:t>
            </a:r>
            <a:r>
              <a:rPr lang="en-US" sz="4400" dirty="0"/>
              <a:t> </a:t>
            </a:r>
            <a:r>
              <a:rPr lang="en-US" sz="4400" dirty="0" err="1"/>
              <a:t>nhexmalwci`a</a:t>
            </a:r>
            <a:endParaRPr lang="en-US" sz="17900"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أو المقبوض عليهم في عبودية مرة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نيئيتو أمونى امؤو خين أو ميتفوك إيسى إنشاشى</a:t>
            </a:r>
            <a:endParaRPr lang="ar-EG" sz="33100" dirty="0"/>
          </a:p>
        </p:txBody>
      </p:sp>
      <p:sp>
        <p:nvSpPr>
          <p:cNvPr id="5" name="Text Placeholder 4"/>
          <p:cNvSpPr>
            <a:spLocks noGrp="1"/>
          </p:cNvSpPr>
          <p:nvPr>
            <p:ph type="body" sz="quarter" idx="3"/>
          </p:nvPr>
        </p:nvSpPr>
        <p:spPr/>
        <p:txBody>
          <a:bodyPr/>
          <a:lstStyle/>
          <a:p>
            <a:r>
              <a:rPr lang="en-US" dirty="0"/>
              <a:t>Ie nh`etou`amoni  `mmwou 'en </a:t>
            </a:r>
            <a:r>
              <a:rPr lang="en-US" dirty="0" err="1"/>
              <a:t>oumetbwk</a:t>
            </a:r>
            <a:r>
              <a:rPr lang="en-US" dirty="0"/>
              <a:t> </a:t>
            </a:r>
            <a:r>
              <a:rPr lang="en-US" dirty="0" err="1"/>
              <a:t>ecen</a:t>
            </a:r>
            <a:r>
              <a:rPr lang="en-US" dirty="0"/>
              <a:t>]a]I</a:t>
            </a:r>
            <a:endParaRPr lang="en-US" sz="115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ومن أجل كل حال وفي كل حال</a:t>
            </a:r>
            <a:endParaRPr lang="en-US" sz="4400" dirty="0"/>
          </a:p>
        </p:txBody>
      </p:sp>
      <p:sp>
        <p:nvSpPr>
          <p:cNvPr id="6" name="Text Placeholder 5"/>
          <p:cNvSpPr>
            <a:spLocks noGrp="1"/>
          </p:cNvSpPr>
          <p:nvPr>
            <p:ph type="body" idx="1"/>
          </p:nvPr>
        </p:nvSpPr>
        <p:spPr/>
        <p:txBody>
          <a:bodyPr/>
          <a:lstStyle/>
          <a:p>
            <a:r>
              <a:rPr lang="ar-EG" sz="4400" dirty="0"/>
              <a:t>نيم إثفي هوب نيفين نيم خين هوب نيفين</a:t>
            </a:r>
          </a:p>
        </p:txBody>
      </p:sp>
      <p:sp>
        <p:nvSpPr>
          <p:cNvPr id="7" name="Text Placeholder 6"/>
          <p:cNvSpPr>
            <a:spLocks noGrp="1"/>
          </p:cNvSpPr>
          <p:nvPr>
            <p:ph type="body" sz="quarter" idx="3"/>
          </p:nvPr>
        </p:nvSpPr>
        <p:spPr>
          <a:xfrm>
            <a:off x="-1" y="5377914"/>
            <a:ext cx="9144000" cy="682357"/>
          </a:xfrm>
        </p:spPr>
        <p:txBody>
          <a:bodyPr/>
          <a:lstStyle/>
          <a:p>
            <a:r>
              <a:rPr lang="en-US" sz="4400" dirty="0" err="1"/>
              <a:t>nem</a:t>
            </a:r>
            <a:r>
              <a:rPr lang="en-US" sz="4400" dirty="0"/>
              <a:t> </a:t>
            </a:r>
            <a:r>
              <a:rPr lang="en-US" sz="4400" dirty="0" err="1"/>
              <a:t>eqbe</a:t>
            </a:r>
            <a:r>
              <a:rPr lang="en-US" sz="4400" dirty="0"/>
              <a:t> \</a:t>
            </a:r>
            <a:r>
              <a:rPr lang="en-US" sz="4400" dirty="0" err="1"/>
              <a:t>wb</a:t>
            </a:r>
            <a:r>
              <a:rPr lang="en-US" sz="4400" dirty="0"/>
              <a:t> </a:t>
            </a:r>
            <a:r>
              <a:rPr lang="en-US" sz="4400" dirty="0" err="1"/>
              <a:t>niben</a:t>
            </a:r>
            <a:r>
              <a:rPr lang="en-US" sz="4400" dirty="0"/>
              <a:t> </a:t>
            </a:r>
            <a:r>
              <a:rPr lang="en-US" sz="4400" dirty="0" err="1"/>
              <a:t>nem</a:t>
            </a:r>
            <a:r>
              <a:rPr lang="en-US" sz="4400" dirty="0"/>
              <a:t> '</a:t>
            </a:r>
            <a:r>
              <a:rPr lang="en-US" sz="4400" dirty="0" err="1"/>
              <a:t>en</a:t>
            </a:r>
            <a:r>
              <a:rPr lang="en-US" sz="4400" dirty="0"/>
              <a:t> \</a:t>
            </a:r>
            <a:r>
              <a:rPr lang="en-US" sz="4400" dirty="0" err="1"/>
              <a:t>wb</a:t>
            </a:r>
            <a:r>
              <a:rPr lang="en-US" sz="4400" dirty="0"/>
              <a:t> </a:t>
            </a:r>
            <a:r>
              <a:rPr lang="en-US" sz="4400" dirty="0" err="1"/>
              <a:t>niben</a:t>
            </a:r>
            <a:endParaRPr lang="en-US" sz="4400" dirty="0"/>
          </a:p>
        </p:txBody>
      </p:sp>
    </p:spTree>
    <p:extLst>
      <p:ext uri="{BB962C8B-B14F-4D97-AF65-F5344CB8AC3E}">
        <p14:creationId xmlns:p14="http://schemas.microsoft.com/office/powerpoint/2010/main" val="265257717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يا رب إعتقهم جميعًا وإرحمهم</a:t>
            </a:r>
            <a:endParaRPr lang="en-US" sz="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إبشويس أريتو تيرو إنريمهى أووه ناى نؤو</a:t>
            </a:r>
            <a:endParaRPr lang="ar-EG" sz="39600" dirty="0"/>
          </a:p>
        </p:txBody>
      </p:sp>
      <p:sp>
        <p:nvSpPr>
          <p:cNvPr id="5" name="Text Placeholder 4"/>
          <p:cNvSpPr>
            <a:spLocks noGrp="1"/>
          </p:cNvSpPr>
          <p:nvPr>
            <p:ph type="body" sz="quarter" idx="3"/>
          </p:nvPr>
        </p:nvSpPr>
        <p:spPr/>
        <p:txBody>
          <a:bodyPr/>
          <a:lstStyle/>
          <a:p>
            <a:r>
              <a:rPr lang="en-US" sz="4400" dirty="0"/>
              <a:t>P_ `aritou </a:t>
            </a:r>
            <a:r>
              <a:rPr lang="pt-BR" sz="4400" dirty="0"/>
              <a:t>throu `nrem\e ouo\ nai nwou</a:t>
            </a:r>
            <a:endParaRPr lang="en-US" sz="17900"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0"/>
            <a:ext cx="9144000" cy="782371"/>
          </a:xfrm>
        </p:spPr>
        <p:txBody>
          <a:bodyPr/>
          <a:lstStyle/>
          <a:p>
            <a:pPr>
              <a:spcBef>
                <a:spcPts val="0"/>
              </a:spcBef>
              <a:defRPr/>
            </a:pPr>
            <a:r>
              <a:rPr lang="ar-EG" sz="3600" dirty="0">
                <a:solidFill>
                  <a:schemeClr val="lt1"/>
                </a:solidFill>
              </a:rPr>
              <a:t>لأنك أنت الذي تحل المربوطين و تقيم الساقطين</a:t>
            </a:r>
            <a:endParaRPr lang="ar-EG" sz="3600" dirty="0"/>
          </a:p>
        </p:txBody>
      </p:sp>
      <p:sp>
        <p:nvSpPr>
          <p:cNvPr id="3" name="Text Placeholder 2"/>
          <p:cNvSpPr>
            <a:spLocks noGrp="1"/>
          </p:cNvSpPr>
          <p:nvPr>
            <p:ph type="body" idx="1"/>
          </p:nvPr>
        </p:nvSpPr>
        <p:spPr>
          <a:xfrm>
            <a:off x="0" y="6049107"/>
            <a:ext cx="9143999" cy="808893"/>
          </a:xfrm>
        </p:spPr>
        <p:txBody>
          <a:bodyPr/>
          <a:lstStyle/>
          <a:p>
            <a:pPr>
              <a:spcBef>
                <a:spcPts val="0"/>
              </a:spcBef>
              <a:defRPr/>
            </a:pPr>
            <a:r>
              <a:rPr lang="ar-EG" dirty="0">
                <a:solidFill>
                  <a:schemeClr val="lt1"/>
                </a:solidFill>
              </a:rPr>
              <a:t>جى إنثوك بيتفول إن نيؤتسونه </a:t>
            </a:r>
            <a:r>
              <a:rPr lang="ar-EG" b="0" dirty="0">
                <a:solidFill>
                  <a:schemeClr val="lt1"/>
                </a:solidFill>
              </a:rPr>
              <a:t>إيفول</a:t>
            </a:r>
            <a:r>
              <a:rPr lang="ar-EG" dirty="0">
                <a:solidFill>
                  <a:schemeClr val="lt1"/>
                </a:solidFill>
              </a:rPr>
              <a:t> أووه إتكاهو إيراتو إن نيئتافراختوى إى إخرى</a:t>
            </a:r>
            <a:endParaRPr lang="ar-EG" dirty="0"/>
          </a:p>
        </p:txBody>
      </p:sp>
      <p:sp>
        <p:nvSpPr>
          <p:cNvPr id="5" name="Text Placeholder 4"/>
          <p:cNvSpPr>
            <a:spLocks noGrp="1"/>
          </p:cNvSpPr>
          <p:nvPr>
            <p:ph type="body" sz="quarter" idx="3"/>
          </p:nvPr>
        </p:nvSpPr>
        <p:spPr>
          <a:xfrm>
            <a:off x="0" y="4972857"/>
            <a:ext cx="9144000" cy="970743"/>
          </a:xfrm>
        </p:spPr>
        <p:txBody>
          <a:bodyPr/>
          <a:lstStyle/>
          <a:p>
            <a:r>
              <a:rPr lang="en-US" sz="3200" dirty="0"/>
              <a:t>Je `nqok petbwl `nnhetcwn\ `ebol&gt; </a:t>
            </a:r>
            <a:r>
              <a:rPr lang="en-US" sz="3200" dirty="0" err="1"/>
              <a:t>ouo</a:t>
            </a:r>
            <a:r>
              <a:rPr lang="en-US" sz="3200" dirty="0"/>
              <a:t>\ </a:t>
            </a:r>
            <a:r>
              <a:rPr lang="en-US" sz="3200" dirty="0" err="1"/>
              <a:t>etta</a:t>
            </a:r>
            <a:r>
              <a:rPr lang="en-US" sz="3200" dirty="0"/>
              <a:t>\o `eratou `nnh`etaura'tou `e`'rhi.</a:t>
            </a:r>
            <a:endParaRPr lang="en-US" sz="8800"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0"/>
            <a:ext cx="9144000" cy="782371"/>
          </a:xfrm>
        </p:spPr>
        <p:txBody>
          <a:bodyPr/>
          <a:lstStyle/>
          <a:p>
            <a:r>
              <a:rPr lang="ar-EG" sz="3600" dirty="0">
                <a:solidFill>
                  <a:schemeClr val="lt1"/>
                </a:solidFill>
              </a:rPr>
              <a:t>رجاء من ليس له معين من ليس له معين</a:t>
            </a:r>
            <a:endParaRPr lang="en-US" sz="3600" dirty="0"/>
          </a:p>
        </p:txBody>
      </p:sp>
      <p:sp>
        <p:nvSpPr>
          <p:cNvPr id="3" name="Text Placeholder 2"/>
          <p:cNvSpPr>
            <a:spLocks noGrp="1"/>
          </p:cNvSpPr>
          <p:nvPr>
            <p:ph type="body" idx="1"/>
          </p:nvPr>
        </p:nvSpPr>
        <p:spPr>
          <a:xfrm>
            <a:off x="0" y="6019800"/>
            <a:ext cx="9143999" cy="808893"/>
          </a:xfrm>
        </p:spPr>
        <p:txBody>
          <a:bodyPr/>
          <a:lstStyle/>
          <a:p>
            <a:pPr>
              <a:spcBef>
                <a:spcPts val="0"/>
              </a:spcBef>
              <a:defRPr/>
            </a:pPr>
            <a:r>
              <a:rPr lang="ar-EG" dirty="0">
                <a:solidFill>
                  <a:schemeClr val="lt1"/>
                </a:solidFill>
              </a:rPr>
              <a:t>تى هيلبيس إنتى نيئتى إممون تو هيلبيس تى فوئيثيا إنتى نيئتى إممون توفوئيثوس </a:t>
            </a:r>
            <a:endParaRPr lang="ar-EG" dirty="0"/>
          </a:p>
        </p:txBody>
      </p:sp>
      <p:sp>
        <p:nvSpPr>
          <p:cNvPr id="5" name="Text Placeholder 4"/>
          <p:cNvSpPr>
            <a:spLocks noGrp="1"/>
          </p:cNvSpPr>
          <p:nvPr>
            <p:ph type="body" sz="quarter" idx="3"/>
          </p:nvPr>
        </p:nvSpPr>
        <p:spPr>
          <a:xfrm>
            <a:off x="0" y="5049057"/>
            <a:ext cx="9144000" cy="1046943"/>
          </a:xfrm>
        </p:spPr>
        <p:txBody>
          <a:bodyPr/>
          <a:lstStyle/>
          <a:p>
            <a:r>
              <a:rPr lang="en-US" dirty="0"/>
              <a:t>:\elpic `nte nh`ete `mmon tou \elpic&gt; ;bo`hqi`a `nte nh`ete `mmon </a:t>
            </a:r>
            <a:r>
              <a:rPr lang="en-US" dirty="0" err="1"/>
              <a:t>tou</a:t>
            </a:r>
            <a:r>
              <a:rPr lang="en-US" dirty="0"/>
              <a:t> </a:t>
            </a:r>
            <a:r>
              <a:rPr lang="en-US" dirty="0" err="1"/>
              <a:t>bo`hqoc</a:t>
            </a:r>
            <a:endParaRPr lang="en-US" sz="9600"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3600" dirty="0">
                <a:solidFill>
                  <a:schemeClr val="lt1"/>
                </a:solidFill>
              </a:rPr>
              <a:t>عزاء صغيري القلوب ميناء الذين في العاصف</a:t>
            </a:r>
            <a:endParaRPr lang="en-US" sz="3600" dirty="0"/>
          </a:p>
        </p:txBody>
      </p:sp>
      <p:sp>
        <p:nvSpPr>
          <p:cNvPr id="3" name="Text Placeholder 2"/>
          <p:cNvSpPr>
            <a:spLocks noGrp="1"/>
          </p:cNvSpPr>
          <p:nvPr>
            <p:ph type="body" idx="1"/>
          </p:nvPr>
        </p:nvSpPr>
        <p:spPr>
          <a:xfrm>
            <a:off x="0" y="5943600"/>
            <a:ext cx="9143999" cy="808893"/>
          </a:xfrm>
        </p:spPr>
        <p:txBody>
          <a:bodyPr/>
          <a:lstStyle/>
          <a:p>
            <a:r>
              <a:rPr lang="ar-EG" sz="2900" dirty="0">
                <a:solidFill>
                  <a:schemeClr val="lt1"/>
                </a:solidFill>
              </a:rPr>
              <a:t>إثنومتى إنتى نيتؤوى إنكوجى إنهيت بى ليمين إنتينى إتكى خين بى </a:t>
            </a:r>
            <a:r>
              <a:rPr lang="en-US" sz="2900" dirty="0"/>
              <a:t> </a:t>
            </a:r>
            <a:r>
              <a:rPr lang="ar-EG" sz="2900" dirty="0">
                <a:solidFill>
                  <a:schemeClr val="lt1"/>
                </a:solidFill>
              </a:rPr>
              <a:t>شيمون</a:t>
            </a:r>
            <a:endParaRPr lang="ar-EG" sz="2900" dirty="0"/>
          </a:p>
        </p:txBody>
      </p:sp>
      <p:sp>
        <p:nvSpPr>
          <p:cNvPr id="5" name="Text Placeholder 4"/>
          <p:cNvSpPr>
            <a:spLocks noGrp="1"/>
          </p:cNvSpPr>
          <p:nvPr>
            <p:ph type="body" sz="quarter" idx="3"/>
          </p:nvPr>
        </p:nvSpPr>
        <p:spPr>
          <a:xfrm>
            <a:off x="0" y="5566043"/>
            <a:ext cx="9144000" cy="682357"/>
          </a:xfrm>
        </p:spPr>
        <p:txBody>
          <a:bodyPr/>
          <a:lstStyle/>
          <a:p>
            <a:r>
              <a:rPr lang="en-US" sz="3200" dirty="0"/>
              <a:t>Qnom; `nte nhetoi `nkouji </a:t>
            </a:r>
            <a:r>
              <a:rPr lang="sv-SE" sz="3200" dirty="0"/>
              <a:t>`n\ht&gt; pilumhn `nte nhetxh 'en </a:t>
            </a:r>
            <a:r>
              <a:rPr lang="en-US" sz="3200" dirty="0" err="1"/>
              <a:t>piximwn</a:t>
            </a:r>
            <a:endParaRPr lang="en-US" sz="8800"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t>كل الأنفس</a:t>
            </a:r>
            <a:r>
              <a:rPr lang="en-US" sz="4000" dirty="0"/>
              <a:t> </a:t>
            </a:r>
            <a:r>
              <a:rPr lang="ar-EG" sz="4000" dirty="0"/>
              <a:t>المتضايقة أو المقبوض عليها</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إبسيشى نيفين إتهيجهوج أووه إيطو أمونى إيجؤو</a:t>
            </a:r>
            <a:endParaRPr lang="ar-EG" sz="33100" dirty="0"/>
          </a:p>
        </p:txBody>
      </p:sp>
      <p:sp>
        <p:nvSpPr>
          <p:cNvPr id="5" name="Text Placeholder 4"/>
          <p:cNvSpPr>
            <a:spLocks noGrp="1"/>
          </p:cNvSpPr>
          <p:nvPr>
            <p:ph type="body" sz="quarter" idx="3"/>
          </p:nvPr>
        </p:nvSpPr>
        <p:spPr/>
        <p:txBody>
          <a:bodyPr/>
          <a:lstStyle/>
          <a:p>
            <a:r>
              <a:rPr lang="en-US" dirty="0"/>
              <a:t>Yuxh niben et\ej\wj ouo\ etou`amoni  `ejwou</a:t>
            </a:r>
            <a:endParaRPr lang="en-US" sz="11500"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عطها يا رب رحمة أعطها راحة</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إبشويس إن أوناى، موى نوؤو إن أو إمطون</a:t>
            </a:r>
            <a:endParaRPr lang="ar-EG" sz="3600" dirty="0"/>
          </a:p>
        </p:txBody>
      </p:sp>
      <p:sp>
        <p:nvSpPr>
          <p:cNvPr id="5" name="Text Placeholder 4"/>
          <p:cNvSpPr>
            <a:spLocks noGrp="1"/>
          </p:cNvSpPr>
          <p:nvPr>
            <p:ph type="body" sz="quarter" idx="3"/>
          </p:nvPr>
        </p:nvSpPr>
        <p:spPr/>
        <p:txBody>
          <a:bodyPr/>
          <a:lstStyle/>
          <a:p>
            <a:r>
              <a:rPr lang="fr-FR" sz="4400" dirty="0"/>
              <a:t>Moi nwou  ~P_ `nounai&gt; moi nwou </a:t>
            </a:r>
            <a:r>
              <a:rPr lang="en-US" sz="4400" dirty="0"/>
              <a:t>`nou`mton</a:t>
            </a:r>
            <a:endParaRPr lang="en-US" sz="17900"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برودة أعطها نعمة</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 إكفوف موى نوؤإن أوإهموت </a:t>
            </a:r>
            <a:endParaRPr lang="ar-EG" sz="4000" dirty="0"/>
          </a:p>
        </p:txBody>
      </p:sp>
      <p:sp>
        <p:nvSpPr>
          <p:cNvPr id="5" name="Text Placeholder 4"/>
          <p:cNvSpPr>
            <a:spLocks noGrp="1"/>
          </p:cNvSpPr>
          <p:nvPr>
            <p:ph type="body" sz="quarter" idx="3"/>
          </p:nvPr>
        </p:nvSpPr>
        <p:spPr/>
        <p:txBody>
          <a:bodyPr/>
          <a:lstStyle/>
          <a:p>
            <a:r>
              <a:rPr lang="en-US" sz="4400" dirty="0"/>
              <a:t>moi nwou  `nou`xbob&gt;  moi nwou  `nou`\mot</a:t>
            </a:r>
            <a:endParaRPr lang="en-US" sz="17900"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معونة أعطها خلاصًا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أوبوإثيا موى نوؤوإن أوسوتيريا</a:t>
            </a:r>
            <a:endParaRPr lang="ar-EG" sz="33100" dirty="0"/>
          </a:p>
        </p:txBody>
      </p:sp>
      <p:sp>
        <p:nvSpPr>
          <p:cNvPr id="5" name="Text Placeholder 4"/>
          <p:cNvSpPr>
            <a:spLocks noGrp="1"/>
          </p:cNvSpPr>
          <p:nvPr>
            <p:ph type="body" sz="quarter" idx="3"/>
          </p:nvPr>
        </p:nvSpPr>
        <p:spPr/>
        <p:txBody>
          <a:bodyPr/>
          <a:lstStyle/>
          <a:p>
            <a:r>
              <a:rPr lang="en-US" sz="4400" dirty="0"/>
              <a:t>moi nwou `noubo`hqi`a&gt; moi nwou `noucwthri`a</a:t>
            </a:r>
            <a:endParaRPr lang="en-US" sz="17900"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9229"/>
            <a:ext cx="9144000" cy="782371"/>
          </a:xfrm>
        </p:spPr>
        <p:txBody>
          <a:bodyPr/>
          <a:lstStyle/>
          <a:p>
            <a:pPr>
              <a:spcBef>
                <a:spcPts val="0"/>
              </a:spcBef>
              <a:defRPr/>
            </a:pPr>
            <a:r>
              <a:rPr lang="ar-EG" sz="4000" dirty="0">
                <a:solidFill>
                  <a:schemeClr val="lt1"/>
                </a:solidFill>
              </a:rPr>
              <a:t>أعطها غفران</a:t>
            </a:r>
            <a:r>
              <a:rPr lang="en-US" sz="4000" dirty="0">
                <a:solidFill>
                  <a:schemeClr val="lt1"/>
                </a:solidFill>
              </a:rPr>
              <a:t> </a:t>
            </a:r>
            <a:r>
              <a:rPr lang="ar-EG" sz="4000" dirty="0">
                <a:solidFill>
                  <a:schemeClr val="lt1"/>
                </a:solidFill>
              </a:rPr>
              <a:t>خطاياها و آثامها </a:t>
            </a:r>
            <a:endParaRPr lang="ar-EG" sz="7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إن أومتريفكوإيفول إنتى نونوفى نيم نو آنوميا</a:t>
            </a:r>
            <a:endParaRPr lang="ar-EG" sz="25400" dirty="0"/>
          </a:p>
        </p:txBody>
      </p:sp>
      <p:sp>
        <p:nvSpPr>
          <p:cNvPr id="5" name="Text Placeholder 4"/>
          <p:cNvSpPr>
            <a:spLocks noGrp="1"/>
          </p:cNvSpPr>
          <p:nvPr>
            <p:ph type="body" sz="quarter" idx="3"/>
          </p:nvPr>
        </p:nvSpPr>
        <p:spPr>
          <a:xfrm>
            <a:off x="-1" y="5125257"/>
            <a:ext cx="9144000" cy="1046943"/>
          </a:xfrm>
        </p:spPr>
        <p:txBody>
          <a:bodyPr/>
          <a:lstStyle/>
          <a:p>
            <a:r>
              <a:rPr lang="en-US" dirty="0"/>
              <a:t>moi nwou `noumetrefxw `ebol `nte nounobi nem nou`anomi`a</a:t>
            </a:r>
            <a:endParaRPr lang="en-US" sz="11500"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ونحن أيضًا يا رب أمراض نفوسنا إشفها</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نون ذى هون إبشويس نى شونى إنتى نين إبسيشى ماطالتشو</a:t>
            </a:r>
            <a:endParaRPr lang="ar-EG" sz="25400" dirty="0"/>
          </a:p>
        </p:txBody>
      </p:sp>
      <p:sp>
        <p:nvSpPr>
          <p:cNvPr id="5" name="Text Placeholder 4"/>
          <p:cNvSpPr>
            <a:spLocks noGrp="1"/>
          </p:cNvSpPr>
          <p:nvPr>
            <p:ph type="body" sz="quarter" idx="3"/>
          </p:nvPr>
        </p:nvSpPr>
        <p:spPr>
          <a:xfrm>
            <a:off x="0" y="5181600"/>
            <a:ext cx="9144000" cy="1123143"/>
          </a:xfrm>
        </p:spPr>
        <p:txBody>
          <a:bodyPr/>
          <a:lstStyle/>
          <a:p>
            <a:r>
              <a:rPr lang="es-ES" dirty="0"/>
              <a:t>Anon de \wn ~P_&gt; ni]wni `nte </a:t>
            </a:r>
            <a:r>
              <a:rPr lang="en-US" dirty="0"/>
              <a:t>nenyuxh matalswou</a:t>
            </a:r>
            <a:endParaRPr lang="en-US" sz="10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a:t>لأنك سترتنا واعنتنا وحفظتنا </a:t>
            </a:r>
            <a:endParaRPr lang="ar-EG" dirty="0"/>
          </a:p>
        </p:txBody>
      </p:sp>
      <p:sp>
        <p:nvSpPr>
          <p:cNvPr id="7" name="Text Placeholder 6"/>
          <p:cNvSpPr>
            <a:spLocks noGrp="1"/>
          </p:cNvSpPr>
          <p:nvPr>
            <p:ph type="body" sz="quarter" idx="3"/>
          </p:nvPr>
        </p:nvSpPr>
        <p:spPr>
          <a:xfrm>
            <a:off x="-1" y="5578843"/>
            <a:ext cx="9144000" cy="682357"/>
          </a:xfrm>
        </p:spPr>
        <p:txBody>
          <a:bodyPr/>
          <a:lstStyle/>
          <a:p>
            <a:r>
              <a:rPr lang="en-US" dirty="0"/>
              <a:t>Je </a:t>
            </a:r>
            <a:r>
              <a:rPr lang="en-US" dirty="0" err="1"/>
              <a:t>aker`ckepazin</a:t>
            </a:r>
            <a:r>
              <a:rPr lang="en-US" dirty="0"/>
              <a:t>  `</a:t>
            </a:r>
            <a:r>
              <a:rPr lang="en-US" dirty="0" err="1"/>
              <a:t>ejwn</a:t>
            </a:r>
            <a:r>
              <a:rPr lang="en-US" dirty="0"/>
              <a:t> &gt;</a:t>
            </a:r>
            <a:r>
              <a:rPr lang="en-US" dirty="0" err="1"/>
              <a:t>akerbo`hqin</a:t>
            </a:r>
            <a:r>
              <a:rPr lang="en-US" dirty="0"/>
              <a:t> `</a:t>
            </a:r>
            <a:r>
              <a:rPr lang="en-US" dirty="0" err="1"/>
              <a:t>eron</a:t>
            </a:r>
            <a:r>
              <a:rPr lang="en-US" dirty="0"/>
              <a:t>&gt;</a:t>
            </a:r>
            <a:r>
              <a:rPr lang="en-US" dirty="0" err="1"/>
              <a:t>ak`are</a:t>
            </a:r>
            <a:r>
              <a:rPr lang="en-US" dirty="0"/>
              <a:t>\ `</a:t>
            </a:r>
            <a:r>
              <a:rPr lang="en-US" dirty="0" err="1"/>
              <a:t>eron</a:t>
            </a:r>
            <a:endParaRPr lang="en-US" dirty="0"/>
          </a:p>
        </p:txBody>
      </p:sp>
      <p:sp>
        <p:nvSpPr>
          <p:cNvPr id="8" name="Text Placeholder 7"/>
          <p:cNvSpPr>
            <a:spLocks noGrp="1"/>
          </p:cNvSpPr>
          <p:nvPr>
            <p:ph type="body" idx="1"/>
          </p:nvPr>
        </p:nvSpPr>
        <p:spPr/>
        <p:txBody>
          <a:bodyPr/>
          <a:lstStyle/>
          <a:p>
            <a:r>
              <a:rPr lang="ar-EG" dirty="0"/>
              <a:t>جي آك إير إسكيبازين إجون آك إيرفويثين إيرون أك أريه إيرون </a:t>
            </a:r>
          </a:p>
        </p:txBody>
      </p:sp>
    </p:spTree>
    <p:extLst>
      <p:ext uri="{BB962C8B-B14F-4D97-AF65-F5344CB8AC3E}">
        <p14:creationId xmlns:p14="http://schemas.microsoft.com/office/powerpoint/2010/main" val="197770764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400" dirty="0">
                <a:solidFill>
                  <a:schemeClr val="lt1"/>
                </a:solidFill>
              </a:rPr>
              <a:t>والتي لأجسادنا عافها</a:t>
            </a:r>
            <a:endParaRPr lang="ar-EG" sz="96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أووه نان إن كى سوما أريف إخرىإيروؤو</a:t>
            </a:r>
            <a:endParaRPr lang="ar-EG" sz="39700" dirty="0"/>
          </a:p>
        </p:txBody>
      </p:sp>
      <p:sp>
        <p:nvSpPr>
          <p:cNvPr id="5" name="Text Placeholder 4"/>
          <p:cNvSpPr>
            <a:spLocks noGrp="1"/>
          </p:cNvSpPr>
          <p:nvPr>
            <p:ph type="body" sz="quarter" idx="3"/>
          </p:nvPr>
        </p:nvSpPr>
        <p:spPr>
          <a:xfrm>
            <a:off x="0" y="5261243"/>
            <a:ext cx="9144000" cy="682357"/>
          </a:xfrm>
        </p:spPr>
        <p:txBody>
          <a:bodyPr/>
          <a:lstStyle/>
          <a:p>
            <a:r>
              <a:rPr lang="en-US" sz="4800" dirty="0"/>
              <a:t>ouo\ </a:t>
            </a:r>
            <a:r>
              <a:rPr lang="en-US" sz="4800" dirty="0" err="1"/>
              <a:t>na</a:t>
            </a:r>
            <a:r>
              <a:rPr lang="en-US" sz="4800" dirty="0"/>
              <a:t> </a:t>
            </a:r>
            <a:r>
              <a:rPr lang="en-US" sz="4800" dirty="0" err="1"/>
              <a:t>Nenkecwma</a:t>
            </a:r>
            <a:r>
              <a:rPr lang="en-US" sz="4800" dirty="0"/>
              <a:t> `</a:t>
            </a:r>
            <a:r>
              <a:rPr lang="en-US" sz="4800" dirty="0" err="1"/>
              <a:t>ariva'ri</a:t>
            </a:r>
            <a:r>
              <a:rPr lang="en-US" sz="4800" dirty="0"/>
              <a:t>  `erwou</a:t>
            </a:r>
            <a:endParaRPr lang="en-US" sz="21500"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أيها الطبيب الحقيقي الذي لأنفسنا و أجسادنا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بى سينى إممى إنتى نين إبسيشى نيم نين سوما</a:t>
            </a:r>
            <a:endParaRPr lang="ar-EG" sz="33100" dirty="0"/>
          </a:p>
        </p:txBody>
      </p:sp>
      <p:sp>
        <p:nvSpPr>
          <p:cNvPr id="5" name="Text Placeholder 4"/>
          <p:cNvSpPr>
            <a:spLocks noGrp="1"/>
          </p:cNvSpPr>
          <p:nvPr>
            <p:ph type="body" sz="quarter" idx="3"/>
          </p:nvPr>
        </p:nvSpPr>
        <p:spPr/>
        <p:txBody>
          <a:bodyPr/>
          <a:lstStyle/>
          <a:p>
            <a:r>
              <a:rPr lang="en-US" sz="4400" dirty="0"/>
              <a:t>Pichini `mmhi `nte nenyuxh nem nencwma</a:t>
            </a:r>
            <a:endParaRPr lang="en-US" sz="17900"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يا مدبر كل جسد تعهدنا بخلاصك</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إبيكوبوس إنتى ساركس نيفين، جيمبينشينى خين بيك اوجاى</a:t>
            </a:r>
            <a:endParaRPr lang="ar-EG" sz="27600" dirty="0"/>
          </a:p>
        </p:txBody>
      </p:sp>
      <p:sp>
        <p:nvSpPr>
          <p:cNvPr id="5" name="Text Placeholder 4"/>
          <p:cNvSpPr>
            <a:spLocks noGrp="1"/>
          </p:cNvSpPr>
          <p:nvPr>
            <p:ph type="body" sz="quarter" idx="3"/>
          </p:nvPr>
        </p:nvSpPr>
        <p:spPr>
          <a:xfrm>
            <a:off x="0" y="5201457"/>
            <a:ext cx="9144000" cy="1046943"/>
          </a:xfrm>
        </p:spPr>
        <p:txBody>
          <a:bodyPr/>
          <a:lstStyle/>
          <a:p>
            <a:r>
              <a:rPr lang="en-US" sz="4000" dirty="0"/>
              <a:t>pi`epickopoc `nte car[ niben&gt; jempen]ini 'en pekoujai</a:t>
            </a:r>
            <a:endParaRPr lang="en-US" sz="13000"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800" dirty="0"/>
              <a:t>كيريى إليسون</a:t>
            </a:r>
            <a:endParaRPr lang="ar-EG" sz="4800" dirty="0"/>
          </a:p>
        </p:txBody>
      </p:sp>
      <p:sp>
        <p:nvSpPr>
          <p:cNvPr id="5" name="Text Placeholder 4"/>
          <p:cNvSpPr>
            <a:spLocks noGrp="1"/>
          </p:cNvSpPr>
          <p:nvPr>
            <p:ph type="body" sz="quarter" idx="3"/>
          </p:nvPr>
        </p:nvSpPr>
        <p:spPr>
          <a:xfrm>
            <a:off x="-1" y="5444586"/>
            <a:ext cx="9144000" cy="682357"/>
          </a:xfrm>
        </p:spPr>
        <p:txBody>
          <a:bodyPr/>
          <a:lstStyle/>
          <a:p>
            <a:r>
              <a:rPr lang="en-US" sz="5400" dirty="0"/>
              <a:t>Kuri`e  `ele`hcon</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27C1BB-5877-4307-A95E-37F3F24DC154}"/>
              </a:ext>
            </a:extLst>
          </p:cNvPr>
          <p:cNvSpPr>
            <a:spLocks noGrp="1"/>
          </p:cNvSpPr>
          <p:nvPr>
            <p:ph type="title"/>
          </p:nvPr>
        </p:nvSpPr>
        <p:spPr/>
        <p:txBody>
          <a:bodyPr>
            <a:normAutofit/>
          </a:bodyPr>
          <a:lstStyle/>
          <a:p>
            <a:r>
              <a:rPr lang="ar-EG" dirty="0"/>
              <a:t>وأيضاً فلنسأل الله ضابط الكل</a:t>
            </a:r>
            <a:endParaRPr lang="en-US" dirty="0"/>
          </a:p>
        </p:txBody>
      </p:sp>
      <p:sp>
        <p:nvSpPr>
          <p:cNvPr id="7" name="Text Placeholder 6">
            <a:extLst>
              <a:ext uri="{FF2B5EF4-FFF2-40B4-BE49-F238E27FC236}">
                <a16:creationId xmlns:a16="http://schemas.microsoft.com/office/drawing/2014/main" id="{6EB035FF-4C1E-425A-A36E-BCA08667510C}"/>
              </a:ext>
            </a:extLst>
          </p:cNvPr>
          <p:cNvSpPr>
            <a:spLocks noGrp="1"/>
          </p:cNvSpPr>
          <p:nvPr>
            <p:ph type="body" idx="1"/>
          </p:nvPr>
        </p:nvSpPr>
        <p:spPr/>
        <p:txBody>
          <a:bodyPr/>
          <a:lstStyle/>
          <a:p>
            <a:r>
              <a:rPr lang="ar-EG" dirty="0"/>
              <a:t>بالين أون مارين تيهو إى إفنوتي  بي بانطوكراطور </a:t>
            </a:r>
          </a:p>
        </p:txBody>
      </p:sp>
      <p:sp>
        <p:nvSpPr>
          <p:cNvPr id="8" name="Text Placeholder 7">
            <a:extLst>
              <a:ext uri="{FF2B5EF4-FFF2-40B4-BE49-F238E27FC236}">
                <a16:creationId xmlns:a16="http://schemas.microsoft.com/office/drawing/2014/main" id="{E1AD654A-4817-4F94-8E6B-CDB8758E5305}"/>
              </a:ext>
            </a:extLst>
          </p:cNvPr>
          <p:cNvSpPr>
            <a:spLocks noGrp="1"/>
          </p:cNvSpPr>
          <p:nvPr>
            <p:ph type="body" sz="quarter" idx="3"/>
          </p:nvPr>
        </p:nvSpPr>
        <p:spPr/>
        <p:txBody>
          <a:bodyPr/>
          <a:lstStyle/>
          <a:p>
            <a:r>
              <a:rPr lang="fi-FI" dirty="0"/>
              <a:t>Palin on maren;\o `eV; pipantokratwr</a:t>
            </a:r>
          </a:p>
        </p:txBody>
      </p:sp>
    </p:spTree>
    <p:extLst>
      <p:ext uri="{BB962C8B-B14F-4D97-AF65-F5344CB8AC3E}">
        <p14:creationId xmlns:p14="http://schemas.microsoft.com/office/powerpoint/2010/main" val="28536709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1DB-B85B-484E-80C1-871550E2C726}"/>
              </a:ext>
            </a:extLst>
          </p:cNvPr>
          <p:cNvSpPr>
            <a:spLocks noGrp="1"/>
          </p:cNvSpPr>
          <p:nvPr>
            <p:ph type="title"/>
          </p:nvPr>
        </p:nvSpPr>
        <p:spPr/>
        <p:txBody>
          <a:bodyPr>
            <a:normAutofit/>
          </a:bodyPr>
          <a:lstStyle/>
          <a:p>
            <a:r>
              <a:rPr lang="ar-EG" dirty="0"/>
              <a:t>أبا ربنا وإلهنا ومخلصنا</a:t>
            </a:r>
            <a:endParaRPr lang="en-US" dirty="0"/>
          </a:p>
        </p:txBody>
      </p:sp>
      <p:sp>
        <p:nvSpPr>
          <p:cNvPr id="3" name="Text Placeholder 2">
            <a:extLst>
              <a:ext uri="{FF2B5EF4-FFF2-40B4-BE49-F238E27FC236}">
                <a16:creationId xmlns:a16="http://schemas.microsoft.com/office/drawing/2014/main" id="{5E1DB343-9F4A-4018-9B10-13950024EEC3}"/>
              </a:ext>
            </a:extLst>
          </p:cNvPr>
          <p:cNvSpPr>
            <a:spLocks noGrp="1"/>
          </p:cNvSpPr>
          <p:nvPr>
            <p:ph type="body" idx="1"/>
          </p:nvPr>
        </p:nvSpPr>
        <p:spPr/>
        <p:txBody>
          <a:bodyPr/>
          <a:lstStyle/>
          <a:p>
            <a:r>
              <a:rPr lang="ar-EG" dirty="0"/>
              <a:t>إفيوت إمبين شويس أووه بيننوتي أووه بينسوتير </a:t>
            </a:r>
          </a:p>
        </p:txBody>
      </p:sp>
      <p:sp>
        <p:nvSpPr>
          <p:cNvPr id="5" name="Text Placeholder 4">
            <a:extLst>
              <a:ext uri="{FF2B5EF4-FFF2-40B4-BE49-F238E27FC236}">
                <a16:creationId xmlns:a16="http://schemas.microsoft.com/office/drawing/2014/main" id="{FAAC50C1-B7CD-43F8-AF47-C248527DB5C4}"/>
              </a:ext>
            </a:extLst>
          </p:cNvPr>
          <p:cNvSpPr>
            <a:spLocks noGrp="1"/>
          </p:cNvSpPr>
          <p:nvPr>
            <p:ph type="body" sz="quarter" idx="3"/>
          </p:nvPr>
        </p:nvSpPr>
        <p:spPr/>
        <p:txBody>
          <a:bodyPr/>
          <a:lstStyle/>
          <a:p>
            <a:r>
              <a:rPr lang="en-US" dirty="0" err="1"/>
              <a:t>Viwt</a:t>
            </a:r>
            <a:r>
              <a:rPr lang="en-US" dirty="0"/>
              <a:t> `</a:t>
            </a:r>
            <a:r>
              <a:rPr lang="en-US" dirty="0" err="1"/>
              <a:t>mPen</a:t>
            </a:r>
            <a:r>
              <a:rPr lang="en-US" dirty="0"/>
              <a:t>_</a:t>
            </a:r>
            <a:r>
              <a:rPr lang="ar-EG" dirty="0"/>
              <a: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315345572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8EAC-2772-4986-BF7F-6A7DB1AAB3ED}"/>
              </a:ext>
            </a:extLst>
          </p:cNvPr>
          <p:cNvSpPr>
            <a:spLocks noGrp="1"/>
          </p:cNvSpPr>
          <p:nvPr>
            <p:ph type="title"/>
          </p:nvPr>
        </p:nvSpPr>
        <p:spPr/>
        <p:txBody>
          <a:bodyPr>
            <a:normAutofit/>
          </a:bodyPr>
          <a:lstStyle/>
          <a:p>
            <a:r>
              <a:rPr lang="ar-EG" dirty="0"/>
              <a:t>يسوع المسيح </a:t>
            </a:r>
            <a:endParaRPr lang="en-US" dirty="0"/>
          </a:p>
        </p:txBody>
      </p:sp>
      <p:sp>
        <p:nvSpPr>
          <p:cNvPr id="3" name="Text Placeholder 2">
            <a:extLst>
              <a:ext uri="{FF2B5EF4-FFF2-40B4-BE49-F238E27FC236}">
                <a16:creationId xmlns:a16="http://schemas.microsoft.com/office/drawing/2014/main" id="{A46A5B79-3502-4B91-9405-8CA428657453}"/>
              </a:ext>
            </a:extLst>
          </p:cNvPr>
          <p:cNvSpPr>
            <a:spLocks noGrp="1"/>
          </p:cNvSpPr>
          <p:nvPr>
            <p:ph type="body" idx="1"/>
          </p:nvPr>
        </p:nvSpPr>
        <p:spPr/>
        <p:txBody>
          <a:bodyPr/>
          <a:lstStyle/>
          <a:p>
            <a:r>
              <a:rPr lang="ar-EG" dirty="0"/>
              <a:t>إيسوس بي إخرستوس</a:t>
            </a:r>
          </a:p>
        </p:txBody>
      </p:sp>
      <p:sp>
        <p:nvSpPr>
          <p:cNvPr id="5" name="Text Placeholder 4">
            <a:extLst>
              <a:ext uri="{FF2B5EF4-FFF2-40B4-BE49-F238E27FC236}">
                <a16:creationId xmlns:a16="http://schemas.microsoft.com/office/drawing/2014/main" id="{DD4C4A3E-6D3A-469F-BE0F-8D11B25529EF}"/>
              </a:ext>
            </a:extLst>
          </p:cNvPr>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225839557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D1CF-DAAD-429A-9823-519116EEBE5D}"/>
              </a:ext>
            </a:extLst>
          </p:cNvPr>
          <p:cNvSpPr>
            <a:spLocks noGrp="1"/>
          </p:cNvSpPr>
          <p:nvPr>
            <p:ph type="title"/>
          </p:nvPr>
        </p:nvSpPr>
        <p:spPr/>
        <p:txBody>
          <a:bodyPr>
            <a:normAutofit/>
          </a:bodyPr>
          <a:lstStyle/>
          <a:p>
            <a:r>
              <a:rPr lang="ar-EG" dirty="0"/>
              <a:t>نسأل ونطلب من صلاحك يا محب البشر </a:t>
            </a:r>
            <a:endParaRPr lang="en-US" dirty="0"/>
          </a:p>
        </p:txBody>
      </p:sp>
      <p:sp>
        <p:nvSpPr>
          <p:cNvPr id="3" name="Text Placeholder 2">
            <a:extLst>
              <a:ext uri="{FF2B5EF4-FFF2-40B4-BE49-F238E27FC236}">
                <a16:creationId xmlns:a16="http://schemas.microsoft.com/office/drawing/2014/main" id="{3D911CA9-5142-4ED9-804F-648E6773EED8}"/>
              </a:ext>
            </a:extLst>
          </p:cNvPr>
          <p:cNvSpPr>
            <a:spLocks noGrp="1"/>
          </p:cNvSpPr>
          <p:nvPr>
            <p:ph type="body" idx="1"/>
          </p:nvPr>
        </p:nvSpPr>
        <p:spPr/>
        <p:txBody>
          <a:bodyPr/>
          <a:lstStyle/>
          <a:p>
            <a:r>
              <a:rPr lang="ar-EG"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C12502ED-32EA-4C26-B520-75DD9DE87DA4}"/>
              </a:ext>
            </a:extLst>
          </p:cNvPr>
          <p:cNvSpPr>
            <a:spLocks noGrp="1"/>
          </p:cNvSpPr>
          <p:nvPr>
            <p:ph type="body" sz="quarter" idx="3"/>
          </p:nvPr>
        </p:nvSpPr>
        <p:spPr/>
        <p:txBody>
          <a:bodyPr/>
          <a:lstStyle/>
          <a:p>
            <a:r>
              <a:rPr lang="en-US" dirty="0"/>
              <a:t>Ten;\o </a:t>
            </a:r>
            <a:r>
              <a:rPr lang="en-US" dirty="0" err="1"/>
              <a:t>ouo</a:t>
            </a:r>
            <a:r>
              <a:rPr lang="en-US" dirty="0"/>
              <a:t>\ </a:t>
            </a:r>
            <a:r>
              <a:rPr lang="en-US" dirty="0" err="1"/>
              <a:t>tentwb</a:t>
            </a:r>
            <a:r>
              <a:rPr lang="en-US" dirty="0"/>
              <a:t>\</a:t>
            </a:r>
            <a:r>
              <a:rPr lang="ar-EG" dirty="0"/>
              <a:t> </a:t>
            </a:r>
            <a:r>
              <a:rPr lang="en-US" dirty="0"/>
              <a:t>`</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376855043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3" action="ppaction://hlinksldjump"/>
            <a:extLst>
              <a:ext uri="{FF2B5EF4-FFF2-40B4-BE49-F238E27FC236}">
                <a16:creationId xmlns:a16="http://schemas.microsoft.com/office/drawing/2014/main" id="{A4C16B35-9A05-430F-8F08-ED2A8C5C1357}"/>
              </a:ext>
            </a:extLst>
          </p:cNvPr>
          <p:cNvSpPr txBox="1"/>
          <p:nvPr/>
        </p:nvSpPr>
        <p:spPr>
          <a:xfrm>
            <a:off x="7252951" y="4049841"/>
            <a:ext cx="197361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en-US" dirty="0" err="1"/>
              <a:t>اوشية</a:t>
            </a:r>
            <a:r>
              <a:rPr lang="en-US" dirty="0"/>
              <a:t> </a:t>
            </a:r>
            <a:r>
              <a:rPr lang="en-US" dirty="0" err="1"/>
              <a:t>القرابين</a:t>
            </a:r>
            <a:endParaRPr lang="en-US" dirty="0"/>
          </a:p>
        </p:txBody>
      </p:sp>
      <p:sp>
        <p:nvSpPr>
          <p:cNvPr id="2" name="Title 1">
            <a:extLst>
              <a:ext uri="{FF2B5EF4-FFF2-40B4-BE49-F238E27FC236}">
                <a16:creationId xmlns:a16="http://schemas.microsoft.com/office/drawing/2014/main" id="{75FBAE55-78D6-4F28-A922-0435E495929F}"/>
              </a:ext>
            </a:extLst>
          </p:cNvPr>
          <p:cNvSpPr>
            <a:spLocks noGrp="1"/>
          </p:cNvSpPr>
          <p:nvPr>
            <p:ph type="title"/>
          </p:nvPr>
        </p:nvSpPr>
        <p:spPr/>
        <p:txBody>
          <a:bodyPr>
            <a:normAutofit/>
          </a:bodyPr>
          <a:lstStyle/>
          <a:p>
            <a:r>
              <a:rPr lang="ar-EG" dirty="0"/>
              <a:t>أذكر يا رب آباءنا وإخوتنا المسافرين</a:t>
            </a:r>
            <a:endParaRPr lang="en-US" dirty="0"/>
          </a:p>
        </p:txBody>
      </p:sp>
      <p:sp>
        <p:nvSpPr>
          <p:cNvPr id="5" name="Text Placeholder 4">
            <a:extLst>
              <a:ext uri="{FF2B5EF4-FFF2-40B4-BE49-F238E27FC236}">
                <a16:creationId xmlns:a16="http://schemas.microsoft.com/office/drawing/2014/main" id="{1D2E8D0C-024A-46B8-B7C0-CD4BCD7E1422}"/>
              </a:ext>
            </a:extLst>
          </p:cNvPr>
          <p:cNvSpPr>
            <a:spLocks noGrp="1"/>
          </p:cNvSpPr>
          <p:nvPr>
            <p:ph type="body" idx="1"/>
          </p:nvPr>
        </p:nvSpPr>
        <p:spPr/>
        <p:txBody>
          <a:bodyPr/>
          <a:lstStyle/>
          <a:p>
            <a:r>
              <a:rPr lang="ar-EG" sz="3200" dirty="0"/>
              <a:t> آرى إفميفئى إبشويس إن نينوتى نيم نين إسنيو إيطاف شى إى إبشيممو</a:t>
            </a:r>
          </a:p>
        </p:txBody>
      </p:sp>
      <p:sp>
        <p:nvSpPr>
          <p:cNvPr id="6" name="Text Placeholder 5">
            <a:extLst>
              <a:ext uri="{FF2B5EF4-FFF2-40B4-BE49-F238E27FC236}">
                <a16:creationId xmlns:a16="http://schemas.microsoft.com/office/drawing/2014/main" id="{8B39B1DA-BE64-4215-9C17-2E28BB4FB665}"/>
              </a:ext>
            </a:extLst>
          </p:cNvPr>
          <p:cNvSpPr>
            <a:spLocks noGrp="1"/>
          </p:cNvSpPr>
          <p:nvPr>
            <p:ph type="body" sz="quarter" idx="3"/>
          </p:nvPr>
        </p:nvSpPr>
        <p:spPr>
          <a:xfrm>
            <a:off x="41284" y="5104226"/>
            <a:ext cx="9144000" cy="682357"/>
          </a:xfrm>
        </p:spPr>
        <p:txBody>
          <a:bodyPr/>
          <a:lstStyle/>
          <a:p>
            <a:r>
              <a:rPr lang="pt-BR" sz="3200" dirty="0"/>
              <a:t>Ari`vmeu`i ~P_</a:t>
            </a:r>
            <a:r>
              <a:rPr lang="ar-EG" sz="3200" dirty="0"/>
              <a:t> </a:t>
            </a:r>
            <a:r>
              <a:rPr lang="pt-BR" sz="3200" dirty="0"/>
              <a:t> `nnenio; nem</a:t>
            </a:r>
            <a:r>
              <a:rPr lang="ar-EG" sz="3200" dirty="0"/>
              <a:t> </a:t>
            </a:r>
            <a:r>
              <a:rPr lang="pt-BR" sz="3200" dirty="0"/>
              <a:t>nen`cnhou `etau]e `e`p]emmo</a:t>
            </a:r>
          </a:p>
        </p:txBody>
      </p:sp>
    </p:spTree>
    <p:extLst>
      <p:ext uri="{BB962C8B-B14F-4D97-AF65-F5344CB8AC3E}">
        <p14:creationId xmlns:p14="http://schemas.microsoft.com/office/powerpoint/2010/main" val="46149762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41D-DF8F-43F1-B35A-BCE1A5304AF6}"/>
              </a:ext>
            </a:extLst>
          </p:cNvPr>
          <p:cNvSpPr>
            <a:spLocks noGrp="1"/>
          </p:cNvSpPr>
          <p:nvPr>
            <p:ph type="title"/>
          </p:nvPr>
        </p:nvSpPr>
        <p:spPr/>
        <p:txBody>
          <a:bodyPr>
            <a:normAutofit/>
          </a:bodyPr>
          <a:lstStyle/>
          <a:p>
            <a:r>
              <a:rPr lang="ar-EG" dirty="0"/>
              <a:t> أطلبوا عن آبائنا و إخوتنا المسافرين</a:t>
            </a:r>
            <a:endParaRPr lang="en-US" dirty="0"/>
          </a:p>
        </p:txBody>
      </p:sp>
      <p:sp>
        <p:nvSpPr>
          <p:cNvPr id="3" name="Text Placeholder 2">
            <a:extLst>
              <a:ext uri="{FF2B5EF4-FFF2-40B4-BE49-F238E27FC236}">
                <a16:creationId xmlns:a16="http://schemas.microsoft.com/office/drawing/2014/main" id="{4EFF5875-9035-4DAD-93CC-E6D072990D4A}"/>
              </a:ext>
            </a:extLst>
          </p:cNvPr>
          <p:cNvSpPr>
            <a:spLocks noGrp="1"/>
          </p:cNvSpPr>
          <p:nvPr>
            <p:ph type="body" idx="1"/>
          </p:nvPr>
        </p:nvSpPr>
        <p:spPr/>
        <p:txBody>
          <a:bodyPr/>
          <a:lstStyle/>
          <a:p>
            <a:r>
              <a:rPr lang="ar-EG" dirty="0"/>
              <a:t>طوبه أيجين نينيوتي نيم نين أسنيو إيطاف شي أبشمو</a:t>
            </a:r>
          </a:p>
        </p:txBody>
      </p:sp>
      <p:sp>
        <p:nvSpPr>
          <p:cNvPr id="5" name="Text Placeholder 4">
            <a:extLst>
              <a:ext uri="{FF2B5EF4-FFF2-40B4-BE49-F238E27FC236}">
                <a16:creationId xmlns:a16="http://schemas.microsoft.com/office/drawing/2014/main" id="{FCC83139-57A6-4E89-A0A6-61095AA45758}"/>
              </a:ext>
            </a:extLst>
          </p:cNvPr>
          <p:cNvSpPr>
            <a:spLocks noGrp="1"/>
          </p:cNvSpPr>
          <p:nvPr>
            <p:ph type="body" sz="quarter" idx="3"/>
          </p:nvPr>
        </p:nvSpPr>
        <p:spPr/>
        <p:txBody>
          <a:bodyPr/>
          <a:lstStyle/>
          <a:p>
            <a:r>
              <a:rPr lang="pt-BR" dirty="0"/>
              <a:t>Twb\ `ejen nenio;  nem nen`cnhou</a:t>
            </a:r>
            <a:r>
              <a:rPr lang="ar-EG" dirty="0"/>
              <a:t> </a:t>
            </a:r>
            <a:r>
              <a:rPr lang="pt-BR" dirty="0"/>
              <a:t> `etau]e  `e`p]emmo</a:t>
            </a:r>
          </a:p>
        </p:txBody>
      </p:sp>
    </p:spTree>
    <p:extLst>
      <p:ext uri="{BB962C8B-B14F-4D97-AF65-F5344CB8AC3E}">
        <p14:creationId xmlns:p14="http://schemas.microsoft.com/office/powerpoint/2010/main" val="394895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4419600"/>
            <a:ext cx="64008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الثالوث المقدس إرحمنا</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76200" y="5219700"/>
            <a:ext cx="9144000"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000" b="1" i="0" u="none" strike="noStrike" kern="1200" cap="none" spc="0" normalizeH="0" baseline="0" noProof="0" dirty="0">
                <a:ln>
                  <a:noFill/>
                </a:ln>
                <a:solidFill>
                  <a:srgbClr val="FFC000"/>
                </a:solidFill>
                <a:effectLst/>
                <a:uLnTx/>
                <a:uFillTx/>
                <a:latin typeface="Avva_Shenouda" pitchFamily="34" charset="2"/>
                <a:ea typeface="+mn-ea"/>
                <a:cs typeface="+mn-cs"/>
              </a:rPr>
              <a:t>pan `aji`a `triac `ele`3con `3mac</a:t>
            </a:r>
            <a:endParaRPr kumimoji="0" lang="en-US" sz="6600" b="1"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6" name="Rectangle 5"/>
          <p:cNvSpPr/>
          <p:nvPr/>
        </p:nvSpPr>
        <p:spPr>
          <a:xfrm>
            <a:off x="1066800" y="6019800"/>
            <a:ext cx="6858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بان أجيا إترياس إيليسون إيماس </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وقبلتنا إليك أشفقت علينا و عضدتنا</a:t>
            </a:r>
            <a:endParaRPr lang="en-US" sz="4400" dirty="0"/>
          </a:p>
        </p:txBody>
      </p:sp>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lstStyle/>
          <a:p>
            <a:r>
              <a:rPr lang="en-US" sz="4400" dirty="0" err="1"/>
              <a:t>ak</a:t>
            </a:r>
            <a:r>
              <a:rPr lang="en-US" sz="4400" dirty="0"/>
              <a:t>]</a:t>
            </a:r>
            <a:r>
              <a:rPr lang="en-US" sz="4400" dirty="0" err="1"/>
              <a:t>opten</a:t>
            </a:r>
            <a:r>
              <a:rPr lang="en-US" sz="4400" dirty="0"/>
              <a:t> `</a:t>
            </a:r>
            <a:r>
              <a:rPr lang="en-US" sz="4400" dirty="0" err="1"/>
              <a:t>erok</a:t>
            </a:r>
            <a:r>
              <a:rPr lang="en-US" sz="4400" dirty="0"/>
              <a:t>&gt;</a:t>
            </a:r>
            <a:r>
              <a:rPr lang="en-US" sz="4400" dirty="0" err="1"/>
              <a:t>ak</a:t>
            </a:r>
            <a:r>
              <a:rPr lang="en-US" sz="4400" dirty="0"/>
              <a:t>;`</a:t>
            </a:r>
            <a:r>
              <a:rPr lang="en-US" sz="4400" dirty="0" err="1"/>
              <a:t>aco</a:t>
            </a:r>
            <a:r>
              <a:rPr lang="en-US" sz="4400" dirty="0"/>
              <a:t> `</a:t>
            </a:r>
            <a:r>
              <a:rPr lang="en-US" sz="4400" dirty="0" err="1"/>
              <a:t>eron</a:t>
            </a:r>
            <a:r>
              <a:rPr lang="en-US" sz="4400" dirty="0"/>
              <a:t>&gt;</a:t>
            </a:r>
            <a:r>
              <a:rPr lang="en-US" sz="4400" dirty="0" err="1"/>
              <a:t>ak;toten</a:t>
            </a:r>
            <a:endParaRPr lang="en-US" sz="4400" dirty="0"/>
          </a:p>
        </p:txBody>
      </p:sp>
    </p:spTree>
    <p:extLst>
      <p:ext uri="{BB962C8B-B14F-4D97-AF65-F5344CB8AC3E}">
        <p14:creationId xmlns:p14="http://schemas.microsoft.com/office/powerpoint/2010/main" val="276640511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ED12-4535-40F5-B996-245F5F387CAE}"/>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E39787A9-816B-40F1-B5A5-F2C1F90D1043}"/>
              </a:ext>
            </a:extLst>
          </p:cNvPr>
          <p:cNvSpPr>
            <a:spLocks noGrp="1"/>
          </p:cNvSpPr>
          <p:nvPr>
            <p:ph type="body" idx="1"/>
          </p:nvPr>
        </p:nvSpPr>
        <p:spPr/>
        <p:txBody>
          <a:bodyPr/>
          <a:lstStyle/>
          <a:p>
            <a:r>
              <a:rPr lang="ar-EG" dirty="0"/>
              <a:t>يى نيئثميفئى إيشى خين ماى نيفين</a:t>
            </a:r>
          </a:p>
        </p:txBody>
      </p:sp>
      <p:sp>
        <p:nvSpPr>
          <p:cNvPr id="5" name="Text Placeholder 4">
            <a:extLst>
              <a:ext uri="{FF2B5EF4-FFF2-40B4-BE49-F238E27FC236}">
                <a16:creationId xmlns:a16="http://schemas.microsoft.com/office/drawing/2014/main" id="{6F8C9490-1E42-4198-A1D3-983C24303110}"/>
              </a:ext>
            </a:extLst>
          </p:cNvPr>
          <p:cNvSpPr>
            <a:spLocks noGrp="1"/>
          </p:cNvSpPr>
          <p:nvPr>
            <p:ph type="body" sz="quarter" idx="3"/>
          </p:nvPr>
        </p:nvSpPr>
        <p:spPr/>
        <p:txBody>
          <a:bodyPr/>
          <a:lstStyle/>
          <a:p>
            <a:r>
              <a:rPr lang="it-IT" dirty="0"/>
              <a:t>ie nheqmeu`i `e]e 'en mai niben&gt;</a:t>
            </a:r>
          </a:p>
        </p:txBody>
      </p:sp>
    </p:spTree>
    <p:extLst>
      <p:ext uri="{BB962C8B-B14F-4D97-AF65-F5344CB8AC3E}">
        <p14:creationId xmlns:p14="http://schemas.microsoft.com/office/powerpoint/2010/main" val="381873882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A10A-2708-48BF-BA09-AC93F663FBB3}"/>
              </a:ext>
            </a:extLst>
          </p:cNvPr>
          <p:cNvSpPr>
            <a:spLocks noGrp="1"/>
          </p:cNvSpPr>
          <p:nvPr>
            <p:ph type="title"/>
          </p:nvPr>
        </p:nvSpPr>
        <p:spPr/>
        <p:txBody>
          <a:bodyPr>
            <a:normAutofit/>
          </a:bodyPr>
          <a:lstStyle/>
          <a:p>
            <a:r>
              <a:rPr lang="ar-EG" sz="4400" dirty="0"/>
              <a:t>لكي</a:t>
            </a:r>
            <a:r>
              <a:rPr lang="ar-EG" dirty="0"/>
              <a:t> يسهل طرقهم أجمعين</a:t>
            </a:r>
            <a:endParaRPr lang="en-US" dirty="0"/>
          </a:p>
        </p:txBody>
      </p:sp>
      <p:sp>
        <p:nvSpPr>
          <p:cNvPr id="3" name="Text Placeholder 2">
            <a:extLst>
              <a:ext uri="{FF2B5EF4-FFF2-40B4-BE49-F238E27FC236}">
                <a16:creationId xmlns:a16="http://schemas.microsoft.com/office/drawing/2014/main" id="{6909E011-D8CF-4003-965C-ECBE2122C8EA}"/>
              </a:ext>
            </a:extLst>
          </p:cNvPr>
          <p:cNvSpPr>
            <a:spLocks noGrp="1"/>
          </p:cNvSpPr>
          <p:nvPr>
            <p:ph type="body" idx="1"/>
          </p:nvPr>
        </p:nvSpPr>
        <p:spPr/>
        <p:txBody>
          <a:bodyPr/>
          <a:lstStyle/>
          <a:p>
            <a:r>
              <a:rPr lang="ar-EG" sz="4800" dirty="0"/>
              <a:t>سوطون نومويت تيرو</a:t>
            </a:r>
          </a:p>
        </p:txBody>
      </p:sp>
      <p:sp>
        <p:nvSpPr>
          <p:cNvPr id="5" name="Text Placeholder 4">
            <a:extLst>
              <a:ext uri="{FF2B5EF4-FFF2-40B4-BE49-F238E27FC236}">
                <a16:creationId xmlns:a16="http://schemas.microsoft.com/office/drawing/2014/main" id="{36579075-8AC9-40AE-A3AE-0D8DEE26E3F2}"/>
              </a:ext>
            </a:extLst>
          </p:cNvPr>
          <p:cNvSpPr>
            <a:spLocks noGrp="1"/>
          </p:cNvSpPr>
          <p:nvPr>
            <p:ph type="body" sz="quarter" idx="3"/>
          </p:nvPr>
        </p:nvSpPr>
        <p:spPr/>
        <p:txBody>
          <a:bodyPr/>
          <a:lstStyle/>
          <a:p>
            <a:r>
              <a:rPr lang="en-US" sz="4800" dirty="0" err="1"/>
              <a:t>cooutwn</a:t>
            </a:r>
            <a:r>
              <a:rPr lang="en-US" sz="4800" dirty="0"/>
              <a:t> </a:t>
            </a:r>
            <a:r>
              <a:rPr lang="en-US" sz="4800" dirty="0" err="1"/>
              <a:t>noumwit</a:t>
            </a:r>
            <a:r>
              <a:rPr lang="en-US" sz="4800" dirty="0"/>
              <a:t> </a:t>
            </a:r>
            <a:r>
              <a:rPr lang="en-US" sz="4800" dirty="0" err="1"/>
              <a:t>throu</a:t>
            </a:r>
            <a:endParaRPr lang="en-US" sz="4800" dirty="0"/>
          </a:p>
        </p:txBody>
      </p:sp>
    </p:spTree>
    <p:extLst>
      <p:ext uri="{BB962C8B-B14F-4D97-AF65-F5344CB8AC3E}">
        <p14:creationId xmlns:p14="http://schemas.microsoft.com/office/powerpoint/2010/main" val="143308229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1AEF-E6A7-4197-B87B-E6092861E79E}"/>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82C35443-7909-44ED-B390-3C2C52FD746E}"/>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BB73C383-673E-43BC-81EC-619664CF62A4}"/>
              </a:ext>
            </a:extLst>
          </p:cNvPr>
          <p:cNvSpPr>
            <a:spLocks noGrp="1"/>
          </p:cNvSpPr>
          <p:nvPr>
            <p:ph type="body" sz="quarter" idx="3"/>
          </p:nvPr>
        </p:nvSpPr>
        <p:spPr/>
        <p:txBody>
          <a:bodyPr/>
          <a:lstStyle/>
          <a:p>
            <a:r>
              <a:rPr lang="nl-NL" sz="4400" dirty="0"/>
              <a:t>`ite `ebol\iten</a:t>
            </a:r>
            <a:r>
              <a:rPr lang="ar-EG" sz="4400" dirty="0"/>
              <a:t> </a:t>
            </a:r>
            <a:r>
              <a:rPr lang="nl-NL" sz="4400" dirty="0"/>
              <a:t> `viom&gt; ie niiarwou</a:t>
            </a:r>
          </a:p>
        </p:txBody>
      </p:sp>
    </p:spTree>
    <p:extLst>
      <p:ext uri="{BB962C8B-B14F-4D97-AF65-F5344CB8AC3E}">
        <p14:creationId xmlns:p14="http://schemas.microsoft.com/office/powerpoint/2010/main" val="35941876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233E-AABF-4253-AAD0-211B413483B3}"/>
              </a:ext>
            </a:extLst>
          </p:cNvPr>
          <p:cNvSpPr>
            <a:spLocks noGrp="1"/>
          </p:cNvSpPr>
          <p:nvPr>
            <p:ph type="title"/>
          </p:nvPr>
        </p:nvSpPr>
        <p:spPr/>
        <p:txBody>
          <a:bodyPr>
            <a:normAutofit/>
          </a:bodyPr>
          <a:lstStyle/>
          <a:p>
            <a:r>
              <a:rPr lang="ar-EG" dirty="0"/>
              <a:t>أو البحيرات أو الجو أو الطرق المسلوكة</a:t>
            </a:r>
            <a:endParaRPr lang="en-US" dirty="0"/>
          </a:p>
        </p:txBody>
      </p:sp>
      <p:sp>
        <p:nvSpPr>
          <p:cNvPr id="3" name="Text Placeholder 2">
            <a:extLst>
              <a:ext uri="{FF2B5EF4-FFF2-40B4-BE49-F238E27FC236}">
                <a16:creationId xmlns:a16="http://schemas.microsoft.com/office/drawing/2014/main" id="{729E66B9-E94C-4B09-9153-E341190E9C94}"/>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7638EBB9-A651-4F10-B7B9-84C1B3E7B0BA}"/>
              </a:ext>
            </a:extLst>
          </p:cNvPr>
          <p:cNvSpPr>
            <a:spLocks noGrp="1"/>
          </p:cNvSpPr>
          <p:nvPr>
            <p:ph type="body" sz="quarter" idx="3"/>
          </p:nvPr>
        </p:nvSpPr>
        <p:spPr/>
        <p:txBody>
          <a:bodyPr/>
          <a:lstStyle/>
          <a:p>
            <a:r>
              <a:rPr lang="en-US" sz="3200" dirty="0" err="1">
                <a:latin typeface="Avva_Shenouda" panose="020B0500000000000000" pitchFamily="34" charset="2"/>
              </a:rPr>
              <a:t>ie</a:t>
            </a:r>
            <a:r>
              <a:rPr lang="en-US" sz="3200" dirty="0">
                <a:latin typeface="Avva_Shenouda" panose="020B0500000000000000" pitchFamily="34" charset="2"/>
              </a:rPr>
              <a:t> nilvmn3 </a:t>
            </a:r>
            <a:r>
              <a:rPr lang="en-US" sz="3200" dirty="0" err="1">
                <a:latin typeface="Avva_Shenouda" panose="020B0500000000000000" pitchFamily="34" charset="2"/>
              </a:rPr>
              <a:t>ie</a:t>
            </a:r>
            <a:r>
              <a:rPr lang="en-US" sz="3200" dirty="0">
                <a:latin typeface="Avva_Shenouda" panose="020B0500000000000000" pitchFamily="34" charset="2"/>
              </a:rPr>
              <a:t> </a:t>
            </a:r>
            <a:r>
              <a:rPr lang="en-US" sz="3200" dirty="0" err="1">
                <a:latin typeface="Avva_Shenouda" panose="020B0500000000000000" pitchFamily="34" charset="2"/>
              </a:rPr>
              <a:t>nimwit</a:t>
            </a:r>
            <a:r>
              <a:rPr lang="en-US" sz="3200" dirty="0">
                <a:latin typeface="Avva_Shenouda" panose="020B0500000000000000" pitchFamily="34" charset="2"/>
              </a:rPr>
              <a:t> `mmo2i </a:t>
            </a:r>
            <a:r>
              <a:rPr lang="en-US" sz="4400" dirty="0" err="1"/>
              <a:t>ie</a:t>
            </a:r>
            <a:r>
              <a:rPr lang="en-US" sz="4400" dirty="0"/>
              <a:t> </a:t>
            </a:r>
            <a:r>
              <a:rPr lang="en-US" sz="4400" dirty="0" err="1"/>
              <a:t>piahr</a:t>
            </a:r>
            <a:endParaRPr lang="en-US" sz="3200" dirty="0"/>
          </a:p>
        </p:txBody>
      </p:sp>
    </p:spTree>
    <p:extLst>
      <p:ext uri="{BB962C8B-B14F-4D97-AF65-F5344CB8AC3E}">
        <p14:creationId xmlns:p14="http://schemas.microsoft.com/office/powerpoint/2010/main" val="411527227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1F94-08FB-4B4A-9861-DD4622F81B29}"/>
              </a:ext>
            </a:extLst>
          </p:cNvPr>
          <p:cNvSpPr>
            <a:spLocks noGrp="1"/>
          </p:cNvSpPr>
          <p:nvPr>
            <p:ph type="title"/>
          </p:nvPr>
        </p:nvSpPr>
        <p:spPr/>
        <p:txBody>
          <a:bodyPr>
            <a:normAutofit/>
          </a:bodyPr>
          <a:lstStyle/>
          <a:p>
            <a:r>
              <a:rPr lang="ar-EG" sz="4800" dirty="0"/>
              <a:t>أو المسافرين بكل نوع </a:t>
            </a:r>
            <a:endParaRPr lang="en-US" sz="4800" dirty="0"/>
          </a:p>
        </p:txBody>
      </p:sp>
      <p:sp>
        <p:nvSpPr>
          <p:cNvPr id="3" name="Text Placeholder 2">
            <a:extLst>
              <a:ext uri="{FF2B5EF4-FFF2-40B4-BE49-F238E27FC236}">
                <a16:creationId xmlns:a16="http://schemas.microsoft.com/office/drawing/2014/main" id="{133D8429-E7E1-4601-ACEB-49E81804D99A}"/>
              </a:ext>
            </a:extLst>
          </p:cNvPr>
          <p:cNvSpPr>
            <a:spLocks noGrp="1"/>
          </p:cNvSpPr>
          <p:nvPr>
            <p:ph type="body" idx="1"/>
          </p:nvPr>
        </p:nvSpPr>
        <p:spPr/>
        <p:txBody>
          <a:bodyPr/>
          <a:lstStyle/>
          <a:p>
            <a:r>
              <a:rPr lang="ar-EG" sz="4400" dirty="0"/>
              <a:t>إيفيري أمبوجين موشي أنريتي نيفين</a:t>
            </a:r>
          </a:p>
        </p:txBody>
      </p:sp>
      <p:sp>
        <p:nvSpPr>
          <p:cNvPr id="5" name="Text Placeholder 4">
            <a:extLst>
              <a:ext uri="{FF2B5EF4-FFF2-40B4-BE49-F238E27FC236}">
                <a16:creationId xmlns:a16="http://schemas.microsoft.com/office/drawing/2014/main" id="{338C546A-8D89-41F3-9681-B48AE61FDD53}"/>
              </a:ext>
            </a:extLst>
          </p:cNvPr>
          <p:cNvSpPr>
            <a:spLocks noGrp="1"/>
          </p:cNvSpPr>
          <p:nvPr>
            <p:ph type="body" sz="quarter" idx="3"/>
          </p:nvPr>
        </p:nvSpPr>
        <p:spPr/>
        <p:txBody>
          <a:bodyPr/>
          <a:lstStyle/>
          <a:p>
            <a:r>
              <a:rPr lang="nn-NO" sz="4400" dirty="0"/>
              <a:t>ie eu`iri `mpoujinmo]i `nrh; niben</a:t>
            </a:r>
          </a:p>
        </p:txBody>
      </p:sp>
    </p:spTree>
    <p:extLst>
      <p:ext uri="{BB962C8B-B14F-4D97-AF65-F5344CB8AC3E}">
        <p14:creationId xmlns:p14="http://schemas.microsoft.com/office/powerpoint/2010/main" val="190770971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F06A-E2DA-487A-9ED8-9DB0AA38DA95}"/>
              </a:ext>
            </a:extLst>
          </p:cNvPr>
          <p:cNvSpPr>
            <a:spLocks noGrp="1"/>
          </p:cNvSpPr>
          <p:nvPr>
            <p:ph type="title"/>
          </p:nvPr>
        </p:nvSpPr>
        <p:spPr/>
        <p:txBody>
          <a:bodyPr>
            <a:normAutofit/>
          </a:bodyPr>
          <a:lstStyle/>
          <a:p>
            <a:r>
              <a:rPr lang="ar-EG" dirty="0"/>
              <a:t>لكي المسيح إلهنا</a:t>
            </a:r>
            <a:endParaRPr lang="en-US" dirty="0"/>
          </a:p>
        </p:txBody>
      </p:sp>
      <p:sp>
        <p:nvSpPr>
          <p:cNvPr id="3" name="Text Placeholder 2">
            <a:extLst>
              <a:ext uri="{FF2B5EF4-FFF2-40B4-BE49-F238E27FC236}">
                <a16:creationId xmlns:a16="http://schemas.microsoft.com/office/drawing/2014/main" id="{A9CB0DA9-991A-4519-8E56-B00F616C7787}"/>
              </a:ext>
            </a:extLst>
          </p:cNvPr>
          <p:cNvSpPr>
            <a:spLocks noGrp="1"/>
          </p:cNvSpPr>
          <p:nvPr>
            <p:ph type="body" idx="1"/>
          </p:nvPr>
        </p:nvSpPr>
        <p:spPr/>
        <p:txBody>
          <a:bodyPr/>
          <a:lstStyle/>
          <a:p>
            <a:r>
              <a:rPr lang="ar-EG" dirty="0"/>
              <a:t>هينا أنتي بخرستوس بينوتي</a:t>
            </a:r>
          </a:p>
        </p:txBody>
      </p:sp>
      <p:sp>
        <p:nvSpPr>
          <p:cNvPr id="5" name="Text Placeholder 4">
            <a:extLst>
              <a:ext uri="{FF2B5EF4-FFF2-40B4-BE49-F238E27FC236}">
                <a16:creationId xmlns:a16="http://schemas.microsoft.com/office/drawing/2014/main" id="{07F9C794-CE28-4A30-B02D-19ADC35E9002}"/>
              </a:ext>
            </a:extLst>
          </p:cNvPr>
          <p:cNvSpPr>
            <a:spLocks noGrp="1"/>
          </p:cNvSpPr>
          <p:nvPr>
            <p:ph type="body" sz="quarter" idx="3"/>
          </p:nvPr>
        </p:nvSpPr>
        <p:spPr/>
        <p:txBody>
          <a:bodyPr/>
          <a:lstStyle/>
          <a:p>
            <a:r>
              <a:rPr lang="en-US" dirty="0" err="1">
                <a:latin typeface="Avva_Shenouda" panose="020B0500000000000000" pitchFamily="34" charset="2"/>
              </a:rPr>
              <a:t>hina</a:t>
            </a:r>
            <a:r>
              <a:rPr lang="en-US" dirty="0">
                <a:latin typeface="Avva_Shenouda" panose="020B0500000000000000" pitchFamily="34" charset="2"/>
              </a:rPr>
              <a:t> `</a:t>
            </a:r>
            <a:r>
              <a:rPr lang="en-US" dirty="0" err="1">
                <a:latin typeface="Avva_Shenouda" panose="020B0500000000000000" pitchFamily="34" charset="2"/>
              </a:rPr>
              <a:t>nte</a:t>
            </a:r>
            <a:r>
              <a:rPr lang="en-US" dirty="0">
                <a:latin typeface="Avva_Shenouda" panose="020B0500000000000000" pitchFamily="34" charset="2"/>
              </a:rPr>
              <a:t> </a:t>
            </a:r>
            <a:r>
              <a:rPr lang="en-US" dirty="0" err="1">
                <a:latin typeface="Avva_Shenouda" panose="020B0500000000000000" pitchFamily="34" charset="2"/>
              </a:rPr>
              <a:t>Pixrictoc</a:t>
            </a:r>
            <a:r>
              <a:rPr lang="en-US" dirty="0">
                <a:latin typeface="Avva_Shenouda" panose="020B0500000000000000" pitchFamily="34" charset="2"/>
              </a:rPr>
              <a:t> Pennov5</a:t>
            </a:r>
          </a:p>
        </p:txBody>
      </p:sp>
    </p:spTree>
    <p:extLst>
      <p:ext uri="{BB962C8B-B14F-4D97-AF65-F5344CB8AC3E}">
        <p14:creationId xmlns:p14="http://schemas.microsoft.com/office/powerpoint/2010/main" val="86363528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B06-55B4-4ED8-B810-605351EF0D49}"/>
              </a:ext>
            </a:extLst>
          </p:cNvPr>
          <p:cNvSpPr>
            <a:spLocks noGrp="1"/>
          </p:cNvSpPr>
          <p:nvPr>
            <p:ph type="title"/>
          </p:nvPr>
        </p:nvSpPr>
        <p:spPr>
          <a:xfrm>
            <a:off x="0" y="4338365"/>
            <a:ext cx="9144000" cy="782371"/>
          </a:xfrm>
        </p:spPr>
        <p:txBody>
          <a:bodyPr>
            <a:normAutofit/>
          </a:bodyPr>
          <a:lstStyle/>
          <a:p>
            <a:r>
              <a:rPr lang="ar-EG" dirty="0"/>
              <a:t>يردهم الي مساكنهم سالمين</a:t>
            </a:r>
            <a:endParaRPr lang="en-US" dirty="0"/>
          </a:p>
        </p:txBody>
      </p:sp>
      <p:sp>
        <p:nvSpPr>
          <p:cNvPr id="3" name="Text Placeholder 2">
            <a:extLst>
              <a:ext uri="{FF2B5EF4-FFF2-40B4-BE49-F238E27FC236}">
                <a16:creationId xmlns:a16="http://schemas.microsoft.com/office/drawing/2014/main" id="{2702E121-93AF-4326-8968-02974545FB66}"/>
              </a:ext>
            </a:extLst>
          </p:cNvPr>
          <p:cNvSpPr>
            <a:spLocks noGrp="1"/>
          </p:cNvSpPr>
          <p:nvPr>
            <p:ph type="body" idx="1"/>
          </p:nvPr>
        </p:nvSpPr>
        <p:spPr/>
        <p:txBody>
          <a:bodyPr/>
          <a:lstStyle/>
          <a:p>
            <a:r>
              <a:rPr lang="ar-EG" dirty="0"/>
              <a:t>طاستوؤو إيني إيتي نؤو أمان شوبي خين أوهيريني </a:t>
            </a:r>
          </a:p>
        </p:txBody>
      </p:sp>
      <p:sp>
        <p:nvSpPr>
          <p:cNvPr id="5" name="Text Placeholder 4">
            <a:extLst>
              <a:ext uri="{FF2B5EF4-FFF2-40B4-BE49-F238E27FC236}">
                <a16:creationId xmlns:a16="http://schemas.microsoft.com/office/drawing/2014/main" id="{B10AB419-5C9B-4A62-BFB5-FEBF0DD26BE5}"/>
              </a:ext>
            </a:extLst>
          </p:cNvPr>
          <p:cNvSpPr>
            <a:spLocks noGrp="1"/>
          </p:cNvSpPr>
          <p:nvPr>
            <p:ph type="body" sz="quarter" idx="3"/>
          </p:nvPr>
        </p:nvSpPr>
        <p:spPr>
          <a:xfrm>
            <a:off x="0" y="5490306"/>
            <a:ext cx="9144000" cy="682357"/>
          </a:xfrm>
        </p:spPr>
        <p:txBody>
          <a:bodyPr/>
          <a:lstStyle/>
          <a:p>
            <a:r>
              <a:rPr lang="en-US" sz="3200" dirty="0">
                <a:latin typeface="Avva_Shenouda" panose="020B0500000000000000" pitchFamily="34" charset="2"/>
              </a:rPr>
              <a:t>tac0wov `en3`ete </a:t>
            </a:r>
            <a:r>
              <a:rPr lang="en-US" sz="3200" dirty="0" err="1">
                <a:latin typeface="Avva_Shenouda" panose="020B0500000000000000" pitchFamily="34" charset="2"/>
              </a:rPr>
              <a:t>novov</a:t>
            </a:r>
            <a:r>
              <a:rPr lang="en-US" sz="3200" dirty="0">
                <a:latin typeface="Avva_Shenouda" panose="020B0500000000000000" pitchFamily="34" charset="2"/>
              </a:rPr>
              <a:t> `mman2wpi </a:t>
            </a:r>
            <a:r>
              <a:rPr lang="en-US" sz="3200" dirty="0" err="1">
                <a:latin typeface="Avva_Shenouda" panose="020B0500000000000000" pitchFamily="34" charset="2"/>
              </a:rPr>
              <a:t>qen</a:t>
            </a:r>
            <a:r>
              <a:rPr lang="en-US" sz="3200" dirty="0">
                <a:latin typeface="Avva_Shenouda" panose="020B0500000000000000" pitchFamily="34" charset="2"/>
              </a:rPr>
              <a:t> ovhir3n3</a:t>
            </a:r>
          </a:p>
        </p:txBody>
      </p:sp>
    </p:spTree>
    <p:extLst>
      <p:ext uri="{BB962C8B-B14F-4D97-AF65-F5344CB8AC3E}">
        <p14:creationId xmlns:p14="http://schemas.microsoft.com/office/powerpoint/2010/main" val="302740768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05A5-B5DF-4347-962E-49A38599CBB5}"/>
              </a:ext>
            </a:extLst>
          </p:cNvPr>
          <p:cNvSpPr>
            <a:spLocks noGrp="1"/>
          </p:cNvSpPr>
          <p:nvPr>
            <p:ph type="title"/>
          </p:nvPr>
        </p:nvSpPr>
        <p:spPr/>
        <p:txBody>
          <a:bodyPr>
            <a:normAutofit/>
          </a:bodyPr>
          <a:lstStyle/>
          <a:p>
            <a:r>
              <a:rPr lang="ar-EG" dirty="0"/>
              <a:t> و يغفر لنا خطايانا</a:t>
            </a:r>
            <a:endParaRPr lang="en-US" dirty="0"/>
          </a:p>
        </p:txBody>
      </p:sp>
      <p:sp>
        <p:nvSpPr>
          <p:cNvPr id="3" name="Text Placeholder 2">
            <a:extLst>
              <a:ext uri="{FF2B5EF4-FFF2-40B4-BE49-F238E27FC236}">
                <a16:creationId xmlns:a16="http://schemas.microsoft.com/office/drawing/2014/main" id="{364A6044-DC3B-4A9E-A529-D0F5D8A98AA2}"/>
              </a:ext>
            </a:extLst>
          </p:cNvPr>
          <p:cNvSpPr>
            <a:spLocks noGrp="1"/>
          </p:cNvSpPr>
          <p:nvPr>
            <p:ph type="body" idx="1"/>
          </p:nvPr>
        </p:nvSpPr>
        <p:spPr/>
        <p:txBody>
          <a:bodyPr/>
          <a:lstStyle/>
          <a:p>
            <a:r>
              <a:rPr lang="ar-EG" dirty="0"/>
              <a:t>إنيتف كانين نوفي نان إيفول</a:t>
            </a:r>
          </a:p>
        </p:txBody>
      </p:sp>
      <p:sp>
        <p:nvSpPr>
          <p:cNvPr id="5" name="Text Placeholder 4">
            <a:extLst>
              <a:ext uri="{FF2B5EF4-FFF2-40B4-BE49-F238E27FC236}">
                <a16:creationId xmlns:a16="http://schemas.microsoft.com/office/drawing/2014/main" id="{41D20A9E-0A0A-46F1-AA1D-7CDB9A7DAAEF}"/>
              </a:ext>
            </a:extLst>
          </p:cNvPr>
          <p:cNvSpPr>
            <a:spLocks noGrp="1"/>
          </p:cNvSpPr>
          <p:nvPr>
            <p:ph type="body" sz="quarter" idx="3"/>
          </p:nvPr>
        </p:nvSpPr>
        <p:spPr/>
        <p:txBody>
          <a:bodyPr/>
          <a:lstStyle/>
          <a:p>
            <a:r>
              <a:rPr lang="en-US" dirty="0">
                <a:latin typeface="Avva_Shenouda" panose="020B0500000000000000" pitchFamily="34" charset="2"/>
              </a:rPr>
              <a:t> `nte4xa </a:t>
            </a:r>
            <a:r>
              <a:rPr lang="en-US" dirty="0" err="1">
                <a:latin typeface="Avva_Shenouda" panose="020B0500000000000000" pitchFamily="34" charset="2"/>
              </a:rPr>
              <a:t>nen</a:t>
            </a:r>
            <a:r>
              <a:rPr lang="en-US" dirty="0">
                <a:latin typeface="Avva_Shenouda" panose="020B0500000000000000" pitchFamily="34" charset="2"/>
              </a:rPr>
              <a:t> </a:t>
            </a:r>
            <a:r>
              <a:rPr lang="en-US" dirty="0" err="1">
                <a:latin typeface="Avva_Shenouda" panose="020B0500000000000000" pitchFamily="34" charset="2"/>
              </a:rPr>
              <a:t>nenobi</a:t>
            </a:r>
            <a:r>
              <a:rPr lang="en-US" dirty="0">
                <a:latin typeface="Avva_Shenouda" panose="020B0500000000000000" pitchFamily="34" charset="2"/>
              </a:rPr>
              <a:t> nan ~</a:t>
            </a:r>
            <a:r>
              <a:rPr lang="en-US" dirty="0" err="1">
                <a:latin typeface="Avva_Shenouda" panose="020B0500000000000000" pitchFamily="34" charset="2"/>
              </a:rPr>
              <a:t>ebol</a:t>
            </a:r>
            <a:endParaRPr lang="en-US" dirty="0">
              <a:latin typeface="Avva_Shenouda" panose="020B0500000000000000" pitchFamily="34" charset="2"/>
            </a:endParaRPr>
          </a:p>
        </p:txBody>
      </p:sp>
    </p:spTree>
    <p:extLst>
      <p:ext uri="{BB962C8B-B14F-4D97-AF65-F5344CB8AC3E}">
        <p14:creationId xmlns:p14="http://schemas.microsoft.com/office/powerpoint/2010/main" val="161069258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673B-B5A0-4482-B43B-4D86026335BE}"/>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382C621-F62F-4312-896D-F2C1C7300239}"/>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2F5D535-C1F1-4A89-B4DE-057152C0FB9F}"/>
              </a:ext>
            </a:extLst>
          </p:cNvPr>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320859805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795-8C4F-4C69-A5E9-14405296AB07}"/>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163C4E35-E5A3-45E8-B4BF-EDA5D83AE89B}"/>
              </a:ext>
            </a:extLst>
          </p:cNvPr>
          <p:cNvSpPr>
            <a:spLocks noGrp="1"/>
          </p:cNvSpPr>
          <p:nvPr>
            <p:ph type="body" idx="1"/>
          </p:nvPr>
        </p:nvSpPr>
        <p:spPr/>
        <p:txBody>
          <a:bodyPr/>
          <a:lstStyle/>
          <a:p>
            <a:r>
              <a:rPr lang="ar-EG" sz="4400" dirty="0"/>
              <a:t>يى نيئثميفئى إيشى خين ماى نيفين</a:t>
            </a:r>
          </a:p>
        </p:txBody>
      </p:sp>
      <p:sp>
        <p:nvSpPr>
          <p:cNvPr id="5" name="Text Placeholder 4">
            <a:extLst>
              <a:ext uri="{FF2B5EF4-FFF2-40B4-BE49-F238E27FC236}">
                <a16:creationId xmlns:a16="http://schemas.microsoft.com/office/drawing/2014/main" id="{042A881A-D180-4188-A6B8-F51174993578}"/>
              </a:ext>
            </a:extLst>
          </p:cNvPr>
          <p:cNvSpPr>
            <a:spLocks noGrp="1"/>
          </p:cNvSpPr>
          <p:nvPr>
            <p:ph type="body" sz="quarter" idx="3"/>
          </p:nvPr>
        </p:nvSpPr>
        <p:spPr/>
        <p:txBody>
          <a:bodyPr/>
          <a:lstStyle/>
          <a:p>
            <a:r>
              <a:rPr lang="it-IT" sz="4400" dirty="0"/>
              <a:t>ie nheqmeu`i `e]e 'en mai niben&gt;</a:t>
            </a:r>
          </a:p>
        </p:txBody>
      </p:sp>
    </p:spTree>
    <p:extLst>
      <p:ext uri="{BB962C8B-B14F-4D97-AF65-F5344CB8AC3E}">
        <p14:creationId xmlns:p14="http://schemas.microsoft.com/office/powerpoint/2010/main" val="201119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وأتيت بنا إلى هذه الساعة</a:t>
            </a:r>
            <a:endParaRPr lang="en-US" sz="4400" dirty="0"/>
          </a:p>
        </p:txBody>
      </p:sp>
      <p:sp>
        <p:nvSpPr>
          <p:cNvPr id="6" name="Text Placeholder 5"/>
          <p:cNvSpPr>
            <a:spLocks noGrp="1"/>
          </p:cNvSpPr>
          <p:nvPr>
            <p:ph type="body" idx="1"/>
          </p:nvPr>
        </p:nvSpPr>
        <p:spPr/>
        <p:txBody>
          <a:bodyPr/>
          <a:lstStyle/>
          <a:p>
            <a:r>
              <a:rPr lang="ar-EG" sz="4400" dirty="0"/>
              <a:t>أك إين تين شا إى إهرى إيطاى أو نو ثاى</a:t>
            </a:r>
          </a:p>
        </p:txBody>
      </p:sp>
      <p:sp>
        <p:nvSpPr>
          <p:cNvPr id="7" name="Text Placeholder 6"/>
          <p:cNvSpPr>
            <a:spLocks noGrp="1"/>
          </p:cNvSpPr>
          <p:nvPr>
            <p:ph type="body" sz="quarter" idx="3"/>
          </p:nvPr>
        </p:nvSpPr>
        <p:spPr>
          <a:xfrm>
            <a:off x="101600" y="5317586"/>
            <a:ext cx="9144000" cy="682357"/>
          </a:xfrm>
        </p:spPr>
        <p:txBody>
          <a:bodyPr/>
          <a:lstStyle/>
          <a:p>
            <a:r>
              <a:rPr lang="pt-BR" sz="4800" dirty="0"/>
              <a:t>akenten ]a `e`\rhi`etaiounou qai</a:t>
            </a:r>
          </a:p>
        </p:txBody>
      </p:sp>
    </p:spTree>
    <p:extLst>
      <p:ext uri="{BB962C8B-B14F-4D97-AF65-F5344CB8AC3E}">
        <p14:creationId xmlns:p14="http://schemas.microsoft.com/office/powerpoint/2010/main" val="131056818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2830-0C31-4EF5-B3DF-D9820A38A75F}"/>
              </a:ext>
            </a:extLst>
          </p:cNvPr>
          <p:cNvSpPr>
            <a:spLocks noGrp="1"/>
          </p:cNvSpPr>
          <p:nvPr>
            <p:ph type="title"/>
          </p:nvPr>
        </p:nvSpPr>
        <p:spPr/>
        <p:txBody>
          <a:bodyPr>
            <a:normAutofit/>
          </a:bodyPr>
          <a:lstStyle/>
          <a:p>
            <a:r>
              <a:rPr lang="ar-EG" sz="4800" dirty="0"/>
              <a:t>لكي يسهل طرقهم أجمعين</a:t>
            </a:r>
            <a:endParaRPr lang="en-US" sz="4800" dirty="0"/>
          </a:p>
        </p:txBody>
      </p:sp>
      <p:sp>
        <p:nvSpPr>
          <p:cNvPr id="3" name="Text Placeholder 2">
            <a:extLst>
              <a:ext uri="{FF2B5EF4-FFF2-40B4-BE49-F238E27FC236}">
                <a16:creationId xmlns:a16="http://schemas.microsoft.com/office/drawing/2014/main" id="{3609B626-4551-4B39-A12D-41B005D7C1C1}"/>
              </a:ext>
            </a:extLst>
          </p:cNvPr>
          <p:cNvSpPr>
            <a:spLocks noGrp="1"/>
          </p:cNvSpPr>
          <p:nvPr>
            <p:ph type="body" idx="1"/>
          </p:nvPr>
        </p:nvSpPr>
        <p:spPr/>
        <p:txBody>
          <a:bodyPr/>
          <a:lstStyle/>
          <a:p>
            <a:r>
              <a:rPr lang="ar-EG" sz="4400" dirty="0"/>
              <a:t>سوطون نومويت تيرو</a:t>
            </a:r>
          </a:p>
        </p:txBody>
      </p:sp>
      <p:sp>
        <p:nvSpPr>
          <p:cNvPr id="5" name="Text Placeholder 4">
            <a:extLst>
              <a:ext uri="{FF2B5EF4-FFF2-40B4-BE49-F238E27FC236}">
                <a16:creationId xmlns:a16="http://schemas.microsoft.com/office/drawing/2014/main" id="{249DA128-CB7B-4C0A-8F0F-11240499000C}"/>
              </a:ext>
            </a:extLst>
          </p:cNvPr>
          <p:cNvSpPr>
            <a:spLocks noGrp="1"/>
          </p:cNvSpPr>
          <p:nvPr>
            <p:ph type="body" sz="quarter" idx="3"/>
          </p:nvPr>
        </p:nvSpPr>
        <p:spPr/>
        <p:txBody>
          <a:bodyPr/>
          <a:lstStyle/>
          <a:p>
            <a:r>
              <a:rPr lang="en-US" sz="4400" dirty="0" err="1"/>
              <a:t>cooutwn</a:t>
            </a:r>
            <a:r>
              <a:rPr lang="en-US" sz="4400" dirty="0"/>
              <a:t> </a:t>
            </a:r>
            <a:r>
              <a:rPr lang="en-US" sz="4400" dirty="0" err="1"/>
              <a:t>noumwit</a:t>
            </a:r>
            <a:r>
              <a:rPr lang="en-US" sz="4400" dirty="0"/>
              <a:t> </a:t>
            </a:r>
            <a:r>
              <a:rPr lang="en-US" sz="4400" dirty="0" err="1"/>
              <a:t>throu</a:t>
            </a:r>
            <a:endParaRPr lang="en-US" sz="4400" dirty="0"/>
          </a:p>
        </p:txBody>
      </p:sp>
    </p:spTree>
    <p:extLst>
      <p:ext uri="{BB962C8B-B14F-4D97-AF65-F5344CB8AC3E}">
        <p14:creationId xmlns:p14="http://schemas.microsoft.com/office/powerpoint/2010/main" val="49494906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191-2B8F-4104-A592-FEF831DC09CA}"/>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B942CC25-187C-42D2-A836-6D63B2EE3FB5}"/>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C2B6BEB9-6DFF-4BF3-B87F-15D2DFF1EBA1}"/>
              </a:ext>
            </a:extLst>
          </p:cNvPr>
          <p:cNvSpPr>
            <a:spLocks noGrp="1"/>
          </p:cNvSpPr>
          <p:nvPr>
            <p:ph type="body" sz="quarter" idx="3"/>
          </p:nvPr>
        </p:nvSpPr>
        <p:spPr/>
        <p:txBody>
          <a:bodyPr/>
          <a:lstStyle/>
          <a:p>
            <a:r>
              <a:rPr lang="nl-NL" sz="4400" dirty="0"/>
              <a:t>` ite `ebol\iten  `viom&gt; ie niiarwou</a:t>
            </a:r>
          </a:p>
        </p:txBody>
      </p:sp>
    </p:spTree>
    <p:extLst>
      <p:ext uri="{BB962C8B-B14F-4D97-AF65-F5344CB8AC3E}">
        <p14:creationId xmlns:p14="http://schemas.microsoft.com/office/powerpoint/2010/main" val="142219399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6656-29D4-4670-8E52-EDE802BA2BE0}"/>
              </a:ext>
            </a:extLst>
          </p:cNvPr>
          <p:cNvSpPr>
            <a:spLocks noGrp="1"/>
          </p:cNvSpPr>
          <p:nvPr>
            <p:ph type="title"/>
          </p:nvPr>
        </p:nvSpPr>
        <p:spPr/>
        <p:txBody>
          <a:bodyPr>
            <a:normAutofit/>
          </a:bodyPr>
          <a:lstStyle/>
          <a:p>
            <a:r>
              <a:rPr lang="ar-EG" dirty="0"/>
              <a:t>أو البحيرات أو الجو </a:t>
            </a:r>
            <a:r>
              <a:rPr lang="en-US" dirty="0"/>
              <a:t> </a:t>
            </a:r>
            <a:r>
              <a:rPr lang="ar-EG" dirty="0"/>
              <a:t>أو الطرق المسلوكة</a:t>
            </a:r>
            <a:endParaRPr lang="en-US" dirty="0"/>
          </a:p>
        </p:txBody>
      </p:sp>
      <p:sp>
        <p:nvSpPr>
          <p:cNvPr id="3" name="Text Placeholder 2">
            <a:extLst>
              <a:ext uri="{FF2B5EF4-FFF2-40B4-BE49-F238E27FC236}">
                <a16:creationId xmlns:a16="http://schemas.microsoft.com/office/drawing/2014/main" id="{5AD5CCEA-3726-43B5-A1DF-1AB9B5A79B07}"/>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E2982B22-356F-4FC5-ACFC-26D75BEE726F}"/>
              </a:ext>
            </a:extLst>
          </p:cNvPr>
          <p:cNvSpPr>
            <a:spLocks noGrp="1"/>
          </p:cNvSpPr>
          <p:nvPr>
            <p:ph type="body" sz="quarter" idx="3"/>
          </p:nvPr>
        </p:nvSpPr>
        <p:spPr/>
        <p:txBody>
          <a:bodyPr/>
          <a:lstStyle/>
          <a:p>
            <a:r>
              <a:rPr lang="en-US" sz="3200" dirty="0" err="1">
                <a:latin typeface="Avva_Shenouda" panose="020B0500000000000000" pitchFamily="34" charset="2"/>
              </a:rPr>
              <a:t>ie</a:t>
            </a:r>
            <a:r>
              <a:rPr lang="en-US" sz="3200" dirty="0">
                <a:latin typeface="Avva_Shenouda" panose="020B0500000000000000" pitchFamily="34" charset="2"/>
              </a:rPr>
              <a:t> nilvmn3 </a:t>
            </a:r>
            <a:r>
              <a:rPr lang="en-US" sz="3200" dirty="0" err="1">
                <a:latin typeface="Avva_Shenouda" panose="020B0500000000000000" pitchFamily="34" charset="2"/>
              </a:rPr>
              <a:t>ie</a:t>
            </a:r>
            <a:r>
              <a:rPr lang="en-US" sz="3200" dirty="0">
                <a:latin typeface="Avva_Shenouda" panose="020B0500000000000000" pitchFamily="34" charset="2"/>
              </a:rPr>
              <a:t> </a:t>
            </a:r>
            <a:r>
              <a:rPr lang="en-US" sz="3200" dirty="0" err="1">
                <a:latin typeface="Avva_Shenouda" panose="020B0500000000000000" pitchFamily="34" charset="2"/>
              </a:rPr>
              <a:t>nimwit</a:t>
            </a:r>
            <a:r>
              <a:rPr lang="en-US" sz="3200" dirty="0">
                <a:latin typeface="Avva_Shenouda" panose="020B0500000000000000" pitchFamily="34" charset="2"/>
              </a:rPr>
              <a:t> `mmo2i </a:t>
            </a:r>
            <a:r>
              <a:rPr lang="en-US" sz="4000" dirty="0" err="1"/>
              <a:t>ie</a:t>
            </a:r>
            <a:r>
              <a:rPr lang="en-US" sz="4000" dirty="0"/>
              <a:t> </a:t>
            </a:r>
            <a:r>
              <a:rPr lang="en-US" sz="4000" dirty="0" err="1"/>
              <a:t>piahr</a:t>
            </a:r>
            <a:endParaRPr lang="en-US" sz="4000" dirty="0"/>
          </a:p>
        </p:txBody>
      </p:sp>
    </p:spTree>
    <p:extLst>
      <p:ext uri="{BB962C8B-B14F-4D97-AF65-F5344CB8AC3E}">
        <p14:creationId xmlns:p14="http://schemas.microsoft.com/office/powerpoint/2010/main" val="290187621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71AB-D92D-43EF-BBC0-7A8DE17780C9}"/>
              </a:ext>
            </a:extLst>
          </p:cNvPr>
          <p:cNvSpPr>
            <a:spLocks noGrp="1"/>
          </p:cNvSpPr>
          <p:nvPr>
            <p:ph type="title"/>
          </p:nvPr>
        </p:nvSpPr>
        <p:spPr/>
        <p:txBody>
          <a:bodyPr>
            <a:normAutofit/>
          </a:bodyPr>
          <a:lstStyle/>
          <a:p>
            <a:r>
              <a:rPr lang="ar-EG" sz="4800" dirty="0"/>
              <a:t>أو السالكين بكل نوع </a:t>
            </a:r>
            <a:endParaRPr lang="en-US" sz="4800" dirty="0"/>
          </a:p>
        </p:txBody>
      </p:sp>
      <p:sp>
        <p:nvSpPr>
          <p:cNvPr id="3" name="Text Placeholder 2">
            <a:extLst>
              <a:ext uri="{FF2B5EF4-FFF2-40B4-BE49-F238E27FC236}">
                <a16:creationId xmlns:a16="http://schemas.microsoft.com/office/drawing/2014/main" id="{AF3E3959-E757-405C-AD0B-5C42283EFEC8}"/>
              </a:ext>
            </a:extLst>
          </p:cNvPr>
          <p:cNvSpPr>
            <a:spLocks noGrp="1"/>
          </p:cNvSpPr>
          <p:nvPr>
            <p:ph type="body" idx="1"/>
          </p:nvPr>
        </p:nvSpPr>
        <p:spPr/>
        <p:txBody>
          <a:bodyPr/>
          <a:lstStyle/>
          <a:p>
            <a:r>
              <a:rPr lang="ar-EG" sz="4400" dirty="0"/>
              <a:t>إنريتى نيفين أؤون نيفين</a:t>
            </a:r>
          </a:p>
        </p:txBody>
      </p:sp>
      <p:sp>
        <p:nvSpPr>
          <p:cNvPr id="5" name="Text Placeholder 4">
            <a:extLst>
              <a:ext uri="{FF2B5EF4-FFF2-40B4-BE49-F238E27FC236}">
                <a16:creationId xmlns:a16="http://schemas.microsoft.com/office/drawing/2014/main" id="{B9944202-7F2E-4B37-88BA-036E6F4512E6}"/>
              </a:ext>
            </a:extLst>
          </p:cNvPr>
          <p:cNvSpPr>
            <a:spLocks noGrp="1"/>
          </p:cNvSpPr>
          <p:nvPr>
            <p:ph type="body" sz="quarter" idx="3"/>
          </p:nvPr>
        </p:nvSpPr>
        <p:spPr/>
        <p:txBody>
          <a:bodyPr/>
          <a:lstStyle/>
          <a:p>
            <a:r>
              <a:rPr lang="en-US" sz="4400" dirty="0" err="1"/>
              <a:t>ie</a:t>
            </a:r>
            <a:r>
              <a:rPr lang="en-US" sz="4400" dirty="0"/>
              <a:t> </a:t>
            </a:r>
            <a:r>
              <a:rPr lang="en-US" sz="4400" dirty="0" err="1"/>
              <a:t>eu`ire</a:t>
            </a:r>
            <a:r>
              <a:rPr lang="en-US" sz="4400" dirty="0"/>
              <a:t> `</a:t>
            </a:r>
            <a:r>
              <a:rPr lang="en-US" sz="4400" dirty="0" err="1"/>
              <a:t>mpoujinmo</a:t>
            </a:r>
            <a:r>
              <a:rPr lang="en-US" sz="4400" dirty="0"/>
              <a:t>]</a:t>
            </a:r>
            <a:r>
              <a:rPr lang="en-US" sz="4400" dirty="0" err="1"/>
              <a:t>i</a:t>
            </a:r>
            <a:r>
              <a:rPr lang="en-US" sz="4400" dirty="0"/>
              <a:t> `</a:t>
            </a:r>
            <a:r>
              <a:rPr lang="en-US" sz="4400" dirty="0" err="1"/>
              <a:t>nrh</a:t>
            </a:r>
            <a:r>
              <a:rPr lang="en-US" sz="4400" dirty="0"/>
              <a:t>; </a:t>
            </a:r>
            <a:r>
              <a:rPr lang="en-US" sz="4400" dirty="0" err="1"/>
              <a:t>niben</a:t>
            </a:r>
            <a:endParaRPr lang="en-US" sz="4400" dirty="0"/>
          </a:p>
        </p:txBody>
      </p:sp>
    </p:spTree>
    <p:extLst>
      <p:ext uri="{BB962C8B-B14F-4D97-AF65-F5344CB8AC3E}">
        <p14:creationId xmlns:p14="http://schemas.microsoft.com/office/powerpoint/2010/main" val="111416281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2343-BE28-4194-89E7-15619EE7F7C0}"/>
              </a:ext>
            </a:extLst>
          </p:cNvPr>
          <p:cNvSpPr>
            <a:spLocks noGrp="1"/>
          </p:cNvSpPr>
          <p:nvPr>
            <p:ph type="title"/>
          </p:nvPr>
        </p:nvSpPr>
        <p:spPr/>
        <p:txBody>
          <a:bodyPr>
            <a:noAutofit/>
          </a:bodyPr>
          <a:lstStyle/>
          <a:p>
            <a:r>
              <a:rPr lang="ar-EG" sz="5400" dirty="0"/>
              <a:t>كل أحد بكل موضع</a:t>
            </a:r>
            <a:endParaRPr lang="en-US" sz="5400" dirty="0"/>
          </a:p>
        </p:txBody>
      </p:sp>
      <p:sp>
        <p:nvSpPr>
          <p:cNvPr id="3" name="Text Placeholder 2">
            <a:extLst>
              <a:ext uri="{FF2B5EF4-FFF2-40B4-BE49-F238E27FC236}">
                <a16:creationId xmlns:a16="http://schemas.microsoft.com/office/drawing/2014/main" id="{CCD6FD3F-A2D9-4117-BDB0-5AE27B5DD57B}"/>
              </a:ext>
            </a:extLst>
          </p:cNvPr>
          <p:cNvSpPr>
            <a:spLocks noGrp="1"/>
          </p:cNvSpPr>
          <p:nvPr>
            <p:ph type="body" idx="1"/>
          </p:nvPr>
        </p:nvSpPr>
        <p:spPr/>
        <p:txBody>
          <a:bodyPr/>
          <a:lstStyle/>
          <a:p>
            <a:r>
              <a:rPr lang="ar-EG" sz="4800" dirty="0"/>
              <a:t>تخين ماى نيفين</a:t>
            </a:r>
          </a:p>
        </p:txBody>
      </p:sp>
      <p:sp>
        <p:nvSpPr>
          <p:cNvPr id="5" name="Text Placeholder 4">
            <a:extLst>
              <a:ext uri="{FF2B5EF4-FFF2-40B4-BE49-F238E27FC236}">
                <a16:creationId xmlns:a16="http://schemas.microsoft.com/office/drawing/2014/main" id="{0A04F189-81A5-46AE-95EE-FBD196E7435E}"/>
              </a:ext>
            </a:extLst>
          </p:cNvPr>
          <p:cNvSpPr>
            <a:spLocks noGrp="1"/>
          </p:cNvSpPr>
          <p:nvPr>
            <p:ph type="body" sz="quarter" idx="3"/>
          </p:nvPr>
        </p:nvSpPr>
        <p:spPr/>
        <p:txBody>
          <a:bodyPr/>
          <a:lstStyle/>
          <a:p>
            <a:r>
              <a:rPr lang="en-US" sz="4800" dirty="0" err="1"/>
              <a:t>ouon</a:t>
            </a:r>
            <a:r>
              <a:rPr lang="en-US" sz="4800" dirty="0"/>
              <a:t> </a:t>
            </a:r>
            <a:r>
              <a:rPr lang="en-US" sz="4800" dirty="0" err="1"/>
              <a:t>niben</a:t>
            </a:r>
            <a:r>
              <a:rPr lang="en-US" sz="4800" dirty="0"/>
              <a:t> et '</a:t>
            </a:r>
            <a:r>
              <a:rPr lang="en-US" sz="4800" dirty="0" err="1"/>
              <a:t>en</a:t>
            </a:r>
            <a:r>
              <a:rPr lang="en-US" sz="4800" dirty="0"/>
              <a:t> </a:t>
            </a:r>
            <a:r>
              <a:rPr lang="en-US" sz="4800" dirty="0" err="1"/>
              <a:t>mai</a:t>
            </a:r>
            <a:r>
              <a:rPr lang="en-US" sz="4800" dirty="0"/>
              <a:t> </a:t>
            </a:r>
            <a:r>
              <a:rPr lang="en-US" sz="4800" dirty="0" err="1"/>
              <a:t>niben</a:t>
            </a:r>
            <a:endParaRPr lang="en-US" sz="4800" dirty="0"/>
          </a:p>
        </p:txBody>
      </p:sp>
    </p:spTree>
    <p:extLst>
      <p:ext uri="{BB962C8B-B14F-4D97-AF65-F5344CB8AC3E}">
        <p14:creationId xmlns:p14="http://schemas.microsoft.com/office/powerpoint/2010/main" val="155923913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393A-D366-4433-BCFF-C5CE2AA9603C}"/>
              </a:ext>
            </a:extLst>
          </p:cNvPr>
          <p:cNvSpPr>
            <a:spLocks noGrp="1"/>
          </p:cNvSpPr>
          <p:nvPr>
            <p:ph type="title"/>
          </p:nvPr>
        </p:nvSpPr>
        <p:spPr/>
        <p:txBody>
          <a:bodyPr>
            <a:noAutofit/>
          </a:bodyPr>
          <a:lstStyle/>
          <a:p>
            <a:r>
              <a:rPr lang="ar-EG" sz="4800" dirty="0"/>
              <a:t>ردهم إلى ميناء هادئة</a:t>
            </a:r>
            <a:endParaRPr lang="en-US" sz="4800" dirty="0"/>
          </a:p>
        </p:txBody>
      </p:sp>
      <p:sp>
        <p:nvSpPr>
          <p:cNvPr id="3" name="Text Placeholder 2">
            <a:extLst>
              <a:ext uri="{FF2B5EF4-FFF2-40B4-BE49-F238E27FC236}">
                <a16:creationId xmlns:a16="http://schemas.microsoft.com/office/drawing/2014/main" id="{64E8B407-B1D8-4BEC-9DEC-F81BC0BA082D}"/>
              </a:ext>
            </a:extLst>
          </p:cNvPr>
          <p:cNvSpPr>
            <a:spLocks noGrp="1"/>
          </p:cNvSpPr>
          <p:nvPr>
            <p:ph type="body" idx="1"/>
          </p:nvPr>
        </p:nvSpPr>
        <p:spPr/>
        <p:txBody>
          <a:bodyPr/>
          <a:lstStyle/>
          <a:p>
            <a:r>
              <a:rPr lang="ar-EG" sz="4400" dirty="0"/>
              <a:t>ما إتفوؤو إيخون إى أوليمين إنجامى</a:t>
            </a:r>
          </a:p>
        </p:txBody>
      </p:sp>
      <p:sp>
        <p:nvSpPr>
          <p:cNvPr id="5" name="Text Placeholder 4">
            <a:extLst>
              <a:ext uri="{FF2B5EF4-FFF2-40B4-BE49-F238E27FC236}">
                <a16:creationId xmlns:a16="http://schemas.microsoft.com/office/drawing/2014/main" id="{4139EB98-DC13-40EE-898E-2FB9CAFE2813}"/>
              </a:ext>
            </a:extLst>
          </p:cNvPr>
          <p:cNvSpPr>
            <a:spLocks noGrp="1"/>
          </p:cNvSpPr>
          <p:nvPr>
            <p:ph type="body" sz="quarter" idx="3"/>
          </p:nvPr>
        </p:nvSpPr>
        <p:spPr/>
        <p:txBody>
          <a:bodyPr/>
          <a:lstStyle/>
          <a:p>
            <a:r>
              <a:rPr lang="en-US" sz="4400" dirty="0" err="1"/>
              <a:t>ma`tvwou</a:t>
            </a:r>
            <a:r>
              <a:rPr lang="en-US" sz="4400" dirty="0"/>
              <a:t>  `</a:t>
            </a:r>
            <a:r>
              <a:rPr lang="en-US" sz="4400" dirty="0" err="1"/>
              <a:t>e'oun</a:t>
            </a:r>
            <a:r>
              <a:rPr lang="en-US" sz="4400" dirty="0"/>
              <a:t>  `</a:t>
            </a:r>
            <a:r>
              <a:rPr lang="en-US" sz="4400" dirty="0" err="1"/>
              <a:t>eoulumhn</a:t>
            </a:r>
            <a:r>
              <a:rPr lang="en-US" sz="4400" dirty="0"/>
              <a:t> `</a:t>
            </a:r>
            <a:r>
              <a:rPr lang="en-US" sz="4400" dirty="0" err="1"/>
              <a:t>njamh</a:t>
            </a:r>
            <a:endParaRPr lang="en-US" sz="4400" dirty="0"/>
          </a:p>
        </p:txBody>
      </p:sp>
    </p:spTree>
    <p:extLst>
      <p:ext uri="{BB962C8B-B14F-4D97-AF65-F5344CB8AC3E}">
        <p14:creationId xmlns:p14="http://schemas.microsoft.com/office/powerpoint/2010/main" val="318667267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E84A-6090-40F1-831B-F90C4F55B710}"/>
              </a:ext>
            </a:extLst>
          </p:cNvPr>
          <p:cNvSpPr>
            <a:spLocks noGrp="1"/>
          </p:cNvSpPr>
          <p:nvPr>
            <p:ph type="title"/>
          </p:nvPr>
        </p:nvSpPr>
        <p:spPr/>
        <p:txBody>
          <a:bodyPr>
            <a:noAutofit/>
          </a:bodyPr>
          <a:lstStyle/>
          <a:p>
            <a:r>
              <a:rPr lang="ar-EG" sz="5400" dirty="0"/>
              <a:t>ميناء الخلاص</a:t>
            </a:r>
            <a:endParaRPr lang="en-US" sz="5400" dirty="0"/>
          </a:p>
        </p:txBody>
      </p:sp>
      <p:sp>
        <p:nvSpPr>
          <p:cNvPr id="3" name="Text Placeholder 2">
            <a:extLst>
              <a:ext uri="{FF2B5EF4-FFF2-40B4-BE49-F238E27FC236}">
                <a16:creationId xmlns:a16="http://schemas.microsoft.com/office/drawing/2014/main" id="{02BE48E2-2E0C-4978-8DDB-9F578979FB87}"/>
              </a:ext>
            </a:extLst>
          </p:cNvPr>
          <p:cNvSpPr>
            <a:spLocks noGrp="1"/>
          </p:cNvSpPr>
          <p:nvPr>
            <p:ph type="body" idx="1"/>
          </p:nvPr>
        </p:nvSpPr>
        <p:spPr/>
        <p:txBody>
          <a:bodyPr/>
          <a:lstStyle/>
          <a:p>
            <a:r>
              <a:rPr lang="ar-EG" sz="4800" dirty="0"/>
              <a:t>إى أوليمين إنتى بى أوجاى</a:t>
            </a:r>
          </a:p>
        </p:txBody>
      </p:sp>
      <p:sp>
        <p:nvSpPr>
          <p:cNvPr id="5" name="Text Placeholder 4">
            <a:extLst>
              <a:ext uri="{FF2B5EF4-FFF2-40B4-BE49-F238E27FC236}">
                <a16:creationId xmlns:a16="http://schemas.microsoft.com/office/drawing/2014/main" id="{4BDE6882-B6CB-43E0-8037-18401B6CF550}"/>
              </a:ext>
            </a:extLst>
          </p:cNvPr>
          <p:cNvSpPr>
            <a:spLocks noGrp="1"/>
          </p:cNvSpPr>
          <p:nvPr>
            <p:ph type="body" sz="quarter" idx="3"/>
          </p:nvPr>
        </p:nvSpPr>
        <p:spPr/>
        <p:txBody>
          <a:bodyPr/>
          <a:lstStyle/>
          <a:p>
            <a:r>
              <a:rPr lang="en-US" sz="4800" dirty="0"/>
              <a:t>`</a:t>
            </a:r>
            <a:r>
              <a:rPr lang="en-US" sz="4800" dirty="0" err="1"/>
              <a:t>eoulumhn</a:t>
            </a:r>
            <a:r>
              <a:rPr lang="en-US" sz="4800" dirty="0"/>
              <a:t>  `</a:t>
            </a:r>
            <a:r>
              <a:rPr lang="en-US" sz="4800" dirty="0" err="1"/>
              <a:t>nte</a:t>
            </a:r>
            <a:r>
              <a:rPr lang="en-US" sz="4800" dirty="0"/>
              <a:t>  </a:t>
            </a:r>
            <a:r>
              <a:rPr lang="en-US" sz="4800" dirty="0" err="1"/>
              <a:t>pioujai</a:t>
            </a:r>
            <a:endParaRPr lang="en-US" sz="4800" dirty="0"/>
          </a:p>
        </p:txBody>
      </p:sp>
    </p:spTree>
    <p:extLst>
      <p:ext uri="{BB962C8B-B14F-4D97-AF65-F5344CB8AC3E}">
        <p14:creationId xmlns:p14="http://schemas.microsoft.com/office/powerpoint/2010/main" val="309021687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8457-388C-4A16-89EE-B6625BAFA156}"/>
              </a:ext>
            </a:extLst>
          </p:cNvPr>
          <p:cNvSpPr>
            <a:spLocks noGrp="1"/>
          </p:cNvSpPr>
          <p:nvPr>
            <p:ph type="title"/>
          </p:nvPr>
        </p:nvSpPr>
        <p:spPr/>
        <p:txBody>
          <a:bodyPr>
            <a:normAutofit/>
          </a:bodyPr>
          <a:lstStyle/>
          <a:p>
            <a:r>
              <a:rPr lang="ar-EG" dirty="0"/>
              <a:t>تفضل إصحبهم في الإقلاع</a:t>
            </a:r>
            <a:r>
              <a:rPr lang="en-US" dirty="0"/>
              <a:t> </a:t>
            </a:r>
            <a:r>
              <a:rPr lang="ar-EG" dirty="0"/>
              <a:t>وإصحبهم في المسير</a:t>
            </a:r>
            <a:endParaRPr lang="en-US" dirty="0"/>
          </a:p>
        </p:txBody>
      </p:sp>
      <p:sp>
        <p:nvSpPr>
          <p:cNvPr id="3" name="Text Placeholder 2">
            <a:extLst>
              <a:ext uri="{FF2B5EF4-FFF2-40B4-BE49-F238E27FC236}">
                <a16:creationId xmlns:a16="http://schemas.microsoft.com/office/drawing/2014/main" id="{C893AEAF-5516-4777-AE60-A6C508F2CCA6}"/>
              </a:ext>
            </a:extLst>
          </p:cNvPr>
          <p:cNvSpPr>
            <a:spLocks noGrp="1"/>
          </p:cNvSpPr>
          <p:nvPr>
            <p:ph type="body" idx="1"/>
          </p:nvPr>
        </p:nvSpPr>
        <p:spPr/>
        <p:txBody>
          <a:bodyPr/>
          <a:lstStyle/>
          <a:p>
            <a:r>
              <a:rPr lang="ar-EG" dirty="0"/>
              <a:t>أريكاطكسين أريئشفير إن إشتشير نيم إشفير إم موشى نيموؤو</a:t>
            </a:r>
          </a:p>
        </p:txBody>
      </p:sp>
      <p:sp>
        <p:nvSpPr>
          <p:cNvPr id="5" name="Text Placeholder 4">
            <a:extLst>
              <a:ext uri="{FF2B5EF4-FFF2-40B4-BE49-F238E27FC236}">
                <a16:creationId xmlns:a16="http://schemas.microsoft.com/office/drawing/2014/main" id="{257F2D6F-314B-4929-ABCB-0B8450864E99}"/>
              </a:ext>
            </a:extLst>
          </p:cNvPr>
          <p:cNvSpPr>
            <a:spLocks noGrp="1"/>
          </p:cNvSpPr>
          <p:nvPr>
            <p:ph type="body" sz="quarter" idx="3"/>
          </p:nvPr>
        </p:nvSpPr>
        <p:spPr/>
        <p:txBody>
          <a:bodyPr/>
          <a:lstStyle/>
          <a:p>
            <a:r>
              <a:rPr lang="en-US" sz="3200" dirty="0" err="1"/>
              <a:t>Arikata</a:t>
            </a:r>
            <a:r>
              <a:rPr lang="en-US" sz="3200" dirty="0"/>
              <a:t>[</a:t>
            </a:r>
            <a:r>
              <a:rPr lang="en-US" sz="3200" dirty="0" err="1"/>
              <a:t>ioin</a:t>
            </a:r>
            <a:r>
              <a:rPr lang="en-US" sz="3200" dirty="0"/>
              <a:t>  `</a:t>
            </a:r>
            <a:r>
              <a:rPr lang="en-US" sz="3200" dirty="0" err="1"/>
              <a:t>ari</a:t>
            </a:r>
            <a:r>
              <a:rPr lang="en-US" sz="3200" dirty="0"/>
              <a:t>`]</a:t>
            </a:r>
            <a:r>
              <a:rPr lang="en-US" sz="3200" dirty="0" err="1"/>
              <a:t>vhr</a:t>
            </a:r>
            <a:r>
              <a:rPr lang="en-US" sz="3200" dirty="0"/>
              <a:t> `n`]</a:t>
            </a:r>
            <a:r>
              <a:rPr lang="en-US" sz="3200" dirty="0" err="1"/>
              <a:t>shr</a:t>
            </a:r>
            <a:r>
              <a:rPr lang="en-US" sz="3200" dirty="0"/>
              <a:t> </a:t>
            </a:r>
            <a:r>
              <a:rPr lang="en-US" sz="3200" dirty="0" err="1"/>
              <a:t>nem</a:t>
            </a:r>
            <a:r>
              <a:rPr lang="en-US" sz="3200" dirty="0"/>
              <a:t> `]</a:t>
            </a:r>
            <a:r>
              <a:rPr lang="en-US" sz="3200" dirty="0" err="1"/>
              <a:t>vhr</a:t>
            </a:r>
            <a:r>
              <a:rPr lang="en-US" sz="3200" dirty="0"/>
              <a:t> `</a:t>
            </a:r>
            <a:r>
              <a:rPr lang="en-US" sz="3200" dirty="0" err="1"/>
              <a:t>mmo</a:t>
            </a:r>
            <a:r>
              <a:rPr lang="en-US" sz="3200" dirty="0"/>
              <a:t>]</a:t>
            </a:r>
            <a:r>
              <a:rPr lang="en-US" sz="3200" dirty="0" err="1"/>
              <a:t>i</a:t>
            </a:r>
            <a:r>
              <a:rPr lang="en-US" sz="3200" dirty="0"/>
              <a:t> </a:t>
            </a:r>
            <a:r>
              <a:rPr lang="en-US" sz="3200" dirty="0" err="1"/>
              <a:t>nemwou</a:t>
            </a:r>
            <a:endParaRPr lang="en-US" sz="3200" dirty="0"/>
          </a:p>
        </p:txBody>
      </p:sp>
    </p:spTree>
    <p:extLst>
      <p:ext uri="{BB962C8B-B14F-4D97-AF65-F5344CB8AC3E}">
        <p14:creationId xmlns:p14="http://schemas.microsoft.com/office/powerpoint/2010/main" val="177269989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CFD-DA45-4CBA-ACCD-32FE6E24D7BB}"/>
              </a:ext>
            </a:extLst>
          </p:cNvPr>
          <p:cNvSpPr>
            <a:spLocks noGrp="1"/>
          </p:cNvSpPr>
          <p:nvPr>
            <p:ph type="title"/>
          </p:nvPr>
        </p:nvSpPr>
        <p:spPr/>
        <p:txBody>
          <a:bodyPr>
            <a:normAutofit/>
          </a:bodyPr>
          <a:lstStyle/>
          <a:p>
            <a:r>
              <a:rPr lang="ar-EG" dirty="0"/>
              <a:t>ردهم إلى منازلهم بالفرح فرحين وبالعافية معافين</a:t>
            </a:r>
            <a:endParaRPr lang="en-US" dirty="0"/>
          </a:p>
        </p:txBody>
      </p:sp>
      <p:sp>
        <p:nvSpPr>
          <p:cNvPr id="3" name="Text Placeholder 2">
            <a:extLst>
              <a:ext uri="{FF2B5EF4-FFF2-40B4-BE49-F238E27FC236}">
                <a16:creationId xmlns:a16="http://schemas.microsoft.com/office/drawing/2014/main" id="{DDF16D5E-5C81-4428-BCEA-AE7EB463AB32}"/>
              </a:ext>
            </a:extLst>
          </p:cNvPr>
          <p:cNvSpPr>
            <a:spLocks noGrp="1"/>
          </p:cNvSpPr>
          <p:nvPr>
            <p:ph type="body" idx="1"/>
          </p:nvPr>
        </p:nvSpPr>
        <p:spPr/>
        <p:txBody>
          <a:bodyPr/>
          <a:lstStyle/>
          <a:p>
            <a:r>
              <a:rPr lang="ar-EG" sz="3200" dirty="0"/>
              <a:t> ميتو إنى إتى نوؤ خين أوراشى إفراشى خين أوتوجو إفتوجيوت</a:t>
            </a:r>
          </a:p>
        </p:txBody>
      </p:sp>
      <p:sp>
        <p:nvSpPr>
          <p:cNvPr id="5" name="Text Placeholder 4">
            <a:extLst>
              <a:ext uri="{FF2B5EF4-FFF2-40B4-BE49-F238E27FC236}">
                <a16:creationId xmlns:a16="http://schemas.microsoft.com/office/drawing/2014/main" id="{3DAFDF67-E6D5-49AB-B910-662430BFFFA8}"/>
              </a:ext>
            </a:extLst>
          </p:cNvPr>
          <p:cNvSpPr>
            <a:spLocks noGrp="1"/>
          </p:cNvSpPr>
          <p:nvPr>
            <p:ph type="body" sz="quarter" idx="3"/>
          </p:nvPr>
        </p:nvSpPr>
        <p:spPr>
          <a:xfrm>
            <a:off x="-1" y="5631728"/>
            <a:ext cx="9144000" cy="682357"/>
          </a:xfrm>
        </p:spPr>
        <p:txBody>
          <a:bodyPr/>
          <a:lstStyle/>
          <a:p>
            <a:r>
              <a:rPr lang="pt-BR" dirty="0"/>
              <a:t>Mhitou `enh`ete nouou 'enoura]i eura]i&gt; ‘en outoujo eutoujhout</a:t>
            </a:r>
          </a:p>
        </p:txBody>
      </p:sp>
    </p:spTree>
    <p:extLst>
      <p:ext uri="{BB962C8B-B14F-4D97-AF65-F5344CB8AC3E}">
        <p14:creationId xmlns:p14="http://schemas.microsoft.com/office/powerpoint/2010/main" val="323209384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F2-E1B4-436F-BD39-FF1B6CD14E1B}"/>
              </a:ext>
            </a:extLst>
          </p:cNvPr>
          <p:cNvSpPr>
            <a:spLocks noGrp="1"/>
          </p:cNvSpPr>
          <p:nvPr>
            <p:ph type="title"/>
          </p:nvPr>
        </p:nvSpPr>
        <p:spPr/>
        <p:txBody>
          <a:bodyPr>
            <a:normAutofit/>
          </a:bodyPr>
          <a:lstStyle/>
          <a:p>
            <a:r>
              <a:rPr lang="ar-EG" dirty="0"/>
              <a:t>اشترك في العمل مع عبيدك في كل عمل صالح</a:t>
            </a:r>
            <a:endParaRPr lang="en-US" dirty="0"/>
          </a:p>
        </p:txBody>
      </p:sp>
      <p:sp>
        <p:nvSpPr>
          <p:cNvPr id="3" name="Text Placeholder 2">
            <a:extLst>
              <a:ext uri="{FF2B5EF4-FFF2-40B4-BE49-F238E27FC236}">
                <a16:creationId xmlns:a16="http://schemas.microsoft.com/office/drawing/2014/main" id="{27EAD13E-0033-434A-BD9C-DD0F74107C31}"/>
              </a:ext>
            </a:extLst>
          </p:cNvPr>
          <p:cNvSpPr>
            <a:spLocks noGrp="1"/>
          </p:cNvSpPr>
          <p:nvPr>
            <p:ph type="body" idx="1"/>
          </p:nvPr>
        </p:nvSpPr>
        <p:spPr/>
        <p:txBody>
          <a:bodyPr/>
          <a:lstStyle/>
          <a:p>
            <a:r>
              <a:rPr lang="ar-EG" sz="3200" dirty="0"/>
              <a:t>أرى إشفير إن إرهوب نيم نيك إيفيئيك خين هوب نيفين إن أغاثون</a:t>
            </a:r>
          </a:p>
        </p:txBody>
      </p:sp>
      <p:sp>
        <p:nvSpPr>
          <p:cNvPr id="5" name="Text Placeholder 4">
            <a:extLst>
              <a:ext uri="{FF2B5EF4-FFF2-40B4-BE49-F238E27FC236}">
                <a16:creationId xmlns:a16="http://schemas.microsoft.com/office/drawing/2014/main" id="{81B6BD44-3BDD-4A88-84DC-C899F5946D6E}"/>
              </a:ext>
            </a:extLst>
          </p:cNvPr>
          <p:cNvSpPr>
            <a:spLocks noGrp="1"/>
          </p:cNvSpPr>
          <p:nvPr>
            <p:ph type="body" sz="quarter" idx="3"/>
          </p:nvPr>
        </p:nvSpPr>
        <p:spPr>
          <a:xfrm>
            <a:off x="-1" y="5631728"/>
            <a:ext cx="9144000" cy="682357"/>
          </a:xfrm>
        </p:spPr>
        <p:txBody>
          <a:bodyPr/>
          <a:lstStyle/>
          <a:p>
            <a:r>
              <a:rPr lang="en-US" dirty="0"/>
              <a:t>Ari`]</a:t>
            </a:r>
            <a:r>
              <a:rPr lang="en-US" dirty="0" err="1"/>
              <a:t>vhr</a:t>
            </a:r>
            <a:r>
              <a:rPr lang="en-US" dirty="0"/>
              <a:t> `</a:t>
            </a:r>
            <a:r>
              <a:rPr lang="en-US" dirty="0" err="1"/>
              <a:t>ner</a:t>
            </a:r>
            <a:r>
              <a:rPr lang="en-US" dirty="0"/>
              <a:t>\</a:t>
            </a:r>
            <a:r>
              <a:rPr lang="en-US" dirty="0" err="1"/>
              <a:t>wb</a:t>
            </a:r>
            <a:r>
              <a:rPr lang="en-US" dirty="0"/>
              <a:t> </a:t>
            </a:r>
            <a:r>
              <a:rPr lang="en-US" dirty="0" err="1"/>
              <a:t>nem</a:t>
            </a:r>
            <a:r>
              <a:rPr lang="en-US" dirty="0"/>
              <a:t> </a:t>
            </a:r>
            <a:r>
              <a:rPr lang="en-US" dirty="0" err="1"/>
              <a:t>nk`ebiaik</a:t>
            </a:r>
            <a:r>
              <a:rPr lang="en-US" dirty="0"/>
              <a:t>&gt; '</a:t>
            </a:r>
            <a:r>
              <a:rPr lang="en-US" dirty="0" err="1"/>
              <a:t>en</a:t>
            </a:r>
            <a:r>
              <a:rPr lang="en-US" dirty="0"/>
              <a:t> \</a:t>
            </a:r>
            <a:r>
              <a:rPr lang="en-US" dirty="0" err="1"/>
              <a:t>wb</a:t>
            </a:r>
            <a:r>
              <a:rPr lang="en-US" dirty="0"/>
              <a:t> </a:t>
            </a:r>
            <a:r>
              <a:rPr lang="en-US" dirty="0" err="1"/>
              <a:t>niben</a:t>
            </a:r>
            <a:r>
              <a:rPr lang="en-US" dirty="0"/>
              <a:t> `</a:t>
            </a:r>
            <a:r>
              <a:rPr lang="en-US" dirty="0" err="1"/>
              <a:t>n`agaqon</a:t>
            </a:r>
            <a:r>
              <a:rPr lang="en-US" dirty="0"/>
              <a:t>.</a:t>
            </a:r>
          </a:p>
        </p:txBody>
      </p:sp>
    </p:spTree>
    <p:extLst>
      <p:ext uri="{BB962C8B-B14F-4D97-AF65-F5344CB8AC3E}">
        <p14:creationId xmlns:p14="http://schemas.microsoft.com/office/powerpoint/2010/main" val="359936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إطلبوا لكي يرحمنا الله ويتراءف علينا </a:t>
            </a:r>
            <a:endParaRPr lang="en-US" dirty="0"/>
          </a:p>
        </p:txBody>
      </p:sp>
      <p:sp>
        <p:nvSpPr>
          <p:cNvPr id="6" name="Text Placeholder 5"/>
          <p:cNvSpPr>
            <a:spLocks noGrp="1"/>
          </p:cNvSpPr>
          <p:nvPr>
            <p:ph type="body" idx="1"/>
          </p:nvPr>
        </p:nvSpPr>
        <p:spPr/>
        <p:txBody>
          <a:bodyPr/>
          <a:lstStyle/>
          <a:p>
            <a:r>
              <a:rPr lang="ar-EG" sz="4000" dirty="0"/>
              <a:t>طف هينا إنتى إفنوتي ناى نان إنتيف شينهيت خارون </a:t>
            </a:r>
          </a:p>
        </p:txBody>
      </p:sp>
      <p:sp>
        <p:nvSpPr>
          <p:cNvPr id="7" name="Text Placeholder 6"/>
          <p:cNvSpPr>
            <a:spLocks noGrp="1"/>
          </p:cNvSpPr>
          <p:nvPr>
            <p:ph type="body" sz="quarter" idx="3"/>
          </p:nvPr>
        </p:nvSpPr>
        <p:spPr/>
        <p:txBody>
          <a:bodyPr/>
          <a:lstStyle/>
          <a:p>
            <a:r>
              <a:rPr lang="en-US" dirty="0" err="1"/>
              <a:t>Twb</a:t>
            </a:r>
            <a:r>
              <a:rPr lang="en-US" dirty="0"/>
              <a:t>\ \</a:t>
            </a:r>
            <a:r>
              <a:rPr lang="en-US" dirty="0" err="1"/>
              <a:t>ina</a:t>
            </a:r>
            <a:r>
              <a:rPr lang="en-US" dirty="0"/>
              <a:t> `</a:t>
            </a:r>
            <a:r>
              <a:rPr lang="en-US" dirty="0" err="1"/>
              <a:t>nte</a:t>
            </a:r>
            <a:r>
              <a:rPr lang="en-US" dirty="0"/>
              <a:t> V; </a:t>
            </a:r>
            <a:r>
              <a:rPr lang="en-US" dirty="0" err="1"/>
              <a:t>nai</a:t>
            </a:r>
            <a:r>
              <a:rPr lang="en-US" dirty="0"/>
              <a:t> nan&gt; `</a:t>
            </a:r>
            <a:r>
              <a:rPr lang="en-US" dirty="0" err="1"/>
              <a:t>ntef</a:t>
            </a:r>
            <a:r>
              <a:rPr lang="en-US" dirty="0"/>
              <a:t>]</a:t>
            </a:r>
            <a:r>
              <a:rPr lang="en-US" dirty="0" err="1"/>
              <a:t>en</a:t>
            </a:r>
            <a:r>
              <a:rPr lang="en-US" dirty="0"/>
              <a:t>\</a:t>
            </a:r>
            <a:r>
              <a:rPr lang="en-US" dirty="0" err="1"/>
              <a:t>ht</a:t>
            </a:r>
            <a:r>
              <a:rPr lang="en-US" dirty="0"/>
              <a:t> '</a:t>
            </a:r>
            <a:r>
              <a:rPr lang="en-US" dirty="0" err="1"/>
              <a:t>aron</a:t>
            </a:r>
            <a:endParaRPr lang="en-US" dirty="0"/>
          </a:p>
        </p:txBody>
      </p:sp>
    </p:spTree>
    <p:extLst>
      <p:ext uri="{BB962C8B-B14F-4D97-AF65-F5344CB8AC3E}">
        <p14:creationId xmlns:p14="http://schemas.microsoft.com/office/powerpoint/2010/main" val="65457293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CED5-2582-429C-8E9E-D62A778F3ED9}"/>
              </a:ext>
            </a:extLst>
          </p:cNvPr>
          <p:cNvSpPr>
            <a:spLocks noGrp="1"/>
          </p:cNvSpPr>
          <p:nvPr>
            <p:ph type="title"/>
          </p:nvPr>
        </p:nvSpPr>
        <p:spPr/>
        <p:txBody>
          <a:bodyPr>
            <a:normAutofit/>
          </a:bodyPr>
          <a:lstStyle/>
          <a:p>
            <a:r>
              <a:rPr lang="ar-EG" dirty="0"/>
              <a:t>ونحن أيضاً يا رب غربتنا في هذا العمر </a:t>
            </a:r>
            <a:endParaRPr lang="en-US" dirty="0"/>
          </a:p>
        </p:txBody>
      </p:sp>
      <p:sp>
        <p:nvSpPr>
          <p:cNvPr id="3" name="Text Placeholder 2">
            <a:extLst>
              <a:ext uri="{FF2B5EF4-FFF2-40B4-BE49-F238E27FC236}">
                <a16:creationId xmlns:a16="http://schemas.microsoft.com/office/drawing/2014/main" id="{D67D9691-4D6B-4C23-84C6-F6ADDEE790BB}"/>
              </a:ext>
            </a:extLst>
          </p:cNvPr>
          <p:cNvSpPr>
            <a:spLocks noGrp="1"/>
          </p:cNvSpPr>
          <p:nvPr>
            <p:ph type="body" idx="1"/>
          </p:nvPr>
        </p:nvSpPr>
        <p:spPr/>
        <p:txBody>
          <a:bodyPr/>
          <a:lstStyle/>
          <a:p>
            <a:r>
              <a:rPr lang="ar-EG" sz="3300" dirty="0"/>
              <a:t>أنون ذي هون إبشويس تين ميتريم إنجويلى إتخين باى فيوس فاى</a:t>
            </a:r>
          </a:p>
        </p:txBody>
      </p:sp>
      <p:sp>
        <p:nvSpPr>
          <p:cNvPr id="5" name="Text Placeholder 4">
            <a:extLst>
              <a:ext uri="{FF2B5EF4-FFF2-40B4-BE49-F238E27FC236}">
                <a16:creationId xmlns:a16="http://schemas.microsoft.com/office/drawing/2014/main" id="{319533BB-0E4A-4276-BA41-FFE86C441FCC}"/>
              </a:ext>
            </a:extLst>
          </p:cNvPr>
          <p:cNvSpPr>
            <a:spLocks noGrp="1"/>
          </p:cNvSpPr>
          <p:nvPr>
            <p:ph type="body" sz="quarter" idx="3"/>
          </p:nvPr>
        </p:nvSpPr>
        <p:spPr>
          <a:xfrm>
            <a:off x="-1" y="5694996"/>
            <a:ext cx="9144000" cy="682357"/>
          </a:xfrm>
        </p:spPr>
        <p:txBody>
          <a:bodyPr/>
          <a:lstStyle/>
          <a:p>
            <a:r>
              <a:rPr lang="en-US" dirty="0"/>
              <a:t>Anon de \</a:t>
            </a:r>
            <a:r>
              <a:rPr lang="en-US" dirty="0" err="1"/>
              <a:t>wn</a:t>
            </a:r>
            <a:r>
              <a:rPr lang="en-US" dirty="0"/>
              <a:t> ~P_&gt;</a:t>
            </a:r>
            <a:r>
              <a:rPr lang="ar-EG" dirty="0"/>
              <a:t> </a:t>
            </a:r>
            <a:r>
              <a:rPr lang="en-US" dirty="0" err="1"/>
              <a:t>tenmetrem`njwili</a:t>
            </a:r>
            <a:r>
              <a:rPr lang="en-US" dirty="0"/>
              <a:t> et '</a:t>
            </a:r>
            <a:r>
              <a:rPr lang="en-US" dirty="0" err="1"/>
              <a:t>en</a:t>
            </a:r>
            <a:r>
              <a:rPr lang="en-US" dirty="0"/>
              <a:t> </a:t>
            </a:r>
            <a:r>
              <a:rPr lang="en-US" dirty="0" err="1"/>
              <a:t>paibioc</a:t>
            </a:r>
            <a:r>
              <a:rPr lang="ar-EG" dirty="0"/>
              <a:t> </a:t>
            </a:r>
            <a:r>
              <a:rPr lang="en-US" dirty="0" err="1"/>
              <a:t>vai</a:t>
            </a:r>
            <a:endParaRPr lang="en-US" dirty="0"/>
          </a:p>
        </p:txBody>
      </p:sp>
    </p:spTree>
    <p:extLst>
      <p:ext uri="{BB962C8B-B14F-4D97-AF65-F5344CB8AC3E}">
        <p14:creationId xmlns:p14="http://schemas.microsoft.com/office/powerpoint/2010/main" val="216008720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894C-5F9D-4E4F-95EC-6492186C83D6}"/>
              </a:ext>
            </a:extLst>
          </p:cNvPr>
          <p:cNvSpPr>
            <a:spLocks noGrp="1"/>
          </p:cNvSpPr>
          <p:nvPr>
            <p:ph type="title"/>
          </p:nvPr>
        </p:nvSpPr>
        <p:spPr/>
        <p:txBody>
          <a:bodyPr>
            <a:normAutofit/>
          </a:bodyPr>
          <a:lstStyle/>
          <a:p>
            <a:r>
              <a:rPr lang="ar-EG" dirty="0"/>
              <a:t>إحفظها بغير مضرة ولا عاصف ولا قلق إلى الانقضاء</a:t>
            </a:r>
            <a:endParaRPr lang="en-US" dirty="0"/>
          </a:p>
        </p:txBody>
      </p:sp>
      <p:sp>
        <p:nvSpPr>
          <p:cNvPr id="3" name="Text Placeholder 2">
            <a:extLst>
              <a:ext uri="{FF2B5EF4-FFF2-40B4-BE49-F238E27FC236}">
                <a16:creationId xmlns:a16="http://schemas.microsoft.com/office/drawing/2014/main" id="{B19FB865-E76E-4394-8CC6-50724C1A4986}"/>
              </a:ext>
            </a:extLst>
          </p:cNvPr>
          <p:cNvSpPr>
            <a:spLocks noGrp="1"/>
          </p:cNvSpPr>
          <p:nvPr>
            <p:ph type="body" idx="1"/>
          </p:nvPr>
        </p:nvSpPr>
        <p:spPr/>
        <p:txBody>
          <a:bodyPr/>
          <a:lstStyle/>
          <a:p>
            <a:r>
              <a:rPr lang="ar-EG" dirty="0"/>
              <a:t>آريه إيروس إن أتفلافى إن أتشيمون إن أتشتورتير شا إيفول</a:t>
            </a:r>
          </a:p>
        </p:txBody>
      </p:sp>
      <p:sp>
        <p:nvSpPr>
          <p:cNvPr id="5" name="Text Placeholder 4">
            <a:extLst>
              <a:ext uri="{FF2B5EF4-FFF2-40B4-BE49-F238E27FC236}">
                <a16:creationId xmlns:a16="http://schemas.microsoft.com/office/drawing/2014/main" id="{673871AB-BDB0-4A7F-B382-C8D04A8EBA37}"/>
              </a:ext>
            </a:extLst>
          </p:cNvPr>
          <p:cNvSpPr>
            <a:spLocks noGrp="1"/>
          </p:cNvSpPr>
          <p:nvPr>
            <p:ph type="body" sz="quarter" idx="3"/>
          </p:nvPr>
        </p:nvSpPr>
        <p:spPr/>
        <p:txBody>
          <a:bodyPr/>
          <a:lstStyle/>
          <a:p>
            <a:r>
              <a:rPr lang="en-US" sz="3200" dirty="0"/>
              <a:t>are\ `</a:t>
            </a:r>
            <a:r>
              <a:rPr lang="en-US" sz="3200" dirty="0" err="1"/>
              <a:t>eroc</a:t>
            </a:r>
            <a:r>
              <a:rPr lang="ar-EG" sz="3200" dirty="0"/>
              <a:t> </a:t>
            </a:r>
            <a:r>
              <a:rPr lang="en-US" sz="3200" dirty="0"/>
              <a:t> `</a:t>
            </a:r>
            <a:r>
              <a:rPr lang="en-US" sz="3200" dirty="0" err="1"/>
              <a:t>nateblabh</a:t>
            </a:r>
            <a:r>
              <a:rPr lang="ar-EG" sz="3200" dirty="0"/>
              <a:t> </a:t>
            </a:r>
            <a:r>
              <a:rPr lang="en-US" sz="3200" dirty="0"/>
              <a:t>`</a:t>
            </a:r>
            <a:r>
              <a:rPr lang="en-US" sz="3200" dirty="0" err="1"/>
              <a:t>natximwn</a:t>
            </a:r>
            <a:r>
              <a:rPr lang="en-US" sz="3200" dirty="0"/>
              <a:t> `</a:t>
            </a:r>
            <a:r>
              <a:rPr lang="en-US" sz="3200" dirty="0" err="1"/>
              <a:t>nat</a:t>
            </a:r>
            <a:r>
              <a:rPr lang="en-US" sz="3200" dirty="0"/>
              <a:t>`]</a:t>
            </a:r>
            <a:r>
              <a:rPr lang="en-US" sz="3200" dirty="0" err="1"/>
              <a:t>qorter</a:t>
            </a:r>
            <a:r>
              <a:rPr lang="en-US" sz="3200" dirty="0"/>
              <a:t> ]a `</a:t>
            </a:r>
            <a:r>
              <a:rPr lang="en-US" sz="3200" dirty="0" err="1"/>
              <a:t>ebol</a:t>
            </a:r>
            <a:endParaRPr lang="en-US" sz="3200" dirty="0"/>
          </a:p>
        </p:txBody>
      </p:sp>
    </p:spTree>
    <p:extLst>
      <p:ext uri="{BB962C8B-B14F-4D97-AF65-F5344CB8AC3E}">
        <p14:creationId xmlns:p14="http://schemas.microsoft.com/office/powerpoint/2010/main" val="1628038775"/>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F8B-8AD2-430F-932E-130BFC4A784A}"/>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22872EC-7072-4C7C-989E-898FDFF2FAEE}"/>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05BF3BA-85FE-4225-B4AB-4BBB97F14D0B}"/>
              </a:ext>
            </a:extLst>
          </p:cNvPr>
          <p:cNvSpPr>
            <a:spLocks noGrp="1"/>
          </p:cNvSpPr>
          <p:nvPr>
            <p:ph type="body" sz="quarter" idx="3"/>
          </p:nvPr>
        </p:nvSpPr>
        <p:spPr/>
        <p:txBody>
          <a:bodyPr/>
          <a:lstStyle/>
          <a:p>
            <a:r>
              <a:rPr lang="en-US" sz="4800" dirty="0" err="1"/>
              <a:t>Kuri`e</a:t>
            </a:r>
            <a:r>
              <a:rPr lang="ar-EG" sz="4800" dirty="0"/>
              <a:t> </a:t>
            </a:r>
            <a:r>
              <a:rPr lang="en-US" sz="4800" dirty="0"/>
              <a:t> `</a:t>
            </a:r>
            <a:r>
              <a:rPr lang="en-US" sz="4800" dirty="0" err="1"/>
              <a:t>ele`hcon</a:t>
            </a:r>
            <a:endParaRPr lang="en-US" sz="4800" dirty="0"/>
          </a:p>
        </p:txBody>
      </p:sp>
    </p:spTree>
    <p:extLst>
      <p:ext uri="{BB962C8B-B14F-4D97-AF65-F5344CB8AC3E}">
        <p14:creationId xmlns:p14="http://schemas.microsoft.com/office/powerpoint/2010/main" val="219239407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275843"/>
            <a:ext cx="9144000" cy="782371"/>
          </a:xfrm>
        </p:spPr>
        <p:txBody>
          <a:bodyPr>
            <a:normAutofit/>
          </a:bodyPr>
          <a:lstStyle/>
          <a:p>
            <a:r>
              <a:rPr lang="ar-EG" sz="3600" dirty="0"/>
              <a:t>تفضل يا رب أهوية السماء وثمرات الأرض</a:t>
            </a:r>
            <a:endParaRPr lang="en-US" sz="3600" dirty="0"/>
          </a:p>
        </p:txBody>
      </p:sp>
      <p:sp>
        <p:nvSpPr>
          <p:cNvPr id="7" name="Text Placeholder 6"/>
          <p:cNvSpPr>
            <a:spLocks noGrp="1"/>
          </p:cNvSpPr>
          <p:nvPr>
            <p:ph type="body" idx="1"/>
          </p:nvPr>
        </p:nvSpPr>
        <p:spPr>
          <a:xfrm>
            <a:off x="0" y="6066691"/>
            <a:ext cx="9143999" cy="808893"/>
          </a:xfrm>
        </p:spPr>
        <p:txBody>
          <a:bodyPr/>
          <a:lstStyle/>
          <a:p>
            <a:r>
              <a:rPr lang="ar-EG" dirty="0"/>
              <a:t>آري كاطاسكين إبشويس ني آإيرإنتي إتفي نيم ني كاربوس إنتي إبكاهي</a:t>
            </a:r>
            <a:endParaRPr lang="en-US" dirty="0"/>
          </a:p>
        </p:txBody>
      </p:sp>
      <p:sp>
        <p:nvSpPr>
          <p:cNvPr id="8" name="Text Placeholder 7"/>
          <p:cNvSpPr>
            <a:spLocks noGrp="1"/>
          </p:cNvSpPr>
          <p:nvPr>
            <p:ph type="body" sz="quarter" idx="3"/>
          </p:nvPr>
        </p:nvSpPr>
        <p:spPr>
          <a:xfrm>
            <a:off x="0" y="5223802"/>
            <a:ext cx="9144000" cy="682357"/>
          </a:xfrm>
        </p:spPr>
        <p:txBody>
          <a:bodyPr/>
          <a:lstStyle/>
          <a:p>
            <a:r>
              <a:rPr lang="sv-SE" sz="3200" dirty="0"/>
              <a:t>Arikataxioin P=o=c ni``ayr `nte `tve nem nikarpoc `nte `pkahi</a:t>
            </a:r>
            <a:endParaRPr lang="en-US" sz="3200" dirty="0"/>
          </a:p>
        </p:txBody>
      </p:sp>
    </p:spTree>
    <p:extLst>
      <p:ext uri="{BB962C8B-B14F-4D97-AF65-F5344CB8AC3E}">
        <p14:creationId xmlns:p14="http://schemas.microsoft.com/office/powerpoint/2010/main" val="54398234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في هذه السنة باركها</a:t>
            </a:r>
            <a:endParaRPr lang="en-US" sz="5400" dirty="0"/>
          </a:p>
        </p:txBody>
      </p:sp>
      <p:sp>
        <p:nvSpPr>
          <p:cNvPr id="3" name="Text Placeholder 2"/>
          <p:cNvSpPr>
            <a:spLocks noGrp="1"/>
          </p:cNvSpPr>
          <p:nvPr>
            <p:ph type="body" idx="1"/>
          </p:nvPr>
        </p:nvSpPr>
        <p:spPr/>
        <p:txBody>
          <a:bodyPr/>
          <a:lstStyle/>
          <a:p>
            <a:r>
              <a:rPr lang="ar-EG" sz="5400" dirty="0"/>
              <a:t>خين تاي رومبي ثاي إزمو إيروؤو.</a:t>
            </a:r>
          </a:p>
        </p:txBody>
      </p:sp>
      <p:sp>
        <p:nvSpPr>
          <p:cNvPr id="4" name="Text Placeholder 3"/>
          <p:cNvSpPr>
            <a:spLocks noGrp="1"/>
          </p:cNvSpPr>
          <p:nvPr>
            <p:ph type="body" sz="quarter" idx="3"/>
          </p:nvPr>
        </p:nvSpPr>
        <p:spPr/>
        <p:txBody>
          <a:bodyPr/>
          <a:lstStyle/>
          <a:p>
            <a:r>
              <a:rPr lang="en-US" sz="4800" dirty="0" err="1"/>
              <a:t>qen</a:t>
            </a:r>
            <a:r>
              <a:rPr lang="en-US" sz="4800" dirty="0"/>
              <a:t> </a:t>
            </a:r>
            <a:r>
              <a:rPr lang="en-US" sz="4800" dirty="0" err="1"/>
              <a:t>tairompi</a:t>
            </a:r>
            <a:r>
              <a:rPr lang="en-US" sz="4800" dirty="0"/>
              <a:t> ;</a:t>
            </a:r>
            <a:r>
              <a:rPr lang="en-US" sz="4800" dirty="0" err="1"/>
              <a:t>ai</a:t>
            </a:r>
            <a:r>
              <a:rPr lang="en-US" sz="4800" dirty="0"/>
              <a:t>@ `</a:t>
            </a:r>
            <a:r>
              <a:rPr lang="en-US" sz="4800" dirty="0" err="1"/>
              <a:t>cmou</a:t>
            </a:r>
            <a:r>
              <a:rPr lang="en-US" sz="4800" dirty="0"/>
              <a:t> `</a:t>
            </a:r>
            <a:r>
              <a:rPr lang="en-US" sz="4800" dirty="0" err="1"/>
              <a:t>erwou</a:t>
            </a:r>
            <a:r>
              <a:rPr lang="en-US" sz="4800" dirty="0"/>
              <a:t>.</a:t>
            </a:r>
          </a:p>
        </p:txBody>
      </p:sp>
      <p:sp>
        <p:nvSpPr>
          <p:cNvPr id="5" name="Rectangle 4">
            <a:hlinkClick r:id="" action="ppaction://noaction"/>
            <a:extLst>
              <a:ext uri="{FF2B5EF4-FFF2-40B4-BE49-F238E27FC236}">
                <a16:creationId xmlns:a16="http://schemas.microsoft.com/office/drawing/2014/main" id="{93996DD9-E686-4621-BC33-A3F692D8AACC}"/>
              </a:ext>
            </a:extLst>
          </p:cNvPr>
          <p:cNvSpPr/>
          <p:nvPr/>
        </p:nvSpPr>
        <p:spPr>
          <a:xfrm>
            <a:off x="7585547" y="4058675"/>
            <a:ext cx="1436612" cy="461665"/>
          </a:xfrm>
          <a:prstGeom prst="rect">
            <a:avLst/>
          </a:prstGeom>
        </p:spPr>
        <p:txBody>
          <a:bodyPr wrap="none">
            <a:spAutoFit/>
          </a:bodyPr>
          <a:lstStyle/>
          <a:p>
            <a:pPr algn="ctr"/>
            <a:r>
              <a:rPr lang="ar-EG" sz="2400" dirty="0">
                <a:solidFill>
                  <a:srgbClr val="FFC000"/>
                </a:solidFill>
                <a:latin typeface="Times New Roman" panose="02020603050405020304" pitchFamily="18" charset="0"/>
                <a:ea typeface="+mj-ea"/>
                <a:cs typeface="Al-Mujahed Al-Anbobi" pitchFamily="2" charset="-78"/>
              </a:rPr>
              <a:t>يارب ارحم</a:t>
            </a:r>
          </a:p>
        </p:txBody>
      </p:sp>
    </p:spTree>
    <p:extLst>
      <p:ext uri="{BB962C8B-B14F-4D97-AF65-F5344CB8AC3E}">
        <p14:creationId xmlns:p14="http://schemas.microsoft.com/office/powerpoint/2010/main" val="12997653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6181"/>
            <a:ext cx="9144000" cy="782371"/>
          </a:xfrm>
        </p:spPr>
        <p:txBody>
          <a:bodyPr/>
          <a:lstStyle/>
          <a:p>
            <a:r>
              <a:rPr lang="ar-EG" dirty="0"/>
              <a:t>أطلبوا عن أهوية السماء وثمرات الأرض </a:t>
            </a:r>
            <a:endParaRPr lang="en-US" dirty="0"/>
          </a:p>
        </p:txBody>
      </p:sp>
      <p:sp>
        <p:nvSpPr>
          <p:cNvPr id="3" name="Text Placeholder 2"/>
          <p:cNvSpPr>
            <a:spLocks noGrp="1"/>
          </p:cNvSpPr>
          <p:nvPr>
            <p:ph type="body" idx="1"/>
          </p:nvPr>
        </p:nvSpPr>
        <p:spPr>
          <a:xfrm>
            <a:off x="-257906" y="5832231"/>
            <a:ext cx="9612923" cy="885093"/>
          </a:xfrm>
        </p:spPr>
        <p:txBody>
          <a:bodyPr/>
          <a:lstStyle/>
          <a:p>
            <a:r>
              <a:rPr lang="ar-EG" sz="4000" dirty="0"/>
              <a:t>طبه إيجين ني آإيرإنتي إتفي نيم ني كاربوس إنتي إبكاهي</a:t>
            </a:r>
            <a:endParaRPr lang="en-US" sz="4000" dirty="0"/>
          </a:p>
        </p:txBody>
      </p:sp>
      <p:sp>
        <p:nvSpPr>
          <p:cNvPr id="4" name="Text Placeholder 3"/>
          <p:cNvSpPr>
            <a:spLocks noGrp="1"/>
          </p:cNvSpPr>
          <p:nvPr>
            <p:ph type="body" sz="quarter" idx="3"/>
          </p:nvPr>
        </p:nvSpPr>
        <p:spPr>
          <a:xfrm>
            <a:off x="0" y="5341032"/>
            <a:ext cx="9144000" cy="682357"/>
          </a:xfrm>
        </p:spPr>
        <p:txBody>
          <a:bodyPr/>
          <a:lstStyle/>
          <a:p>
            <a:r>
              <a:rPr lang="en-US" sz="3200" dirty="0" err="1">
                <a:latin typeface="Avva_Shenouda" panose="020B0500000000000000" pitchFamily="34" charset="2"/>
              </a:rPr>
              <a:t>Twbh</a:t>
            </a:r>
            <a:r>
              <a:rPr lang="en-US" sz="3200" dirty="0">
                <a:latin typeface="Avva_Shenouda" panose="020B0500000000000000" pitchFamily="34" charset="2"/>
              </a:rPr>
              <a:t> `</a:t>
            </a:r>
            <a:r>
              <a:rPr lang="en-US" sz="3200" dirty="0" err="1">
                <a:latin typeface="Avva_Shenouda" panose="020B0500000000000000" pitchFamily="34" charset="2"/>
              </a:rPr>
              <a:t>egen</a:t>
            </a:r>
            <a:r>
              <a:rPr lang="en-US" sz="3200" dirty="0">
                <a:latin typeface="Avva_Shenouda" panose="020B0500000000000000" pitchFamily="34" charset="2"/>
              </a:rPr>
              <a:t> ni~a3r `</a:t>
            </a:r>
            <a:r>
              <a:rPr lang="en-US" sz="3200" dirty="0" err="1">
                <a:latin typeface="Avva_Shenouda" panose="020B0500000000000000" pitchFamily="34" charset="2"/>
              </a:rPr>
              <a:t>nte</a:t>
            </a:r>
            <a:r>
              <a:rPr lang="en-US" sz="3200" dirty="0">
                <a:latin typeface="Avva_Shenouda" panose="020B0500000000000000" pitchFamily="34" charset="2"/>
              </a:rPr>
              <a:t> `</a:t>
            </a:r>
            <a:r>
              <a:rPr lang="en-US" sz="3200" dirty="0" err="1">
                <a:latin typeface="Avva_Shenouda" panose="020B0500000000000000" pitchFamily="34" charset="2"/>
              </a:rPr>
              <a:t>tfe</a:t>
            </a:r>
            <a:r>
              <a:rPr lang="en-US" sz="3200" dirty="0">
                <a:latin typeface="Avva_Shenouda" panose="020B0500000000000000" pitchFamily="34" charset="2"/>
              </a:rPr>
              <a:t> </a:t>
            </a:r>
            <a:r>
              <a:rPr lang="en-US" sz="3200" dirty="0" err="1">
                <a:latin typeface="Avva_Shenouda" panose="020B0500000000000000" pitchFamily="34" charset="2"/>
              </a:rPr>
              <a:t>nem</a:t>
            </a:r>
            <a:r>
              <a:rPr lang="en-US" sz="3200" dirty="0">
                <a:latin typeface="Avva_Shenouda" panose="020B0500000000000000" pitchFamily="34" charset="2"/>
              </a:rPr>
              <a:t> </a:t>
            </a:r>
            <a:r>
              <a:rPr lang="en-US" sz="3200" dirty="0" err="1">
                <a:latin typeface="Avva_Shenouda" panose="020B0500000000000000" pitchFamily="34" charset="2"/>
              </a:rPr>
              <a:t>nikarpoc</a:t>
            </a:r>
            <a:r>
              <a:rPr lang="en-US" sz="3200" dirty="0">
                <a:latin typeface="Avva_Shenouda" panose="020B0500000000000000" pitchFamily="34" charset="2"/>
              </a:rPr>
              <a:t> `</a:t>
            </a:r>
            <a:r>
              <a:rPr lang="en-US" sz="3200" dirty="0" err="1">
                <a:latin typeface="Avva_Shenouda" panose="020B0500000000000000" pitchFamily="34" charset="2"/>
              </a:rPr>
              <a:t>nte</a:t>
            </a:r>
            <a:r>
              <a:rPr lang="en-US" sz="3200" dirty="0">
                <a:latin typeface="Avva_Shenouda" panose="020B0500000000000000" pitchFamily="34" charset="2"/>
              </a:rPr>
              <a:t> `</a:t>
            </a:r>
            <a:r>
              <a:rPr lang="en-US" sz="3200" dirty="0" err="1">
                <a:latin typeface="Avva_Shenouda" panose="020B0500000000000000" pitchFamily="34" charset="2"/>
              </a:rPr>
              <a:t>pkahi</a:t>
            </a:r>
            <a:endParaRPr lang="en-US" sz="3200" dirty="0">
              <a:latin typeface="Avva_Shenouda" panose="020B0500000000000000" pitchFamily="34" charset="2"/>
            </a:endParaRPr>
          </a:p>
        </p:txBody>
      </p:sp>
      <p:sp>
        <p:nvSpPr>
          <p:cNvPr id="5" name="Rectangle 4">
            <a:hlinkClick r:id="" action="ppaction://noaction"/>
            <a:extLst>
              <a:ext uri="{FF2B5EF4-FFF2-40B4-BE49-F238E27FC236}">
                <a16:creationId xmlns:a16="http://schemas.microsoft.com/office/drawing/2014/main" id="{A5D30297-7407-43EF-9D11-7DDBD27CCE45}"/>
              </a:ext>
            </a:extLst>
          </p:cNvPr>
          <p:cNvSpPr/>
          <p:nvPr/>
        </p:nvSpPr>
        <p:spPr>
          <a:xfrm>
            <a:off x="7585547" y="4058675"/>
            <a:ext cx="1436612" cy="461665"/>
          </a:xfrm>
          <a:prstGeom prst="rect">
            <a:avLst/>
          </a:prstGeom>
        </p:spPr>
        <p:txBody>
          <a:bodyPr wrap="none">
            <a:spAutoFit/>
          </a:bodyPr>
          <a:lstStyle/>
          <a:p>
            <a:pPr algn="ctr"/>
            <a:r>
              <a:rPr lang="ar-EG" sz="2400" dirty="0">
                <a:solidFill>
                  <a:srgbClr val="FFC000"/>
                </a:solidFill>
                <a:latin typeface="Times New Roman" panose="02020603050405020304" pitchFamily="18" charset="0"/>
                <a:ea typeface="+mj-ea"/>
                <a:cs typeface="Al-Mujahed Al-Anbobi" pitchFamily="2" charset="-78"/>
              </a:rPr>
              <a:t>يارب ارحم</a:t>
            </a:r>
          </a:p>
        </p:txBody>
      </p:sp>
    </p:spTree>
    <p:extLst>
      <p:ext uri="{BB962C8B-B14F-4D97-AF65-F5344CB8AC3E}">
        <p14:creationId xmlns:p14="http://schemas.microsoft.com/office/powerpoint/2010/main" val="172027103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والشجر والكروم وكل شجرة مثمرة </a:t>
            </a:r>
            <a:endParaRPr lang="en-US" sz="4400" dirty="0"/>
          </a:p>
        </p:txBody>
      </p:sp>
      <p:sp>
        <p:nvSpPr>
          <p:cNvPr id="3" name="Text Placeholder 2"/>
          <p:cNvSpPr>
            <a:spLocks noGrp="1"/>
          </p:cNvSpPr>
          <p:nvPr>
            <p:ph type="body" idx="1"/>
          </p:nvPr>
        </p:nvSpPr>
        <p:spPr/>
        <p:txBody>
          <a:bodyPr/>
          <a:lstStyle/>
          <a:p>
            <a:r>
              <a:rPr lang="ar-EG" sz="4000" dirty="0"/>
              <a:t>نيم فاي إششين نيم فاني ما إن ألولي نيم إششين نيفين </a:t>
            </a:r>
            <a:endParaRPr lang="en-US" sz="4000" dirty="0"/>
          </a:p>
        </p:txBody>
      </p:sp>
      <p:sp>
        <p:nvSpPr>
          <p:cNvPr id="4" name="Text Placeholder 3"/>
          <p:cNvSpPr>
            <a:spLocks noGrp="1"/>
          </p:cNvSpPr>
          <p:nvPr>
            <p:ph type="body" sz="quarter" idx="3"/>
          </p:nvPr>
        </p:nvSpPr>
        <p:spPr>
          <a:xfrm>
            <a:off x="0" y="5411370"/>
            <a:ext cx="9144000" cy="682357"/>
          </a:xfrm>
        </p:spPr>
        <p:txBody>
          <a:bodyPr/>
          <a:lstStyle/>
          <a:p>
            <a:r>
              <a:rPr lang="pt-BR" sz="3200" dirty="0">
                <a:latin typeface="Avva_Shenouda" panose="020B0500000000000000" pitchFamily="34" charset="2"/>
              </a:rPr>
              <a:t>nem fa ni`21123n nem f anima `n`aloli nem `223n niben</a:t>
            </a:r>
            <a:endParaRPr lang="en-US" sz="3200" dirty="0">
              <a:latin typeface="Avva_Shenouda" panose="020B0500000000000000" pitchFamily="34" charset="2"/>
            </a:endParaRPr>
          </a:p>
        </p:txBody>
      </p:sp>
    </p:spTree>
    <p:extLst>
      <p:ext uri="{BB962C8B-B14F-4D97-AF65-F5344CB8AC3E}">
        <p14:creationId xmlns:p14="http://schemas.microsoft.com/office/powerpoint/2010/main" val="57697833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9627"/>
            <a:ext cx="9144000" cy="782371"/>
          </a:xfrm>
        </p:spPr>
        <p:txBody>
          <a:bodyPr>
            <a:normAutofit/>
          </a:bodyPr>
          <a:lstStyle/>
          <a:p>
            <a:r>
              <a:rPr lang="ar-EG" sz="4800" dirty="0"/>
              <a:t>مثمرة في كل المسكونة</a:t>
            </a:r>
            <a:endParaRPr lang="en-US" sz="4800" dirty="0"/>
          </a:p>
        </p:txBody>
      </p:sp>
      <p:sp>
        <p:nvSpPr>
          <p:cNvPr id="3" name="Text Placeholder 2"/>
          <p:cNvSpPr>
            <a:spLocks noGrp="1"/>
          </p:cNvSpPr>
          <p:nvPr>
            <p:ph type="body" idx="1"/>
          </p:nvPr>
        </p:nvSpPr>
        <p:spPr/>
        <p:txBody>
          <a:bodyPr/>
          <a:lstStyle/>
          <a:p>
            <a:r>
              <a:rPr lang="ar-EG" sz="4800" dirty="0"/>
              <a:t>إنريفتي كاربوس إيتخين تي أى كومبني تيرس </a:t>
            </a:r>
            <a:endParaRPr lang="en-US" sz="4800" dirty="0"/>
          </a:p>
        </p:txBody>
      </p:sp>
      <p:sp>
        <p:nvSpPr>
          <p:cNvPr id="4" name="Text Placeholder 3"/>
          <p:cNvSpPr>
            <a:spLocks noGrp="1"/>
          </p:cNvSpPr>
          <p:nvPr>
            <p:ph type="body" sz="quarter" idx="3"/>
          </p:nvPr>
        </p:nvSpPr>
        <p:spPr>
          <a:xfrm>
            <a:off x="0" y="5481708"/>
            <a:ext cx="9144000" cy="682357"/>
          </a:xfrm>
        </p:spPr>
        <p:txBody>
          <a:bodyPr/>
          <a:lstStyle/>
          <a:p>
            <a:r>
              <a:rPr lang="fr-FR" dirty="0">
                <a:latin typeface="Avva_Shenouda" panose="020B0500000000000000" pitchFamily="34" charset="2"/>
              </a:rPr>
              <a:t>`nre45karpoc et </a:t>
            </a:r>
            <a:r>
              <a:rPr lang="fr-FR" dirty="0" err="1">
                <a:latin typeface="Avva_Shenouda" panose="020B0500000000000000" pitchFamily="34" charset="2"/>
              </a:rPr>
              <a:t>qen</a:t>
            </a:r>
            <a:r>
              <a:rPr lang="fr-FR" dirty="0">
                <a:latin typeface="Avva_Shenouda" panose="020B0500000000000000" pitchFamily="34" charset="2"/>
              </a:rPr>
              <a:t> 5oikovmen3 t3rc</a:t>
            </a:r>
            <a:endParaRPr lang="en-US" dirty="0">
              <a:latin typeface="Avva_Shenouda" panose="020B0500000000000000" pitchFamily="34" charset="2"/>
            </a:endParaRPr>
          </a:p>
        </p:txBody>
      </p:sp>
    </p:spTree>
    <p:extLst>
      <p:ext uri="{BB962C8B-B14F-4D97-AF65-F5344CB8AC3E}">
        <p14:creationId xmlns:p14="http://schemas.microsoft.com/office/powerpoint/2010/main" val="357048216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لكي يباركها المسيح إلهنا</a:t>
            </a:r>
            <a:endParaRPr lang="en-US" sz="5400" dirty="0"/>
          </a:p>
        </p:txBody>
      </p:sp>
      <p:sp>
        <p:nvSpPr>
          <p:cNvPr id="3" name="Text Placeholder 2"/>
          <p:cNvSpPr>
            <a:spLocks noGrp="1"/>
          </p:cNvSpPr>
          <p:nvPr>
            <p:ph type="body" idx="1"/>
          </p:nvPr>
        </p:nvSpPr>
        <p:spPr/>
        <p:txBody>
          <a:bodyPr/>
          <a:lstStyle/>
          <a:p>
            <a:r>
              <a:rPr lang="ar-EG" sz="4400" dirty="0"/>
              <a:t>هينا إنتي بي إخرستوس بين نوتي إزمو إيروؤو</a:t>
            </a:r>
            <a:endParaRPr lang="en-US" sz="4400" dirty="0"/>
          </a:p>
        </p:txBody>
      </p:sp>
      <p:sp>
        <p:nvSpPr>
          <p:cNvPr id="4" name="Text Placeholder 3"/>
          <p:cNvSpPr>
            <a:spLocks noGrp="1"/>
          </p:cNvSpPr>
          <p:nvPr>
            <p:ph type="body" sz="quarter" idx="3"/>
          </p:nvPr>
        </p:nvSpPr>
        <p:spPr/>
        <p:txBody>
          <a:bodyPr/>
          <a:lstStyle/>
          <a:p>
            <a:r>
              <a:rPr lang="en-US" sz="3200" dirty="0" err="1">
                <a:latin typeface="Avva_Shenouda" panose="020B0500000000000000" pitchFamily="34" charset="2"/>
              </a:rPr>
              <a:t>hina</a:t>
            </a:r>
            <a:r>
              <a:rPr lang="en-US" sz="3200" dirty="0">
                <a:latin typeface="Avva_Shenouda" panose="020B0500000000000000" pitchFamily="34" charset="2"/>
              </a:rPr>
              <a:t> `</a:t>
            </a:r>
            <a:r>
              <a:rPr lang="en-US" sz="3200" dirty="0" err="1">
                <a:latin typeface="Avva_Shenouda" panose="020B0500000000000000" pitchFamily="34" charset="2"/>
              </a:rPr>
              <a:t>nte</a:t>
            </a:r>
            <a:r>
              <a:rPr lang="en-US" sz="3200" dirty="0">
                <a:latin typeface="Avva_Shenouda" panose="020B0500000000000000" pitchFamily="34" charset="2"/>
              </a:rPr>
              <a:t> P_=xc </a:t>
            </a:r>
            <a:r>
              <a:rPr lang="en-US" sz="3200" dirty="0" err="1">
                <a:latin typeface="Avva_Shenouda" panose="020B0500000000000000" pitchFamily="34" charset="2"/>
              </a:rPr>
              <a:t>Pennot</a:t>
            </a:r>
            <a:r>
              <a:rPr lang="en-US" sz="3200" dirty="0">
                <a:latin typeface="Avva_Shenouda" panose="020B0500000000000000" pitchFamily="34" charset="2"/>
              </a:rPr>
              <a:t> `</a:t>
            </a:r>
            <a:r>
              <a:rPr lang="en-US" sz="3200" dirty="0" err="1">
                <a:latin typeface="Avva_Shenouda" panose="020B0500000000000000" pitchFamily="34" charset="2"/>
              </a:rPr>
              <a:t>cmov</a:t>
            </a:r>
            <a:r>
              <a:rPr lang="en-US" sz="3200" dirty="0">
                <a:latin typeface="Avva_Shenouda" panose="020B0500000000000000" pitchFamily="34" charset="2"/>
              </a:rPr>
              <a:t> `</a:t>
            </a:r>
            <a:r>
              <a:rPr lang="en-US" sz="3200" dirty="0" err="1">
                <a:latin typeface="Avva_Shenouda" panose="020B0500000000000000" pitchFamily="34" charset="2"/>
              </a:rPr>
              <a:t>erwov</a:t>
            </a:r>
            <a:r>
              <a:rPr lang="en-US" sz="3200" dirty="0">
                <a:latin typeface="Avva_Shenouda" panose="020B0500000000000000" pitchFamily="34" charset="2"/>
              </a:rPr>
              <a:t> </a:t>
            </a:r>
          </a:p>
        </p:txBody>
      </p:sp>
    </p:spTree>
    <p:extLst>
      <p:ext uri="{BB962C8B-B14F-4D97-AF65-F5344CB8AC3E}">
        <p14:creationId xmlns:p14="http://schemas.microsoft.com/office/powerpoint/2010/main" val="146104886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6181"/>
            <a:ext cx="9144000" cy="782371"/>
          </a:xfrm>
        </p:spPr>
        <p:txBody>
          <a:bodyPr>
            <a:noAutofit/>
          </a:bodyPr>
          <a:lstStyle/>
          <a:p>
            <a:r>
              <a:rPr lang="ar-EG" sz="4800" dirty="0"/>
              <a:t>و يكملها سالمة بغير آفة </a:t>
            </a:r>
            <a:endParaRPr lang="en-US" sz="4800" dirty="0"/>
          </a:p>
        </p:txBody>
      </p:sp>
      <p:sp>
        <p:nvSpPr>
          <p:cNvPr id="3" name="Text Placeholder 2"/>
          <p:cNvSpPr>
            <a:spLocks noGrp="1"/>
          </p:cNvSpPr>
          <p:nvPr>
            <p:ph type="body" idx="1"/>
          </p:nvPr>
        </p:nvSpPr>
        <p:spPr/>
        <p:txBody>
          <a:bodyPr/>
          <a:lstStyle/>
          <a:p>
            <a:r>
              <a:rPr lang="ar-EG" sz="4400" dirty="0"/>
              <a:t>إنتيف جوك إيقول خين أو هيريني أتشني إمكاه </a:t>
            </a:r>
            <a:endParaRPr lang="en-US" sz="4400" dirty="0"/>
          </a:p>
        </p:txBody>
      </p:sp>
      <p:sp>
        <p:nvSpPr>
          <p:cNvPr id="4" name="Text Placeholder 3"/>
          <p:cNvSpPr>
            <a:spLocks noGrp="1"/>
          </p:cNvSpPr>
          <p:nvPr>
            <p:ph type="body" sz="quarter" idx="3"/>
          </p:nvPr>
        </p:nvSpPr>
        <p:spPr>
          <a:xfrm>
            <a:off x="0" y="5387924"/>
            <a:ext cx="9144000" cy="682357"/>
          </a:xfrm>
        </p:spPr>
        <p:txBody>
          <a:bodyPr/>
          <a:lstStyle/>
          <a:p>
            <a:r>
              <a:rPr lang="en-US" sz="3200" dirty="0">
                <a:latin typeface="Avva_Shenouda" panose="020B0500000000000000" pitchFamily="34" charset="2"/>
              </a:rPr>
              <a:t>`nte4goko `</a:t>
            </a:r>
            <a:r>
              <a:rPr lang="en-US" sz="3200" dirty="0" err="1">
                <a:latin typeface="Avva_Shenouda" panose="020B0500000000000000" pitchFamily="34" charset="2"/>
              </a:rPr>
              <a:t>ebol</a:t>
            </a:r>
            <a:r>
              <a:rPr lang="en-US" sz="3200" dirty="0">
                <a:latin typeface="Avva_Shenouda" panose="020B0500000000000000" pitchFamily="34" charset="2"/>
              </a:rPr>
              <a:t> </a:t>
            </a:r>
            <a:r>
              <a:rPr lang="en-US" sz="3200" dirty="0" err="1">
                <a:latin typeface="Avva_Shenouda" panose="020B0500000000000000" pitchFamily="34" charset="2"/>
              </a:rPr>
              <a:t>qen</a:t>
            </a:r>
            <a:r>
              <a:rPr lang="en-US" sz="3200" dirty="0">
                <a:latin typeface="Avva_Shenouda" panose="020B0500000000000000" pitchFamily="34" charset="2"/>
              </a:rPr>
              <a:t> ovhir3n3 </a:t>
            </a:r>
            <a:r>
              <a:rPr lang="en-US" sz="3200" dirty="0" err="1">
                <a:latin typeface="Avva_Shenouda" panose="020B0500000000000000" pitchFamily="34" charset="2"/>
              </a:rPr>
              <a:t>asne</a:t>
            </a:r>
            <a:r>
              <a:rPr lang="en-US" sz="3200" dirty="0">
                <a:latin typeface="Avva_Shenouda" panose="020B0500000000000000" pitchFamily="34" charset="2"/>
              </a:rPr>
              <a:t> `</a:t>
            </a:r>
            <a:r>
              <a:rPr lang="en-US" sz="3200" dirty="0" err="1">
                <a:latin typeface="Avva_Shenouda" panose="020B0500000000000000" pitchFamily="34" charset="2"/>
              </a:rPr>
              <a:t>mkah</a:t>
            </a:r>
            <a:endParaRPr lang="en-US" sz="3200" dirty="0">
              <a:latin typeface="Avva_Shenouda" panose="020B0500000000000000" pitchFamily="34" charset="2"/>
            </a:endParaRPr>
          </a:p>
        </p:txBody>
      </p:sp>
    </p:spTree>
    <p:extLst>
      <p:ext uri="{BB962C8B-B14F-4D97-AF65-F5344CB8AC3E}">
        <p14:creationId xmlns:p14="http://schemas.microsoft.com/office/powerpoint/2010/main" val="925849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ويسمعنا ويعيننا</a:t>
            </a:r>
            <a:endParaRPr lang="en-US" sz="4800" dirty="0"/>
          </a:p>
        </p:txBody>
      </p:sp>
      <p:sp>
        <p:nvSpPr>
          <p:cNvPr id="6" name="Text Placeholder 5"/>
          <p:cNvSpPr>
            <a:spLocks noGrp="1"/>
          </p:cNvSpPr>
          <p:nvPr>
            <p:ph type="body" idx="1"/>
          </p:nvPr>
        </p:nvSpPr>
        <p:spPr/>
        <p:txBody>
          <a:bodyPr/>
          <a:lstStyle/>
          <a:p>
            <a:r>
              <a:rPr lang="ar-EG" sz="4000" dirty="0"/>
              <a:t>إنتيف سوتيم إيرون إنتيف إيرفويثين إيرون</a:t>
            </a:r>
          </a:p>
        </p:txBody>
      </p:sp>
      <p:sp>
        <p:nvSpPr>
          <p:cNvPr id="7" name="Text Placeholder 6"/>
          <p:cNvSpPr>
            <a:spLocks noGrp="1"/>
          </p:cNvSpPr>
          <p:nvPr>
            <p:ph type="body" sz="quarter" idx="3"/>
          </p:nvPr>
        </p:nvSpPr>
        <p:spPr>
          <a:xfrm>
            <a:off x="-1" y="5411389"/>
            <a:ext cx="9144000" cy="682357"/>
          </a:xfrm>
        </p:spPr>
        <p:txBody>
          <a:bodyPr/>
          <a:lstStyle/>
          <a:p>
            <a:r>
              <a:rPr lang="en-US" sz="4800" dirty="0"/>
              <a:t> `</a:t>
            </a:r>
            <a:r>
              <a:rPr lang="en-US" sz="4800" dirty="0" err="1"/>
              <a:t>ntefcwtem</a:t>
            </a:r>
            <a:r>
              <a:rPr lang="en-US" sz="4800" dirty="0"/>
              <a:t>  `</a:t>
            </a:r>
            <a:r>
              <a:rPr lang="en-US" sz="4800" dirty="0" err="1"/>
              <a:t>eron</a:t>
            </a:r>
            <a:r>
              <a:rPr lang="en-US" sz="4800" dirty="0"/>
              <a:t>&gt;  `</a:t>
            </a:r>
            <a:r>
              <a:rPr lang="en-US" sz="4800" dirty="0" err="1"/>
              <a:t>nteferbo`hqin</a:t>
            </a:r>
            <a:r>
              <a:rPr lang="en-US" sz="4800" dirty="0"/>
              <a:t>  `</a:t>
            </a:r>
            <a:r>
              <a:rPr lang="en-US" sz="4800" dirty="0" err="1"/>
              <a:t>eron</a:t>
            </a:r>
            <a:endParaRPr lang="en-US" sz="4800" dirty="0"/>
          </a:p>
        </p:txBody>
      </p:sp>
    </p:spTree>
    <p:extLst>
      <p:ext uri="{BB962C8B-B14F-4D97-AF65-F5344CB8AC3E}">
        <p14:creationId xmlns:p14="http://schemas.microsoft.com/office/powerpoint/2010/main" val="316382507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ويغفر لنا خطايانا</a:t>
            </a:r>
            <a:endParaRPr lang="en-US" sz="6000" dirty="0"/>
          </a:p>
        </p:txBody>
      </p:sp>
      <p:sp>
        <p:nvSpPr>
          <p:cNvPr id="3" name="Text Placeholder 2"/>
          <p:cNvSpPr>
            <a:spLocks noGrp="1"/>
          </p:cNvSpPr>
          <p:nvPr>
            <p:ph type="body" idx="1"/>
          </p:nvPr>
        </p:nvSpPr>
        <p:spPr/>
        <p:txBody>
          <a:bodyPr/>
          <a:lstStyle/>
          <a:p>
            <a:r>
              <a:rPr lang="ar-EG" sz="5400" dirty="0"/>
              <a:t>إنتيف كانين نوفي نان إيفول. </a:t>
            </a:r>
            <a:endParaRPr lang="en-US" sz="5400" dirty="0"/>
          </a:p>
        </p:txBody>
      </p:sp>
      <p:sp>
        <p:nvSpPr>
          <p:cNvPr id="4" name="Text Placeholder 3"/>
          <p:cNvSpPr>
            <a:spLocks noGrp="1"/>
          </p:cNvSpPr>
          <p:nvPr>
            <p:ph type="body" sz="quarter" idx="3"/>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161812328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ar-EG" sz="4800" dirty="0"/>
              <a:t>يا ربُ ارحم يا ربُ ارحم يا ربُ ارحم</a:t>
            </a:r>
            <a:endParaRPr lang="en-US" sz="4800" dirty="0"/>
          </a:p>
        </p:txBody>
      </p:sp>
      <p:sp>
        <p:nvSpPr>
          <p:cNvPr id="13" name="Text Placeholder 12"/>
          <p:cNvSpPr>
            <a:spLocks noGrp="1"/>
          </p:cNvSpPr>
          <p:nvPr>
            <p:ph type="body" idx="1"/>
          </p:nvPr>
        </p:nvSpPr>
        <p:spPr/>
        <p:txBody>
          <a:bodyPr/>
          <a:lstStyle/>
          <a:p>
            <a:r>
              <a:rPr lang="ar-EG" sz="4400" dirty="0"/>
              <a:t>كيريي إليسون كيريي إليسون كيريي إليسون</a:t>
            </a:r>
          </a:p>
        </p:txBody>
      </p:sp>
      <p:sp>
        <p:nvSpPr>
          <p:cNvPr id="14" name="Text Placeholder 13"/>
          <p:cNvSpPr>
            <a:spLocks noGrp="1"/>
          </p:cNvSpPr>
          <p:nvPr>
            <p:ph type="body" sz="quarter" idx="3"/>
          </p:nvPr>
        </p:nvSpPr>
        <p:spPr/>
        <p:txBody>
          <a:bodyPr/>
          <a:lstStyle/>
          <a:p>
            <a:r>
              <a:rPr lang="en-US" sz="4000" dirty="0" err="1"/>
              <a:t>Kuri`e</a:t>
            </a:r>
            <a:r>
              <a:rPr lang="en-US" sz="4000" dirty="0"/>
              <a:t> `</a:t>
            </a:r>
            <a:r>
              <a:rPr lang="en-US" sz="4000" dirty="0" err="1"/>
              <a:t>ele`hcon</a:t>
            </a:r>
            <a:r>
              <a:rPr lang="ar-EG" sz="4000" dirty="0"/>
              <a:t> </a:t>
            </a:r>
            <a:r>
              <a:rPr lang="en-US" sz="4000" dirty="0" err="1"/>
              <a:t>Kuri`e</a:t>
            </a:r>
            <a:r>
              <a:rPr lang="en-US" sz="4000" dirty="0"/>
              <a:t> `</a:t>
            </a:r>
            <a:r>
              <a:rPr lang="en-US" sz="4000" dirty="0" err="1"/>
              <a:t>ele`hcon</a:t>
            </a:r>
            <a:r>
              <a:rPr lang="ar-EG" sz="4000" dirty="0"/>
              <a:t> </a:t>
            </a:r>
            <a:r>
              <a:rPr lang="en-US" sz="4000" dirty="0" err="1"/>
              <a:t>Kuri`e</a:t>
            </a:r>
            <a:r>
              <a:rPr lang="en-US" sz="4000" dirty="0"/>
              <a:t> `</a:t>
            </a:r>
            <a:r>
              <a:rPr lang="en-US" sz="4000" dirty="0" err="1"/>
              <a:t>ele`hcon</a:t>
            </a:r>
            <a:endParaRPr lang="en-US" sz="4000" dirty="0"/>
          </a:p>
        </p:txBody>
      </p:sp>
    </p:spTree>
    <p:extLst>
      <p:ext uri="{BB962C8B-B14F-4D97-AF65-F5344CB8AC3E}">
        <p14:creationId xmlns:p14="http://schemas.microsoft.com/office/powerpoint/2010/main" val="327942054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أصعدها كمقدارها كنعمتك </a:t>
            </a:r>
          </a:p>
        </p:txBody>
      </p:sp>
      <p:sp>
        <p:nvSpPr>
          <p:cNvPr id="6" name="Text Placeholder 5"/>
          <p:cNvSpPr>
            <a:spLocks noGrp="1"/>
          </p:cNvSpPr>
          <p:nvPr>
            <p:ph type="body" idx="1"/>
          </p:nvPr>
        </p:nvSpPr>
        <p:spPr/>
        <p:txBody>
          <a:bodyPr/>
          <a:lstStyle/>
          <a:p>
            <a:r>
              <a:rPr lang="ar-EG" sz="4000"/>
              <a:t>أنيتو إإبشوى كاطانوشي كاطافي إيتي فوك إتئهموت</a:t>
            </a:r>
          </a:p>
        </p:txBody>
      </p:sp>
      <p:sp>
        <p:nvSpPr>
          <p:cNvPr id="7" name="Text Placeholder 6"/>
          <p:cNvSpPr>
            <a:spLocks noGrp="1"/>
          </p:cNvSpPr>
          <p:nvPr>
            <p:ph type="body" sz="quarter" idx="3"/>
          </p:nvPr>
        </p:nvSpPr>
        <p:spPr>
          <a:xfrm>
            <a:off x="-299548" y="5601367"/>
            <a:ext cx="9806152" cy="310704"/>
          </a:xfrm>
        </p:spPr>
        <p:txBody>
          <a:bodyPr/>
          <a:lstStyle/>
          <a:p>
            <a:r>
              <a:rPr lang="en-US" dirty="0" err="1"/>
              <a:t>Anitou</a:t>
            </a:r>
            <a:r>
              <a:rPr lang="en-US" dirty="0"/>
              <a:t> `</a:t>
            </a:r>
            <a:r>
              <a:rPr lang="en-US" dirty="0" err="1"/>
              <a:t>e`p</a:t>
            </a:r>
            <a:r>
              <a:rPr lang="en-US" dirty="0"/>
              <a:t>]</a:t>
            </a:r>
            <a:r>
              <a:rPr lang="en-US" dirty="0" err="1"/>
              <a:t>wi</a:t>
            </a:r>
            <a:r>
              <a:rPr lang="en-US" dirty="0"/>
              <a:t> kata </a:t>
            </a:r>
            <a:r>
              <a:rPr lang="en-US" dirty="0" err="1"/>
              <a:t>nou</a:t>
            </a:r>
            <a:r>
              <a:rPr lang="en-US" dirty="0"/>
              <a:t>]I kata </a:t>
            </a:r>
            <a:r>
              <a:rPr lang="en-US" dirty="0" err="1"/>
              <a:t>vh`ete</a:t>
            </a:r>
            <a:r>
              <a:rPr lang="en-US" dirty="0"/>
              <a:t> </a:t>
            </a:r>
            <a:r>
              <a:rPr lang="en-US" dirty="0" err="1"/>
              <a:t>vwk</a:t>
            </a:r>
            <a:r>
              <a:rPr lang="en-US" dirty="0"/>
              <a:t> `n`\mot&gt;</a:t>
            </a:r>
          </a:p>
        </p:txBody>
      </p:sp>
    </p:spTree>
    <p:extLst>
      <p:ext uri="{BB962C8B-B14F-4D97-AF65-F5344CB8AC3E}">
        <p14:creationId xmlns:p14="http://schemas.microsoft.com/office/powerpoint/2010/main" val="252726730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فرح وجه الأرض</a:t>
            </a:r>
          </a:p>
        </p:txBody>
      </p:sp>
      <p:sp>
        <p:nvSpPr>
          <p:cNvPr id="6" name="Text Placeholder 5"/>
          <p:cNvSpPr>
            <a:spLocks noGrp="1"/>
          </p:cNvSpPr>
          <p:nvPr>
            <p:ph type="body" idx="1"/>
          </p:nvPr>
        </p:nvSpPr>
        <p:spPr/>
        <p:txBody>
          <a:bodyPr/>
          <a:lstStyle/>
          <a:p>
            <a:r>
              <a:rPr lang="ar-EG" sz="4800"/>
              <a:t>ما إبؤونوف إم إبهو إم إبكاهي </a:t>
            </a:r>
          </a:p>
        </p:txBody>
      </p:sp>
      <p:sp>
        <p:nvSpPr>
          <p:cNvPr id="7" name="Text Placeholder 6"/>
          <p:cNvSpPr>
            <a:spLocks noGrp="1"/>
          </p:cNvSpPr>
          <p:nvPr>
            <p:ph type="body" sz="quarter" idx="3"/>
          </p:nvPr>
        </p:nvSpPr>
        <p:spPr/>
        <p:txBody>
          <a:bodyPr/>
          <a:lstStyle/>
          <a:p>
            <a:r>
              <a:rPr lang="en-US" sz="4800" dirty="0"/>
              <a:t>Ma `</a:t>
            </a:r>
            <a:r>
              <a:rPr lang="en-US" sz="4800" dirty="0" err="1"/>
              <a:t>pounof</a:t>
            </a:r>
            <a:r>
              <a:rPr lang="en-US" sz="4800" dirty="0"/>
              <a:t> `</a:t>
            </a:r>
            <a:r>
              <a:rPr lang="en-US" sz="4800" dirty="0" err="1"/>
              <a:t>m`p</a:t>
            </a:r>
            <a:r>
              <a:rPr lang="en-US" sz="4800" dirty="0"/>
              <a:t>\o  `</a:t>
            </a:r>
            <a:r>
              <a:rPr lang="en-US" sz="4800" dirty="0" err="1"/>
              <a:t>m`pka</a:t>
            </a:r>
            <a:r>
              <a:rPr lang="en-US" sz="4800" dirty="0"/>
              <a:t>\</a:t>
            </a:r>
            <a:r>
              <a:rPr lang="en-US" sz="4800" dirty="0" err="1"/>
              <a:t>i</a:t>
            </a:r>
            <a:endParaRPr lang="en-US" sz="4800" dirty="0"/>
          </a:p>
        </p:txBody>
      </p:sp>
    </p:spTree>
    <p:extLst>
      <p:ext uri="{BB962C8B-B14F-4D97-AF65-F5344CB8AC3E}">
        <p14:creationId xmlns:p14="http://schemas.microsoft.com/office/powerpoint/2010/main" val="33646266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ليرو حرثها ولتكثر اثمارها </a:t>
            </a:r>
          </a:p>
        </p:txBody>
      </p:sp>
      <p:sp>
        <p:nvSpPr>
          <p:cNvPr id="6" name="Text Placeholder 5"/>
          <p:cNvSpPr>
            <a:spLocks noGrp="1"/>
          </p:cNvSpPr>
          <p:nvPr>
            <p:ph type="body" idx="1"/>
          </p:nvPr>
        </p:nvSpPr>
        <p:spPr/>
        <p:txBody>
          <a:bodyPr/>
          <a:lstStyle/>
          <a:p>
            <a:r>
              <a:rPr lang="ar-EG" sz="4000"/>
              <a:t>ماروثيخي إنجي نيف إثلوم مارو آشاي إنجي نيف اوطاه</a:t>
            </a:r>
          </a:p>
        </p:txBody>
      </p:sp>
      <p:sp>
        <p:nvSpPr>
          <p:cNvPr id="7" name="Text Placeholder 6"/>
          <p:cNvSpPr>
            <a:spLocks noGrp="1"/>
          </p:cNvSpPr>
          <p:nvPr>
            <p:ph type="body" sz="quarter" idx="3"/>
          </p:nvPr>
        </p:nvSpPr>
        <p:spPr/>
        <p:txBody>
          <a:bodyPr/>
          <a:lstStyle/>
          <a:p>
            <a:r>
              <a:rPr lang="en-US" dirty="0" err="1"/>
              <a:t>marouqi'i</a:t>
            </a:r>
            <a:r>
              <a:rPr lang="en-US" dirty="0"/>
              <a:t>  `</a:t>
            </a:r>
            <a:r>
              <a:rPr lang="en-US" dirty="0" err="1"/>
              <a:t>nje</a:t>
            </a:r>
            <a:r>
              <a:rPr lang="en-US" dirty="0"/>
              <a:t> </a:t>
            </a:r>
            <a:r>
              <a:rPr lang="en-US" dirty="0" err="1"/>
              <a:t>nef`qlwm</a:t>
            </a:r>
            <a:r>
              <a:rPr lang="en-US" dirty="0"/>
              <a:t>&gt; </a:t>
            </a:r>
            <a:r>
              <a:rPr lang="en-US" dirty="0" err="1"/>
              <a:t>marou`a</a:t>
            </a:r>
            <a:r>
              <a:rPr lang="en-US" dirty="0"/>
              <a:t>]</a:t>
            </a:r>
            <a:r>
              <a:rPr lang="en-US" dirty="0" err="1"/>
              <a:t>ai</a:t>
            </a:r>
            <a:r>
              <a:rPr lang="en-US" dirty="0"/>
              <a:t> `</a:t>
            </a:r>
            <a:r>
              <a:rPr lang="en-US" dirty="0" err="1"/>
              <a:t>nje</a:t>
            </a:r>
            <a:r>
              <a:rPr lang="en-US" dirty="0"/>
              <a:t> </a:t>
            </a:r>
            <a:r>
              <a:rPr lang="en-US" dirty="0" err="1"/>
              <a:t>nefouta</a:t>
            </a:r>
            <a:r>
              <a:rPr lang="en-US" dirty="0"/>
              <a:t>\</a:t>
            </a:r>
          </a:p>
        </p:txBody>
      </p:sp>
    </p:spTree>
    <p:extLst>
      <p:ext uri="{BB962C8B-B14F-4D97-AF65-F5344CB8AC3E}">
        <p14:creationId xmlns:p14="http://schemas.microsoft.com/office/powerpoint/2010/main" val="386405536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أعدها للزرع والحصاد </a:t>
            </a:r>
          </a:p>
        </p:txBody>
      </p:sp>
      <p:sp>
        <p:nvSpPr>
          <p:cNvPr id="6" name="Text Placeholder 5"/>
          <p:cNvSpPr>
            <a:spLocks noGrp="1"/>
          </p:cNvSpPr>
          <p:nvPr>
            <p:ph type="body" idx="1"/>
          </p:nvPr>
        </p:nvSpPr>
        <p:spPr/>
        <p:txBody>
          <a:bodyPr/>
          <a:lstStyle/>
          <a:p>
            <a:r>
              <a:rPr lang="ar-EG" sz="4800"/>
              <a:t>سيف ططف إي او إجروج نيم أو أوسخ </a:t>
            </a:r>
          </a:p>
        </p:txBody>
      </p:sp>
      <p:sp>
        <p:nvSpPr>
          <p:cNvPr id="7" name="Text Placeholder 6"/>
          <p:cNvSpPr>
            <a:spLocks noGrp="1"/>
          </p:cNvSpPr>
          <p:nvPr>
            <p:ph type="body" sz="quarter" idx="3"/>
          </p:nvPr>
        </p:nvSpPr>
        <p:spPr/>
        <p:txBody>
          <a:bodyPr/>
          <a:lstStyle/>
          <a:p>
            <a:r>
              <a:rPr lang="en-US" sz="4800" dirty="0" err="1"/>
              <a:t>Cebtwtf</a:t>
            </a:r>
            <a:r>
              <a:rPr lang="en-US" sz="4800" dirty="0"/>
              <a:t>  `</a:t>
            </a:r>
            <a:r>
              <a:rPr lang="en-US" sz="4800" dirty="0" err="1"/>
              <a:t>eou`jroj</a:t>
            </a:r>
            <a:r>
              <a:rPr lang="en-US" sz="4800" dirty="0"/>
              <a:t>  </a:t>
            </a:r>
            <a:r>
              <a:rPr lang="en-US" sz="4800" dirty="0" err="1"/>
              <a:t>nem</a:t>
            </a:r>
            <a:r>
              <a:rPr lang="en-US" sz="4800" dirty="0"/>
              <a:t>  </a:t>
            </a:r>
            <a:r>
              <a:rPr lang="en-US" sz="4800" dirty="0" err="1"/>
              <a:t>ouwc</a:t>
            </a:r>
            <a:r>
              <a:rPr lang="en-US" sz="4800" dirty="0"/>
              <a:t>'&gt;</a:t>
            </a:r>
          </a:p>
        </p:txBody>
      </p:sp>
    </p:spTree>
    <p:extLst>
      <p:ext uri="{BB962C8B-B14F-4D97-AF65-F5344CB8AC3E}">
        <p14:creationId xmlns:p14="http://schemas.microsoft.com/office/powerpoint/2010/main" val="407511283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ودبر حياتنا كما يليق</a:t>
            </a:r>
          </a:p>
        </p:txBody>
      </p:sp>
      <p:sp>
        <p:nvSpPr>
          <p:cNvPr id="6" name="Text Placeholder 5"/>
          <p:cNvSpPr>
            <a:spLocks noGrp="1"/>
          </p:cNvSpPr>
          <p:nvPr>
            <p:ph type="body" idx="1"/>
          </p:nvPr>
        </p:nvSpPr>
        <p:spPr/>
        <p:txBody>
          <a:bodyPr/>
          <a:lstStyle/>
          <a:p>
            <a:r>
              <a:rPr lang="ar-EG" sz="4000"/>
              <a:t>أووه إريئيكومومين إم بين جين أونخ كاطا بيتير نوفري</a:t>
            </a:r>
          </a:p>
        </p:txBody>
      </p:sp>
      <p:sp>
        <p:nvSpPr>
          <p:cNvPr id="7" name="Text Placeholder 6"/>
          <p:cNvSpPr>
            <a:spLocks noGrp="1"/>
          </p:cNvSpPr>
          <p:nvPr>
            <p:ph type="body" sz="quarter" idx="3"/>
          </p:nvPr>
        </p:nvSpPr>
        <p:spPr/>
        <p:txBody>
          <a:bodyPr/>
          <a:lstStyle/>
          <a:p>
            <a:r>
              <a:rPr lang="en-US" dirty="0" err="1"/>
              <a:t>ouo</a:t>
            </a:r>
            <a:r>
              <a:rPr lang="en-US" dirty="0"/>
              <a:t>\ </a:t>
            </a:r>
            <a:r>
              <a:rPr lang="en-US" dirty="0" err="1"/>
              <a:t>arioikonomin</a:t>
            </a:r>
            <a:r>
              <a:rPr lang="en-US" dirty="0"/>
              <a:t>  `</a:t>
            </a:r>
            <a:r>
              <a:rPr lang="en-US" dirty="0" err="1"/>
              <a:t>mpenjinwn</a:t>
            </a:r>
            <a:r>
              <a:rPr lang="en-US" dirty="0"/>
              <a:t>‘  kata </a:t>
            </a:r>
            <a:r>
              <a:rPr lang="en-US" dirty="0" err="1"/>
              <a:t>peternofri</a:t>
            </a:r>
            <a:endParaRPr lang="en-US" dirty="0"/>
          </a:p>
        </p:txBody>
      </p:sp>
    </p:spTree>
    <p:extLst>
      <p:ext uri="{BB962C8B-B14F-4D97-AF65-F5344CB8AC3E}">
        <p14:creationId xmlns:p14="http://schemas.microsoft.com/office/powerpoint/2010/main" val="3516892227"/>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بارك أكليل السنة بصلاحك </a:t>
            </a:r>
          </a:p>
        </p:txBody>
      </p:sp>
      <p:sp>
        <p:nvSpPr>
          <p:cNvPr id="6" name="Text Placeholder 5"/>
          <p:cNvSpPr>
            <a:spLocks noGrp="1"/>
          </p:cNvSpPr>
          <p:nvPr>
            <p:ph type="body" idx="1"/>
          </p:nvPr>
        </p:nvSpPr>
        <p:spPr/>
        <p:txBody>
          <a:bodyPr/>
          <a:lstStyle/>
          <a:p>
            <a:r>
              <a:rPr lang="ar-EG"/>
              <a:t>إزمو إي بي إكلوم إنتي تي رومبي هيتين تيك ميت إخرستوس </a:t>
            </a:r>
          </a:p>
        </p:txBody>
      </p:sp>
      <p:sp>
        <p:nvSpPr>
          <p:cNvPr id="7" name="Text Placeholder 6"/>
          <p:cNvSpPr>
            <a:spLocks noGrp="1"/>
          </p:cNvSpPr>
          <p:nvPr>
            <p:ph type="body" sz="quarter" idx="3"/>
          </p:nvPr>
        </p:nvSpPr>
        <p:spPr/>
        <p:txBody>
          <a:bodyPr/>
          <a:lstStyle/>
          <a:p>
            <a:r>
              <a:rPr lang="en-US" dirty="0"/>
              <a:t>~</a:t>
            </a:r>
            <a:r>
              <a:rPr lang="en-US" dirty="0" err="1"/>
              <a:t>Cmou</a:t>
            </a:r>
            <a:r>
              <a:rPr lang="en-US" dirty="0"/>
              <a:t>  `</a:t>
            </a:r>
            <a:r>
              <a:rPr lang="en-US" dirty="0" err="1"/>
              <a:t>epi`xlom</a:t>
            </a:r>
            <a:r>
              <a:rPr lang="en-US" dirty="0"/>
              <a:t> `</a:t>
            </a:r>
            <a:r>
              <a:rPr lang="en-US" dirty="0" err="1"/>
              <a:t>nite</a:t>
            </a:r>
            <a:r>
              <a:rPr lang="en-US" dirty="0"/>
              <a:t> ;</a:t>
            </a:r>
            <a:r>
              <a:rPr lang="en-US" dirty="0" err="1"/>
              <a:t>rompi</a:t>
            </a:r>
            <a:r>
              <a:rPr lang="en-US" dirty="0"/>
              <a:t> \</a:t>
            </a:r>
            <a:r>
              <a:rPr lang="en-US" dirty="0" err="1"/>
              <a:t>iten</a:t>
            </a:r>
            <a:r>
              <a:rPr lang="en-US" dirty="0"/>
              <a:t> </a:t>
            </a:r>
            <a:r>
              <a:rPr lang="en-US" dirty="0" err="1"/>
              <a:t>tekmet`xrhctoc</a:t>
            </a:r>
            <a:endParaRPr lang="en-US" dirty="0"/>
          </a:p>
        </p:txBody>
      </p:sp>
    </p:spTree>
    <p:extLst>
      <p:ext uri="{BB962C8B-B14F-4D97-AF65-F5344CB8AC3E}">
        <p14:creationId xmlns:p14="http://schemas.microsoft.com/office/powerpoint/2010/main" val="115713300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a:t>من أجل فقراء شعبك</a:t>
            </a:r>
          </a:p>
        </p:txBody>
      </p:sp>
      <p:sp>
        <p:nvSpPr>
          <p:cNvPr id="6" name="Text Placeholder 5"/>
          <p:cNvSpPr>
            <a:spLocks noGrp="1"/>
          </p:cNvSpPr>
          <p:nvPr>
            <p:ph type="body" idx="1"/>
          </p:nvPr>
        </p:nvSpPr>
        <p:spPr/>
        <p:txBody>
          <a:bodyPr/>
          <a:lstStyle/>
          <a:p>
            <a:r>
              <a:rPr lang="ar-EG" sz="4800"/>
              <a:t>إثقي ني هيكي إنتي بيك لاؤس </a:t>
            </a:r>
          </a:p>
        </p:txBody>
      </p:sp>
      <p:sp>
        <p:nvSpPr>
          <p:cNvPr id="7" name="Text Placeholder 6"/>
          <p:cNvSpPr>
            <a:spLocks noGrp="1"/>
          </p:cNvSpPr>
          <p:nvPr>
            <p:ph type="body" sz="quarter" idx="3"/>
          </p:nvPr>
        </p:nvSpPr>
        <p:spPr/>
        <p:txBody>
          <a:bodyPr/>
          <a:lstStyle/>
          <a:p>
            <a:r>
              <a:rPr lang="en-US" sz="4400" dirty="0" err="1"/>
              <a:t>Eqbe</a:t>
            </a:r>
            <a:r>
              <a:rPr lang="en-US" sz="4400" dirty="0"/>
              <a:t> </a:t>
            </a:r>
            <a:r>
              <a:rPr lang="en-US" sz="4400" dirty="0" err="1"/>
              <a:t>ni</a:t>
            </a:r>
            <a:r>
              <a:rPr lang="en-US" sz="4400" dirty="0"/>
              <a:t>\</a:t>
            </a:r>
            <a:r>
              <a:rPr lang="en-US" sz="4400" dirty="0" err="1"/>
              <a:t>hki</a:t>
            </a:r>
            <a:r>
              <a:rPr lang="en-US" sz="4400" dirty="0"/>
              <a:t> `</a:t>
            </a:r>
            <a:r>
              <a:rPr lang="en-US" sz="4400" dirty="0" err="1"/>
              <a:t>nte</a:t>
            </a:r>
            <a:r>
              <a:rPr lang="en-US" sz="4400" dirty="0"/>
              <a:t> </a:t>
            </a:r>
            <a:r>
              <a:rPr lang="en-US" sz="4400" dirty="0" err="1"/>
              <a:t>peklaoc</a:t>
            </a:r>
            <a:endParaRPr lang="en-US" sz="4400" dirty="0"/>
          </a:p>
        </p:txBody>
      </p:sp>
    </p:spTree>
    <p:extLst>
      <p:ext uri="{BB962C8B-B14F-4D97-AF65-F5344CB8AC3E}">
        <p14:creationId xmlns:p14="http://schemas.microsoft.com/office/powerpoint/2010/main" val="153441065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a:t>من أجل الأرملة واليتيم والغريب والضيف</a:t>
            </a:r>
          </a:p>
        </p:txBody>
      </p:sp>
      <p:sp>
        <p:nvSpPr>
          <p:cNvPr id="6" name="Text Placeholder 5"/>
          <p:cNvSpPr>
            <a:spLocks noGrp="1"/>
          </p:cNvSpPr>
          <p:nvPr>
            <p:ph type="body" idx="1"/>
          </p:nvPr>
        </p:nvSpPr>
        <p:spPr>
          <a:xfrm>
            <a:off x="-220724" y="5925609"/>
            <a:ext cx="9475076" cy="885093"/>
          </a:xfrm>
        </p:spPr>
        <p:txBody>
          <a:bodyPr/>
          <a:lstStyle/>
          <a:p>
            <a:r>
              <a:rPr lang="ar-EG"/>
              <a:t>إتفي تيشيرا نيم بي اورفانوس نيم بي شيممونيم بي ريم إنجويلي</a:t>
            </a:r>
          </a:p>
        </p:txBody>
      </p:sp>
      <p:sp>
        <p:nvSpPr>
          <p:cNvPr id="7" name="Text Placeholder 6"/>
          <p:cNvSpPr>
            <a:spLocks noGrp="1"/>
          </p:cNvSpPr>
          <p:nvPr>
            <p:ph type="body" sz="quarter" idx="3"/>
          </p:nvPr>
        </p:nvSpPr>
        <p:spPr>
          <a:xfrm>
            <a:off x="0" y="5538307"/>
            <a:ext cx="9144000" cy="682357"/>
          </a:xfrm>
        </p:spPr>
        <p:txBody>
          <a:bodyPr/>
          <a:lstStyle/>
          <a:p>
            <a:r>
              <a:rPr lang="pt-BR" dirty="0"/>
              <a:t>eqbe ;xhra nem piorvanoc nem pi]emmo nem pirem`njwili</a:t>
            </a:r>
          </a:p>
        </p:txBody>
      </p:sp>
    </p:spTree>
    <p:extLst>
      <p:ext uri="{BB962C8B-B14F-4D97-AF65-F5344CB8AC3E}">
        <p14:creationId xmlns:p14="http://schemas.microsoft.com/office/powerpoint/2010/main" val="3055344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ويقبل سؤالات وطلبات قديسيه </a:t>
            </a:r>
            <a:endParaRPr lang="en-US" sz="4400" dirty="0"/>
          </a:p>
        </p:txBody>
      </p:sp>
      <p:sp>
        <p:nvSpPr>
          <p:cNvPr id="6" name="Text Placeholder 5"/>
          <p:cNvSpPr>
            <a:spLocks noGrp="1"/>
          </p:cNvSpPr>
          <p:nvPr>
            <p:ph type="body" idx="1"/>
          </p:nvPr>
        </p:nvSpPr>
        <p:spPr/>
        <p:txBody>
          <a:bodyPr/>
          <a:lstStyle/>
          <a:p>
            <a:r>
              <a:rPr lang="ar-EG" sz="3600" dirty="0"/>
              <a:t>إنتيف تشى إن نى تيهو نيم نى طفه إنتى نى إثؤواب إنتاف </a:t>
            </a:r>
          </a:p>
        </p:txBody>
      </p:sp>
      <p:sp>
        <p:nvSpPr>
          <p:cNvPr id="7" name="Text Placeholder 6"/>
          <p:cNvSpPr>
            <a:spLocks noGrp="1"/>
          </p:cNvSpPr>
          <p:nvPr>
            <p:ph type="body" sz="quarter" idx="3"/>
          </p:nvPr>
        </p:nvSpPr>
        <p:spPr>
          <a:xfrm>
            <a:off x="-1" y="5366750"/>
            <a:ext cx="9144000" cy="682357"/>
          </a:xfrm>
        </p:spPr>
        <p:txBody>
          <a:bodyPr/>
          <a:lstStyle/>
          <a:p>
            <a:r>
              <a:rPr lang="en-US" sz="4000" b="1" dirty="0"/>
              <a:t>`</a:t>
            </a:r>
            <a:r>
              <a:rPr lang="en-US" sz="4000" b="1" dirty="0" err="1"/>
              <a:t>ntefsi</a:t>
            </a:r>
            <a:r>
              <a:rPr lang="en-US" sz="4000" b="1" dirty="0"/>
              <a:t> `</a:t>
            </a:r>
            <a:r>
              <a:rPr lang="en-US" sz="4000" b="1" dirty="0" err="1"/>
              <a:t>nni</a:t>
            </a:r>
            <a:r>
              <a:rPr lang="en-US" sz="4000" b="1" dirty="0"/>
              <a:t>;\o </a:t>
            </a:r>
            <a:r>
              <a:rPr lang="en-US" sz="4000" b="1" dirty="0" err="1"/>
              <a:t>nem</a:t>
            </a:r>
            <a:r>
              <a:rPr lang="en-US" sz="4000" b="1" dirty="0"/>
              <a:t> </a:t>
            </a:r>
            <a:r>
              <a:rPr lang="en-US" sz="4000" b="1" dirty="0" err="1"/>
              <a:t>nitwb</a:t>
            </a:r>
            <a:r>
              <a:rPr lang="en-US" sz="4000" b="1" dirty="0"/>
              <a:t>\ `</a:t>
            </a:r>
            <a:r>
              <a:rPr lang="en-US" sz="4000" b="1" dirty="0" err="1"/>
              <a:t>nte</a:t>
            </a:r>
            <a:r>
              <a:rPr lang="en-US" sz="4000" b="1" dirty="0"/>
              <a:t> </a:t>
            </a:r>
            <a:r>
              <a:rPr lang="en-US" sz="4000" b="1" dirty="0" err="1"/>
              <a:t>nhe</a:t>
            </a:r>
            <a:r>
              <a:rPr lang="en-US" sz="4000" b="1" dirty="0"/>
              <a:t>/q/u/ `</a:t>
            </a:r>
            <a:r>
              <a:rPr lang="en-US" sz="4000" b="1" dirty="0" err="1"/>
              <a:t>nteaf</a:t>
            </a:r>
            <a:endParaRPr lang="en-US" sz="4000" b="1" dirty="0"/>
          </a:p>
        </p:txBody>
      </p:sp>
    </p:spTree>
    <p:extLst>
      <p:ext uri="{BB962C8B-B14F-4D97-AF65-F5344CB8AC3E}">
        <p14:creationId xmlns:p14="http://schemas.microsoft.com/office/powerpoint/2010/main" val="378710703"/>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a:t>ومن أجلنا كلنا نحن الذين نرجوك</a:t>
            </a:r>
          </a:p>
        </p:txBody>
      </p:sp>
      <p:sp>
        <p:nvSpPr>
          <p:cNvPr id="6" name="Text Placeholder 5"/>
          <p:cNvSpPr>
            <a:spLocks noGrp="1"/>
          </p:cNvSpPr>
          <p:nvPr>
            <p:ph type="body" idx="1"/>
          </p:nvPr>
        </p:nvSpPr>
        <p:spPr/>
        <p:txBody>
          <a:bodyPr/>
          <a:lstStyle/>
          <a:p>
            <a:r>
              <a:rPr lang="ar-EG" sz="4800"/>
              <a:t>نيم إثفيتين تيرين خانئيت إيرهيلبيس إيروك </a:t>
            </a:r>
          </a:p>
        </p:txBody>
      </p:sp>
      <p:sp>
        <p:nvSpPr>
          <p:cNvPr id="7" name="Text Placeholder 6"/>
          <p:cNvSpPr>
            <a:spLocks noGrp="1"/>
          </p:cNvSpPr>
          <p:nvPr>
            <p:ph type="body" sz="quarter" idx="3"/>
          </p:nvPr>
        </p:nvSpPr>
        <p:spPr/>
        <p:txBody>
          <a:bodyPr/>
          <a:lstStyle/>
          <a:p>
            <a:r>
              <a:rPr lang="en-US" sz="4000" dirty="0" err="1"/>
              <a:t>Nem</a:t>
            </a:r>
            <a:r>
              <a:rPr lang="en-US" sz="4000" dirty="0"/>
              <a:t>  </a:t>
            </a:r>
            <a:r>
              <a:rPr lang="en-US" sz="4000" dirty="0" err="1"/>
              <a:t>eqbhten</a:t>
            </a:r>
            <a:r>
              <a:rPr lang="en-US" sz="4000" dirty="0"/>
              <a:t> </a:t>
            </a:r>
            <a:r>
              <a:rPr lang="en-US" sz="4000" dirty="0" err="1"/>
              <a:t>thren</a:t>
            </a:r>
            <a:r>
              <a:rPr lang="en-US" sz="4000" dirty="0"/>
              <a:t> 'a </a:t>
            </a:r>
            <a:r>
              <a:rPr lang="en-US" sz="4000" dirty="0" err="1"/>
              <a:t>nhter</a:t>
            </a:r>
            <a:r>
              <a:rPr lang="en-US" sz="4000" dirty="0"/>
              <a:t>\</a:t>
            </a:r>
            <a:r>
              <a:rPr lang="en-US" sz="4000" dirty="0" err="1"/>
              <a:t>elpic</a:t>
            </a:r>
            <a:r>
              <a:rPr lang="en-US" sz="4000" dirty="0"/>
              <a:t> `</a:t>
            </a:r>
            <a:r>
              <a:rPr lang="en-US" sz="4000" dirty="0" err="1"/>
              <a:t>erok</a:t>
            </a:r>
            <a:endParaRPr lang="en-US" sz="4000" dirty="0"/>
          </a:p>
        </p:txBody>
      </p:sp>
    </p:spTree>
    <p:extLst>
      <p:ext uri="{BB962C8B-B14F-4D97-AF65-F5344CB8AC3E}">
        <p14:creationId xmlns:p14="http://schemas.microsoft.com/office/powerpoint/2010/main" val="152173859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a:t>ونطلب إسمك القدوس</a:t>
            </a:r>
          </a:p>
        </p:txBody>
      </p:sp>
      <p:sp>
        <p:nvSpPr>
          <p:cNvPr id="6" name="Text Placeholder 5"/>
          <p:cNvSpPr>
            <a:spLocks noGrp="1"/>
          </p:cNvSpPr>
          <p:nvPr>
            <p:ph type="body" idx="1"/>
          </p:nvPr>
        </p:nvSpPr>
        <p:spPr/>
        <p:txBody>
          <a:bodyPr/>
          <a:lstStyle/>
          <a:p>
            <a:r>
              <a:rPr lang="ar-EG" sz="4800"/>
              <a:t>اووه اتطفه إم بيكران إثؤواب</a:t>
            </a:r>
          </a:p>
        </p:txBody>
      </p:sp>
      <p:sp>
        <p:nvSpPr>
          <p:cNvPr id="7" name="Text Placeholder 6"/>
          <p:cNvSpPr>
            <a:spLocks noGrp="1"/>
          </p:cNvSpPr>
          <p:nvPr>
            <p:ph type="body" sz="quarter" idx="3"/>
          </p:nvPr>
        </p:nvSpPr>
        <p:spPr/>
        <p:txBody>
          <a:bodyPr/>
          <a:lstStyle/>
          <a:p>
            <a:r>
              <a:rPr lang="en-US" sz="4800" dirty="0" err="1"/>
              <a:t>ouo</a:t>
            </a:r>
            <a:r>
              <a:rPr lang="en-US" sz="4800" dirty="0"/>
              <a:t>\ </a:t>
            </a:r>
            <a:r>
              <a:rPr lang="en-US" sz="4800" dirty="0" err="1"/>
              <a:t>ettwb</a:t>
            </a:r>
            <a:r>
              <a:rPr lang="en-US" sz="4800" dirty="0"/>
              <a:t>\  `</a:t>
            </a:r>
            <a:r>
              <a:rPr lang="en-US" sz="4800" dirty="0" err="1"/>
              <a:t>mpekran</a:t>
            </a:r>
            <a:r>
              <a:rPr lang="en-US" sz="4800" dirty="0"/>
              <a:t>  `</a:t>
            </a:r>
            <a:r>
              <a:rPr lang="en-US" sz="4800" dirty="0" err="1"/>
              <a:t>eqouab</a:t>
            </a:r>
            <a:endParaRPr lang="en-US" sz="4800" dirty="0"/>
          </a:p>
        </p:txBody>
      </p:sp>
    </p:spTree>
    <p:extLst>
      <p:ext uri="{BB962C8B-B14F-4D97-AF65-F5344CB8AC3E}">
        <p14:creationId xmlns:p14="http://schemas.microsoft.com/office/powerpoint/2010/main" val="2268281904"/>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لأن أعين الكل تترجاك</a:t>
            </a:r>
          </a:p>
        </p:txBody>
      </p:sp>
      <p:sp>
        <p:nvSpPr>
          <p:cNvPr id="6" name="Text Placeholder 5"/>
          <p:cNvSpPr>
            <a:spLocks noGrp="1"/>
          </p:cNvSpPr>
          <p:nvPr>
            <p:ph type="body" idx="1"/>
          </p:nvPr>
        </p:nvSpPr>
        <p:spPr/>
        <p:txBody>
          <a:bodyPr/>
          <a:lstStyle/>
          <a:p>
            <a:r>
              <a:rPr lang="ar-EG" sz="4400"/>
              <a:t>جي نين فال إن اؤون نيفين سي إيرهيلبيس إيروك </a:t>
            </a:r>
          </a:p>
        </p:txBody>
      </p:sp>
      <p:sp>
        <p:nvSpPr>
          <p:cNvPr id="7" name="Text Placeholder 6"/>
          <p:cNvSpPr>
            <a:spLocks noGrp="1"/>
          </p:cNvSpPr>
          <p:nvPr>
            <p:ph type="body" sz="quarter" idx="3"/>
          </p:nvPr>
        </p:nvSpPr>
        <p:spPr/>
        <p:txBody>
          <a:bodyPr/>
          <a:lstStyle/>
          <a:p>
            <a:r>
              <a:rPr lang="nl-NL" sz="4400" dirty="0"/>
              <a:t>Je  nenbal  `nouon niben ceer\elpic  `erok</a:t>
            </a:r>
          </a:p>
        </p:txBody>
      </p:sp>
    </p:spTree>
    <p:extLst>
      <p:ext uri="{BB962C8B-B14F-4D97-AF65-F5344CB8AC3E}">
        <p14:creationId xmlns:p14="http://schemas.microsoft.com/office/powerpoint/2010/main" val="132773087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a:t>لأنك انت الذي تعطيهم طعامهم في حين حسن</a:t>
            </a:r>
          </a:p>
        </p:txBody>
      </p:sp>
      <p:sp>
        <p:nvSpPr>
          <p:cNvPr id="6" name="Text Placeholder 5"/>
          <p:cNvSpPr>
            <a:spLocks noGrp="1"/>
          </p:cNvSpPr>
          <p:nvPr>
            <p:ph type="body" idx="1"/>
          </p:nvPr>
        </p:nvSpPr>
        <p:spPr/>
        <p:txBody>
          <a:bodyPr/>
          <a:lstStyle/>
          <a:p>
            <a:r>
              <a:rPr lang="ar-EG" sz="4000"/>
              <a:t>جي إنثوك إت تي إنطو إخري نوؤوخين أوسيو إينانيف</a:t>
            </a:r>
          </a:p>
        </p:txBody>
      </p:sp>
      <p:sp>
        <p:nvSpPr>
          <p:cNvPr id="7" name="Text Placeholder 6"/>
          <p:cNvSpPr>
            <a:spLocks noGrp="1"/>
          </p:cNvSpPr>
          <p:nvPr>
            <p:ph type="body" sz="quarter" idx="3"/>
          </p:nvPr>
        </p:nvSpPr>
        <p:spPr/>
        <p:txBody>
          <a:bodyPr/>
          <a:lstStyle/>
          <a:p>
            <a:r>
              <a:rPr lang="fr-FR" dirty="0"/>
              <a:t>Je  `</a:t>
            </a:r>
            <a:r>
              <a:rPr lang="fr-FR" dirty="0" err="1"/>
              <a:t>nqok</a:t>
            </a:r>
            <a:r>
              <a:rPr lang="fr-FR" dirty="0"/>
              <a:t> et;  `</a:t>
            </a:r>
            <a:r>
              <a:rPr lang="fr-FR" dirty="0" err="1"/>
              <a:t>ntou</a:t>
            </a:r>
            <a:r>
              <a:rPr lang="fr-FR" dirty="0"/>
              <a:t>`'</a:t>
            </a:r>
            <a:r>
              <a:rPr lang="fr-FR" dirty="0" err="1"/>
              <a:t>re</a:t>
            </a:r>
            <a:r>
              <a:rPr lang="fr-FR" dirty="0"/>
              <a:t> </a:t>
            </a:r>
            <a:r>
              <a:rPr lang="fr-FR" dirty="0" err="1"/>
              <a:t>nwou</a:t>
            </a:r>
            <a:r>
              <a:rPr lang="fr-FR" dirty="0"/>
              <a:t> 'en    </a:t>
            </a:r>
            <a:r>
              <a:rPr lang="fr-FR" dirty="0" err="1"/>
              <a:t>ouchou</a:t>
            </a:r>
            <a:r>
              <a:rPr lang="fr-FR" dirty="0"/>
              <a:t>  `</a:t>
            </a:r>
            <a:r>
              <a:rPr lang="fr-FR" dirty="0" err="1"/>
              <a:t>enanef</a:t>
            </a:r>
            <a:endParaRPr lang="fr-FR" dirty="0"/>
          </a:p>
        </p:txBody>
      </p:sp>
    </p:spTree>
    <p:extLst>
      <p:ext uri="{BB962C8B-B14F-4D97-AF65-F5344CB8AC3E}">
        <p14:creationId xmlns:p14="http://schemas.microsoft.com/office/powerpoint/2010/main" val="21840199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إصنع معنا حسب صلاحك</a:t>
            </a:r>
          </a:p>
        </p:txBody>
      </p:sp>
      <p:sp>
        <p:nvSpPr>
          <p:cNvPr id="6" name="Text Placeholder 5"/>
          <p:cNvSpPr>
            <a:spLocks noGrp="1"/>
          </p:cNvSpPr>
          <p:nvPr>
            <p:ph type="body" idx="1"/>
          </p:nvPr>
        </p:nvSpPr>
        <p:spPr/>
        <p:txBody>
          <a:bodyPr/>
          <a:lstStyle/>
          <a:p>
            <a:r>
              <a:rPr lang="ar-EG" sz="4400"/>
              <a:t>إريئوي نيمان كاطاتيك ميت آغاثوس</a:t>
            </a:r>
          </a:p>
        </p:txBody>
      </p:sp>
      <p:sp>
        <p:nvSpPr>
          <p:cNvPr id="7" name="Text Placeholder 6"/>
          <p:cNvSpPr>
            <a:spLocks noGrp="1"/>
          </p:cNvSpPr>
          <p:nvPr>
            <p:ph type="body" sz="quarter" idx="3"/>
          </p:nvPr>
        </p:nvSpPr>
        <p:spPr/>
        <p:txBody>
          <a:bodyPr/>
          <a:lstStyle/>
          <a:p>
            <a:r>
              <a:rPr lang="en-US" sz="4800" dirty="0" err="1"/>
              <a:t>Arioui</a:t>
            </a:r>
            <a:r>
              <a:rPr lang="en-US" sz="4800" dirty="0"/>
              <a:t>  </a:t>
            </a:r>
            <a:r>
              <a:rPr lang="en-US" sz="4800" dirty="0" err="1"/>
              <a:t>neman</a:t>
            </a:r>
            <a:r>
              <a:rPr lang="en-US" sz="4800" dirty="0"/>
              <a:t> </a:t>
            </a:r>
            <a:r>
              <a:rPr lang="en-US" sz="4800" dirty="0" err="1"/>
              <a:t>tekmet`agaqoc</a:t>
            </a:r>
            <a:endParaRPr lang="en-US" sz="4800" dirty="0"/>
          </a:p>
        </p:txBody>
      </p:sp>
    </p:spTree>
    <p:extLst>
      <p:ext uri="{BB962C8B-B14F-4D97-AF65-F5344CB8AC3E}">
        <p14:creationId xmlns:p14="http://schemas.microsoft.com/office/powerpoint/2010/main" val="3371318366"/>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a:t>يا معطياً طعاماً لكل جسد</a:t>
            </a:r>
          </a:p>
        </p:txBody>
      </p:sp>
      <p:sp>
        <p:nvSpPr>
          <p:cNvPr id="6" name="Text Placeholder 5"/>
          <p:cNvSpPr>
            <a:spLocks noGrp="1"/>
          </p:cNvSpPr>
          <p:nvPr>
            <p:ph type="body" idx="1"/>
          </p:nvPr>
        </p:nvSpPr>
        <p:spPr/>
        <p:txBody>
          <a:bodyPr/>
          <a:lstStyle/>
          <a:p>
            <a:r>
              <a:rPr lang="ar-EG" sz="4400"/>
              <a:t>في إتتي إخري إن ساركس نيفين</a:t>
            </a:r>
          </a:p>
        </p:txBody>
      </p:sp>
      <p:sp>
        <p:nvSpPr>
          <p:cNvPr id="7" name="Text Placeholder 6"/>
          <p:cNvSpPr>
            <a:spLocks noGrp="1"/>
          </p:cNvSpPr>
          <p:nvPr>
            <p:ph type="body" sz="quarter" idx="3"/>
          </p:nvPr>
        </p:nvSpPr>
        <p:spPr/>
        <p:txBody>
          <a:bodyPr/>
          <a:lstStyle/>
          <a:p>
            <a:r>
              <a:rPr lang="en-US" sz="4800" dirty="0" err="1"/>
              <a:t>vhet</a:t>
            </a:r>
            <a:r>
              <a:rPr lang="en-US" sz="4800" dirty="0"/>
              <a:t>;   `'re `</a:t>
            </a:r>
            <a:r>
              <a:rPr lang="en-US" sz="4800" dirty="0" err="1"/>
              <a:t>ncar</a:t>
            </a:r>
            <a:r>
              <a:rPr lang="en-US" sz="4800" dirty="0"/>
              <a:t>[  </a:t>
            </a:r>
            <a:r>
              <a:rPr lang="en-US" sz="4800" dirty="0" err="1"/>
              <a:t>niben</a:t>
            </a:r>
            <a:endParaRPr lang="en-US" sz="4800" dirty="0"/>
          </a:p>
        </p:txBody>
      </p:sp>
    </p:spTree>
    <p:extLst>
      <p:ext uri="{BB962C8B-B14F-4D97-AF65-F5344CB8AC3E}">
        <p14:creationId xmlns:p14="http://schemas.microsoft.com/office/powerpoint/2010/main" val="3973986370"/>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a:t>إملأ قلوبنا فرحاً و نعيماً </a:t>
            </a:r>
          </a:p>
        </p:txBody>
      </p:sp>
      <p:sp>
        <p:nvSpPr>
          <p:cNvPr id="6" name="Text Placeholder 5"/>
          <p:cNvSpPr>
            <a:spLocks noGrp="1"/>
          </p:cNvSpPr>
          <p:nvPr>
            <p:ph type="body" idx="1"/>
          </p:nvPr>
        </p:nvSpPr>
        <p:spPr/>
        <p:txBody>
          <a:bodyPr/>
          <a:lstStyle/>
          <a:p>
            <a:r>
              <a:rPr lang="ar-EG" sz="4800"/>
              <a:t>موه إن نينهيت إن راشي نيم أوأونوف </a:t>
            </a:r>
          </a:p>
        </p:txBody>
      </p:sp>
      <p:sp>
        <p:nvSpPr>
          <p:cNvPr id="7" name="Text Placeholder 6"/>
          <p:cNvSpPr>
            <a:spLocks noGrp="1"/>
          </p:cNvSpPr>
          <p:nvPr>
            <p:ph type="body" sz="quarter" idx="3"/>
          </p:nvPr>
        </p:nvSpPr>
        <p:spPr/>
        <p:txBody>
          <a:bodyPr/>
          <a:lstStyle/>
          <a:p>
            <a:r>
              <a:rPr lang="pt-BR" sz="4800" dirty="0"/>
              <a:t>mo\ `nnen\ht `nra]i nem  ouounof</a:t>
            </a:r>
          </a:p>
        </p:txBody>
      </p:sp>
    </p:spTree>
    <p:extLst>
      <p:ext uri="{BB962C8B-B14F-4D97-AF65-F5344CB8AC3E}">
        <p14:creationId xmlns:p14="http://schemas.microsoft.com/office/powerpoint/2010/main" val="139443503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ar-EG" sz="4800"/>
              <a:t>لكي نحن أيضاً إذ يكون لنا الكفاف</a:t>
            </a:r>
          </a:p>
        </p:txBody>
      </p:sp>
      <p:sp>
        <p:nvSpPr>
          <p:cNvPr id="6" name="Text Placeholder 5"/>
          <p:cNvSpPr>
            <a:spLocks noGrp="1"/>
          </p:cNvSpPr>
          <p:nvPr>
            <p:ph type="body" idx="1"/>
          </p:nvPr>
        </p:nvSpPr>
        <p:spPr/>
        <p:txBody>
          <a:bodyPr/>
          <a:lstStyle/>
          <a:p>
            <a:r>
              <a:rPr lang="ar-EG" sz="4400"/>
              <a:t>هينا أنون هون إري إفروشي إنتو تين</a:t>
            </a:r>
          </a:p>
        </p:txBody>
      </p:sp>
      <p:sp>
        <p:nvSpPr>
          <p:cNvPr id="7" name="Text Placeholder 6"/>
          <p:cNvSpPr>
            <a:spLocks noGrp="1"/>
          </p:cNvSpPr>
          <p:nvPr>
            <p:ph type="body" sz="quarter" idx="3"/>
          </p:nvPr>
        </p:nvSpPr>
        <p:spPr/>
        <p:txBody>
          <a:bodyPr/>
          <a:lstStyle/>
          <a:p>
            <a:r>
              <a:rPr lang="en-US" sz="3200"/>
              <a:t>hina anon hwn `ere `frw2i `ntoten</a:t>
            </a:r>
          </a:p>
        </p:txBody>
      </p:sp>
    </p:spTree>
    <p:extLst>
      <p:ext uri="{BB962C8B-B14F-4D97-AF65-F5344CB8AC3E}">
        <p14:creationId xmlns:p14="http://schemas.microsoft.com/office/powerpoint/2010/main" val="210493213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في كل شيء كل حين </a:t>
            </a:r>
          </a:p>
        </p:txBody>
      </p:sp>
      <p:sp>
        <p:nvSpPr>
          <p:cNvPr id="6" name="Text Placeholder 5"/>
          <p:cNvSpPr>
            <a:spLocks noGrp="1"/>
          </p:cNvSpPr>
          <p:nvPr>
            <p:ph type="body" idx="1"/>
          </p:nvPr>
        </p:nvSpPr>
        <p:spPr/>
        <p:txBody>
          <a:bodyPr/>
          <a:lstStyle/>
          <a:p>
            <a:r>
              <a:rPr lang="ar-EG" sz="4800"/>
              <a:t>خين هوب نيفين إنسيو نيفين</a:t>
            </a:r>
          </a:p>
        </p:txBody>
      </p:sp>
      <p:sp>
        <p:nvSpPr>
          <p:cNvPr id="7" name="Text Placeholder 6"/>
          <p:cNvSpPr>
            <a:spLocks noGrp="1"/>
          </p:cNvSpPr>
          <p:nvPr>
            <p:ph type="body" sz="quarter" idx="3"/>
          </p:nvPr>
        </p:nvSpPr>
        <p:spPr/>
        <p:txBody>
          <a:bodyPr/>
          <a:lstStyle/>
          <a:p>
            <a:r>
              <a:rPr lang="en-US" sz="4000"/>
              <a:t>qen hwb niben `nc3ov niben</a:t>
            </a:r>
          </a:p>
        </p:txBody>
      </p:sp>
    </p:spTree>
    <p:extLst>
      <p:ext uri="{BB962C8B-B14F-4D97-AF65-F5344CB8AC3E}">
        <p14:creationId xmlns:p14="http://schemas.microsoft.com/office/powerpoint/2010/main" val="2502297085"/>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ar-EG" sz="5400"/>
              <a:t>نزداد في كل عمل صالح</a:t>
            </a:r>
          </a:p>
        </p:txBody>
      </p:sp>
      <p:sp>
        <p:nvSpPr>
          <p:cNvPr id="9" name="Text Placeholder 8"/>
          <p:cNvSpPr>
            <a:spLocks noGrp="1"/>
          </p:cNvSpPr>
          <p:nvPr>
            <p:ph type="body" idx="1"/>
          </p:nvPr>
        </p:nvSpPr>
        <p:spPr/>
        <p:txBody>
          <a:bodyPr/>
          <a:lstStyle/>
          <a:p>
            <a:r>
              <a:rPr lang="ar-EG" sz="4400"/>
              <a:t>إنتين إير هوؤوخين هوف نيفين إن آغاثون</a:t>
            </a:r>
          </a:p>
        </p:txBody>
      </p:sp>
      <p:sp>
        <p:nvSpPr>
          <p:cNvPr id="12" name="Text Placeholder 11"/>
          <p:cNvSpPr>
            <a:spLocks noGrp="1"/>
          </p:cNvSpPr>
          <p:nvPr>
            <p:ph type="body" sz="quarter" idx="3"/>
          </p:nvPr>
        </p:nvSpPr>
        <p:spPr/>
        <p:txBody>
          <a:bodyPr/>
          <a:lstStyle/>
          <a:p>
            <a:r>
              <a:rPr lang="pt-BR" sz="4800" dirty="0"/>
              <a:t>`ntener\  ou`o 'en \wn niben `n`agaqon</a:t>
            </a:r>
          </a:p>
        </p:txBody>
      </p:sp>
    </p:spTree>
    <p:extLst>
      <p:ext uri="{BB962C8B-B14F-4D97-AF65-F5344CB8AC3E}">
        <p14:creationId xmlns:p14="http://schemas.microsoft.com/office/powerpoint/2010/main" val="2886585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sz="4400" dirty="0"/>
              <a:t>منهم بالصلاح عنا في كل حين </a:t>
            </a:r>
            <a:endParaRPr lang="en-US" sz="4400" dirty="0"/>
          </a:p>
        </p:txBody>
      </p:sp>
      <p:sp>
        <p:nvSpPr>
          <p:cNvPr id="6" name="Text Placeholder 5"/>
          <p:cNvSpPr>
            <a:spLocks noGrp="1"/>
          </p:cNvSpPr>
          <p:nvPr>
            <p:ph type="body" idx="1"/>
          </p:nvPr>
        </p:nvSpPr>
        <p:spPr>
          <a:xfrm>
            <a:off x="0" y="5943600"/>
            <a:ext cx="9143999" cy="808893"/>
          </a:xfrm>
        </p:spPr>
        <p:txBody>
          <a:bodyPr/>
          <a:lstStyle/>
          <a:p>
            <a:r>
              <a:rPr lang="ar-EG" sz="4400" dirty="0"/>
              <a:t>إنطوطو إى إهرى إيجون إبي آغاثون إنسيو نيفين </a:t>
            </a:r>
          </a:p>
        </p:txBody>
      </p:sp>
      <p:sp>
        <p:nvSpPr>
          <p:cNvPr id="7" name="Text Placeholder 6"/>
          <p:cNvSpPr>
            <a:spLocks noGrp="1"/>
          </p:cNvSpPr>
          <p:nvPr>
            <p:ph type="body" sz="quarter" idx="3"/>
          </p:nvPr>
        </p:nvSpPr>
        <p:spPr>
          <a:xfrm>
            <a:off x="0" y="5257800"/>
            <a:ext cx="9144000" cy="682357"/>
          </a:xfrm>
        </p:spPr>
        <p:txBody>
          <a:bodyPr/>
          <a:lstStyle/>
          <a:p>
            <a:r>
              <a:rPr lang="en-US" sz="4400" b="1" dirty="0" err="1"/>
              <a:t>ntotou</a:t>
            </a:r>
            <a:r>
              <a:rPr lang="en-US" sz="4400" b="1" dirty="0"/>
              <a:t> `e`\</a:t>
            </a:r>
            <a:r>
              <a:rPr lang="en-US" sz="4400" b="1" dirty="0" err="1"/>
              <a:t>rhi</a:t>
            </a:r>
            <a:r>
              <a:rPr lang="en-US" sz="4400" b="1" dirty="0"/>
              <a:t> `</a:t>
            </a:r>
            <a:r>
              <a:rPr lang="en-US" sz="4400" b="1" dirty="0" err="1"/>
              <a:t>ejwn</a:t>
            </a:r>
            <a:r>
              <a:rPr lang="en-US" sz="4400" b="1" dirty="0"/>
              <a:t> `</a:t>
            </a:r>
            <a:r>
              <a:rPr lang="en-US" sz="4400" b="1" dirty="0" err="1"/>
              <a:t>epi`agaqon</a:t>
            </a:r>
            <a:r>
              <a:rPr lang="en-US" sz="4400" b="1" dirty="0"/>
              <a:t> `</a:t>
            </a:r>
            <a:r>
              <a:rPr lang="en-US" sz="4400" b="1" dirty="0" err="1"/>
              <a:t>nchou</a:t>
            </a:r>
            <a:r>
              <a:rPr lang="en-US" sz="4400" b="1" dirty="0"/>
              <a:t> </a:t>
            </a:r>
            <a:r>
              <a:rPr lang="en-US" sz="4400" b="1" dirty="0" err="1"/>
              <a:t>niben</a:t>
            </a:r>
            <a:endParaRPr lang="en-US" sz="4400" b="1" dirty="0"/>
          </a:p>
        </p:txBody>
      </p:sp>
    </p:spTree>
    <p:extLst>
      <p:ext uri="{BB962C8B-B14F-4D97-AF65-F5344CB8AC3E}">
        <p14:creationId xmlns:p14="http://schemas.microsoft.com/office/powerpoint/2010/main" val="4269031199"/>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Autofit/>
          </a:bodyPr>
          <a:lstStyle/>
          <a:p>
            <a:r>
              <a:rPr lang="ar-EG" sz="600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369921706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sz="4800" dirty="0"/>
              <a:t>أذكر يا رب خلاص  هذا الموضع </a:t>
            </a:r>
            <a:endParaRPr lang="en-US" sz="4800" dirty="0"/>
          </a:p>
        </p:txBody>
      </p:sp>
      <p:sp>
        <p:nvSpPr>
          <p:cNvPr id="30" name="Text Placeholder 29"/>
          <p:cNvSpPr>
            <a:spLocks noGrp="1"/>
          </p:cNvSpPr>
          <p:nvPr>
            <p:ph type="body" idx="1"/>
          </p:nvPr>
        </p:nvSpPr>
        <p:spPr/>
        <p:txBody>
          <a:bodyPr/>
          <a:lstStyle/>
          <a:p>
            <a:r>
              <a:rPr lang="ar-EG" sz="4400" dirty="0"/>
              <a:t>آري إفميفئي إبشويس إن إتسوتيريا إمباي توبوس </a:t>
            </a:r>
          </a:p>
        </p:txBody>
      </p:sp>
      <p:sp>
        <p:nvSpPr>
          <p:cNvPr id="31" name="Text Placeholder 30"/>
          <p:cNvSpPr>
            <a:spLocks noGrp="1"/>
          </p:cNvSpPr>
          <p:nvPr>
            <p:ph type="body" sz="quarter" idx="3"/>
          </p:nvPr>
        </p:nvSpPr>
        <p:spPr/>
        <p:txBody>
          <a:bodyPr/>
          <a:lstStyle/>
          <a:p>
            <a:r>
              <a:rPr lang="en-US" sz="4400" dirty="0" err="1"/>
              <a:t>Ari`vmeu`i</a:t>
            </a:r>
            <a:r>
              <a:rPr lang="en-US" sz="4400" dirty="0"/>
              <a:t>   ~P_  `</a:t>
            </a:r>
            <a:r>
              <a:rPr lang="en-US" sz="4400" dirty="0" err="1"/>
              <a:t>n`tcwthri`a</a:t>
            </a:r>
            <a:r>
              <a:rPr lang="en-US" sz="4400" dirty="0"/>
              <a:t> `</a:t>
            </a:r>
            <a:r>
              <a:rPr lang="en-US" sz="4400" dirty="0" err="1"/>
              <a:t>mpaitopoc</a:t>
            </a:r>
            <a:endParaRPr lang="en-US" sz="4400" dirty="0"/>
          </a:p>
        </p:txBody>
      </p:sp>
    </p:spTree>
    <p:extLst>
      <p:ext uri="{BB962C8B-B14F-4D97-AF65-F5344CB8AC3E}">
        <p14:creationId xmlns:p14="http://schemas.microsoft.com/office/powerpoint/2010/main" val="74195411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sz="4800" dirty="0"/>
              <a:t>المقدس الذى لك</a:t>
            </a:r>
            <a:endParaRPr lang="en-US" sz="4800" dirty="0"/>
          </a:p>
        </p:txBody>
      </p:sp>
      <p:sp>
        <p:nvSpPr>
          <p:cNvPr id="30" name="Text Placeholder 29"/>
          <p:cNvSpPr>
            <a:spLocks noGrp="1"/>
          </p:cNvSpPr>
          <p:nvPr>
            <p:ph type="body" idx="1"/>
          </p:nvPr>
        </p:nvSpPr>
        <p:spPr/>
        <p:txBody>
          <a:bodyPr/>
          <a:lstStyle/>
          <a:p>
            <a:r>
              <a:rPr lang="ar-EG" sz="4800" dirty="0"/>
              <a:t>إثؤواب إنتاك فاي </a:t>
            </a:r>
          </a:p>
        </p:txBody>
      </p:sp>
      <p:sp>
        <p:nvSpPr>
          <p:cNvPr id="31" name="Text Placeholder 30"/>
          <p:cNvSpPr>
            <a:spLocks noGrp="1"/>
          </p:cNvSpPr>
          <p:nvPr>
            <p:ph type="body" sz="quarter" idx="3"/>
          </p:nvPr>
        </p:nvSpPr>
        <p:spPr/>
        <p:txBody>
          <a:bodyPr/>
          <a:lstStyle/>
          <a:p>
            <a:r>
              <a:rPr lang="en-US" sz="4800" dirty="0" err="1"/>
              <a:t>Eqouab</a:t>
            </a:r>
            <a:r>
              <a:rPr lang="en-US" sz="4800" dirty="0"/>
              <a:t>  `</a:t>
            </a:r>
            <a:r>
              <a:rPr lang="en-US" sz="4800" dirty="0" err="1"/>
              <a:t>ntak</a:t>
            </a:r>
            <a:r>
              <a:rPr lang="en-US" sz="4800" dirty="0"/>
              <a:t> </a:t>
            </a:r>
            <a:r>
              <a:rPr lang="en-US" sz="4800" dirty="0" err="1"/>
              <a:t>vai</a:t>
            </a:r>
            <a:endParaRPr lang="en-US" sz="4800" dirty="0"/>
          </a:p>
        </p:txBody>
      </p:sp>
    </p:spTree>
    <p:extLst>
      <p:ext uri="{BB962C8B-B14F-4D97-AF65-F5344CB8AC3E}">
        <p14:creationId xmlns:p14="http://schemas.microsoft.com/office/powerpoint/2010/main" val="2723012719"/>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SA" sz="5400" dirty="0"/>
              <a:t>وكل المواضع</a:t>
            </a:r>
            <a:endParaRPr lang="en-US" sz="5400" dirty="0"/>
          </a:p>
        </p:txBody>
      </p:sp>
      <p:sp>
        <p:nvSpPr>
          <p:cNvPr id="30" name="Text Placeholder 29"/>
          <p:cNvSpPr>
            <a:spLocks noGrp="1"/>
          </p:cNvSpPr>
          <p:nvPr>
            <p:ph type="body" idx="1"/>
          </p:nvPr>
        </p:nvSpPr>
        <p:spPr/>
        <p:txBody>
          <a:bodyPr/>
          <a:lstStyle/>
          <a:p>
            <a:r>
              <a:rPr lang="ar-EG" sz="4800" dirty="0"/>
              <a:t>نيم توبوس نيفين </a:t>
            </a:r>
          </a:p>
        </p:txBody>
      </p:sp>
      <p:sp>
        <p:nvSpPr>
          <p:cNvPr id="31" name="Text Placeholder 30"/>
          <p:cNvSpPr>
            <a:spLocks noGrp="1"/>
          </p:cNvSpPr>
          <p:nvPr>
            <p:ph type="body" sz="quarter" idx="3"/>
          </p:nvPr>
        </p:nvSpPr>
        <p:spPr/>
        <p:txBody>
          <a:bodyPr/>
          <a:lstStyle/>
          <a:p>
            <a:r>
              <a:rPr lang="en-US" sz="4800" dirty="0" err="1"/>
              <a:t>Nem</a:t>
            </a:r>
            <a:r>
              <a:rPr lang="en-US" sz="4800" dirty="0"/>
              <a:t> </a:t>
            </a:r>
            <a:r>
              <a:rPr lang="en-US" sz="4800" dirty="0" err="1"/>
              <a:t>topoc</a:t>
            </a:r>
            <a:r>
              <a:rPr lang="en-US" sz="4800" dirty="0"/>
              <a:t> </a:t>
            </a:r>
            <a:r>
              <a:rPr lang="en-US" sz="4800" dirty="0" err="1"/>
              <a:t>niben</a:t>
            </a:r>
            <a:endParaRPr lang="en-US" sz="4800" dirty="0"/>
          </a:p>
        </p:txBody>
      </p:sp>
    </p:spTree>
    <p:extLst>
      <p:ext uri="{BB962C8B-B14F-4D97-AF65-F5344CB8AC3E}">
        <p14:creationId xmlns:p14="http://schemas.microsoft.com/office/powerpoint/2010/main" val="3086009671"/>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dirty="0"/>
              <a:t>وكل أديرة آبائنا الأرثوذكسيين</a:t>
            </a:r>
            <a:endParaRPr lang="en-US" dirty="0"/>
          </a:p>
        </p:txBody>
      </p:sp>
      <p:sp>
        <p:nvSpPr>
          <p:cNvPr id="30" name="Text Placeholder 29"/>
          <p:cNvSpPr>
            <a:spLocks noGrp="1"/>
          </p:cNvSpPr>
          <p:nvPr>
            <p:ph type="body" idx="1"/>
          </p:nvPr>
        </p:nvSpPr>
        <p:spPr/>
        <p:txBody>
          <a:bodyPr/>
          <a:lstStyle/>
          <a:p>
            <a:r>
              <a:rPr lang="ar-EG" dirty="0"/>
              <a:t>نيم موناستيريون نيفين إنتي نين يوتي إن أورثوذوكسوس</a:t>
            </a:r>
          </a:p>
        </p:txBody>
      </p:sp>
      <p:sp>
        <p:nvSpPr>
          <p:cNvPr id="31" name="Text Placeholder 30"/>
          <p:cNvSpPr>
            <a:spLocks noGrp="1"/>
          </p:cNvSpPr>
          <p:nvPr>
            <p:ph type="body" sz="quarter" idx="3"/>
          </p:nvPr>
        </p:nvSpPr>
        <p:spPr/>
        <p:txBody>
          <a:bodyPr/>
          <a:lstStyle/>
          <a:p>
            <a:r>
              <a:rPr lang="pt-BR" dirty="0"/>
              <a:t>Nem monacthrion niben `nte nenio;  `norqodo[oc</a:t>
            </a:r>
          </a:p>
        </p:txBody>
      </p:sp>
    </p:spTree>
    <p:extLst>
      <p:ext uri="{BB962C8B-B14F-4D97-AF65-F5344CB8AC3E}">
        <p14:creationId xmlns:p14="http://schemas.microsoft.com/office/powerpoint/2010/main" val="802425875"/>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sz="4400" dirty="0"/>
              <a:t>اطلبوا عن طمأنينة هذا الموضع المقدس.</a:t>
            </a:r>
          </a:p>
        </p:txBody>
      </p:sp>
      <p:sp>
        <p:nvSpPr>
          <p:cNvPr id="30" name="Text Placeholder 29"/>
          <p:cNvSpPr>
            <a:spLocks noGrp="1"/>
          </p:cNvSpPr>
          <p:nvPr>
            <p:ph type="body" idx="1"/>
          </p:nvPr>
        </p:nvSpPr>
        <p:spPr/>
        <p:txBody>
          <a:bodyPr/>
          <a:lstStyle/>
          <a:p>
            <a:pPr>
              <a:lnSpc>
                <a:spcPct val="100000"/>
              </a:lnSpc>
              <a:spcBef>
                <a:spcPts val="0"/>
              </a:spcBef>
              <a:defRPr/>
            </a:pPr>
            <a:r>
              <a:rPr lang="ar-SA" sz="4000" dirty="0"/>
              <a:t>طوبه إيجين إب إسميني إمباى طوبوس إثؤواب فاى.</a:t>
            </a:r>
          </a:p>
        </p:txBody>
      </p:sp>
      <p:sp>
        <p:nvSpPr>
          <p:cNvPr id="3" name="Text Placeholder 2">
            <a:extLst>
              <a:ext uri="{FF2B5EF4-FFF2-40B4-BE49-F238E27FC236}">
                <a16:creationId xmlns:a16="http://schemas.microsoft.com/office/drawing/2014/main" id="{99F5006D-5C3B-263F-9E15-3B63DDB8D299}"/>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310978286"/>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يا رب إرحم</a:t>
            </a:r>
            <a:endParaRPr lang="en-US" sz="5400" dirty="0"/>
          </a:p>
        </p:txBody>
      </p:sp>
      <p:sp>
        <p:nvSpPr>
          <p:cNvPr id="30" name="Text Placeholder 29"/>
          <p:cNvSpPr>
            <a:spLocks noGrp="1"/>
          </p:cNvSpPr>
          <p:nvPr>
            <p:ph type="body" idx="1"/>
          </p:nvPr>
        </p:nvSpPr>
        <p:spPr/>
        <p:txBody>
          <a:bodyPr/>
          <a:lstStyle/>
          <a:p>
            <a:r>
              <a:rPr lang="ar-EG" sz="4800" dirty="0"/>
              <a:t>كيريى إليسون</a:t>
            </a:r>
          </a:p>
        </p:txBody>
      </p:sp>
      <p:sp>
        <p:nvSpPr>
          <p:cNvPr id="31" name="Text Placeholder 30"/>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67831155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94BA43-07DE-4084-501D-34AE200F9BFC}"/>
              </a:ext>
            </a:extLst>
          </p:cNvPr>
          <p:cNvSpPr>
            <a:spLocks noGrp="1"/>
          </p:cNvSpPr>
          <p:nvPr>
            <p:ph type="title"/>
          </p:nvPr>
        </p:nvSpPr>
        <p:spPr/>
        <p:txBody>
          <a:bodyPr>
            <a:normAutofit/>
          </a:bodyPr>
          <a:lstStyle/>
          <a:p>
            <a:r>
              <a:rPr lang="ar-EG" dirty="0"/>
              <a:t>و كل مدينة و كل كورة و القرى و كل بيوت المؤمنين و إحفظنا كلنا فى الإيمان الأرثوذكسى إلى النفس الأخير لأن هذا وحده هو رجاؤنا.</a:t>
            </a:r>
            <a:endParaRPr lang="en-US" dirty="0"/>
          </a:p>
        </p:txBody>
      </p:sp>
    </p:spTree>
    <p:extLst>
      <p:ext uri="{BB962C8B-B14F-4D97-AF65-F5344CB8AC3E}">
        <p14:creationId xmlns:p14="http://schemas.microsoft.com/office/powerpoint/2010/main" val="4154855331"/>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rtl="0"/>
            <a:r>
              <a:rPr lang="ar-EG" sz="4800" dirty="0"/>
              <a:t>أسجدوا لله بخوف ورعدة</a:t>
            </a:r>
          </a:p>
        </p:txBody>
      </p:sp>
      <p:sp>
        <p:nvSpPr>
          <p:cNvPr id="15" name="Text Placeholder 14"/>
          <p:cNvSpPr>
            <a:spLocks noGrp="1"/>
          </p:cNvSpPr>
          <p:nvPr>
            <p:ph type="body" idx="1"/>
          </p:nvPr>
        </p:nvSpPr>
        <p:spPr/>
        <p:txBody>
          <a:bodyPr/>
          <a:lstStyle/>
          <a:p>
            <a:r>
              <a:rPr lang="ar-EG" sz="4400"/>
              <a:t>أوأوشت إم إفنوتي خين أوهوتي نيم أو إستيرتير</a:t>
            </a:r>
          </a:p>
        </p:txBody>
      </p:sp>
      <p:sp>
        <p:nvSpPr>
          <p:cNvPr id="16" name="Text Placeholder 15"/>
          <p:cNvSpPr>
            <a:spLocks noGrp="1"/>
          </p:cNvSpPr>
          <p:nvPr>
            <p:ph type="body" sz="quarter" idx="3"/>
          </p:nvPr>
        </p:nvSpPr>
        <p:spPr/>
        <p:txBody>
          <a:bodyPr/>
          <a:lstStyle/>
          <a:p>
            <a:r>
              <a:rPr lang="pt-BR" sz="4400"/>
              <a:t>Ouw]t `mV; 'en ou\o; nem ou`cqerter</a:t>
            </a:r>
          </a:p>
        </p:txBody>
      </p:sp>
    </p:spTree>
    <p:extLst>
      <p:ext uri="{BB962C8B-B14F-4D97-AF65-F5344CB8AC3E}">
        <p14:creationId xmlns:p14="http://schemas.microsoft.com/office/powerpoint/2010/main" val="3772499064"/>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F0B6D-A05A-EE4D-FEF7-46EB319AB765}"/>
              </a:ext>
            </a:extLst>
          </p:cNvPr>
          <p:cNvSpPr>
            <a:spLocks noGrp="1"/>
          </p:cNvSpPr>
          <p:nvPr>
            <p:ph type="title"/>
          </p:nvPr>
        </p:nvSpPr>
        <p:spPr/>
        <p:txBody>
          <a:bodyPr/>
          <a:lstStyle/>
          <a:p>
            <a:r>
              <a:rPr lang="ar-EG" dirty="0"/>
              <a:t>الذى بلا عيب. الغير الدنس. الغير المبتدئ. الغير المرئى. الغير المدرك. الغير المفحوص. الذى لا يتغير ولا يستحيل. الذى لا يُشَبّه ولا يُحد. </a:t>
            </a:r>
            <a:endParaRPr lang="en-US" dirty="0"/>
          </a:p>
        </p:txBody>
      </p:sp>
    </p:spTree>
    <p:extLst>
      <p:ext uri="{BB962C8B-B14F-4D97-AF65-F5344CB8AC3E}">
        <p14:creationId xmlns:p14="http://schemas.microsoft.com/office/powerpoint/2010/main" val="3559394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ويغفر لنا خطايانا</a:t>
            </a:r>
            <a:endParaRPr lang="en-US" dirty="0"/>
          </a:p>
        </p:txBody>
      </p:sp>
      <p:sp>
        <p:nvSpPr>
          <p:cNvPr id="6" name="Text Placeholder 5"/>
          <p:cNvSpPr>
            <a:spLocks noGrp="1"/>
          </p:cNvSpPr>
          <p:nvPr>
            <p:ph type="body" idx="1"/>
          </p:nvPr>
        </p:nvSpPr>
        <p:spPr>
          <a:xfrm>
            <a:off x="0" y="5943600"/>
            <a:ext cx="9143999" cy="808893"/>
          </a:xfrm>
        </p:spPr>
        <p:txBody>
          <a:bodyPr/>
          <a:lstStyle/>
          <a:p>
            <a:r>
              <a:rPr lang="ar-EG" sz="4000" dirty="0"/>
              <a:t>إنتيف كان نينوفى نان ايفول</a:t>
            </a:r>
          </a:p>
        </p:txBody>
      </p:sp>
      <p:sp>
        <p:nvSpPr>
          <p:cNvPr id="7" name="Text Placeholder 6"/>
          <p:cNvSpPr>
            <a:spLocks noGrp="1"/>
          </p:cNvSpPr>
          <p:nvPr>
            <p:ph type="body" sz="quarter" idx="3"/>
          </p:nvPr>
        </p:nvSpPr>
        <p:spPr>
          <a:xfrm>
            <a:off x="0" y="5257800"/>
            <a:ext cx="9144000" cy="682357"/>
          </a:xfrm>
        </p:spPr>
        <p:txBody>
          <a:bodyPr/>
          <a:lstStyle/>
          <a:p>
            <a:r>
              <a:rPr lang="en-US" sz="4400" b="1" dirty="0"/>
              <a:t>`</a:t>
            </a:r>
            <a:r>
              <a:rPr lang="en-US" sz="4400" b="1" dirty="0" err="1"/>
              <a:t>ntefxa</a:t>
            </a:r>
            <a:r>
              <a:rPr lang="en-US" sz="4400" b="1" dirty="0"/>
              <a:t>  </a:t>
            </a:r>
            <a:r>
              <a:rPr lang="en-US" sz="4400" b="1" dirty="0" err="1"/>
              <a:t>nennobi</a:t>
            </a:r>
            <a:r>
              <a:rPr lang="en-US" sz="4400" b="1" dirty="0"/>
              <a:t>  nan ` </a:t>
            </a:r>
            <a:r>
              <a:rPr lang="en-US" sz="4400" b="1" dirty="0" err="1"/>
              <a:t>ebol</a:t>
            </a:r>
            <a:endParaRPr lang="en-US" sz="4400" b="1" dirty="0"/>
          </a:p>
        </p:txBody>
      </p:sp>
    </p:spTree>
    <p:extLst>
      <p:ext uri="{BB962C8B-B14F-4D97-AF65-F5344CB8AC3E}">
        <p14:creationId xmlns:p14="http://schemas.microsoft.com/office/powerpoint/2010/main" val="66631328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F0B6D-A05A-EE4D-FEF7-46EB319AB765}"/>
              </a:ext>
            </a:extLst>
          </p:cNvPr>
          <p:cNvSpPr>
            <a:spLocks noGrp="1"/>
          </p:cNvSpPr>
          <p:nvPr>
            <p:ph type="title"/>
          </p:nvPr>
        </p:nvSpPr>
        <p:spPr/>
        <p:txBody>
          <a:bodyPr/>
          <a:lstStyle/>
          <a:p>
            <a:r>
              <a:rPr lang="ar-EG" dirty="0"/>
              <a:t>الغير الشرير. الغير الحقود. الحائز وحده صفة عدم الموت. الساكن فى النور الذى لا يدرك. الذى خلق السماء والأرض والبحر. وكل خلقة فيها. </a:t>
            </a:r>
            <a:endParaRPr lang="en-US" dirty="0"/>
          </a:p>
        </p:txBody>
      </p:sp>
    </p:spTree>
    <p:extLst>
      <p:ext uri="{BB962C8B-B14F-4D97-AF65-F5344CB8AC3E}">
        <p14:creationId xmlns:p14="http://schemas.microsoft.com/office/powerpoint/2010/main" val="159665584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F0B6D-A05A-EE4D-FEF7-46EB319AB765}"/>
              </a:ext>
            </a:extLst>
          </p:cNvPr>
          <p:cNvSpPr>
            <a:spLocks noGrp="1"/>
          </p:cNvSpPr>
          <p:nvPr>
            <p:ph type="title"/>
          </p:nvPr>
        </p:nvSpPr>
        <p:spPr/>
        <p:txBody>
          <a:bodyPr>
            <a:normAutofit/>
          </a:bodyPr>
          <a:lstStyle/>
          <a:p>
            <a:r>
              <a:rPr lang="ar-EG" dirty="0"/>
              <a:t>الذى يعطى كل الناس طلباتهم قبل أن يسألوه. نسألك ونطلب منك يا ملكنا يا محب البشر. يا الله أبو ربنا</a:t>
            </a:r>
            <a:endParaRPr lang="en-US" dirty="0"/>
          </a:p>
        </p:txBody>
      </p:sp>
    </p:spTree>
    <p:extLst>
      <p:ext uri="{BB962C8B-B14F-4D97-AF65-F5344CB8AC3E}">
        <p14:creationId xmlns:p14="http://schemas.microsoft.com/office/powerpoint/2010/main" val="95211965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F0B6D-A05A-EE4D-FEF7-46EB319AB765}"/>
              </a:ext>
            </a:extLst>
          </p:cNvPr>
          <p:cNvSpPr>
            <a:spLocks noGrp="1"/>
          </p:cNvSpPr>
          <p:nvPr>
            <p:ph type="title"/>
          </p:nvPr>
        </p:nvSpPr>
        <p:spPr/>
        <p:txBody>
          <a:bodyPr>
            <a:normAutofit fontScale="90000"/>
          </a:bodyPr>
          <a:lstStyle/>
          <a:p>
            <a:r>
              <a:rPr lang="ar-EG" dirty="0"/>
              <a:t>وإلهنا ومخلصنا يسوع المسيح الذى من أجلنا نحن البشر ومن أجل خلاصنا نزل من السماء وتجسد من الروح القدس ومن مريم العذراء القديسة والدة الإله. </a:t>
            </a:r>
            <a:endParaRPr lang="en-US" dirty="0"/>
          </a:p>
        </p:txBody>
      </p:sp>
    </p:spTree>
    <p:extLst>
      <p:ext uri="{BB962C8B-B14F-4D97-AF65-F5344CB8AC3E}">
        <p14:creationId xmlns:p14="http://schemas.microsoft.com/office/powerpoint/2010/main" val="348561335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EF0B6D-A05A-EE4D-FEF7-46EB319AB765}"/>
              </a:ext>
            </a:extLst>
          </p:cNvPr>
          <p:cNvSpPr>
            <a:spLocks noGrp="1"/>
          </p:cNvSpPr>
          <p:nvPr>
            <p:ph type="title"/>
          </p:nvPr>
        </p:nvSpPr>
        <p:spPr/>
        <p:txBody>
          <a:bodyPr>
            <a:normAutofit fontScale="90000"/>
          </a:bodyPr>
          <a:lstStyle/>
          <a:p>
            <a:r>
              <a:rPr lang="ar-EG" dirty="0"/>
              <a:t>هذا الذى علمنا أولاً بالقول. وأخيراً أرانا خلاصه الذى صنعه بآلامه الكريمة. أعطى لنا علامة نحن المذلولين بالخطايا والغير المستحقين أن نكون عبيداً لك . </a:t>
            </a:r>
            <a:endParaRPr lang="en-US" dirty="0"/>
          </a:p>
        </p:txBody>
      </p:sp>
    </p:spTree>
    <p:extLst>
      <p:ext uri="{BB962C8B-B14F-4D97-AF65-F5344CB8AC3E}">
        <p14:creationId xmlns:p14="http://schemas.microsoft.com/office/powerpoint/2010/main" val="168803940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Autofit/>
          </a:bodyPr>
          <a:lstStyle/>
          <a:p>
            <a:r>
              <a:rPr lang="ar-EG" sz="4000" dirty="0"/>
              <a:t>لنرفع طلباتنا. ونخضع لك بأعناقنا وركبنا من أجل خطايانا وجهالات شعبك. أنت الكثير الرحمة و المحب للبشر . إستجب لنا فى هذا اليوم الذى ندعوك فيه . سيما هذا اليوم </a:t>
            </a:r>
            <a:endParaRPr lang="en-US" sz="4000" dirty="0"/>
          </a:p>
        </p:txBody>
      </p:sp>
    </p:spTree>
    <p:extLst>
      <p:ext uri="{BB962C8B-B14F-4D97-AF65-F5344CB8AC3E}">
        <p14:creationId xmlns:p14="http://schemas.microsoft.com/office/powerpoint/2010/main" val="125562391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lstStyle/>
          <a:p>
            <a:r>
              <a:rPr lang="ar-EG" dirty="0"/>
              <a:t>الذى لعيد الخمسين . هذا الذى من بعد صعود ربنا يسوع المسيح إلى السموات . وجلوسه عن يمين أبيه . أرسل روحه القدوس على تلاميذه القديسين . </a:t>
            </a:r>
            <a:endParaRPr lang="en-US" dirty="0"/>
          </a:p>
        </p:txBody>
      </p:sp>
    </p:spTree>
    <p:extLst>
      <p:ext uri="{BB962C8B-B14F-4D97-AF65-F5344CB8AC3E}">
        <p14:creationId xmlns:p14="http://schemas.microsoft.com/office/powerpoint/2010/main" val="1897984824"/>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lstStyle/>
          <a:p>
            <a:r>
              <a:rPr lang="ar-EG" dirty="0"/>
              <a:t>وحل على كل واحد فواحد منهم . فإمتلأوا جميعاً من النعمة التى لا تفرغ وتكلموا بألسنة أخرى وتنبأوا بعظائمك يا الله . فالآن أيضاً إستجب لنا </a:t>
            </a:r>
            <a:endParaRPr lang="en-US" dirty="0"/>
          </a:p>
        </p:txBody>
      </p:sp>
    </p:spTree>
    <p:extLst>
      <p:ext uri="{BB962C8B-B14F-4D97-AF65-F5344CB8AC3E}">
        <p14:creationId xmlns:p14="http://schemas.microsoft.com/office/powerpoint/2010/main" val="141964155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lstStyle/>
          <a:p>
            <a:r>
              <a:rPr lang="ar-EG" dirty="0"/>
              <a:t>يا سيدنا نحن الطالبين إليك المذلولين بالخطايا . المنطرحين تحت الحكم . رد سبى أنفسنا . لأن عظم حنوك يتضرع إليك من أجلنا . </a:t>
            </a:r>
            <a:endParaRPr lang="en-US" dirty="0"/>
          </a:p>
        </p:txBody>
      </p:sp>
    </p:spTree>
    <p:extLst>
      <p:ext uri="{BB962C8B-B14F-4D97-AF65-F5344CB8AC3E}">
        <p14:creationId xmlns:p14="http://schemas.microsoft.com/office/powerpoint/2010/main" val="111738887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rmAutofit/>
          </a:bodyPr>
          <a:lstStyle/>
          <a:p>
            <a:r>
              <a:rPr lang="ar-EG" dirty="0"/>
              <a:t>إقبلنا إليك نحن الجاثين لك . ونصرخ أخطأنا لأنك تركتنا . منذ البدء من الحشاء أنت هو إلهنا . منذ كنا فى بطون أمهاتنا . </a:t>
            </a:r>
            <a:endParaRPr lang="en-US" dirty="0"/>
          </a:p>
        </p:txBody>
      </p:sp>
    </p:spTree>
    <p:extLst>
      <p:ext uri="{BB962C8B-B14F-4D97-AF65-F5344CB8AC3E}">
        <p14:creationId xmlns:p14="http://schemas.microsoft.com/office/powerpoint/2010/main" val="3224177197"/>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rmAutofit fontScale="90000"/>
          </a:bodyPr>
          <a:lstStyle/>
          <a:p>
            <a:r>
              <a:rPr lang="ar-EG" dirty="0"/>
              <a:t>لكن من أجل أن أيامنا فنيت بالباطل وتعرينا من معونتك . عاجزين عن كل جواب . لكننا واثقون برأفتك . إذ نصرخ قائلين : خطايا صبانا وجهلنا لا تذكرها . </a:t>
            </a:r>
            <a:endParaRPr lang="en-US" dirty="0"/>
          </a:p>
        </p:txBody>
      </p:sp>
    </p:spTree>
    <p:extLst>
      <p:ext uri="{BB962C8B-B14F-4D97-AF65-F5344CB8AC3E}">
        <p14:creationId xmlns:p14="http://schemas.microsoft.com/office/powerpoint/2010/main" val="1400604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400" dirty="0"/>
              <a:t>كيريى إليسون</a:t>
            </a:r>
          </a:p>
        </p:txBody>
      </p:sp>
      <p:sp>
        <p:nvSpPr>
          <p:cNvPr id="7" name="Text Placeholder 6"/>
          <p:cNvSpPr>
            <a:spLocks noGrp="1"/>
          </p:cNvSpPr>
          <p:nvPr>
            <p:ph type="body" sz="quarter" idx="3"/>
          </p:nvPr>
        </p:nvSpPr>
        <p:spPr>
          <a:xfrm>
            <a:off x="-1" y="5366750"/>
            <a:ext cx="9144000" cy="682357"/>
          </a:xfrm>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365601408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lstStyle/>
          <a:p>
            <a:r>
              <a:rPr lang="ar-EG" dirty="0"/>
              <a:t>طهرنا يارب من خفاياتنا . أنظر إلى تواضعنا وخلصنا . وإغفر لنا جميع خطايانا . ولا ترفضنا فى زمن الشيخوخة . وعند فناء أنفسنا لا تتركنا . </a:t>
            </a:r>
            <a:endParaRPr lang="en-US" dirty="0"/>
          </a:p>
        </p:txBody>
      </p:sp>
    </p:spTree>
    <p:extLst>
      <p:ext uri="{BB962C8B-B14F-4D97-AF65-F5344CB8AC3E}">
        <p14:creationId xmlns:p14="http://schemas.microsoft.com/office/powerpoint/2010/main" val="362231089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rmAutofit/>
          </a:bodyPr>
          <a:lstStyle/>
          <a:p>
            <a:r>
              <a:rPr lang="ar-EG" dirty="0"/>
              <a:t>هب لنا رجعة قبل أن نعود إلى الأرض. وإلتفت إلينا بهدوء ونعمة ووازن خطايانا بتحننك . وكثرة ندامتنا ضعها بعمق رأفتك . إطلع يارب </a:t>
            </a:r>
            <a:endParaRPr lang="en-US" dirty="0"/>
          </a:p>
        </p:txBody>
      </p:sp>
    </p:spTree>
    <p:extLst>
      <p:ext uri="{BB962C8B-B14F-4D97-AF65-F5344CB8AC3E}">
        <p14:creationId xmlns:p14="http://schemas.microsoft.com/office/powerpoint/2010/main" val="283221723"/>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rmAutofit fontScale="90000"/>
          </a:bodyPr>
          <a:lstStyle/>
          <a:p>
            <a:r>
              <a:rPr lang="ar-EG" dirty="0"/>
              <a:t>من علوك المقدس على شعبك . هذا المنحنى الرأس. المنتظر كثرة رحمتك . إفتقدنا بصلاحك . نجنا من جبروت إبليس . ثبت حياتنا بقوتك الطاهرة وناموسك الكريم . </a:t>
            </a:r>
            <a:endParaRPr lang="en-US" dirty="0"/>
          </a:p>
        </p:txBody>
      </p:sp>
    </p:spTree>
    <p:extLst>
      <p:ext uri="{BB962C8B-B14F-4D97-AF65-F5344CB8AC3E}">
        <p14:creationId xmlns:p14="http://schemas.microsoft.com/office/powerpoint/2010/main" val="350103671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lstStyle/>
          <a:p>
            <a:r>
              <a:rPr lang="ar-EG" dirty="0"/>
              <a:t>ملاكاً أميناً حافظاً أقمه لحراسة شعبك . أدخلنا جميعاً إلى ملكوتك . هب صفحاً لشعبك المتكل عليك وإغفر لنا نحن أيضاً خطايانا . </a:t>
            </a:r>
            <a:endParaRPr lang="en-US" dirty="0"/>
          </a:p>
        </p:txBody>
      </p:sp>
    </p:spTree>
    <p:extLst>
      <p:ext uri="{BB962C8B-B14F-4D97-AF65-F5344CB8AC3E}">
        <p14:creationId xmlns:p14="http://schemas.microsoft.com/office/powerpoint/2010/main" val="3100277956"/>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rmAutofit fontScale="90000"/>
          </a:bodyPr>
          <a:lstStyle/>
          <a:p>
            <a:r>
              <a:rPr lang="ar-EG" dirty="0"/>
              <a:t>طهرنا كلنا بالقوة الصالحة التى لروحك القدوس . حلنا من أوثقة إبليس . تباركت بالحقيقة أيها الرب ملكنا الضابط الكل الذى أنار النهار بضوء الشمس والليل بشعاع النجوم النارية . الذى</a:t>
            </a:r>
            <a:endParaRPr lang="en-US" dirty="0"/>
          </a:p>
        </p:txBody>
      </p:sp>
    </p:spTree>
    <p:extLst>
      <p:ext uri="{BB962C8B-B14F-4D97-AF65-F5344CB8AC3E}">
        <p14:creationId xmlns:p14="http://schemas.microsoft.com/office/powerpoint/2010/main" val="294651277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rmAutofit fontScale="90000"/>
          </a:bodyPr>
          <a:lstStyle/>
          <a:p>
            <a:r>
              <a:rPr lang="ar-EG" dirty="0"/>
              <a:t>جعلنا أهلاً لمعرفة طول النهار ونقترب إلى مبدأ الليل . إسمع طلباتنا مع كافة شعبك وإغفر لنا خطايانا . التى بمعرفة والتى بغير معرفة . إقبل إبتهالاتنا المسائية وأرسل كثرة رحمتك وتحننك </a:t>
            </a:r>
            <a:endParaRPr lang="en-US" dirty="0"/>
          </a:p>
        </p:txBody>
      </p:sp>
    </p:spTree>
    <p:extLst>
      <p:ext uri="{BB962C8B-B14F-4D97-AF65-F5344CB8AC3E}">
        <p14:creationId xmlns:p14="http://schemas.microsoft.com/office/powerpoint/2010/main" val="159829964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rmAutofit fontScale="90000"/>
          </a:bodyPr>
          <a:lstStyle/>
          <a:p>
            <a:r>
              <a:rPr lang="ar-EG" dirty="0"/>
              <a:t>على ميراثك ولنفز بملائكة أطهار ليحفظونا . منطقنا بأسلحة البر. وليحط بنا عدلك . إحفظنا بقوتك . أنقذنا من كل شدة ومن كل مؤامرة المعاند. إمنحنا أن نكمل هذه العشية. </a:t>
            </a:r>
            <a:endParaRPr lang="en-US" dirty="0"/>
          </a:p>
        </p:txBody>
      </p:sp>
    </p:spTree>
    <p:extLst>
      <p:ext uri="{BB962C8B-B14F-4D97-AF65-F5344CB8AC3E}">
        <p14:creationId xmlns:p14="http://schemas.microsoft.com/office/powerpoint/2010/main" val="3250181362"/>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normAutofit/>
          </a:bodyPr>
          <a:lstStyle/>
          <a:p>
            <a:r>
              <a:rPr lang="ar-EG" dirty="0"/>
              <a:t>وهذا الليل المقبل أيضاً بطهارة وسلامة وعدل . ونحن بلا خطية ولا شك ولا خوف كل أيام حياتنا بطلبات </a:t>
            </a:r>
            <a:endParaRPr lang="en-US" dirty="0"/>
          </a:p>
        </p:txBody>
      </p:sp>
    </p:spTree>
    <p:extLst>
      <p:ext uri="{BB962C8B-B14F-4D97-AF65-F5344CB8AC3E}">
        <p14:creationId xmlns:p14="http://schemas.microsoft.com/office/powerpoint/2010/main" val="629343987"/>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lstStyle/>
          <a:p>
            <a:r>
              <a:rPr lang="ar-EG" dirty="0"/>
              <a:t>والدة الإله القديسة مريم وجميع القديسين الذين أرضوك منذ البدء بالنعمة والرأفات ....</a:t>
            </a:r>
            <a:endParaRPr lang="en-US" dirty="0"/>
          </a:p>
        </p:txBody>
      </p:sp>
    </p:spTree>
    <p:extLst>
      <p:ext uri="{BB962C8B-B14F-4D97-AF65-F5344CB8AC3E}">
        <p14:creationId xmlns:p14="http://schemas.microsoft.com/office/powerpoint/2010/main" val="49832846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44CA-94FC-39C3-2542-FC048BBF274D}"/>
              </a:ext>
            </a:extLst>
          </p:cNvPr>
          <p:cNvSpPr>
            <a:spLocks noGrp="1"/>
          </p:cNvSpPr>
          <p:nvPr>
            <p:ph type="title"/>
          </p:nvPr>
        </p:nvSpPr>
        <p:spPr/>
        <p:txBody>
          <a:bodyPr/>
          <a:lstStyle/>
          <a:p>
            <a:pPr marL="0" marR="0" lvl="0" indent="0" defTabSz="914400" rtl="1" eaLnBrk="1" fontAlgn="base" latinLnBrk="0" hangingPunct="1">
              <a:lnSpc>
                <a:spcPct val="100000"/>
              </a:lnSpc>
              <a:spcBef>
                <a:spcPct val="0"/>
              </a:spcBef>
              <a:spcAft>
                <a:spcPct val="0"/>
              </a:spcAft>
              <a:tabLst/>
              <a:defRPr/>
            </a:pPr>
            <a:r>
              <a:rPr kumimoji="0" lang="ar-EG" sz="4400" b="1" i="0"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أبانا الذي فى السماوات ...</a:t>
            </a:r>
            <a:endParaRPr lang="en-US" dirty="0"/>
          </a:p>
        </p:txBody>
      </p:sp>
    </p:spTree>
    <p:extLst>
      <p:ext uri="{BB962C8B-B14F-4D97-AF65-F5344CB8AC3E}">
        <p14:creationId xmlns:p14="http://schemas.microsoft.com/office/powerpoint/2010/main" val="1827321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من اجل هذا نسأل  ونطلب من صلاحك يا محب البشر </a:t>
            </a:r>
            <a:endParaRPr lang="en-US" dirty="0"/>
          </a:p>
        </p:txBody>
      </p:sp>
      <p:sp>
        <p:nvSpPr>
          <p:cNvPr id="6" name="Text Placeholder 5"/>
          <p:cNvSpPr>
            <a:spLocks noGrp="1"/>
          </p:cNvSpPr>
          <p:nvPr>
            <p:ph type="body" idx="1"/>
          </p:nvPr>
        </p:nvSpPr>
        <p:spPr/>
        <p:txBody>
          <a:bodyPr/>
          <a:lstStyle/>
          <a:p>
            <a:r>
              <a:rPr lang="ar-EG" dirty="0"/>
              <a:t>إثفى فاى تين تيهو أووه تين طفه إن </a:t>
            </a:r>
            <a:r>
              <a:rPr lang="en-US" dirty="0"/>
              <a:t> </a:t>
            </a:r>
            <a:r>
              <a:rPr lang="ar-EG" dirty="0"/>
              <a:t>تيك ميت آغاثوس بى ما رومى </a:t>
            </a:r>
          </a:p>
        </p:txBody>
      </p:sp>
      <p:sp>
        <p:nvSpPr>
          <p:cNvPr id="7" name="Text Placeholder 6"/>
          <p:cNvSpPr>
            <a:spLocks noGrp="1"/>
          </p:cNvSpPr>
          <p:nvPr>
            <p:ph type="body" sz="quarter" idx="3"/>
          </p:nvPr>
        </p:nvSpPr>
        <p:spPr>
          <a:xfrm>
            <a:off x="0" y="5564328"/>
            <a:ext cx="9144000" cy="682357"/>
          </a:xfrm>
        </p:spPr>
        <p:txBody>
          <a:bodyPr/>
          <a:lstStyle/>
          <a:p>
            <a:r>
              <a:rPr lang="en-US" dirty="0" err="1"/>
              <a:t>Eqbe</a:t>
            </a:r>
            <a:r>
              <a:rPr lang="en-US" dirty="0"/>
              <a:t> </a:t>
            </a:r>
            <a:r>
              <a:rPr lang="en-US" dirty="0" err="1"/>
              <a:t>vai</a:t>
            </a:r>
            <a:r>
              <a:rPr lang="en-US" dirty="0"/>
              <a:t> ten;\o </a:t>
            </a:r>
            <a:r>
              <a:rPr lang="en-US" dirty="0" err="1"/>
              <a:t>ouo</a:t>
            </a:r>
            <a:r>
              <a:rPr lang="en-US" dirty="0"/>
              <a:t>\</a:t>
            </a:r>
            <a:r>
              <a:rPr lang="en-US" dirty="0" err="1"/>
              <a:t>tentwb</a:t>
            </a:r>
            <a:r>
              <a:rPr lang="en-US" dirty="0"/>
              <a:t>\ `</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335348274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a:t>
            </a:r>
            <a:endParaRPr lang="en-US" sz="4800" dirty="0"/>
          </a:p>
        </p:txBody>
      </p:sp>
      <p:sp>
        <p:nvSpPr>
          <p:cNvPr id="6" name="Text Placeholder 5"/>
          <p:cNvSpPr>
            <a:spLocks noGrp="1"/>
          </p:cNvSpPr>
          <p:nvPr>
            <p:ph type="body" idx="1"/>
          </p:nvPr>
        </p:nvSpPr>
        <p:spPr/>
        <p:txBody>
          <a:bodyPr/>
          <a:lstStyle/>
          <a:p>
            <a:r>
              <a:rPr lang="ar-EG" sz="4800" dirty="0"/>
              <a:t>إشليل</a:t>
            </a:r>
          </a:p>
        </p:txBody>
      </p:sp>
      <p:sp>
        <p:nvSpPr>
          <p:cNvPr id="7" name="Text Placeholder 6"/>
          <p:cNvSpPr>
            <a:spLocks noGrp="1"/>
          </p:cNvSpPr>
          <p:nvPr>
            <p:ph type="body" sz="quarter" idx="3"/>
          </p:nvPr>
        </p:nvSpPr>
        <p:spPr/>
        <p:txBody>
          <a:bodyPr/>
          <a:lstStyle/>
          <a:p>
            <a:r>
              <a:rPr lang="en-US" sz="4400" dirty="0"/>
              <a:t>}</a:t>
            </a:r>
            <a:r>
              <a:rPr lang="en-US" sz="4400" dirty="0" err="1"/>
              <a:t>lhl</a:t>
            </a:r>
            <a:endParaRPr lang="en-US" sz="4400" dirty="0"/>
          </a:p>
        </p:txBody>
      </p:sp>
    </p:spTree>
    <p:extLst>
      <p:ext uri="{BB962C8B-B14F-4D97-AF65-F5344CB8AC3E}">
        <p14:creationId xmlns:p14="http://schemas.microsoft.com/office/powerpoint/2010/main" val="342591575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a:xfrm>
            <a:off x="1" y="5925261"/>
            <a:ext cx="9143999" cy="808893"/>
          </a:xfrm>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2828010542"/>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a:xfrm>
            <a:off x="0" y="5938324"/>
            <a:ext cx="9143999" cy="808893"/>
          </a:xfrm>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1398351039"/>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222421310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ف</a:t>
            </a:r>
            <a:r>
              <a:rPr lang="ar-EG" sz="4800" dirty="0">
                <a:solidFill>
                  <a:schemeClr val="lt1"/>
                </a:solidFill>
              </a:rPr>
              <a:t>ل</a:t>
            </a:r>
            <a:r>
              <a:rPr lang="ar-SA" sz="4800" dirty="0">
                <a:solidFill>
                  <a:schemeClr val="lt1"/>
                </a:solidFill>
              </a:rPr>
              <a:t>نشكر صانع الخيرات الرحوم</a:t>
            </a:r>
            <a:endParaRPr lang="en-US" sz="4800" dirty="0"/>
          </a:p>
        </p:txBody>
      </p:sp>
      <p:sp>
        <p:nvSpPr>
          <p:cNvPr id="6" name="Text Placeholder 5"/>
          <p:cNvSpPr>
            <a:spLocks noGrp="1"/>
          </p:cNvSpPr>
          <p:nvPr>
            <p:ph type="body" idx="1"/>
          </p:nvPr>
        </p:nvSpPr>
        <p:spPr/>
        <p:txBody>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1" y="5578843"/>
            <a:ext cx="9144000" cy="682357"/>
          </a:xfrm>
        </p:spPr>
        <p:txBody>
          <a:bodyPr/>
          <a:lstStyle/>
          <a:p>
            <a:r>
              <a:rPr lang="en-US" dirty="0"/>
              <a:t>Maren ]ep`\mot   `</a:t>
            </a:r>
            <a:r>
              <a:rPr lang="en-US" dirty="0" err="1"/>
              <a:t>ntotf</a:t>
            </a:r>
            <a:r>
              <a:rPr lang="en-US" dirty="0"/>
              <a:t> `</a:t>
            </a:r>
            <a:r>
              <a:rPr lang="en-US" dirty="0" err="1"/>
              <a:t>mpireferpeqnanef</a:t>
            </a:r>
            <a:r>
              <a:rPr lang="en-US" dirty="0"/>
              <a:t> </a:t>
            </a:r>
            <a:r>
              <a:rPr lang="en-US" dirty="0" err="1"/>
              <a:t>ouo</a:t>
            </a:r>
            <a:r>
              <a:rPr lang="en-US" dirty="0"/>
              <a:t>\ `</a:t>
            </a:r>
            <a:r>
              <a:rPr lang="en-US" dirty="0" err="1"/>
              <a:t>nnaht</a:t>
            </a:r>
            <a:endParaRPr lang="en-US" dirty="0"/>
          </a:p>
        </p:txBody>
      </p:sp>
    </p:spTree>
    <p:extLst>
      <p:ext uri="{BB962C8B-B14F-4D97-AF65-F5344CB8AC3E}">
        <p14:creationId xmlns:p14="http://schemas.microsoft.com/office/powerpoint/2010/main" val="412006885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الله أبا ربنا وإلهنا ومخلصنا</a:t>
            </a:r>
            <a:endParaRPr lang="en-US" dirty="0"/>
          </a:p>
        </p:txBody>
      </p:sp>
      <p:sp>
        <p:nvSpPr>
          <p:cNvPr id="6" name="Text Placeholder 5"/>
          <p:cNvSpPr>
            <a:spLocks noGrp="1"/>
          </p:cNvSpPr>
          <p:nvPr>
            <p:ph type="body" idx="1"/>
          </p:nvPr>
        </p:nvSpPr>
        <p:spPr/>
        <p:txBody>
          <a:bodyPr/>
          <a:lstStyle/>
          <a:p>
            <a:r>
              <a:rPr lang="ar-EG" sz="4400" dirty="0"/>
              <a:t>افنوتى افيوت ام بينشويس أووه بينوتى بين سوتير</a:t>
            </a:r>
          </a:p>
        </p:txBody>
      </p:sp>
      <p:sp>
        <p:nvSpPr>
          <p:cNvPr id="7" name="Text Placeholder 6"/>
          <p:cNvSpPr>
            <a:spLocks noGrp="1"/>
          </p:cNvSpPr>
          <p:nvPr>
            <p:ph type="body" sz="quarter" idx="3"/>
          </p:nvPr>
        </p:nvSpPr>
        <p:spPr/>
        <p:txBody>
          <a:bodyPr/>
          <a:lstStyle/>
          <a:p>
            <a:r>
              <a:rPr lang="en-US" dirty="0"/>
              <a:t>V; ~</a:t>
            </a:r>
            <a:r>
              <a:rPr lang="en-US" dirty="0" err="1"/>
              <a:t>Viwt</a:t>
            </a:r>
            <a:r>
              <a:rPr lang="en-US" dirty="0"/>
              <a:t>  `</a:t>
            </a:r>
            <a:r>
              <a:rPr lang="en-US" dirty="0" err="1"/>
              <a:t>mPen</a:t>
            </a:r>
            <a:r>
              <a:rPr lang="en-US" dirty="0"/>
              <a:t>_&gt;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2439042214"/>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يسوع المسيح</a:t>
            </a:r>
            <a:endParaRPr lang="en-US" sz="4800" dirty="0"/>
          </a:p>
        </p:txBody>
      </p:sp>
      <p:sp>
        <p:nvSpPr>
          <p:cNvPr id="6" name="Text Placeholder 5"/>
          <p:cNvSpPr>
            <a:spLocks noGrp="1"/>
          </p:cNvSpPr>
          <p:nvPr>
            <p:ph type="body" idx="1"/>
          </p:nvPr>
        </p:nvSpPr>
        <p:spPr>
          <a:xfrm>
            <a:off x="1" y="5912198"/>
            <a:ext cx="9143999" cy="808893"/>
          </a:xfrm>
        </p:spPr>
        <p:txBody>
          <a:bodyPr/>
          <a:lstStyle/>
          <a:p>
            <a:r>
              <a:rPr lang="ar-EG" sz="4800" dirty="0"/>
              <a:t>ايسوس بخرستوس</a:t>
            </a:r>
          </a:p>
        </p:txBody>
      </p:sp>
      <p:sp>
        <p:nvSpPr>
          <p:cNvPr id="7" name="Text Placeholder 6"/>
          <p:cNvSpPr>
            <a:spLocks noGrp="1"/>
          </p:cNvSpPr>
          <p:nvPr>
            <p:ph type="body" sz="quarter" idx="3"/>
          </p:nvPr>
        </p:nvSpPr>
        <p:spPr>
          <a:xfrm>
            <a:off x="0" y="5422089"/>
            <a:ext cx="9144000" cy="682357"/>
          </a:xfrm>
        </p:spPr>
        <p:txBody>
          <a:bodyPr/>
          <a:lstStyle/>
          <a:p>
            <a:r>
              <a:rPr lang="en-US" sz="4800" dirty="0" err="1"/>
              <a:t>Ih</a:t>
            </a:r>
            <a:r>
              <a:rPr lang="en-US" sz="4800" dirty="0"/>
              <a:t>/c/ </a:t>
            </a:r>
            <a:r>
              <a:rPr lang="en-US" sz="4800" dirty="0" err="1"/>
              <a:t>Px</a:t>
            </a:r>
            <a:r>
              <a:rPr lang="en-US" sz="4800" dirty="0"/>
              <a:t>/c</a:t>
            </a:r>
          </a:p>
        </p:txBody>
      </p:sp>
    </p:spTree>
    <p:extLst>
      <p:ext uri="{BB962C8B-B14F-4D97-AF65-F5344CB8AC3E}">
        <p14:creationId xmlns:p14="http://schemas.microsoft.com/office/powerpoint/2010/main" val="1895513875"/>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43775"/>
            <a:ext cx="9144000" cy="782371"/>
          </a:xfrm>
        </p:spPr>
        <p:txBody>
          <a:bodyPr>
            <a:normAutofit/>
          </a:bodyPr>
          <a:lstStyle/>
          <a:p>
            <a:r>
              <a:rPr lang="ar-EG" dirty="0"/>
              <a:t>لأنه سترنا وأعننا وحفظنا</a:t>
            </a:r>
            <a:endParaRPr lang="en-US" dirty="0"/>
          </a:p>
        </p:txBody>
      </p:sp>
      <p:sp>
        <p:nvSpPr>
          <p:cNvPr id="6" name="Text Placeholder 5"/>
          <p:cNvSpPr>
            <a:spLocks noGrp="1"/>
          </p:cNvSpPr>
          <p:nvPr>
            <p:ph type="body" idx="1"/>
          </p:nvPr>
        </p:nvSpPr>
        <p:spPr/>
        <p:txBody>
          <a:bodyPr/>
          <a:lstStyle/>
          <a:p>
            <a:r>
              <a:rPr lang="ar-EG" dirty="0"/>
              <a:t>جى اف اريسكي بازين ايجون اف ايرفوثين ايرون اف اريه ايرون </a:t>
            </a:r>
          </a:p>
        </p:txBody>
      </p:sp>
      <p:sp>
        <p:nvSpPr>
          <p:cNvPr id="7" name="Text Placeholder 6"/>
          <p:cNvSpPr>
            <a:spLocks noGrp="1"/>
          </p:cNvSpPr>
          <p:nvPr>
            <p:ph type="body" sz="quarter" idx="3"/>
          </p:nvPr>
        </p:nvSpPr>
        <p:spPr>
          <a:xfrm>
            <a:off x="-1" y="5604968"/>
            <a:ext cx="9144000" cy="682357"/>
          </a:xfrm>
        </p:spPr>
        <p:txBody>
          <a:bodyPr/>
          <a:lstStyle/>
          <a:p>
            <a:r>
              <a:rPr lang="en-US" sz="4000" dirty="0"/>
              <a:t>Je </a:t>
            </a:r>
            <a:r>
              <a:rPr lang="en-US" sz="4000" dirty="0" err="1"/>
              <a:t>afer`ckepazin</a:t>
            </a:r>
            <a:r>
              <a:rPr lang="en-US" sz="4000" dirty="0"/>
              <a:t>  `</a:t>
            </a:r>
            <a:r>
              <a:rPr lang="en-US" sz="4000" dirty="0" err="1"/>
              <a:t>ejwn</a:t>
            </a:r>
            <a:r>
              <a:rPr lang="en-US" sz="4000" dirty="0"/>
              <a:t>&gt; </a:t>
            </a:r>
            <a:r>
              <a:rPr lang="en-US" sz="4000" dirty="0" err="1"/>
              <a:t>aferbo`hqin</a:t>
            </a:r>
            <a:r>
              <a:rPr lang="en-US" sz="4000" dirty="0"/>
              <a:t>  </a:t>
            </a:r>
            <a:r>
              <a:rPr lang="en-US" sz="4000" dirty="0" err="1"/>
              <a:t>eron</a:t>
            </a:r>
            <a:r>
              <a:rPr lang="en-US" sz="4000" dirty="0"/>
              <a:t>&gt; `are\ `</a:t>
            </a:r>
            <a:r>
              <a:rPr lang="en-US" sz="4000" dirty="0" err="1"/>
              <a:t>eron</a:t>
            </a:r>
            <a:endParaRPr lang="en-US" sz="4000" dirty="0"/>
          </a:p>
        </p:txBody>
      </p:sp>
    </p:spTree>
    <p:extLst>
      <p:ext uri="{BB962C8B-B14F-4D97-AF65-F5344CB8AC3E}">
        <p14:creationId xmlns:p14="http://schemas.microsoft.com/office/powerpoint/2010/main" val="24147305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وقبلنا إليه وأشفق علينا </a:t>
            </a:r>
            <a:endParaRPr lang="en-US" dirty="0"/>
          </a:p>
        </p:txBody>
      </p:sp>
      <p:sp>
        <p:nvSpPr>
          <p:cNvPr id="6" name="Text Placeholder 5"/>
          <p:cNvSpPr>
            <a:spLocks noGrp="1"/>
          </p:cNvSpPr>
          <p:nvPr>
            <p:ph type="body" idx="1"/>
          </p:nvPr>
        </p:nvSpPr>
        <p:spPr>
          <a:xfrm>
            <a:off x="1" y="5973421"/>
            <a:ext cx="9143999" cy="808893"/>
          </a:xfrm>
        </p:spPr>
        <p:txBody>
          <a:bodyPr/>
          <a:lstStyle/>
          <a:p>
            <a:r>
              <a:rPr lang="ar-EG" sz="4400" dirty="0"/>
              <a:t>اف شوبتين ايروف اف تى اسو ايرون </a:t>
            </a:r>
          </a:p>
        </p:txBody>
      </p:sp>
      <p:sp>
        <p:nvSpPr>
          <p:cNvPr id="7" name="Text Placeholder 6"/>
          <p:cNvSpPr>
            <a:spLocks noGrp="1"/>
          </p:cNvSpPr>
          <p:nvPr>
            <p:ph type="body" sz="quarter" idx="3"/>
          </p:nvPr>
        </p:nvSpPr>
        <p:spPr/>
        <p:txBody>
          <a:bodyPr/>
          <a:lstStyle/>
          <a:p>
            <a:r>
              <a:rPr lang="en-US" sz="4800" dirty="0" err="1"/>
              <a:t>af</a:t>
            </a:r>
            <a:r>
              <a:rPr lang="en-US" sz="4800" dirty="0"/>
              <a:t>]</a:t>
            </a:r>
            <a:r>
              <a:rPr lang="en-US" sz="4800" dirty="0" err="1"/>
              <a:t>opten</a:t>
            </a:r>
            <a:r>
              <a:rPr lang="en-US" sz="4800" dirty="0"/>
              <a:t>  `</a:t>
            </a:r>
            <a:r>
              <a:rPr lang="en-US" sz="4800" dirty="0" err="1"/>
              <a:t>erof</a:t>
            </a:r>
            <a:r>
              <a:rPr lang="en-US" sz="4800" dirty="0"/>
              <a:t>&gt;f;`</a:t>
            </a:r>
            <a:r>
              <a:rPr lang="en-US" sz="4800" dirty="0" err="1"/>
              <a:t>aco</a:t>
            </a:r>
            <a:r>
              <a:rPr lang="en-US" sz="4800" dirty="0"/>
              <a:t>  `</a:t>
            </a:r>
            <a:r>
              <a:rPr lang="en-US" sz="4800" dirty="0" err="1"/>
              <a:t>eron</a:t>
            </a:r>
            <a:endParaRPr lang="en-US" sz="4800" dirty="0"/>
          </a:p>
        </p:txBody>
      </p:sp>
    </p:spTree>
    <p:extLst>
      <p:ext uri="{BB962C8B-B14F-4D97-AF65-F5344CB8AC3E}">
        <p14:creationId xmlns:p14="http://schemas.microsoft.com/office/powerpoint/2010/main" val="3806477921"/>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23587"/>
            <a:ext cx="9144000" cy="782371"/>
          </a:xfrm>
        </p:spPr>
        <p:txBody>
          <a:bodyPr>
            <a:normAutofit/>
          </a:bodyPr>
          <a:lstStyle/>
          <a:p>
            <a:r>
              <a:rPr lang="ar-EG" sz="4400" dirty="0"/>
              <a:t>وعضدنا وأتي بنا إلى هذه الساعة</a:t>
            </a:r>
            <a:endParaRPr lang="en-US" sz="4400" dirty="0"/>
          </a:p>
        </p:txBody>
      </p:sp>
      <p:sp>
        <p:nvSpPr>
          <p:cNvPr id="6" name="Text Placeholder 5"/>
          <p:cNvSpPr>
            <a:spLocks noGrp="1"/>
          </p:cNvSpPr>
          <p:nvPr>
            <p:ph type="body" idx="1"/>
          </p:nvPr>
        </p:nvSpPr>
        <p:spPr>
          <a:xfrm>
            <a:off x="1" y="6014010"/>
            <a:ext cx="9143999" cy="808893"/>
          </a:xfrm>
        </p:spPr>
        <p:txBody>
          <a:bodyPr/>
          <a:lstStyle/>
          <a:p>
            <a:r>
              <a:rPr lang="ar-EG" sz="4000" dirty="0"/>
              <a:t>افتى توتين اف اينتين شا ااهرى طاى ونوثاى</a:t>
            </a:r>
          </a:p>
        </p:txBody>
      </p:sp>
      <p:sp>
        <p:nvSpPr>
          <p:cNvPr id="7" name="Text Placeholder 6"/>
          <p:cNvSpPr>
            <a:spLocks noGrp="1"/>
          </p:cNvSpPr>
          <p:nvPr>
            <p:ph type="body" sz="quarter" idx="3"/>
          </p:nvPr>
        </p:nvSpPr>
        <p:spPr>
          <a:xfrm>
            <a:off x="0" y="5736099"/>
            <a:ext cx="9144000" cy="682357"/>
          </a:xfrm>
        </p:spPr>
        <p:txBody>
          <a:bodyPr/>
          <a:lstStyle/>
          <a:p>
            <a:r>
              <a:rPr lang="pt-BR" sz="4400" dirty="0"/>
              <a:t>af;toten afenten ]a `e`\rhi `etaiounou qai</a:t>
            </a:r>
          </a:p>
        </p:txBody>
      </p:sp>
    </p:spTree>
    <p:extLst>
      <p:ext uri="{BB962C8B-B14F-4D97-AF65-F5344CB8AC3E}">
        <p14:creationId xmlns:p14="http://schemas.microsoft.com/office/powerpoint/2010/main" val="2195211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إمنحنا أن نكمل هذا اليوم المقدس </a:t>
            </a:r>
            <a:endParaRPr lang="en-US" sz="4400" dirty="0"/>
          </a:p>
        </p:txBody>
      </p:sp>
      <p:sp>
        <p:nvSpPr>
          <p:cNvPr id="6" name="Text Placeholder 5"/>
          <p:cNvSpPr>
            <a:spLocks noGrp="1"/>
          </p:cNvSpPr>
          <p:nvPr>
            <p:ph type="body" idx="1"/>
          </p:nvPr>
        </p:nvSpPr>
        <p:spPr/>
        <p:txBody>
          <a:bodyPr/>
          <a:lstStyle/>
          <a:p>
            <a:r>
              <a:rPr lang="ar-EG" sz="3600" dirty="0"/>
              <a:t>ميس نان إثرين جوك إيفول إم باى كى إيهوؤو إثؤواب فاى </a:t>
            </a:r>
          </a:p>
        </p:txBody>
      </p:sp>
      <p:sp>
        <p:nvSpPr>
          <p:cNvPr id="7" name="Text Placeholder 6"/>
          <p:cNvSpPr>
            <a:spLocks noGrp="1"/>
          </p:cNvSpPr>
          <p:nvPr>
            <p:ph type="body" sz="quarter" idx="3"/>
          </p:nvPr>
        </p:nvSpPr>
        <p:spPr/>
        <p:txBody>
          <a:bodyPr/>
          <a:lstStyle/>
          <a:p>
            <a:r>
              <a:rPr lang="en-US" sz="4000" dirty="0" err="1"/>
              <a:t>mhic</a:t>
            </a:r>
            <a:r>
              <a:rPr lang="en-US" sz="4000" dirty="0"/>
              <a:t> nan </a:t>
            </a:r>
            <a:r>
              <a:rPr lang="en-US" sz="4000" dirty="0" err="1"/>
              <a:t>eqrenjwk</a:t>
            </a:r>
            <a:r>
              <a:rPr lang="en-US" sz="4000" dirty="0"/>
              <a:t> `</a:t>
            </a:r>
            <a:r>
              <a:rPr lang="en-US" sz="4000" dirty="0" err="1"/>
              <a:t>ebol</a:t>
            </a:r>
            <a:r>
              <a:rPr lang="en-US" sz="4000" dirty="0"/>
              <a:t> `</a:t>
            </a:r>
            <a:r>
              <a:rPr lang="en-US" sz="4000" dirty="0" err="1"/>
              <a:t>mpaike`e</a:t>
            </a:r>
            <a:r>
              <a:rPr lang="en-US" sz="4000" dirty="0"/>
              <a:t>\</a:t>
            </a:r>
            <a:r>
              <a:rPr lang="en-US" sz="4000" dirty="0" err="1"/>
              <a:t>oou</a:t>
            </a:r>
            <a:r>
              <a:rPr lang="en-US" sz="4000" dirty="0"/>
              <a:t> e/q/u/ </a:t>
            </a:r>
            <a:r>
              <a:rPr lang="en-US" sz="4000" dirty="0" err="1"/>
              <a:t>vai</a:t>
            </a:r>
            <a:endParaRPr lang="en-US" sz="4000" dirty="0"/>
          </a:p>
        </p:txBody>
      </p:sp>
    </p:spTree>
    <p:extLst>
      <p:ext uri="{BB962C8B-B14F-4D97-AF65-F5344CB8AC3E}">
        <p14:creationId xmlns:p14="http://schemas.microsoft.com/office/powerpoint/2010/main" val="1757637098"/>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هو أيضاً فلنسأله أن يحفظنا </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3600" dirty="0"/>
              <a:t>إنثوف أون مارين تيهوإيروف هوبوس إنتيف آريه إيرون </a:t>
            </a:r>
          </a:p>
        </p:txBody>
      </p:sp>
      <p:sp>
        <p:nvSpPr>
          <p:cNvPr id="7" name="Text Placeholder 6"/>
          <p:cNvSpPr>
            <a:spLocks noGrp="1"/>
          </p:cNvSpPr>
          <p:nvPr>
            <p:ph type="body" sz="quarter" idx="3"/>
          </p:nvPr>
        </p:nvSpPr>
        <p:spPr/>
        <p:txBody>
          <a:bodyPr/>
          <a:lstStyle/>
          <a:p>
            <a:r>
              <a:rPr lang="en-US" sz="4000" dirty="0" err="1"/>
              <a:t>Nqof</a:t>
            </a:r>
            <a:r>
              <a:rPr lang="en-US" sz="4000" dirty="0"/>
              <a:t> on </a:t>
            </a:r>
            <a:r>
              <a:rPr lang="en-US" sz="4000" dirty="0" err="1"/>
              <a:t>maren</a:t>
            </a:r>
            <a:r>
              <a:rPr lang="en-US" sz="4000" dirty="0"/>
              <a:t>;\o `</a:t>
            </a:r>
            <a:r>
              <a:rPr lang="en-US" sz="4000" dirty="0" err="1"/>
              <a:t>erof</a:t>
            </a:r>
            <a:r>
              <a:rPr lang="en-US" sz="4000" dirty="0"/>
              <a:t> \</a:t>
            </a:r>
            <a:r>
              <a:rPr lang="en-US" sz="4000" dirty="0" err="1"/>
              <a:t>opwc</a:t>
            </a:r>
            <a:r>
              <a:rPr lang="en-US" sz="4000" dirty="0"/>
              <a:t> `</a:t>
            </a:r>
            <a:r>
              <a:rPr lang="en-US" sz="4000" dirty="0" err="1"/>
              <a:t>ntef`are</a:t>
            </a:r>
            <a:r>
              <a:rPr lang="en-US" sz="4000" dirty="0"/>
              <a:t>\ `</a:t>
            </a:r>
            <a:r>
              <a:rPr lang="en-US" sz="4000" dirty="0" err="1"/>
              <a:t>eron</a:t>
            </a:r>
            <a:endParaRPr lang="en-US" sz="4000" dirty="0"/>
          </a:p>
        </p:txBody>
      </p:sp>
    </p:spTree>
    <p:extLst>
      <p:ext uri="{BB962C8B-B14F-4D97-AF65-F5344CB8AC3E}">
        <p14:creationId xmlns:p14="http://schemas.microsoft.com/office/powerpoint/2010/main" val="2290651217"/>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في هذا اليوم المقدس</a:t>
            </a:r>
            <a:endParaRPr lang="en-US" dirty="0"/>
          </a:p>
        </p:txBody>
      </p:sp>
      <p:sp>
        <p:nvSpPr>
          <p:cNvPr id="6" name="Text Placeholder 5"/>
          <p:cNvSpPr>
            <a:spLocks noGrp="1"/>
          </p:cNvSpPr>
          <p:nvPr>
            <p:ph type="body" idx="1"/>
          </p:nvPr>
        </p:nvSpPr>
        <p:spPr/>
        <p:txBody>
          <a:bodyPr/>
          <a:lstStyle/>
          <a:p>
            <a:r>
              <a:rPr lang="ar-EG" sz="4800" dirty="0"/>
              <a:t>خين باي إيهوؤو إثؤواب فاى</a:t>
            </a:r>
          </a:p>
        </p:txBody>
      </p:sp>
      <p:sp>
        <p:nvSpPr>
          <p:cNvPr id="7" name="Text Placeholder 6"/>
          <p:cNvSpPr>
            <a:spLocks noGrp="1"/>
          </p:cNvSpPr>
          <p:nvPr>
            <p:ph type="body" sz="quarter" idx="3"/>
          </p:nvPr>
        </p:nvSpPr>
        <p:spPr/>
        <p:txBody>
          <a:bodyPr/>
          <a:lstStyle/>
          <a:p>
            <a:r>
              <a:rPr lang="en-US" sz="4800" dirty="0"/>
              <a:t> '</a:t>
            </a:r>
            <a:r>
              <a:rPr lang="en-US" sz="4800" dirty="0" err="1"/>
              <a:t>en</a:t>
            </a:r>
            <a:r>
              <a:rPr lang="en-US" sz="4800" dirty="0"/>
              <a:t> </a:t>
            </a:r>
            <a:r>
              <a:rPr lang="en-US" sz="4800" dirty="0" err="1"/>
              <a:t>pai`e</a:t>
            </a:r>
            <a:r>
              <a:rPr lang="en-US" sz="4800" dirty="0"/>
              <a:t>\</a:t>
            </a:r>
            <a:r>
              <a:rPr lang="en-US" sz="4800" dirty="0" err="1"/>
              <a:t>oou</a:t>
            </a:r>
            <a:r>
              <a:rPr lang="en-US" sz="4800" dirty="0"/>
              <a:t> e/q/u/ </a:t>
            </a:r>
            <a:r>
              <a:rPr lang="en-US" sz="4800" dirty="0" err="1"/>
              <a:t>vai</a:t>
            </a:r>
            <a:endParaRPr lang="en-US" sz="4800" dirty="0"/>
          </a:p>
        </p:txBody>
      </p:sp>
    </p:spTree>
    <p:extLst>
      <p:ext uri="{BB962C8B-B14F-4D97-AF65-F5344CB8AC3E}">
        <p14:creationId xmlns:p14="http://schemas.microsoft.com/office/powerpoint/2010/main" val="1163078392"/>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4586"/>
            <a:ext cx="9144000" cy="782371"/>
          </a:xfrm>
        </p:spPr>
        <p:txBody>
          <a:bodyPr>
            <a:normAutofit/>
          </a:bodyPr>
          <a:lstStyle/>
          <a:p>
            <a:r>
              <a:rPr lang="ar-EG" sz="4400" dirty="0"/>
              <a:t>وكل أيام حياتنا بكل سلام </a:t>
            </a:r>
            <a:endParaRPr lang="en-US" sz="4400" dirty="0"/>
          </a:p>
        </p:txBody>
      </p:sp>
      <p:sp>
        <p:nvSpPr>
          <p:cNvPr id="6" name="Text Placeholder 5"/>
          <p:cNvSpPr>
            <a:spLocks noGrp="1"/>
          </p:cNvSpPr>
          <p:nvPr>
            <p:ph type="body" idx="1"/>
          </p:nvPr>
        </p:nvSpPr>
        <p:spPr>
          <a:xfrm>
            <a:off x="1" y="5973421"/>
            <a:ext cx="9143999" cy="808893"/>
          </a:xfrm>
        </p:spPr>
        <p:txBody>
          <a:bodyPr/>
          <a:lstStyle/>
          <a:p>
            <a:r>
              <a:rPr lang="ar-EG" sz="4000" dirty="0"/>
              <a:t>نيم ني إيهوؤوتيرو أنتي بين أونخ خين هيريني نيفين</a:t>
            </a:r>
          </a:p>
        </p:txBody>
      </p:sp>
      <p:sp>
        <p:nvSpPr>
          <p:cNvPr id="7" name="Text Placeholder 6"/>
          <p:cNvSpPr>
            <a:spLocks noGrp="1"/>
          </p:cNvSpPr>
          <p:nvPr>
            <p:ph type="body" sz="quarter" idx="3"/>
          </p:nvPr>
        </p:nvSpPr>
        <p:spPr>
          <a:xfrm>
            <a:off x="0" y="5239010"/>
            <a:ext cx="9144000" cy="682357"/>
          </a:xfrm>
        </p:spPr>
        <p:txBody>
          <a:bodyPr/>
          <a:lstStyle/>
          <a:p>
            <a:r>
              <a:rPr lang="en-US" dirty="0" err="1"/>
              <a:t>nem</a:t>
            </a:r>
            <a:r>
              <a:rPr lang="en-US" dirty="0"/>
              <a:t> </a:t>
            </a:r>
            <a:r>
              <a:rPr lang="en-US" dirty="0" err="1"/>
              <a:t>ni`e</a:t>
            </a:r>
            <a:r>
              <a:rPr lang="en-US" dirty="0"/>
              <a:t>\</a:t>
            </a:r>
            <a:r>
              <a:rPr lang="en-US" dirty="0" err="1"/>
              <a:t>oou</a:t>
            </a:r>
            <a:r>
              <a:rPr lang="en-US" dirty="0"/>
              <a:t> </a:t>
            </a:r>
            <a:r>
              <a:rPr lang="en-US" dirty="0" err="1"/>
              <a:t>throu</a:t>
            </a:r>
            <a:r>
              <a:rPr lang="en-US" dirty="0"/>
              <a:t> `</a:t>
            </a:r>
            <a:r>
              <a:rPr lang="en-US" dirty="0" err="1"/>
              <a:t>nte</a:t>
            </a:r>
            <a:r>
              <a:rPr lang="en-US" dirty="0"/>
              <a:t> </a:t>
            </a:r>
            <a:r>
              <a:rPr lang="en-US" dirty="0" err="1"/>
              <a:t>penwn</a:t>
            </a:r>
            <a:r>
              <a:rPr lang="en-US" dirty="0"/>
              <a:t>'&gt; '</a:t>
            </a:r>
            <a:r>
              <a:rPr lang="en-US" dirty="0" err="1"/>
              <a:t>en</a:t>
            </a:r>
            <a:r>
              <a:rPr lang="en-US" dirty="0"/>
              <a:t> \</a:t>
            </a:r>
            <a:r>
              <a:rPr lang="en-US" dirty="0" err="1"/>
              <a:t>irhnh</a:t>
            </a:r>
            <a:r>
              <a:rPr lang="en-US" dirty="0"/>
              <a:t> </a:t>
            </a:r>
            <a:r>
              <a:rPr lang="en-US" dirty="0" err="1"/>
              <a:t>niben</a:t>
            </a:r>
            <a:r>
              <a:rPr lang="en-US" dirty="0"/>
              <a:t> </a:t>
            </a:r>
          </a:p>
        </p:txBody>
      </p:sp>
    </p:spTree>
    <p:extLst>
      <p:ext uri="{BB962C8B-B14F-4D97-AF65-F5344CB8AC3E}">
        <p14:creationId xmlns:p14="http://schemas.microsoft.com/office/powerpoint/2010/main" val="394092804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ضابط الكل الرب إلهنا</a:t>
            </a:r>
            <a:endParaRPr lang="en-US" sz="5400" dirty="0"/>
          </a:p>
        </p:txBody>
      </p:sp>
      <p:sp>
        <p:nvSpPr>
          <p:cNvPr id="6" name="Text Placeholder 5"/>
          <p:cNvSpPr>
            <a:spLocks noGrp="1"/>
          </p:cNvSpPr>
          <p:nvPr>
            <p:ph type="body" idx="1"/>
          </p:nvPr>
        </p:nvSpPr>
        <p:spPr>
          <a:xfrm>
            <a:off x="1" y="5947429"/>
            <a:ext cx="9143999" cy="808893"/>
          </a:xfrm>
        </p:spPr>
        <p:txBody>
          <a:bodyPr/>
          <a:lstStyle/>
          <a:p>
            <a:r>
              <a:rPr lang="ar-EG" sz="4400" dirty="0"/>
              <a:t>إنجي بي بانطوكراطور إبشويس بيننوتي</a:t>
            </a:r>
          </a:p>
        </p:txBody>
      </p:sp>
      <p:sp>
        <p:nvSpPr>
          <p:cNvPr id="7" name="Text Placeholder 6"/>
          <p:cNvSpPr>
            <a:spLocks noGrp="1"/>
          </p:cNvSpPr>
          <p:nvPr>
            <p:ph type="body" sz="quarter" idx="3"/>
          </p:nvPr>
        </p:nvSpPr>
        <p:spPr/>
        <p:txBody>
          <a:bodyPr/>
          <a:lstStyle/>
          <a:p>
            <a:r>
              <a:rPr lang="en-US" sz="4800" dirty="0"/>
              <a:t> `</a:t>
            </a:r>
            <a:r>
              <a:rPr lang="en-US" sz="4800" dirty="0" err="1"/>
              <a:t>nje</a:t>
            </a:r>
            <a:r>
              <a:rPr lang="en-US" sz="4800" dirty="0"/>
              <a:t> </a:t>
            </a:r>
            <a:r>
              <a:rPr lang="en-US" sz="4800" dirty="0" err="1"/>
              <a:t>pipantokratwr</a:t>
            </a:r>
            <a:r>
              <a:rPr lang="en-US" sz="4800" dirty="0"/>
              <a:t> ~P_ </a:t>
            </a:r>
            <a:r>
              <a:rPr lang="en-US" sz="4800" dirty="0" err="1"/>
              <a:t>Pennou</a:t>
            </a:r>
            <a:r>
              <a:rPr lang="en-US" sz="4800" dirty="0"/>
              <a:t>;</a:t>
            </a:r>
          </a:p>
        </p:txBody>
      </p:sp>
    </p:spTree>
    <p:extLst>
      <p:ext uri="{BB962C8B-B14F-4D97-AF65-F5344CB8AC3E}">
        <p14:creationId xmlns:p14="http://schemas.microsoft.com/office/powerpoint/2010/main" val="3103136471"/>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a:xfrm>
            <a:off x="1" y="5949935"/>
            <a:ext cx="9143999" cy="808893"/>
          </a:xfrm>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t>Proceu</a:t>
            </a:r>
            <a:r>
              <a:rPr lang="en-US" sz="4800" dirty="0"/>
              <a:t>[</a:t>
            </a:r>
            <a:r>
              <a:rPr lang="en-US" sz="4800" dirty="0" err="1"/>
              <a:t>acqe</a:t>
            </a:r>
            <a:endParaRPr lang="en-US" sz="4800" dirty="0"/>
          </a:p>
        </p:txBody>
      </p:sp>
    </p:spTree>
    <p:extLst>
      <p:ext uri="{BB962C8B-B14F-4D97-AF65-F5344CB8AC3E}">
        <p14:creationId xmlns:p14="http://schemas.microsoft.com/office/powerpoint/2010/main" val="1962352998"/>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a:xfrm>
            <a:off x="1" y="5947429"/>
            <a:ext cx="9143999" cy="808893"/>
          </a:xfrm>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1039088713"/>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أيها السيد الرب الإله </a:t>
            </a:r>
            <a:endParaRPr lang="en-US" sz="4400" dirty="0"/>
          </a:p>
        </p:txBody>
      </p:sp>
      <p:sp>
        <p:nvSpPr>
          <p:cNvPr id="6" name="Text Placeholder 5"/>
          <p:cNvSpPr>
            <a:spLocks noGrp="1"/>
          </p:cNvSpPr>
          <p:nvPr>
            <p:ph type="body" idx="1"/>
          </p:nvPr>
        </p:nvSpPr>
        <p:spPr/>
        <p:txBody>
          <a:bodyPr/>
          <a:lstStyle/>
          <a:p>
            <a:r>
              <a:rPr lang="ar-EG" sz="4800" dirty="0"/>
              <a:t>افنيب ابشويس افنوتى </a:t>
            </a:r>
          </a:p>
        </p:txBody>
      </p:sp>
      <p:sp>
        <p:nvSpPr>
          <p:cNvPr id="7" name="Text Placeholder 6"/>
          <p:cNvSpPr>
            <a:spLocks noGrp="1"/>
          </p:cNvSpPr>
          <p:nvPr>
            <p:ph type="body" sz="quarter" idx="3"/>
          </p:nvPr>
        </p:nvSpPr>
        <p:spPr>
          <a:xfrm>
            <a:off x="0" y="5392428"/>
            <a:ext cx="9144000" cy="682357"/>
          </a:xfrm>
        </p:spPr>
        <p:txBody>
          <a:bodyPr/>
          <a:lstStyle/>
          <a:p>
            <a:r>
              <a:rPr lang="en-US" sz="4800" dirty="0" err="1"/>
              <a:t>Vnhb</a:t>
            </a:r>
            <a:r>
              <a:rPr lang="en-US" sz="4800" dirty="0"/>
              <a:t>  ~P_ V; </a:t>
            </a:r>
          </a:p>
        </p:txBody>
      </p:sp>
    </p:spTree>
    <p:extLst>
      <p:ext uri="{BB962C8B-B14F-4D97-AF65-F5344CB8AC3E}">
        <p14:creationId xmlns:p14="http://schemas.microsoft.com/office/powerpoint/2010/main" val="2571448991"/>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ضابط الكل أبا ربنا</a:t>
            </a:r>
            <a:endParaRPr lang="en-US" sz="4400" dirty="0"/>
          </a:p>
        </p:txBody>
      </p:sp>
      <p:sp>
        <p:nvSpPr>
          <p:cNvPr id="6" name="Text Placeholder 5"/>
          <p:cNvSpPr>
            <a:spLocks noGrp="1"/>
          </p:cNvSpPr>
          <p:nvPr>
            <p:ph type="body" idx="1"/>
          </p:nvPr>
        </p:nvSpPr>
        <p:spPr/>
        <p:txBody>
          <a:bodyPr/>
          <a:lstStyle/>
          <a:p>
            <a:r>
              <a:rPr lang="ar-EG" sz="4400" dirty="0"/>
              <a:t>بى باندوكراطور افيوت ام بينشويس</a:t>
            </a:r>
          </a:p>
        </p:txBody>
      </p:sp>
      <p:sp>
        <p:nvSpPr>
          <p:cNvPr id="7" name="Text Placeholder 6"/>
          <p:cNvSpPr>
            <a:spLocks noGrp="1"/>
          </p:cNvSpPr>
          <p:nvPr>
            <p:ph type="body" sz="quarter" idx="3"/>
          </p:nvPr>
        </p:nvSpPr>
        <p:spPr>
          <a:xfrm>
            <a:off x="0" y="5317586"/>
            <a:ext cx="9144000" cy="682357"/>
          </a:xfrm>
        </p:spPr>
        <p:txBody>
          <a:bodyPr/>
          <a:lstStyle/>
          <a:p>
            <a:r>
              <a:rPr lang="en-US" sz="4400" dirty="0" err="1"/>
              <a:t>pipantokratwr</a:t>
            </a:r>
            <a:r>
              <a:rPr lang="en-US" sz="4400" dirty="0"/>
              <a:t> ~</a:t>
            </a:r>
            <a:r>
              <a:rPr lang="en-US" sz="4400" dirty="0" err="1"/>
              <a:t>Viwt</a:t>
            </a:r>
            <a:r>
              <a:rPr lang="en-US" sz="4400" dirty="0"/>
              <a:t> `</a:t>
            </a:r>
            <a:r>
              <a:rPr lang="en-US" sz="4400" dirty="0" err="1"/>
              <a:t>mPen</a:t>
            </a:r>
            <a:r>
              <a:rPr lang="en-US" sz="4400" dirty="0"/>
              <a:t>_ </a:t>
            </a:r>
          </a:p>
        </p:txBody>
      </p:sp>
    </p:spTree>
    <p:extLst>
      <p:ext uri="{BB962C8B-B14F-4D97-AF65-F5344CB8AC3E}">
        <p14:creationId xmlns:p14="http://schemas.microsoft.com/office/powerpoint/2010/main" val="3328806771"/>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وإلهنا ومخلصنا يسوع المسيح </a:t>
            </a:r>
            <a:endParaRPr lang="en-US" sz="4400" dirty="0"/>
          </a:p>
        </p:txBody>
      </p:sp>
      <p:sp>
        <p:nvSpPr>
          <p:cNvPr id="6" name="Text Placeholder 5"/>
          <p:cNvSpPr>
            <a:spLocks noGrp="1"/>
          </p:cNvSpPr>
          <p:nvPr>
            <p:ph type="body" idx="1"/>
          </p:nvPr>
        </p:nvSpPr>
        <p:spPr/>
        <p:txBody>
          <a:bodyPr/>
          <a:lstStyle/>
          <a:p>
            <a:r>
              <a:rPr lang="ar-EG" sz="4000" dirty="0"/>
              <a:t>أووه بين نوتى أووه بين سوتير ايسوس بخرستوس</a:t>
            </a:r>
          </a:p>
        </p:txBody>
      </p:sp>
      <p:sp>
        <p:nvSpPr>
          <p:cNvPr id="7" name="Text Placeholder 6"/>
          <p:cNvSpPr>
            <a:spLocks noGrp="1"/>
          </p:cNvSpPr>
          <p:nvPr>
            <p:ph type="body" sz="quarter" idx="3"/>
          </p:nvPr>
        </p:nvSpPr>
        <p:spPr>
          <a:xfrm>
            <a:off x="0" y="5342168"/>
            <a:ext cx="9144000" cy="682357"/>
          </a:xfrm>
        </p:spPr>
        <p:txBody>
          <a:bodyPr/>
          <a:lstStyle/>
          <a:p>
            <a:r>
              <a:rPr lang="en-US" sz="4400" dirty="0" err="1"/>
              <a:t>ouo</a:t>
            </a:r>
            <a:r>
              <a:rPr lang="en-US" sz="4400" dirty="0"/>
              <a:t>\ </a:t>
            </a:r>
            <a:r>
              <a:rPr lang="en-US" sz="4400" dirty="0" err="1"/>
              <a:t>Pennou</a:t>
            </a:r>
            <a:r>
              <a:rPr lang="en-US" sz="4400" dirty="0"/>
              <a:t>; </a:t>
            </a:r>
            <a:r>
              <a:rPr lang="en-US" sz="4400" dirty="0" err="1"/>
              <a:t>ouo</a:t>
            </a:r>
            <a:r>
              <a:rPr lang="en-US" sz="4400" dirty="0"/>
              <a:t>\ </a:t>
            </a:r>
            <a:r>
              <a:rPr lang="en-US" sz="4400" dirty="0" err="1"/>
              <a:t>Pencwthr</a:t>
            </a:r>
            <a:r>
              <a:rPr lang="en-US" sz="4400" dirty="0"/>
              <a:t> </a:t>
            </a:r>
            <a:r>
              <a:rPr lang="en-US" sz="4400" dirty="0" err="1"/>
              <a:t>Ih</a:t>
            </a:r>
            <a:r>
              <a:rPr lang="en-US" sz="4400" dirty="0"/>
              <a:t>/c/ </a:t>
            </a:r>
            <a:r>
              <a:rPr lang="en-US" sz="4400" dirty="0" err="1"/>
              <a:t>Px</a:t>
            </a:r>
            <a:r>
              <a:rPr lang="en-US" sz="4400" dirty="0"/>
              <a:t>/c/</a:t>
            </a:r>
          </a:p>
        </p:txBody>
      </p:sp>
    </p:spTree>
    <p:extLst>
      <p:ext uri="{BB962C8B-B14F-4D97-AF65-F5344CB8AC3E}">
        <p14:creationId xmlns:p14="http://schemas.microsoft.com/office/powerpoint/2010/main" val="338065571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نشكرك على كل حال</a:t>
            </a:r>
            <a:endParaRPr lang="en-US" sz="4800" dirty="0"/>
          </a:p>
        </p:txBody>
      </p:sp>
      <p:sp>
        <p:nvSpPr>
          <p:cNvPr id="6" name="Text Placeholder 5"/>
          <p:cNvSpPr>
            <a:spLocks noGrp="1"/>
          </p:cNvSpPr>
          <p:nvPr>
            <p:ph type="body" idx="1"/>
          </p:nvPr>
        </p:nvSpPr>
        <p:spPr/>
        <p:txBody>
          <a:bodyPr/>
          <a:lstStyle/>
          <a:p>
            <a:r>
              <a:rPr lang="ar-EG" sz="4400" dirty="0"/>
              <a:t>تين شيبئهموت إن توتك كاطا هوب نيفين </a:t>
            </a:r>
          </a:p>
        </p:txBody>
      </p:sp>
      <p:sp>
        <p:nvSpPr>
          <p:cNvPr id="7" name="Text Placeholder 6"/>
          <p:cNvSpPr>
            <a:spLocks noGrp="1"/>
          </p:cNvSpPr>
          <p:nvPr>
            <p:ph type="body" sz="quarter" idx="3"/>
          </p:nvPr>
        </p:nvSpPr>
        <p:spPr>
          <a:xfrm>
            <a:off x="0" y="5415836"/>
            <a:ext cx="9144000" cy="682357"/>
          </a:xfrm>
        </p:spPr>
        <p:txBody>
          <a:bodyPr/>
          <a:lstStyle/>
          <a:p>
            <a:r>
              <a:rPr lang="en-US" sz="4400" dirty="0"/>
              <a:t>Ten]ep `\mot `</a:t>
            </a:r>
            <a:r>
              <a:rPr lang="en-US" sz="4400" dirty="0" err="1"/>
              <a:t>ntotk</a:t>
            </a:r>
            <a:r>
              <a:rPr lang="en-US" sz="4400" dirty="0"/>
              <a:t>&gt; kata \</a:t>
            </a:r>
            <a:r>
              <a:rPr lang="en-US" sz="4400" dirty="0" err="1"/>
              <a:t>wb</a:t>
            </a:r>
            <a:r>
              <a:rPr lang="en-US" sz="4400" dirty="0"/>
              <a:t> </a:t>
            </a:r>
            <a:r>
              <a:rPr lang="en-US" sz="4400" dirty="0" err="1"/>
              <a:t>niben</a:t>
            </a:r>
            <a:r>
              <a:rPr lang="en-US" sz="4400" dirty="0"/>
              <a:t> </a:t>
            </a:r>
          </a:p>
        </p:txBody>
      </p:sp>
    </p:spTree>
    <p:extLst>
      <p:ext uri="{BB962C8B-B14F-4D97-AF65-F5344CB8AC3E}">
        <p14:creationId xmlns:p14="http://schemas.microsoft.com/office/powerpoint/2010/main" val="238892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4495800"/>
            <a:ext cx="533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الرب إله القوات كن معنا </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609600" y="5248500"/>
            <a:ext cx="7924800"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FFC000"/>
                </a:solidFill>
                <a:effectLst/>
                <a:uLnTx/>
                <a:uFillTx/>
                <a:latin typeface="Avva_Shenouda" pitchFamily="34" charset="2"/>
                <a:ea typeface="+mn-ea"/>
                <a:cs typeface="+mn-cs"/>
              </a:rPr>
              <a:t>Pu F5 `</a:t>
            </a:r>
            <a:r>
              <a:rPr kumimoji="0" lang="fr-FR" sz="3200" b="1" i="0" u="none" strike="noStrike" kern="1200" cap="none" spc="0" normalizeH="0" baseline="0" noProof="0" dirty="0" err="1">
                <a:ln>
                  <a:noFill/>
                </a:ln>
                <a:solidFill>
                  <a:srgbClr val="FFC000"/>
                </a:solidFill>
                <a:effectLst/>
                <a:uLnTx/>
                <a:uFillTx/>
                <a:latin typeface="Avva_Shenouda" pitchFamily="34" charset="2"/>
                <a:ea typeface="+mn-ea"/>
                <a:cs typeface="+mn-cs"/>
              </a:rPr>
              <a:t>nte</a:t>
            </a:r>
            <a:r>
              <a:rPr kumimoji="0" lang="fr-FR" sz="3200" b="1" i="0" u="none" strike="noStrike" kern="1200" cap="none" spc="0" normalizeH="0" baseline="0" noProof="0" dirty="0">
                <a:ln>
                  <a:noFill/>
                </a:ln>
                <a:solidFill>
                  <a:srgbClr val="FFC000"/>
                </a:solidFill>
                <a:effectLst/>
                <a:uLnTx/>
                <a:uFillTx/>
                <a:latin typeface="Avva_Shenouda" pitchFamily="34" charset="2"/>
                <a:ea typeface="+mn-ea"/>
                <a:cs typeface="+mn-cs"/>
              </a:rPr>
              <a:t> </a:t>
            </a:r>
            <a:r>
              <a:rPr kumimoji="0" lang="fr-FR" sz="3200" b="1" i="0" u="none" strike="noStrike" kern="1200" cap="none" spc="0" normalizeH="0" baseline="0" noProof="0" dirty="0" err="1">
                <a:ln>
                  <a:noFill/>
                </a:ln>
                <a:solidFill>
                  <a:srgbClr val="FFC000"/>
                </a:solidFill>
                <a:effectLst/>
                <a:uLnTx/>
                <a:uFillTx/>
                <a:latin typeface="Avva_Shenouda" pitchFamily="34" charset="2"/>
                <a:ea typeface="+mn-ea"/>
                <a:cs typeface="+mn-cs"/>
              </a:rPr>
              <a:t>nigom</a:t>
            </a:r>
            <a:r>
              <a:rPr kumimoji="0" lang="fr-FR" sz="3200" b="1" i="0" u="none" strike="noStrike" kern="1200" cap="none" spc="0" normalizeH="0" baseline="0" noProof="0" dirty="0">
                <a:ln>
                  <a:noFill/>
                </a:ln>
                <a:solidFill>
                  <a:srgbClr val="FFC000"/>
                </a:solidFill>
                <a:effectLst/>
                <a:uLnTx/>
                <a:uFillTx/>
                <a:latin typeface="Avva_Shenouda" pitchFamily="34" charset="2"/>
                <a:ea typeface="+mn-ea"/>
                <a:cs typeface="+mn-cs"/>
              </a:rPr>
              <a:t> 2wpi </a:t>
            </a:r>
            <a:r>
              <a:rPr kumimoji="0" lang="fr-FR" sz="3200" b="1" i="0" u="none" strike="noStrike" kern="1200" cap="none" spc="0" normalizeH="0" baseline="0" noProof="0" dirty="0" err="1">
                <a:ln>
                  <a:noFill/>
                </a:ln>
                <a:solidFill>
                  <a:srgbClr val="FFC000"/>
                </a:solidFill>
                <a:effectLst/>
                <a:uLnTx/>
                <a:uFillTx/>
                <a:latin typeface="Avva_Shenouda" pitchFamily="34" charset="2"/>
                <a:ea typeface="+mn-ea"/>
                <a:cs typeface="+mn-cs"/>
              </a:rPr>
              <a:t>neman</a:t>
            </a:r>
            <a:endParaRPr kumimoji="0" lang="en-US" sz="4000" b="1"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5" name="Rectangle 4"/>
          <p:cNvSpPr/>
          <p:nvPr/>
        </p:nvSpPr>
        <p:spPr>
          <a:xfrm>
            <a:off x="381000" y="5939646"/>
            <a:ext cx="8382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إبشويس إفنوتي إنتي نيجوم شوبي نيمان</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وكل أيام حياتنا بكل سلام مع خوفك</a:t>
            </a:r>
            <a:endParaRPr lang="en-US" dirty="0"/>
          </a:p>
        </p:txBody>
      </p:sp>
      <p:sp>
        <p:nvSpPr>
          <p:cNvPr id="6" name="Text Placeholder 5"/>
          <p:cNvSpPr>
            <a:spLocks noGrp="1"/>
          </p:cNvSpPr>
          <p:nvPr>
            <p:ph type="body" idx="1"/>
          </p:nvPr>
        </p:nvSpPr>
        <p:spPr>
          <a:xfrm>
            <a:off x="0" y="5896707"/>
            <a:ext cx="9143999" cy="808893"/>
          </a:xfrm>
        </p:spPr>
        <p:txBody>
          <a:bodyPr/>
          <a:lstStyle/>
          <a:p>
            <a:r>
              <a:rPr lang="ar-EG" dirty="0"/>
              <a:t>نيم نى إيهوؤو </a:t>
            </a:r>
            <a:r>
              <a:rPr lang="en-US" dirty="0"/>
              <a:t> </a:t>
            </a:r>
            <a:r>
              <a:rPr lang="ar-EG" dirty="0"/>
              <a:t>تيرو إنتى بين أونخ خين هيريني </a:t>
            </a:r>
            <a:r>
              <a:rPr lang="en-US" dirty="0"/>
              <a:t> </a:t>
            </a:r>
            <a:r>
              <a:rPr lang="ar-EG" dirty="0"/>
              <a:t>نيفين نيم تيك هوتى</a:t>
            </a:r>
          </a:p>
        </p:txBody>
      </p:sp>
      <p:sp>
        <p:nvSpPr>
          <p:cNvPr id="7" name="Text Placeholder 6"/>
          <p:cNvSpPr>
            <a:spLocks noGrp="1"/>
          </p:cNvSpPr>
          <p:nvPr>
            <p:ph type="body" sz="quarter" idx="3"/>
          </p:nvPr>
        </p:nvSpPr>
        <p:spPr>
          <a:xfrm>
            <a:off x="0" y="5489843"/>
            <a:ext cx="9144000" cy="682357"/>
          </a:xfrm>
        </p:spPr>
        <p:txBody>
          <a:bodyPr/>
          <a:lstStyle/>
          <a:p>
            <a:r>
              <a:rPr lang="pt-BR" b="1" dirty="0"/>
              <a:t>Nem ni`e\oou throu `nte penwn‘ &gt; 'en \irhnh niben nem tek\o;</a:t>
            </a:r>
          </a:p>
        </p:txBody>
      </p:sp>
    </p:spTree>
    <p:extLst>
      <p:ext uri="{BB962C8B-B14F-4D97-AF65-F5344CB8AC3E}">
        <p14:creationId xmlns:p14="http://schemas.microsoft.com/office/powerpoint/2010/main" val="3212652316"/>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ومن أجل كل حال وفي كل حال</a:t>
            </a:r>
            <a:endParaRPr lang="en-US" sz="4400" dirty="0"/>
          </a:p>
        </p:txBody>
      </p:sp>
      <p:sp>
        <p:nvSpPr>
          <p:cNvPr id="6" name="Text Placeholder 5"/>
          <p:cNvSpPr>
            <a:spLocks noGrp="1"/>
          </p:cNvSpPr>
          <p:nvPr>
            <p:ph type="body" idx="1"/>
          </p:nvPr>
        </p:nvSpPr>
        <p:spPr/>
        <p:txBody>
          <a:bodyPr/>
          <a:lstStyle/>
          <a:p>
            <a:r>
              <a:rPr lang="ar-EG" sz="4400" dirty="0"/>
              <a:t>نيم إثفي هوب نيفين نيم خين هوب نيفين</a:t>
            </a:r>
          </a:p>
        </p:txBody>
      </p:sp>
      <p:sp>
        <p:nvSpPr>
          <p:cNvPr id="7" name="Text Placeholder 6"/>
          <p:cNvSpPr>
            <a:spLocks noGrp="1"/>
          </p:cNvSpPr>
          <p:nvPr>
            <p:ph type="body" sz="quarter" idx="3"/>
          </p:nvPr>
        </p:nvSpPr>
        <p:spPr>
          <a:xfrm>
            <a:off x="-1" y="5377914"/>
            <a:ext cx="9144000" cy="682357"/>
          </a:xfrm>
        </p:spPr>
        <p:txBody>
          <a:bodyPr/>
          <a:lstStyle/>
          <a:p>
            <a:r>
              <a:rPr lang="en-US" sz="4400" dirty="0" err="1"/>
              <a:t>nem</a:t>
            </a:r>
            <a:r>
              <a:rPr lang="en-US" sz="4400" dirty="0"/>
              <a:t> </a:t>
            </a:r>
            <a:r>
              <a:rPr lang="en-US" sz="4400" dirty="0" err="1"/>
              <a:t>eqbe</a:t>
            </a:r>
            <a:r>
              <a:rPr lang="en-US" sz="4400" dirty="0"/>
              <a:t> \</a:t>
            </a:r>
            <a:r>
              <a:rPr lang="en-US" sz="4400" dirty="0" err="1"/>
              <a:t>wb</a:t>
            </a:r>
            <a:r>
              <a:rPr lang="en-US" sz="4400" dirty="0"/>
              <a:t> </a:t>
            </a:r>
            <a:r>
              <a:rPr lang="en-US" sz="4400" dirty="0" err="1"/>
              <a:t>niben</a:t>
            </a:r>
            <a:r>
              <a:rPr lang="en-US" sz="4400" dirty="0"/>
              <a:t> </a:t>
            </a:r>
            <a:r>
              <a:rPr lang="en-US" sz="4400" dirty="0" err="1"/>
              <a:t>nem</a:t>
            </a:r>
            <a:r>
              <a:rPr lang="en-US" sz="4400" dirty="0"/>
              <a:t> '</a:t>
            </a:r>
            <a:r>
              <a:rPr lang="en-US" sz="4400" dirty="0" err="1"/>
              <a:t>en</a:t>
            </a:r>
            <a:r>
              <a:rPr lang="en-US" sz="4400" dirty="0"/>
              <a:t> \</a:t>
            </a:r>
            <a:r>
              <a:rPr lang="en-US" sz="4400" dirty="0" err="1"/>
              <a:t>wb</a:t>
            </a:r>
            <a:r>
              <a:rPr lang="en-US" sz="4400" dirty="0"/>
              <a:t> </a:t>
            </a:r>
            <a:r>
              <a:rPr lang="en-US" sz="4400" dirty="0" err="1"/>
              <a:t>niben</a:t>
            </a:r>
            <a:endParaRPr lang="en-US" sz="4400" dirty="0"/>
          </a:p>
        </p:txBody>
      </p:sp>
    </p:spTree>
    <p:extLst>
      <p:ext uri="{BB962C8B-B14F-4D97-AF65-F5344CB8AC3E}">
        <p14:creationId xmlns:p14="http://schemas.microsoft.com/office/powerpoint/2010/main" val="155094443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a:t>لأنك سترتنا واعنتنا وحفظتنا </a:t>
            </a:r>
            <a:endParaRPr lang="ar-EG" dirty="0"/>
          </a:p>
        </p:txBody>
      </p:sp>
      <p:sp>
        <p:nvSpPr>
          <p:cNvPr id="7" name="Text Placeholder 6"/>
          <p:cNvSpPr>
            <a:spLocks noGrp="1"/>
          </p:cNvSpPr>
          <p:nvPr>
            <p:ph type="body" sz="quarter" idx="3"/>
          </p:nvPr>
        </p:nvSpPr>
        <p:spPr>
          <a:xfrm>
            <a:off x="-1" y="5578843"/>
            <a:ext cx="9144000" cy="682357"/>
          </a:xfrm>
        </p:spPr>
        <p:txBody>
          <a:bodyPr/>
          <a:lstStyle/>
          <a:p>
            <a:r>
              <a:rPr lang="en-US" dirty="0"/>
              <a:t>Je </a:t>
            </a:r>
            <a:r>
              <a:rPr lang="en-US" dirty="0" err="1"/>
              <a:t>aker`ckepazin</a:t>
            </a:r>
            <a:r>
              <a:rPr lang="en-US" dirty="0"/>
              <a:t>  `</a:t>
            </a:r>
            <a:r>
              <a:rPr lang="en-US" dirty="0" err="1"/>
              <a:t>ejwn</a:t>
            </a:r>
            <a:r>
              <a:rPr lang="en-US" dirty="0"/>
              <a:t> &gt;</a:t>
            </a:r>
            <a:r>
              <a:rPr lang="en-US" dirty="0" err="1"/>
              <a:t>akerbo`hqin</a:t>
            </a:r>
            <a:r>
              <a:rPr lang="en-US" dirty="0"/>
              <a:t> `</a:t>
            </a:r>
            <a:r>
              <a:rPr lang="en-US" dirty="0" err="1"/>
              <a:t>eron</a:t>
            </a:r>
            <a:r>
              <a:rPr lang="en-US" dirty="0"/>
              <a:t>&gt;</a:t>
            </a:r>
            <a:r>
              <a:rPr lang="en-US" dirty="0" err="1"/>
              <a:t>ak`are</a:t>
            </a:r>
            <a:r>
              <a:rPr lang="en-US" dirty="0"/>
              <a:t>\ `</a:t>
            </a:r>
            <a:r>
              <a:rPr lang="en-US" dirty="0" err="1"/>
              <a:t>eron</a:t>
            </a:r>
            <a:endParaRPr lang="en-US" dirty="0"/>
          </a:p>
        </p:txBody>
      </p:sp>
      <p:sp>
        <p:nvSpPr>
          <p:cNvPr id="8" name="Text Placeholder 7"/>
          <p:cNvSpPr>
            <a:spLocks noGrp="1"/>
          </p:cNvSpPr>
          <p:nvPr>
            <p:ph type="body" idx="1"/>
          </p:nvPr>
        </p:nvSpPr>
        <p:spPr/>
        <p:txBody>
          <a:bodyPr/>
          <a:lstStyle/>
          <a:p>
            <a:r>
              <a:rPr lang="ar-EG" dirty="0"/>
              <a:t>جي آك إير إسكيبازين إجون آك إيرفويثين إيرون أك أريه إيرون </a:t>
            </a:r>
          </a:p>
        </p:txBody>
      </p:sp>
    </p:spTree>
    <p:extLst>
      <p:ext uri="{BB962C8B-B14F-4D97-AF65-F5344CB8AC3E}">
        <p14:creationId xmlns:p14="http://schemas.microsoft.com/office/powerpoint/2010/main" val="556589096"/>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وقبلتنا إليك أشفقت علينا و عضدتنا</a:t>
            </a:r>
            <a:endParaRPr lang="en-US" sz="4400" dirty="0"/>
          </a:p>
        </p:txBody>
      </p:sp>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lstStyle/>
          <a:p>
            <a:r>
              <a:rPr lang="en-US" sz="4400" dirty="0" err="1"/>
              <a:t>ak</a:t>
            </a:r>
            <a:r>
              <a:rPr lang="en-US" sz="4400" dirty="0"/>
              <a:t>]</a:t>
            </a:r>
            <a:r>
              <a:rPr lang="en-US" sz="4400" dirty="0" err="1"/>
              <a:t>opten</a:t>
            </a:r>
            <a:r>
              <a:rPr lang="en-US" sz="4400" dirty="0"/>
              <a:t> `</a:t>
            </a:r>
            <a:r>
              <a:rPr lang="en-US" sz="4400" dirty="0" err="1"/>
              <a:t>erok</a:t>
            </a:r>
            <a:r>
              <a:rPr lang="en-US" sz="4400" dirty="0"/>
              <a:t>&gt;</a:t>
            </a:r>
            <a:r>
              <a:rPr lang="en-US" sz="4400" dirty="0" err="1"/>
              <a:t>ak</a:t>
            </a:r>
            <a:r>
              <a:rPr lang="en-US" sz="4400" dirty="0"/>
              <a:t>;`</a:t>
            </a:r>
            <a:r>
              <a:rPr lang="en-US" sz="4400" dirty="0" err="1"/>
              <a:t>aco</a:t>
            </a:r>
            <a:r>
              <a:rPr lang="en-US" sz="4400" dirty="0"/>
              <a:t> `</a:t>
            </a:r>
            <a:r>
              <a:rPr lang="en-US" sz="4400" dirty="0" err="1"/>
              <a:t>eron</a:t>
            </a:r>
            <a:r>
              <a:rPr lang="en-US" sz="4400" dirty="0"/>
              <a:t>&gt;</a:t>
            </a:r>
            <a:r>
              <a:rPr lang="en-US" sz="4400" dirty="0" err="1"/>
              <a:t>ak;toten</a:t>
            </a:r>
            <a:endParaRPr lang="en-US" sz="4400" dirty="0"/>
          </a:p>
        </p:txBody>
      </p:sp>
    </p:spTree>
    <p:extLst>
      <p:ext uri="{BB962C8B-B14F-4D97-AF65-F5344CB8AC3E}">
        <p14:creationId xmlns:p14="http://schemas.microsoft.com/office/powerpoint/2010/main" val="4126783402"/>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وأتيت بنا إلى هذه الساعة</a:t>
            </a:r>
            <a:endParaRPr lang="en-US" sz="4400" dirty="0"/>
          </a:p>
        </p:txBody>
      </p:sp>
      <p:sp>
        <p:nvSpPr>
          <p:cNvPr id="6" name="Text Placeholder 5"/>
          <p:cNvSpPr>
            <a:spLocks noGrp="1"/>
          </p:cNvSpPr>
          <p:nvPr>
            <p:ph type="body" idx="1"/>
          </p:nvPr>
        </p:nvSpPr>
        <p:spPr/>
        <p:txBody>
          <a:bodyPr/>
          <a:lstStyle/>
          <a:p>
            <a:r>
              <a:rPr lang="ar-EG" sz="4400" dirty="0"/>
              <a:t>أك إين تين شا إى إهرى إيطاى أو نو ثاى</a:t>
            </a:r>
          </a:p>
        </p:txBody>
      </p:sp>
      <p:sp>
        <p:nvSpPr>
          <p:cNvPr id="7" name="Text Placeholder 6"/>
          <p:cNvSpPr>
            <a:spLocks noGrp="1"/>
          </p:cNvSpPr>
          <p:nvPr>
            <p:ph type="body" sz="quarter" idx="3"/>
          </p:nvPr>
        </p:nvSpPr>
        <p:spPr>
          <a:xfrm>
            <a:off x="101600" y="5317586"/>
            <a:ext cx="9144000" cy="682357"/>
          </a:xfrm>
        </p:spPr>
        <p:txBody>
          <a:bodyPr/>
          <a:lstStyle/>
          <a:p>
            <a:r>
              <a:rPr lang="pt-BR" sz="4800" dirty="0"/>
              <a:t>akenten ]a `e`\rhi`etaiounou qai</a:t>
            </a:r>
          </a:p>
        </p:txBody>
      </p:sp>
    </p:spTree>
    <p:extLst>
      <p:ext uri="{BB962C8B-B14F-4D97-AF65-F5344CB8AC3E}">
        <p14:creationId xmlns:p14="http://schemas.microsoft.com/office/powerpoint/2010/main" val="2491249838"/>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إطلبوا لكي يرحمنا الله ويتراءف علينا </a:t>
            </a:r>
            <a:endParaRPr lang="en-US" dirty="0"/>
          </a:p>
        </p:txBody>
      </p:sp>
      <p:sp>
        <p:nvSpPr>
          <p:cNvPr id="6" name="Text Placeholder 5"/>
          <p:cNvSpPr>
            <a:spLocks noGrp="1"/>
          </p:cNvSpPr>
          <p:nvPr>
            <p:ph type="body" idx="1"/>
          </p:nvPr>
        </p:nvSpPr>
        <p:spPr/>
        <p:txBody>
          <a:bodyPr/>
          <a:lstStyle/>
          <a:p>
            <a:r>
              <a:rPr lang="ar-EG" sz="4000" dirty="0"/>
              <a:t>طف هينا إنتى إفنوتي ناى نان إنتيف شينهيت خارون </a:t>
            </a:r>
          </a:p>
        </p:txBody>
      </p:sp>
      <p:sp>
        <p:nvSpPr>
          <p:cNvPr id="7" name="Text Placeholder 6"/>
          <p:cNvSpPr>
            <a:spLocks noGrp="1"/>
          </p:cNvSpPr>
          <p:nvPr>
            <p:ph type="body" sz="quarter" idx="3"/>
          </p:nvPr>
        </p:nvSpPr>
        <p:spPr/>
        <p:txBody>
          <a:bodyPr/>
          <a:lstStyle/>
          <a:p>
            <a:r>
              <a:rPr lang="en-US" dirty="0" err="1"/>
              <a:t>Twb</a:t>
            </a:r>
            <a:r>
              <a:rPr lang="en-US" dirty="0"/>
              <a:t>\ \</a:t>
            </a:r>
            <a:r>
              <a:rPr lang="en-US" dirty="0" err="1"/>
              <a:t>ina</a:t>
            </a:r>
            <a:r>
              <a:rPr lang="en-US" dirty="0"/>
              <a:t> `</a:t>
            </a:r>
            <a:r>
              <a:rPr lang="en-US" dirty="0" err="1"/>
              <a:t>nte</a:t>
            </a:r>
            <a:r>
              <a:rPr lang="en-US" dirty="0"/>
              <a:t> V; </a:t>
            </a:r>
            <a:r>
              <a:rPr lang="en-US" dirty="0" err="1"/>
              <a:t>nai</a:t>
            </a:r>
            <a:r>
              <a:rPr lang="en-US" dirty="0"/>
              <a:t> nan&gt; `</a:t>
            </a:r>
            <a:r>
              <a:rPr lang="en-US" dirty="0" err="1"/>
              <a:t>ntef</a:t>
            </a:r>
            <a:r>
              <a:rPr lang="en-US" dirty="0"/>
              <a:t>]</a:t>
            </a:r>
            <a:r>
              <a:rPr lang="en-US" dirty="0" err="1"/>
              <a:t>en</a:t>
            </a:r>
            <a:r>
              <a:rPr lang="en-US" dirty="0"/>
              <a:t>\</a:t>
            </a:r>
            <a:r>
              <a:rPr lang="en-US" dirty="0" err="1"/>
              <a:t>ht</a:t>
            </a:r>
            <a:r>
              <a:rPr lang="en-US" dirty="0"/>
              <a:t> '</a:t>
            </a:r>
            <a:r>
              <a:rPr lang="en-US" dirty="0" err="1"/>
              <a:t>aron</a:t>
            </a:r>
            <a:endParaRPr lang="en-US" dirty="0"/>
          </a:p>
        </p:txBody>
      </p:sp>
    </p:spTree>
    <p:extLst>
      <p:ext uri="{BB962C8B-B14F-4D97-AF65-F5344CB8AC3E}">
        <p14:creationId xmlns:p14="http://schemas.microsoft.com/office/powerpoint/2010/main" val="2493213138"/>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ويسمعنا ويعيننا</a:t>
            </a:r>
            <a:endParaRPr lang="en-US" sz="4800" dirty="0"/>
          </a:p>
        </p:txBody>
      </p:sp>
      <p:sp>
        <p:nvSpPr>
          <p:cNvPr id="6" name="Text Placeholder 5"/>
          <p:cNvSpPr>
            <a:spLocks noGrp="1"/>
          </p:cNvSpPr>
          <p:nvPr>
            <p:ph type="body" idx="1"/>
          </p:nvPr>
        </p:nvSpPr>
        <p:spPr/>
        <p:txBody>
          <a:bodyPr/>
          <a:lstStyle/>
          <a:p>
            <a:r>
              <a:rPr lang="ar-EG" sz="4000" dirty="0"/>
              <a:t>إنتيف سوتيم إيرون إنتيف إيرفويثين إيرون</a:t>
            </a:r>
          </a:p>
        </p:txBody>
      </p:sp>
      <p:sp>
        <p:nvSpPr>
          <p:cNvPr id="7" name="Text Placeholder 6"/>
          <p:cNvSpPr>
            <a:spLocks noGrp="1"/>
          </p:cNvSpPr>
          <p:nvPr>
            <p:ph type="body" sz="quarter" idx="3"/>
          </p:nvPr>
        </p:nvSpPr>
        <p:spPr>
          <a:xfrm>
            <a:off x="-1" y="5411389"/>
            <a:ext cx="9144000" cy="682357"/>
          </a:xfrm>
        </p:spPr>
        <p:txBody>
          <a:bodyPr/>
          <a:lstStyle/>
          <a:p>
            <a:r>
              <a:rPr lang="en-US" sz="4800" dirty="0"/>
              <a:t> `</a:t>
            </a:r>
            <a:r>
              <a:rPr lang="en-US" sz="4800" dirty="0" err="1"/>
              <a:t>ntefcwtem</a:t>
            </a:r>
            <a:r>
              <a:rPr lang="en-US" sz="4800" dirty="0"/>
              <a:t>  `</a:t>
            </a:r>
            <a:r>
              <a:rPr lang="en-US" sz="4800" dirty="0" err="1"/>
              <a:t>eron</a:t>
            </a:r>
            <a:r>
              <a:rPr lang="en-US" sz="4800" dirty="0"/>
              <a:t>&gt;  `</a:t>
            </a:r>
            <a:r>
              <a:rPr lang="en-US" sz="4800" dirty="0" err="1"/>
              <a:t>nteferbo`hqin</a:t>
            </a:r>
            <a:r>
              <a:rPr lang="en-US" sz="4800" dirty="0"/>
              <a:t>  `</a:t>
            </a:r>
            <a:r>
              <a:rPr lang="en-US" sz="4800" dirty="0" err="1"/>
              <a:t>eron</a:t>
            </a:r>
            <a:endParaRPr lang="en-US" sz="4800" dirty="0"/>
          </a:p>
        </p:txBody>
      </p:sp>
    </p:spTree>
    <p:extLst>
      <p:ext uri="{BB962C8B-B14F-4D97-AF65-F5344CB8AC3E}">
        <p14:creationId xmlns:p14="http://schemas.microsoft.com/office/powerpoint/2010/main" val="3980874932"/>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ويقبل سؤالات وطلبات قديسيه </a:t>
            </a:r>
            <a:endParaRPr lang="en-US" sz="4400" dirty="0"/>
          </a:p>
        </p:txBody>
      </p:sp>
      <p:sp>
        <p:nvSpPr>
          <p:cNvPr id="6" name="Text Placeholder 5"/>
          <p:cNvSpPr>
            <a:spLocks noGrp="1"/>
          </p:cNvSpPr>
          <p:nvPr>
            <p:ph type="body" idx="1"/>
          </p:nvPr>
        </p:nvSpPr>
        <p:spPr/>
        <p:txBody>
          <a:bodyPr/>
          <a:lstStyle/>
          <a:p>
            <a:r>
              <a:rPr lang="ar-EG" sz="3600" dirty="0"/>
              <a:t>إنتيف تشى إن نى تيهو نيم نى طفه إنتى نى إثؤواب إنتاف </a:t>
            </a:r>
          </a:p>
        </p:txBody>
      </p:sp>
      <p:sp>
        <p:nvSpPr>
          <p:cNvPr id="7" name="Text Placeholder 6"/>
          <p:cNvSpPr>
            <a:spLocks noGrp="1"/>
          </p:cNvSpPr>
          <p:nvPr>
            <p:ph type="body" sz="quarter" idx="3"/>
          </p:nvPr>
        </p:nvSpPr>
        <p:spPr>
          <a:xfrm>
            <a:off x="-1" y="5366750"/>
            <a:ext cx="9144000" cy="682357"/>
          </a:xfrm>
        </p:spPr>
        <p:txBody>
          <a:bodyPr/>
          <a:lstStyle/>
          <a:p>
            <a:r>
              <a:rPr lang="en-US" sz="4000" b="1" dirty="0"/>
              <a:t>`</a:t>
            </a:r>
            <a:r>
              <a:rPr lang="en-US" sz="4000" b="1" dirty="0" err="1"/>
              <a:t>ntefsi</a:t>
            </a:r>
            <a:r>
              <a:rPr lang="en-US" sz="4000" b="1" dirty="0"/>
              <a:t> `</a:t>
            </a:r>
            <a:r>
              <a:rPr lang="en-US" sz="4000" b="1" dirty="0" err="1"/>
              <a:t>nni</a:t>
            </a:r>
            <a:r>
              <a:rPr lang="en-US" sz="4000" b="1" dirty="0"/>
              <a:t>;\o </a:t>
            </a:r>
            <a:r>
              <a:rPr lang="en-US" sz="4000" b="1" dirty="0" err="1"/>
              <a:t>nem</a:t>
            </a:r>
            <a:r>
              <a:rPr lang="en-US" sz="4000" b="1" dirty="0"/>
              <a:t> </a:t>
            </a:r>
            <a:r>
              <a:rPr lang="en-US" sz="4000" b="1" dirty="0" err="1"/>
              <a:t>nitwb</a:t>
            </a:r>
            <a:r>
              <a:rPr lang="en-US" sz="4000" b="1" dirty="0"/>
              <a:t>\ `</a:t>
            </a:r>
            <a:r>
              <a:rPr lang="en-US" sz="4000" b="1" dirty="0" err="1"/>
              <a:t>nte</a:t>
            </a:r>
            <a:r>
              <a:rPr lang="en-US" sz="4000" b="1" dirty="0"/>
              <a:t> </a:t>
            </a:r>
            <a:r>
              <a:rPr lang="en-US" sz="4000" b="1" dirty="0" err="1"/>
              <a:t>nhe</a:t>
            </a:r>
            <a:r>
              <a:rPr lang="en-US" sz="4000" b="1" dirty="0"/>
              <a:t>/q/u/ `</a:t>
            </a:r>
            <a:r>
              <a:rPr lang="en-US" sz="4000" b="1" dirty="0" err="1"/>
              <a:t>nteaf</a:t>
            </a:r>
            <a:endParaRPr lang="en-US" sz="4000" b="1" dirty="0"/>
          </a:p>
        </p:txBody>
      </p:sp>
    </p:spTree>
    <p:extLst>
      <p:ext uri="{BB962C8B-B14F-4D97-AF65-F5344CB8AC3E}">
        <p14:creationId xmlns:p14="http://schemas.microsoft.com/office/powerpoint/2010/main" val="2853532763"/>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sz="4400" dirty="0"/>
              <a:t>منهم بالصلاح عنا في كل حين </a:t>
            </a:r>
            <a:endParaRPr lang="en-US" sz="4400" dirty="0"/>
          </a:p>
        </p:txBody>
      </p:sp>
      <p:sp>
        <p:nvSpPr>
          <p:cNvPr id="6" name="Text Placeholder 5"/>
          <p:cNvSpPr>
            <a:spLocks noGrp="1"/>
          </p:cNvSpPr>
          <p:nvPr>
            <p:ph type="body" idx="1"/>
          </p:nvPr>
        </p:nvSpPr>
        <p:spPr>
          <a:xfrm>
            <a:off x="0" y="5943600"/>
            <a:ext cx="9143999" cy="808893"/>
          </a:xfrm>
        </p:spPr>
        <p:txBody>
          <a:bodyPr/>
          <a:lstStyle/>
          <a:p>
            <a:r>
              <a:rPr lang="ar-EG" sz="4400" dirty="0"/>
              <a:t>إنطوطو إى إهرى إيجون إبي آغاثون إنسيو نيفين </a:t>
            </a:r>
          </a:p>
        </p:txBody>
      </p:sp>
      <p:sp>
        <p:nvSpPr>
          <p:cNvPr id="7" name="Text Placeholder 6"/>
          <p:cNvSpPr>
            <a:spLocks noGrp="1"/>
          </p:cNvSpPr>
          <p:nvPr>
            <p:ph type="body" sz="quarter" idx="3"/>
          </p:nvPr>
        </p:nvSpPr>
        <p:spPr>
          <a:xfrm>
            <a:off x="0" y="5257800"/>
            <a:ext cx="9144000" cy="682357"/>
          </a:xfrm>
        </p:spPr>
        <p:txBody>
          <a:bodyPr/>
          <a:lstStyle/>
          <a:p>
            <a:r>
              <a:rPr lang="en-US" sz="4400" b="1" dirty="0" err="1"/>
              <a:t>ntotou</a:t>
            </a:r>
            <a:r>
              <a:rPr lang="en-US" sz="4400" b="1" dirty="0"/>
              <a:t> `e`\</a:t>
            </a:r>
            <a:r>
              <a:rPr lang="en-US" sz="4400" b="1" dirty="0" err="1"/>
              <a:t>rhi</a:t>
            </a:r>
            <a:r>
              <a:rPr lang="en-US" sz="4400" b="1" dirty="0"/>
              <a:t> `</a:t>
            </a:r>
            <a:r>
              <a:rPr lang="en-US" sz="4400" b="1" dirty="0" err="1"/>
              <a:t>ejwn</a:t>
            </a:r>
            <a:r>
              <a:rPr lang="en-US" sz="4400" b="1" dirty="0"/>
              <a:t> `</a:t>
            </a:r>
            <a:r>
              <a:rPr lang="en-US" sz="4400" b="1" dirty="0" err="1"/>
              <a:t>epi`agaqon</a:t>
            </a:r>
            <a:r>
              <a:rPr lang="en-US" sz="4400" b="1" dirty="0"/>
              <a:t> `</a:t>
            </a:r>
            <a:r>
              <a:rPr lang="en-US" sz="4400" b="1" dirty="0" err="1"/>
              <a:t>nchou</a:t>
            </a:r>
            <a:r>
              <a:rPr lang="en-US" sz="4400" b="1" dirty="0"/>
              <a:t> </a:t>
            </a:r>
            <a:r>
              <a:rPr lang="en-US" sz="4400" b="1" dirty="0" err="1"/>
              <a:t>niben</a:t>
            </a:r>
            <a:endParaRPr lang="en-US" sz="4400" b="1" dirty="0"/>
          </a:p>
        </p:txBody>
      </p:sp>
    </p:spTree>
    <p:extLst>
      <p:ext uri="{BB962C8B-B14F-4D97-AF65-F5344CB8AC3E}">
        <p14:creationId xmlns:p14="http://schemas.microsoft.com/office/powerpoint/2010/main" val="3822922033"/>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ويغفر لنا خطايانا</a:t>
            </a:r>
            <a:endParaRPr lang="en-US" dirty="0"/>
          </a:p>
        </p:txBody>
      </p:sp>
      <p:sp>
        <p:nvSpPr>
          <p:cNvPr id="6" name="Text Placeholder 5"/>
          <p:cNvSpPr>
            <a:spLocks noGrp="1"/>
          </p:cNvSpPr>
          <p:nvPr>
            <p:ph type="body" idx="1"/>
          </p:nvPr>
        </p:nvSpPr>
        <p:spPr>
          <a:xfrm>
            <a:off x="0" y="5943600"/>
            <a:ext cx="9143999" cy="808893"/>
          </a:xfrm>
        </p:spPr>
        <p:txBody>
          <a:bodyPr/>
          <a:lstStyle/>
          <a:p>
            <a:r>
              <a:rPr lang="ar-EG" sz="4000" dirty="0"/>
              <a:t>إنتيف كان نينوفى نان ايفول</a:t>
            </a:r>
          </a:p>
        </p:txBody>
      </p:sp>
      <p:sp>
        <p:nvSpPr>
          <p:cNvPr id="7" name="Text Placeholder 6"/>
          <p:cNvSpPr>
            <a:spLocks noGrp="1"/>
          </p:cNvSpPr>
          <p:nvPr>
            <p:ph type="body" sz="quarter" idx="3"/>
          </p:nvPr>
        </p:nvSpPr>
        <p:spPr>
          <a:xfrm>
            <a:off x="0" y="5257800"/>
            <a:ext cx="9144000" cy="682357"/>
          </a:xfrm>
        </p:spPr>
        <p:txBody>
          <a:bodyPr/>
          <a:lstStyle/>
          <a:p>
            <a:r>
              <a:rPr lang="en-US" sz="4400" b="1" dirty="0"/>
              <a:t>`</a:t>
            </a:r>
            <a:r>
              <a:rPr lang="en-US" sz="4400" b="1" dirty="0" err="1"/>
              <a:t>ntefxa</a:t>
            </a:r>
            <a:r>
              <a:rPr lang="en-US" sz="4400" b="1" dirty="0"/>
              <a:t>  </a:t>
            </a:r>
            <a:r>
              <a:rPr lang="en-US" sz="4400" b="1" dirty="0" err="1"/>
              <a:t>nennobi</a:t>
            </a:r>
            <a:r>
              <a:rPr lang="en-US" sz="4400" b="1" dirty="0"/>
              <a:t>  nan ` </a:t>
            </a:r>
            <a:r>
              <a:rPr lang="en-US" sz="4400" b="1" dirty="0" err="1"/>
              <a:t>ebol</a:t>
            </a:r>
            <a:endParaRPr lang="en-US" sz="4400" b="1" dirty="0"/>
          </a:p>
        </p:txBody>
      </p:sp>
    </p:spTree>
    <p:extLst>
      <p:ext uri="{BB962C8B-B14F-4D97-AF65-F5344CB8AC3E}">
        <p14:creationId xmlns:p14="http://schemas.microsoft.com/office/powerpoint/2010/main" val="310212798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400" dirty="0"/>
              <a:t>كيريى إليسون</a:t>
            </a:r>
          </a:p>
        </p:txBody>
      </p:sp>
      <p:sp>
        <p:nvSpPr>
          <p:cNvPr id="7" name="Text Placeholder 6"/>
          <p:cNvSpPr>
            <a:spLocks noGrp="1"/>
          </p:cNvSpPr>
          <p:nvPr>
            <p:ph type="body" sz="quarter" idx="3"/>
          </p:nvPr>
        </p:nvSpPr>
        <p:spPr>
          <a:xfrm>
            <a:off x="-1" y="5366750"/>
            <a:ext cx="9144000" cy="682357"/>
          </a:xfrm>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2877975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كل حسد وكل تجربة وكل  فعل الشيطان </a:t>
            </a:r>
            <a:endParaRPr lang="en-US" dirty="0"/>
          </a:p>
        </p:txBody>
      </p:sp>
      <p:sp>
        <p:nvSpPr>
          <p:cNvPr id="6" name="Text Placeholder 5"/>
          <p:cNvSpPr>
            <a:spLocks noGrp="1"/>
          </p:cNvSpPr>
          <p:nvPr>
            <p:ph type="body" idx="1"/>
          </p:nvPr>
        </p:nvSpPr>
        <p:spPr>
          <a:xfrm>
            <a:off x="0" y="5943600"/>
            <a:ext cx="9143999" cy="808893"/>
          </a:xfrm>
        </p:spPr>
        <p:txBody>
          <a:bodyPr/>
          <a:lstStyle/>
          <a:p>
            <a:r>
              <a:rPr lang="ar-EG" dirty="0"/>
              <a:t>إفثونوس نيفين بى راسموس نيفين إن </a:t>
            </a:r>
            <a:r>
              <a:rPr lang="en-US" dirty="0"/>
              <a:t> </a:t>
            </a:r>
            <a:r>
              <a:rPr lang="ar-EG" dirty="0"/>
              <a:t>إرجيا نيفين إنتى إبساطاناس </a:t>
            </a:r>
          </a:p>
        </p:txBody>
      </p:sp>
      <p:sp>
        <p:nvSpPr>
          <p:cNvPr id="7" name="Text Placeholder 6"/>
          <p:cNvSpPr>
            <a:spLocks noGrp="1"/>
          </p:cNvSpPr>
          <p:nvPr>
            <p:ph type="body" sz="quarter" idx="3"/>
          </p:nvPr>
        </p:nvSpPr>
        <p:spPr>
          <a:xfrm>
            <a:off x="0" y="4953000"/>
            <a:ext cx="9144000" cy="1361085"/>
          </a:xfrm>
        </p:spPr>
        <p:txBody>
          <a:bodyPr/>
          <a:lstStyle/>
          <a:p>
            <a:r>
              <a:rPr lang="es-ES" b="1" dirty="0" err="1"/>
              <a:t>Vqonoc</a:t>
            </a:r>
            <a:r>
              <a:rPr lang="es-ES" b="1" dirty="0"/>
              <a:t> </a:t>
            </a:r>
            <a:r>
              <a:rPr lang="es-ES" b="1" dirty="0" err="1"/>
              <a:t>niben</a:t>
            </a:r>
            <a:r>
              <a:rPr lang="es-ES" b="1" dirty="0"/>
              <a:t>&gt; </a:t>
            </a:r>
            <a:r>
              <a:rPr lang="es-ES" b="1" dirty="0" err="1"/>
              <a:t>piracmoc</a:t>
            </a:r>
            <a:r>
              <a:rPr lang="es-ES" b="1" dirty="0"/>
              <a:t> </a:t>
            </a:r>
            <a:r>
              <a:rPr lang="es-ES" b="1" dirty="0" err="1"/>
              <a:t>niben</a:t>
            </a:r>
            <a:r>
              <a:rPr lang="es-ES" b="1" dirty="0"/>
              <a:t>&gt;</a:t>
            </a:r>
          </a:p>
          <a:p>
            <a:r>
              <a:rPr lang="es-ES" b="1" dirty="0"/>
              <a:t>`</a:t>
            </a:r>
            <a:r>
              <a:rPr lang="es-ES" b="1" dirty="0" err="1"/>
              <a:t>energi`a</a:t>
            </a:r>
            <a:r>
              <a:rPr lang="es-ES" b="1" dirty="0"/>
              <a:t> </a:t>
            </a:r>
            <a:r>
              <a:rPr lang="es-ES" b="1" dirty="0" err="1"/>
              <a:t>niben</a:t>
            </a:r>
            <a:r>
              <a:rPr lang="es-ES" b="1" dirty="0"/>
              <a:t>  `</a:t>
            </a:r>
            <a:r>
              <a:rPr lang="es-ES" b="1" dirty="0" err="1"/>
              <a:t>nte</a:t>
            </a:r>
            <a:r>
              <a:rPr lang="es-ES" b="1" dirty="0"/>
              <a:t> `</a:t>
            </a:r>
            <a:r>
              <a:rPr lang="es-ES" b="1" dirty="0" err="1"/>
              <a:t>pca</a:t>
            </a:r>
            <a:r>
              <a:rPr lang="es-ES" b="1" dirty="0"/>
              <a:t> </a:t>
            </a:r>
            <a:r>
              <a:rPr lang="es-ES" b="1" dirty="0" err="1"/>
              <a:t>tanac</a:t>
            </a:r>
            <a:endParaRPr lang="es-ES" b="1" dirty="0"/>
          </a:p>
        </p:txBody>
      </p:sp>
    </p:spTree>
    <p:extLst>
      <p:ext uri="{BB962C8B-B14F-4D97-AF65-F5344CB8AC3E}">
        <p14:creationId xmlns:p14="http://schemas.microsoft.com/office/powerpoint/2010/main" val="3560404011"/>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من اجل هذا نسأل  ونطلب من صلاحك يا محب البشر </a:t>
            </a:r>
            <a:endParaRPr lang="en-US" dirty="0"/>
          </a:p>
        </p:txBody>
      </p:sp>
      <p:sp>
        <p:nvSpPr>
          <p:cNvPr id="6" name="Text Placeholder 5"/>
          <p:cNvSpPr>
            <a:spLocks noGrp="1"/>
          </p:cNvSpPr>
          <p:nvPr>
            <p:ph type="body" idx="1"/>
          </p:nvPr>
        </p:nvSpPr>
        <p:spPr/>
        <p:txBody>
          <a:bodyPr/>
          <a:lstStyle/>
          <a:p>
            <a:r>
              <a:rPr lang="ar-EG" dirty="0"/>
              <a:t>إثفى فاى تين تيهو أووه تين طفه إن </a:t>
            </a:r>
            <a:r>
              <a:rPr lang="en-US" dirty="0"/>
              <a:t> </a:t>
            </a:r>
            <a:r>
              <a:rPr lang="ar-EG" dirty="0"/>
              <a:t>تيك ميت آغاثوس بى ما رومى </a:t>
            </a:r>
          </a:p>
        </p:txBody>
      </p:sp>
      <p:sp>
        <p:nvSpPr>
          <p:cNvPr id="7" name="Text Placeholder 6"/>
          <p:cNvSpPr>
            <a:spLocks noGrp="1"/>
          </p:cNvSpPr>
          <p:nvPr>
            <p:ph type="body" sz="quarter" idx="3"/>
          </p:nvPr>
        </p:nvSpPr>
        <p:spPr>
          <a:xfrm>
            <a:off x="0" y="5564328"/>
            <a:ext cx="9144000" cy="682357"/>
          </a:xfrm>
        </p:spPr>
        <p:txBody>
          <a:bodyPr/>
          <a:lstStyle/>
          <a:p>
            <a:r>
              <a:rPr lang="en-US" dirty="0" err="1"/>
              <a:t>Eqbe</a:t>
            </a:r>
            <a:r>
              <a:rPr lang="en-US" dirty="0"/>
              <a:t> </a:t>
            </a:r>
            <a:r>
              <a:rPr lang="en-US" dirty="0" err="1"/>
              <a:t>vai</a:t>
            </a:r>
            <a:r>
              <a:rPr lang="en-US" dirty="0"/>
              <a:t> ten;\o </a:t>
            </a:r>
            <a:r>
              <a:rPr lang="en-US" dirty="0" err="1"/>
              <a:t>ouo</a:t>
            </a:r>
            <a:r>
              <a:rPr lang="en-US" dirty="0"/>
              <a:t>\</a:t>
            </a:r>
            <a:r>
              <a:rPr lang="en-US" dirty="0" err="1"/>
              <a:t>tentwb</a:t>
            </a:r>
            <a:r>
              <a:rPr lang="en-US" dirty="0"/>
              <a:t>\ `</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2748051481"/>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إمنحنا أن نكمل هذا اليوم المقدس </a:t>
            </a:r>
            <a:endParaRPr lang="en-US" sz="4400" dirty="0"/>
          </a:p>
        </p:txBody>
      </p:sp>
      <p:sp>
        <p:nvSpPr>
          <p:cNvPr id="6" name="Text Placeholder 5"/>
          <p:cNvSpPr>
            <a:spLocks noGrp="1"/>
          </p:cNvSpPr>
          <p:nvPr>
            <p:ph type="body" idx="1"/>
          </p:nvPr>
        </p:nvSpPr>
        <p:spPr/>
        <p:txBody>
          <a:bodyPr/>
          <a:lstStyle/>
          <a:p>
            <a:r>
              <a:rPr lang="ar-EG" sz="3600" dirty="0"/>
              <a:t>ميس نان إثرين جوك إيفول إم باى كى إيهوؤو إثؤواب فاى </a:t>
            </a:r>
          </a:p>
        </p:txBody>
      </p:sp>
      <p:sp>
        <p:nvSpPr>
          <p:cNvPr id="7" name="Text Placeholder 6"/>
          <p:cNvSpPr>
            <a:spLocks noGrp="1"/>
          </p:cNvSpPr>
          <p:nvPr>
            <p:ph type="body" sz="quarter" idx="3"/>
          </p:nvPr>
        </p:nvSpPr>
        <p:spPr/>
        <p:txBody>
          <a:bodyPr/>
          <a:lstStyle/>
          <a:p>
            <a:r>
              <a:rPr lang="en-US" sz="4000" dirty="0" err="1"/>
              <a:t>mhic</a:t>
            </a:r>
            <a:r>
              <a:rPr lang="en-US" sz="4000" dirty="0"/>
              <a:t> nan </a:t>
            </a:r>
            <a:r>
              <a:rPr lang="en-US" sz="4000" dirty="0" err="1"/>
              <a:t>eqrenjwk</a:t>
            </a:r>
            <a:r>
              <a:rPr lang="en-US" sz="4000" dirty="0"/>
              <a:t> `</a:t>
            </a:r>
            <a:r>
              <a:rPr lang="en-US" sz="4000" dirty="0" err="1"/>
              <a:t>ebol</a:t>
            </a:r>
            <a:r>
              <a:rPr lang="en-US" sz="4000" dirty="0"/>
              <a:t> `</a:t>
            </a:r>
            <a:r>
              <a:rPr lang="en-US" sz="4000" dirty="0" err="1"/>
              <a:t>mpaike`e</a:t>
            </a:r>
            <a:r>
              <a:rPr lang="en-US" sz="4000" dirty="0"/>
              <a:t>\</a:t>
            </a:r>
            <a:r>
              <a:rPr lang="en-US" sz="4000" dirty="0" err="1"/>
              <a:t>oou</a:t>
            </a:r>
            <a:r>
              <a:rPr lang="en-US" sz="4000" dirty="0"/>
              <a:t> e/q/u/ </a:t>
            </a:r>
            <a:r>
              <a:rPr lang="en-US" sz="4000" dirty="0" err="1"/>
              <a:t>vai</a:t>
            </a:r>
            <a:endParaRPr lang="en-US" sz="4000" dirty="0"/>
          </a:p>
        </p:txBody>
      </p:sp>
    </p:spTree>
    <p:extLst>
      <p:ext uri="{BB962C8B-B14F-4D97-AF65-F5344CB8AC3E}">
        <p14:creationId xmlns:p14="http://schemas.microsoft.com/office/powerpoint/2010/main" val="1421591555"/>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وكل أيام حياتنا بكل سلام مع خوفك</a:t>
            </a:r>
            <a:endParaRPr lang="en-US" dirty="0"/>
          </a:p>
        </p:txBody>
      </p:sp>
      <p:sp>
        <p:nvSpPr>
          <p:cNvPr id="6" name="Text Placeholder 5"/>
          <p:cNvSpPr>
            <a:spLocks noGrp="1"/>
          </p:cNvSpPr>
          <p:nvPr>
            <p:ph type="body" idx="1"/>
          </p:nvPr>
        </p:nvSpPr>
        <p:spPr>
          <a:xfrm>
            <a:off x="0" y="5896707"/>
            <a:ext cx="9143999" cy="808893"/>
          </a:xfrm>
        </p:spPr>
        <p:txBody>
          <a:bodyPr/>
          <a:lstStyle/>
          <a:p>
            <a:r>
              <a:rPr lang="ar-EG" dirty="0"/>
              <a:t>نيم نى إيهوؤو </a:t>
            </a:r>
            <a:r>
              <a:rPr lang="en-US" dirty="0"/>
              <a:t> </a:t>
            </a:r>
            <a:r>
              <a:rPr lang="ar-EG" dirty="0"/>
              <a:t>تيرو إنتى بين أونخ خين هيريني </a:t>
            </a:r>
            <a:r>
              <a:rPr lang="en-US" dirty="0"/>
              <a:t> </a:t>
            </a:r>
            <a:r>
              <a:rPr lang="ar-EG" dirty="0"/>
              <a:t>نيفين نيم تيك هوتى</a:t>
            </a:r>
          </a:p>
        </p:txBody>
      </p:sp>
      <p:sp>
        <p:nvSpPr>
          <p:cNvPr id="7" name="Text Placeholder 6"/>
          <p:cNvSpPr>
            <a:spLocks noGrp="1"/>
          </p:cNvSpPr>
          <p:nvPr>
            <p:ph type="body" sz="quarter" idx="3"/>
          </p:nvPr>
        </p:nvSpPr>
        <p:spPr>
          <a:xfrm>
            <a:off x="0" y="5489843"/>
            <a:ext cx="9144000" cy="682357"/>
          </a:xfrm>
        </p:spPr>
        <p:txBody>
          <a:bodyPr/>
          <a:lstStyle/>
          <a:p>
            <a:r>
              <a:rPr lang="pt-BR" b="1" dirty="0"/>
              <a:t>Nem ni`e\oou throu `nte penwn‘ &gt; 'en \irhnh niben nem tek\o;</a:t>
            </a:r>
          </a:p>
        </p:txBody>
      </p:sp>
    </p:spTree>
    <p:extLst>
      <p:ext uri="{BB962C8B-B14F-4D97-AF65-F5344CB8AC3E}">
        <p14:creationId xmlns:p14="http://schemas.microsoft.com/office/powerpoint/2010/main" val="97230453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كل حسد وكل تجربة وكل  فعل الشيطان </a:t>
            </a:r>
            <a:endParaRPr lang="en-US" dirty="0"/>
          </a:p>
        </p:txBody>
      </p:sp>
      <p:sp>
        <p:nvSpPr>
          <p:cNvPr id="6" name="Text Placeholder 5"/>
          <p:cNvSpPr>
            <a:spLocks noGrp="1"/>
          </p:cNvSpPr>
          <p:nvPr>
            <p:ph type="body" idx="1"/>
          </p:nvPr>
        </p:nvSpPr>
        <p:spPr>
          <a:xfrm>
            <a:off x="0" y="5943600"/>
            <a:ext cx="9143999" cy="808893"/>
          </a:xfrm>
        </p:spPr>
        <p:txBody>
          <a:bodyPr/>
          <a:lstStyle/>
          <a:p>
            <a:r>
              <a:rPr lang="ar-EG" dirty="0"/>
              <a:t>إفثونوس نيفين بى راسموس نيفين إن </a:t>
            </a:r>
            <a:r>
              <a:rPr lang="en-US" dirty="0"/>
              <a:t> </a:t>
            </a:r>
            <a:r>
              <a:rPr lang="ar-EG" dirty="0"/>
              <a:t>إرجيا نيفين إنتى إبساطاناس </a:t>
            </a:r>
          </a:p>
        </p:txBody>
      </p:sp>
      <p:sp>
        <p:nvSpPr>
          <p:cNvPr id="7" name="Text Placeholder 6"/>
          <p:cNvSpPr>
            <a:spLocks noGrp="1"/>
          </p:cNvSpPr>
          <p:nvPr>
            <p:ph type="body" sz="quarter" idx="3"/>
          </p:nvPr>
        </p:nvSpPr>
        <p:spPr>
          <a:xfrm>
            <a:off x="0" y="4953000"/>
            <a:ext cx="9144000" cy="1361085"/>
          </a:xfrm>
        </p:spPr>
        <p:txBody>
          <a:bodyPr/>
          <a:lstStyle/>
          <a:p>
            <a:r>
              <a:rPr lang="es-ES" b="1" dirty="0" err="1"/>
              <a:t>Vqonoc</a:t>
            </a:r>
            <a:r>
              <a:rPr lang="es-ES" b="1" dirty="0"/>
              <a:t> </a:t>
            </a:r>
            <a:r>
              <a:rPr lang="es-ES" b="1" dirty="0" err="1"/>
              <a:t>niben</a:t>
            </a:r>
            <a:r>
              <a:rPr lang="es-ES" b="1" dirty="0"/>
              <a:t>&gt; </a:t>
            </a:r>
            <a:r>
              <a:rPr lang="es-ES" b="1" dirty="0" err="1"/>
              <a:t>piracmoc</a:t>
            </a:r>
            <a:r>
              <a:rPr lang="es-ES" b="1" dirty="0"/>
              <a:t> </a:t>
            </a:r>
            <a:r>
              <a:rPr lang="es-ES" b="1" dirty="0" err="1"/>
              <a:t>niben</a:t>
            </a:r>
            <a:r>
              <a:rPr lang="es-ES" b="1" dirty="0"/>
              <a:t>&gt;</a:t>
            </a:r>
          </a:p>
          <a:p>
            <a:r>
              <a:rPr lang="es-ES" b="1" dirty="0"/>
              <a:t>`</a:t>
            </a:r>
            <a:r>
              <a:rPr lang="es-ES" b="1" dirty="0" err="1"/>
              <a:t>energi`a</a:t>
            </a:r>
            <a:r>
              <a:rPr lang="es-ES" b="1" dirty="0"/>
              <a:t> </a:t>
            </a:r>
            <a:r>
              <a:rPr lang="es-ES" b="1" dirty="0" err="1"/>
              <a:t>niben</a:t>
            </a:r>
            <a:r>
              <a:rPr lang="es-ES" b="1" dirty="0"/>
              <a:t>  `</a:t>
            </a:r>
            <a:r>
              <a:rPr lang="es-ES" b="1" dirty="0" err="1"/>
              <a:t>nte</a:t>
            </a:r>
            <a:r>
              <a:rPr lang="es-ES" b="1" dirty="0"/>
              <a:t> `</a:t>
            </a:r>
            <a:r>
              <a:rPr lang="es-ES" b="1" dirty="0" err="1"/>
              <a:t>pca</a:t>
            </a:r>
            <a:r>
              <a:rPr lang="es-ES" b="1" dirty="0"/>
              <a:t> </a:t>
            </a:r>
            <a:r>
              <a:rPr lang="es-ES" b="1" dirty="0" err="1"/>
              <a:t>tanac</a:t>
            </a:r>
            <a:endParaRPr lang="es-ES" b="1" dirty="0"/>
          </a:p>
        </p:txBody>
      </p:sp>
    </p:spTree>
    <p:extLst>
      <p:ext uri="{BB962C8B-B14F-4D97-AF65-F5344CB8AC3E}">
        <p14:creationId xmlns:p14="http://schemas.microsoft.com/office/powerpoint/2010/main" val="1705134636"/>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ومؤامرة الناس الأشرار </a:t>
            </a:r>
            <a:endParaRPr lang="en-US" dirty="0"/>
          </a:p>
        </p:txBody>
      </p:sp>
      <p:sp>
        <p:nvSpPr>
          <p:cNvPr id="6" name="Text Placeholder 5"/>
          <p:cNvSpPr>
            <a:spLocks noGrp="1"/>
          </p:cNvSpPr>
          <p:nvPr>
            <p:ph type="body" idx="1"/>
          </p:nvPr>
        </p:nvSpPr>
        <p:spPr>
          <a:xfrm>
            <a:off x="0" y="5896707"/>
            <a:ext cx="9143999" cy="808893"/>
          </a:xfrm>
        </p:spPr>
        <p:txBody>
          <a:bodyPr/>
          <a:lstStyle/>
          <a:p>
            <a:r>
              <a:rPr lang="ar-EG" sz="4000" dirty="0"/>
              <a:t>إبسوتشنى إنتى هان رومى إف هوؤو </a:t>
            </a:r>
          </a:p>
        </p:txBody>
      </p:sp>
      <p:sp>
        <p:nvSpPr>
          <p:cNvPr id="7" name="Text Placeholder 6"/>
          <p:cNvSpPr>
            <a:spLocks noGrp="1"/>
          </p:cNvSpPr>
          <p:nvPr>
            <p:ph type="body" sz="quarter" idx="3"/>
          </p:nvPr>
        </p:nvSpPr>
        <p:spPr>
          <a:xfrm>
            <a:off x="-1" y="5261243"/>
            <a:ext cx="9144000" cy="682357"/>
          </a:xfrm>
        </p:spPr>
        <p:txBody>
          <a:bodyPr/>
          <a:lstStyle/>
          <a:p>
            <a:r>
              <a:rPr lang="en-US" sz="4800" dirty="0" err="1"/>
              <a:t>pcosni</a:t>
            </a:r>
            <a:r>
              <a:rPr lang="en-US" sz="4800" dirty="0"/>
              <a:t> `</a:t>
            </a:r>
            <a:r>
              <a:rPr lang="en-US" sz="4800" dirty="0" err="1"/>
              <a:t>nte</a:t>
            </a:r>
            <a:r>
              <a:rPr lang="en-US" sz="4800" dirty="0"/>
              <a:t> \</a:t>
            </a:r>
            <a:r>
              <a:rPr lang="en-US" sz="4800" dirty="0" err="1"/>
              <a:t>anrwmi</a:t>
            </a:r>
            <a:r>
              <a:rPr lang="en-US" sz="4800" dirty="0"/>
              <a:t> </a:t>
            </a:r>
            <a:r>
              <a:rPr lang="en-US" sz="4800" dirty="0" err="1"/>
              <a:t>eu</a:t>
            </a:r>
            <a:r>
              <a:rPr lang="en-US" sz="4800" dirty="0"/>
              <a:t>\</a:t>
            </a:r>
            <a:r>
              <a:rPr lang="en-US" sz="4800" dirty="0" err="1"/>
              <a:t>wou</a:t>
            </a:r>
            <a:endParaRPr lang="en-US" sz="4800" dirty="0"/>
          </a:p>
        </p:txBody>
      </p:sp>
    </p:spTree>
    <p:extLst>
      <p:ext uri="{BB962C8B-B14F-4D97-AF65-F5344CB8AC3E}">
        <p14:creationId xmlns:p14="http://schemas.microsoft.com/office/powerpoint/2010/main" val="2781726031"/>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99" y="4267200"/>
            <a:ext cx="9144000" cy="782371"/>
          </a:xfrm>
        </p:spPr>
        <p:txBody>
          <a:bodyPr>
            <a:normAutofit/>
          </a:bodyPr>
          <a:lstStyle/>
          <a:p>
            <a:r>
              <a:rPr lang="ar-EG" sz="3600" dirty="0"/>
              <a:t>وقيام  الأعداء الخفيين  والظاهرين</a:t>
            </a:r>
            <a:endParaRPr lang="en-US" sz="3600" dirty="0"/>
          </a:p>
        </p:txBody>
      </p:sp>
      <p:sp>
        <p:nvSpPr>
          <p:cNvPr id="6" name="Text Placeholder 5"/>
          <p:cNvSpPr>
            <a:spLocks noGrp="1"/>
          </p:cNvSpPr>
          <p:nvPr>
            <p:ph type="body" idx="1"/>
          </p:nvPr>
        </p:nvSpPr>
        <p:spPr>
          <a:xfrm>
            <a:off x="0" y="5917922"/>
            <a:ext cx="9143999" cy="940078"/>
          </a:xfrm>
        </p:spPr>
        <p:txBody>
          <a:bodyPr/>
          <a:lstStyle/>
          <a:p>
            <a:r>
              <a:rPr lang="ar-EG" dirty="0"/>
              <a:t>نيم إبطونف إى إبشوى إنتى هان جاجي نى إتهيب نيم ني إثئوأونه إيفول</a:t>
            </a:r>
          </a:p>
        </p:txBody>
      </p:sp>
      <p:sp>
        <p:nvSpPr>
          <p:cNvPr id="7" name="Text Placeholder 6"/>
          <p:cNvSpPr>
            <a:spLocks noGrp="1"/>
          </p:cNvSpPr>
          <p:nvPr>
            <p:ph type="body" sz="quarter" idx="3"/>
          </p:nvPr>
        </p:nvSpPr>
        <p:spPr>
          <a:xfrm>
            <a:off x="0" y="4800600"/>
            <a:ext cx="9144000" cy="1274185"/>
          </a:xfrm>
        </p:spPr>
        <p:txBody>
          <a:bodyPr/>
          <a:lstStyle/>
          <a:p>
            <a:r>
              <a:rPr lang="en-US" sz="4000" b="1" dirty="0" err="1"/>
              <a:t>Nem</a:t>
            </a:r>
            <a:r>
              <a:rPr lang="en-US" sz="4000" b="1" dirty="0"/>
              <a:t> `</a:t>
            </a:r>
            <a:r>
              <a:rPr lang="en-US" sz="4000" b="1" dirty="0" err="1"/>
              <a:t>ptwnf</a:t>
            </a:r>
            <a:r>
              <a:rPr lang="en-US" sz="4000" b="1" dirty="0"/>
              <a:t> `</a:t>
            </a:r>
            <a:r>
              <a:rPr lang="en-US" sz="4000" b="1" dirty="0" err="1"/>
              <a:t>e`p</a:t>
            </a:r>
            <a:r>
              <a:rPr lang="en-US" sz="4000" b="1" dirty="0"/>
              <a:t>]</a:t>
            </a:r>
            <a:r>
              <a:rPr lang="en-US" sz="4000" b="1" dirty="0" err="1"/>
              <a:t>wi</a:t>
            </a:r>
            <a:r>
              <a:rPr lang="en-US" sz="4000" b="1" dirty="0"/>
              <a:t> `</a:t>
            </a:r>
            <a:r>
              <a:rPr lang="en-US" sz="4000" b="1" dirty="0" err="1"/>
              <a:t>nte</a:t>
            </a:r>
            <a:r>
              <a:rPr lang="en-US" sz="4000" b="1" dirty="0"/>
              <a:t> \</a:t>
            </a:r>
            <a:r>
              <a:rPr lang="en-US" sz="4000" b="1" dirty="0" err="1"/>
              <a:t>anjaji</a:t>
            </a:r>
            <a:r>
              <a:rPr lang="ar-EG" sz="4000" b="1" dirty="0"/>
              <a:t> </a:t>
            </a:r>
            <a:r>
              <a:rPr lang="en-US" sz="4000" b="1" dirty="0" err="1"/>
              <a:t>nhet</a:t>
            </a:r>
            <a:r>
              <a:rPr lang="en-US" sz="4000" b="1" dirty="0"/>
              <a:t>\</a:t>
            </a:r>
            <a:r>
              <a:rPr lang="en-US" sz="4000" b="1" dirty="0" err="1"/>
              <a:t>hp</a:t>
            </a:r>
            <a:r>
              <a:rPr lang="en-US" sz="4000" b="1" dirty="0"/>
              <a:t> </a:t>
            </a:r>
            <a:r>
              <a:rPr lang="en-US" sz="4000" b="1" dirty="0" err="1"/>
              <a:t>nem</a:t>
            </a:r>
            <a:r>
              <a:rPr lang="en-US" sz="4000" b="1" dirty="0"/>
              <a:t> </a:t>
            </a:r>
            <a:r>
              <a:rPr lang="en-US" sz="4000" b="1" dirty="0" err="1"/>
              <a:t>nheqouwn</a:t>
            </a:r>
            <a:r>
              <a:rPr lang="en-US" sz="4000" b="1" dirty="0"/>
              <a:t>\ `</a:t>
            </a:r>
            <a:r>
              <a:rPr lang="en-US" sz="4000" b="1" dirty="0" err="1"/>
              <a:t>ebol</a:t>
            </a:r>
            <a:endParaRPr lang="en-US" sz="4000" b="1" dirty="0"/>
          </a:p>
        </p:txBody>
      </p:sp>
    </p:spTree>
    <p:extLst>
      <p:ext uri="{BB962C8B-B14F-4D97-AF65-F5344CB8AC3E}">
        <p14:creationId xmlns:p14="http://schemas.microsoft.com/office/powerpoint/2010/main" val="2415053724"/>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sz="4800" dirty="0"/>
              <a:t>انزعها عنا </a:t>
            </a:r>
            <a:endParaRPr lang="en-US" sz="4800" dirty="0"/>
          </a:p>
        </p:txBody>
      </p:sp>
      <p:sp>
        <p:nvSpPr>
          <p:cNvPr id="6" name="Text Placeholder 5"/>
          <p:cNvSpPr>
            <a:spLocks noGrp="1"/>
          </p:cNvSpPr>
          <p:nvPr>
            <p:ph type="body" idx="1"/>
          </p:nvPr>
        </p:nvSpPr>
        <p:spPr>
          <a:xfrm>
            <a:off x="0" y="5943600"/>
            <a:ext cx="9143999" cy="808893"/>
          </a:xfrm>
        </p:spPr>
        <p:txBody>
          <a:bodyPr/>
          <a:lstStyle/>
          <a:p>
            <a:r>
              <a:rPr lang="ar-EG" sz="4400" dirty="0"/>
              <a:t>آليتو إيفول هارن</a:t>
            </a:r>
          </a:p>
        </p:txBody>
      </p:sp>
      <p:sp>
        <p:nvSpPr>
          <p:cNvPr id="7" name="Text Placeholder 6"/>
          <p:cNvSpPr>
            <a:spLocks noGrp="1"/>
          </p:cNvSpPr>
          <p:nvPr>
            <p:ph type="body" sz="quarter" idx="3"/>
          </p:nvPr>
        </p:nvSpPr>
        <p:spPr>
          <a:xfrm>
            <a:off x="0" y="5257800"/>
            <a:ext cx="9144000" cy="682357"/>
          </a:xfrm>
        </p:spPr>
        <p:txBody>
          <a:bodyPr/>
          <a:lstStyle/>
          <a:p>
            <a:r>
              <a:rPr lang="en-US" sz="4400" dirty="0" err="1"/>
              <a:t>Alitou</a:t>
            </a:r>
            <a:r>
              <a:rPr lang="en-US" sz="4400" dirty="0"/>
              <a:t>  `</a:t>
            </a:r>
            <a:r>
              <a:rPr lang="en-US" sz="4400" dirty="0" err="1"/>
              <a:t>ebol</a:t>
            </a:r>
            <a:r>
              <a:rPr lang="en-US" sz="4400" dirty="0"/>
              <a:t> \</a:t>
            </a:r>
            <a:r>
              <a:rPr lang="en-US" sz="4400" dirty="0" err="1"/>
              <a:t>aron</a:t>
            </a:r>
            <a:endParaRPr lang="en-US" sz="4400" dirty="0"/>
          </a:p>
        </p:txBody>
      </p:sp>
    </p:spTree>
    <p:extLst>
      <p:ext uri="{BB962C8B-B14F-4D97-AF65-F5344CB8AC3E}">
        <p14:creationId xmlns:p14="http://schemas.microsoft.com/office/powerpoint/2010/main" val="3490354829"/>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وعن سائر شعبك</a:t>
            </a:r>
            <a:endParaRPr lang="en-US" sz="4400" dirty="0"/>
          </a:p>
        </p:txBody>
      </p:sp>
      <p:sp>
        <p:nvSpPr>
          <p:cNvPr id="6" name="Text Placeholder 5"/>
          <p:cNvSpPr>
            <a:spLocks noGrp="1"/>
          </p:cNvSpPr>
          <p:nvPr>
            <p:ph type="body" idx="1"/>
          </p:nvPr>
        </p:nvSpPr>
        <p:spPr/>
        <p:txBody>
          <a:bodyPr/>
          <a:lstStyle/>
          <a:p>
            <a:r>
              <a:rPr lang="ar-EG" sz="4400" dirty="0"/>
              <a:t>نيم إيفول ها بيك لاؤس تيرف</a:t>
            </a:r>
          </a:p>
        </p:txBody>
      </p:sp>
      <p:sp>
        <p:nvSpPr>
          <p:cNvPr id="7" name="Text Placeholder 6"/>
          <p:cNvSpPr>
            <a:spLocks noGrp="1"/>
          </p:cNvSpPr>
          <p:nvPr>
            <p:ph type="body" sz="quarter" idx="3"/>
          </p:nvPr>
        </p:nvSpPr>
        <p:spPr>
          <a:xfrm>
            <a:off x="0" y="5372293"/>
            <a:ext cx="9144000" cy="682357"/>
          </a:xfrm>
        </p:spPr>
        <p:txBody>
          <a:bodyPr/>
          <a:lstStyle/>
          <a:p>
            <a:r>
              <a:rPr lang="pt-BR" sz="5400" dirty="0"/>
              <a:t>Nem `ebol \a peklaoc thrf</a:t>
            </a:r>
          </a:p>
        </p:txBody>
      </p:sp>
    </p:spTree>
    <p:extLst>
      <p:ext uri="{BB962C8B-B14F-4D97-AF65-F5344CB8AC3E}">
        <p14:creationId xmlns:p14="http://schemas.microsoft.com/office/powerpoint/2010/main" val="2619694491"/>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هذه المائدة </a:t>
            </a:r>
            <a:endParaRPr lang="en-US" sz="4800" dirty="0"/>
          </a:p>
        </p:txBody>
      </p:sp>
      <p:sp>
        <p:nvSpPr>
          <p:cNvPr id="6" name="Text Placeholder 5"/>
          <p:cNvSpPr>
            <a:spLocks noGrp="1"/>
          </p:cNvSpPr>
          <p:nvPr>
            <p:ph type="body" idx="1"/>
          </p:nvPr>
        </p:nvSpPr>
        <p:spPr/>
        <p:txBody>
          <a:bodyPr/>
          <a:lstStyle/>
          <a:p>
            <a:r>
              <a:rPr lang="ar-EG" sz="4400" dirty="0"/>
              <a:t>نيم إيفول هاتاي اترابيزا ثاي</a:t>
            </a:r>
          </a:p>
        </p:txBody>
      </p:sp>
      <p:sp>
        <p:nvSpPr>
          <p:cNvPr id="7" name="Text Placeholder 6"/>
          <p:cNvSpPr>
            <a:spLocks noGrp="1"/>
          </p:cNvSpPr>
          <p:nvPr>
            <p:ph type="body" sz="quarter" idx="3"/>
          </p:nvPr>
        </p:nvSpPr>
        <p:spPr/>
        <p:txBody>
          <a:bodyPr/>
          <a:lstStyle/>
          <a:p>
            <a:r>
              <a:rPr lang="en-US" dirty="0" err="1"/>
              <a:t>Nem</a:t>
            </a:r>
            <a:r>
              <a:rPr lang="en-US" dirty="0"/>
              <a:t>  </a:t>
            </a:r>
          </a:p>
        </p:txBody>
      </p:sp>
    </p:spTree>
    <p:extLst>
      <p:ext uri="{BB962C8B-B14F-4D97-AF65-F5344CB8AC3E}">
        <p14:creationId xmlns:p14="http://schemas.microsoft.com/office/powerpoint/2010/main" val="4083046298"/>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موضعك المقدس هذا</a:t>
            </a:r>
            <a:endParaRPr lang="en-US" sz="4800" dirty="0"/>
          </a:p>
        </p:txBody>
      </p:sp>
      <p:sp>
        <p:nvSpPr>
          <p:cNvPr id="6" name="Text Placeholder 5"/>
          <p:cNvSpPr>
            <a:spLocks noGrp="1"/>
          </p:cNvSpPr>
          <p:nvPr>
            <p:ph type="body" idx="1"/>
          </p:nvPr>
        </p:nvSpPr>
        <p:spPr/>
        <p:txBody>
          <a:bodyPr/>
          <a:lstStyle/>
          <a:p>
            <a:r>
              <a:rPr lang="ar-EG" sz="4000" dirty="0"/>
              <a:t>نيم إيفول ها باى ما إثؤواب إنتاك فاي</a:t>
            </a:r>
          </a:p>
        </p:txBody>
      </p:sp>
      <p:sp>
        <p:nvSpPr>
          <p:cNvPr id="7" name="Text Placeholder 6"/>
          <p:cNvSpPr>
            <a:spLocks noGrp="1"/>
          </p:cNvSpPr>
          <p:nvPr>
            <p:ph type="body" sz="quarter" idx="3"/>
          </p:nvPr>
        </p:nvSpPr>
        <p:spPr>
          <a:xfrm>
            <a:off x="0" y="5425904"/>
            <a:ext cx="9144000" cy="682357"/>
          </a:xfrm>
        </p:spPr>
        <p:txBody>
          <a:bodyPr/>
          <a:lstStyle/>
          <a:p>
            <a:r>
              <a:rPr lang="pt-BR" sz="4400" dirty="0"/>
              <a:t>Nem `ebol\a paima eqouab `ntak vai</a:t>
            </a:r>
          </a:p>
        </p:txBody>
      </p:sp>
    </p:spTree>
    <p:extLst>
      <p:ext uri="{BB962C8B-B14F-4D97-AF65-F5344CB8AC3E}">
        <p14:creationId xmlns:p14="http://schemas.microsoft.com/office/powerpoint/2010/main" val="2482500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ومؤامرة الناس الأشرار </a:t>
            </a:r>
            <a:endParaRPr lang="en-US" dirty="0"/>
          </a:p>
        </p:txBody>
      </p:sp>
      <p:sp>
        <p:nvSpPr>
          <p:cNvPr id="6" name="Text Placeholder 5"/>
          <p:cNvSpPr>
            <a:spLocks noGrp="1"/>
          </p:cNvSpPr>
          <p:nvPr>
            <p:ph type="body" idx="1"/>
          </p:nvPr>
        </p:nvSpPr>
        <p:spPr>
          <a:xfrm>
            <a:off x="0" y="5896707"/>
            <a:ext cx="9143999" cy="808893"/>
          </a:xfrm>
        </p:spPr>
        <p:txBody>
          <a:bodyPr/>
          <a:lstStyle/>
          <a:p>
            <a:r>
              <a:rPr lang="ar-EG" sz="4000" dirty="0"/>
              <a:t>إبسوتشنى إنتى هان رومى إف هوؤو </a:t>
            </a:r>
          </a:p>
        </p:txBody>
      </p:sp>
      <p:sp>
        <p:nvSpPr>
          <p:cNvPr id="7" name="Text Placeholder 6"/>
          <p:cNvSpPr>
            <a:spLocks noGrp="1"/>
          </p:cNvSpPr>
          <p:nvPr>
            <p:ph type="body" sz="quarter" idx="3"/>
          </p:nvPr>
        </p:nvSpPr>
        <p:spPr>
          <a:xfrm>
            <a:off x="-1" y="5261243"/>
            <a:ext cx="9144000" cy="682357"/>
          </a:xfrm>
        </p:spPr>
        <p:txBody>
          <a:bodyPr/>
          <a:lstStyle/>
          <a:p>
            <a:r>
              <a:rPr lang="en-US" sz="4800" dirty="0" err="1"/>
              <a:t>pcosni</a:t>
            </a:r>
            <a:r>
              <a:rPr lang="en-US" sz="4800" dirty="0"/>
              <a:t> `</a:t>
            </a:r>
            <a:r>
              <a:rPr lang="en-US" sz="4800" dirty="0" err="1"/>
              <a:t>nte</a:t>
            </a:r>
            <a:r>
              <a:rPr lang="en-US" sz="4800" dirty="0"/>
              <a:t> \</a:t>
            </a:r>
            <a:r>
              <a:rPr lang="en-US" sz="4800" dirty="0" err="1"/>
              <a:t>anrwmi</a:t>
            </a:r>
            <a:r>
              <a:rPr lang="en-US" sz="4800" dirty="0"/>
              <a:t> </a:t>
            </a:r>
            <a:r>
              <a:rPr lang="en-US" sz="4800" dirty="0" err="1"/>
              <a:t>eu</a:t>
            </a:r>
            <a:r>
              <a:rPr lang="en-US" sz="4800" dirty="0"/>
              <a:t>\</a:t>
            </a:r>
            <a:r>
              <a:rPr lang="en-US" sz="4800" dirty="0" err="1"/>
              <a:t>wou</a:t>
            </a:r>
            <a:endParaRPr lang="en-US" sz="4800" dirty="0"/>
          </a:p>
        </p:txBody>
      </p:sp>
    </p:spTree>
    <p:extLst>
      <p:ext uri="{BB962C8B-B14F-4D97-AF65-F5344CB8AC3E}">
        <p14:creationId xmlns:p14="http://schemas.microsoft.com/office/powerpoint/2010/main" val="2462772898"/>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أما الصالحات والنافعات فإرزقنا إياها </a:t>
            </a:r>
            <a:endParaRPr lang="en-US" sz="4400" dirty="0"/>
          </a:p>
        </p:txBody>
      </p:sp>
      <p:sp>
        <p:nvSpPr>
          <p:cNvPr id="6" name="Text Placeholder 5"/>
          <p:cNvSpPr>
            <a:spLocks noGrp="1"/>
          </p:cNvSpPr>
          <p:nvPr>
            <p:ph type="body" idx="1"/>
          </p:nvPr>
        </p:nvSpPr>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p:txBody>
          <a:bodyPr/>
          <a:lstStyle/>
          <a:p>
            <a:r>
              <a:rPr lang="en-US" sz="3700" dirty="0" err="1"/>
              <a:t>Nh</a:t>
            </a:r>
            <a:r>
              <a:rPr lang="en-US" sz="3700" dirty="0"/>
              <a:t>  de </a:t>
            </a:r>
            <a:r>
              <a:rPr lang="en-US" sz="3700" dirty="0" err="1"/>
              <a:t>eqnaneu</a:t>
            </a:r>
            <a:r>
              <a:rPr lang="en-US" sz="3700" dirty="0"/>
              <a:t> </a:t>
            </a:r>
            <a:r>
              <a:rPr lang="en-US" sz="3700" dirty="0" err="1"/>
              <a:t>nem</a:t>
            </a:r>
            <a:r>
              <a:rPr lang="en-US" sz="3700" dirty="0"/>
              <a:t> </a:t>
            </a:r>
            <a:r>
              <a:rPr lang="en-US" sz="3700" dirty="0" err="1"/>
              <a:t>nh`eternofri</a:t>
            </a:r>
            <a:r>
              <a:rPr lang="en-US" sz="3700" dirty="0"/>
              <a:t> ca\</a:t>
            </a:r>
            <a:r>
              <a:rPr lang="en-US" sz="3700" dirty="0" err="1"/>
              <a:t>ni</a:t>
            </a:r>
            <a:r>
              <a:rPr lang="en-US" sz="3700" dirty="0"/>
              <a:t>  `</a:t>
            </a:r>
            <a:r>
              <a:rPr lang="en-US" sz="3700" dirty="0" err="1"/>
              <a:t>mmwou</a:t>
            </a:r>
            <a:r>
              <a:rPr lang="en-US" sz="3700" dirty="0"/>
              <a:t> nan</a:t>
            </a:r>
          </a:p>
        </p:txBody>
      </p:sp>
    </p:spTree>
    <p:extLst>
      <p:ext uri="{BB962C8B-B14F-4D97-AF65-F5344CB8AC3E}">
        <p14:creationId xmlns:p14="http://schemas.microsoft.com/office/powerpoint/2010/main" val="586674552"/>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أن ندوس الحيات والعقارب </a:t>
            </a:r>
            <a:endParaRPr lang="en-US" sz="4400" dirty="0"/>
          </a:p>
        </p:txBody>
      </p:sp>
      <p:sp>
        <p:nvSpPr>
          <p:cNvPr id="3" name="Text Placeholder 2"/>
          <p:cNvSpPr>
            <a:spLocks noGrp="1"/>
          </p:cNvSpPr>
          <p:nvPr>
            <p:ph type="body" idx="1"/>
          </p:nvPr>
        </p:nvSpPr>
        <p:spPr/>
        <p:txBody>
          <a:bodyPr/>
          <a:lstStyle/>
          <a:p>
            <a:r>
              <a:rPr lang="ar-EG" sz="4400" dirty="0"/>
              <a:t>إيجين نى هوف نيم نى إتشيلى </a:t>
            </a:r>
          </a:p>
        </p:txBody>
      </p:sp>
      <p:sp>
        <p:nvSpPr>
          <p:cNvPr id="4" name="Text Placeholder 3"/>
          <p:cNvSpPr>
            <a:spLocks noGrp="1"/>
          </p:cNvSpPr>
          <p:nvPr>
            <p:ph type="body" sz="quarter" idx="3"/>
          </p:nvPr>
        </p:nvSpPr>
        <p:spPr>
          <a:xfrm>
            <a:off x="-1" y="5366750"/>
            <a:ext cx="9144000" cy="682357"/>
          </a:xfrm>
        </p:spPr>
        <p:txBody>
          <a:bodyPr/>
          <a:lstStyle/>
          <a:p>
            <a:r>
              <a:rPr lang="en-US" sz="4800" dirty="0" err="1"/>
              <a:t>ejen</a:t>
            </a:r>
            <a:r>
              <a:rPr lang="en-US" sz="4800" dirty="0"/>
              <a:t> </a:t>
            </a:r>
            <a:r>
              <a:rPr lang="en-US" sz="4800" dirty="0" err="1"/>
              <a:t>ni</a:t>
            </a:r>
            <a:r>
              <a:rPr lang="en-US" sz="4800" dirty="0"/>
              <a:t>\of </a:t>
            </a:r>
            <a:r>
              <a:rPr lang="en-US" sz="4800" dirty="0" err="1"/>
              <a:t>nem</a:t>
            </a:r>
            <a:r>
              <a:rPr lang="en-US" sz="4800" dirty="0"/>
              <a:t> </a:t>
            </a:r>
            <a:r>
              <a:rPr lang="en-US" sz="4800" dirty="0" err="1"/>
              <a:t>ni`slh</a:t>
            </a:r>
            <a:endParaRPr lang="en-US" sz="4800" dirty="0"/>
          </a:p>
        </p:txBody>
      </p:sp>
    </p:spTree>
    <p:extLst>
      <p:ext uri="{BB962C8B-B14F-4D97-AF65-F5344CB8AC3E}">
        <p14:creationId xmlns:p14="http://schemas.microsoft.com/office/powerpoint/2010/main" val="304484211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9600"/>
            <a:ext cx="9144000" cy="782371"/>
          </a:xfrm>
        </p:spPr>
        <p:txBody>
          <a:bodyPr>
            <a:normAutofit/>
          </a:bodyPr>
          <a:lstStyle/>
          <a:p>
            <a:r>
              <a:rPr lang="ar-EG" sz="4400" dirty="0"/>
              <a:t>وعلي كل قوة العدو</a:t>
            </a:r>
            <a:endParaRPr lang="en-US" sz="4400" dirty="0"/>
          </a:p>
        </p:txBody>
      </p:sp>
      <p:sp>
        <p:nvSpPr>
          <p:cNvPr id="3" name="Text Placeholder 2"/>
          <p:cNvSpPr>
            <a:spLocks noGrp="1"/>
          </p:cNvSpPr>
          <p:nvPr>
            <p:ph type="body" idx="1"/>
          </p:nvPr>
        </p:nvSpPr>
        <p:spPr>
          <a:xfrm>
            <a:off x="0" y="5943600"/>
            <a:ext cx="9143999" cy="808893"/>
          </a:xfrm>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a:xfrm>
            <a:off x="-1" y="5257800"/>
            <a:ext cx="9144000" cy="682357"/>
          </a:xfrm>
        </p:spPr>
        <p:txBody>
          <a:bodyPr/>
          <a:lstStyle/>
          <a:p>
            <a:r>
              <a:rPr lang="da-DK" sz="4800" dirty="0"/>
              <a:t>Nem ejen ;jom thrc  `nte pijaji </a:t>
            </a:r>
          </a:p>
        </p:txBody>
      </p:sp>
    </p:spTree>
    <p:extLst>
      <p:ext uri="{BB962C8B-B14F-4D97-AF65-F5344CB8AC3E}">
        <p14:creationId xmlns:p14="http://schemas.microsoft.com/office/powerpoint/2010/main" val="915442695"/>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528" y="4415768"/>
            <a:ext cx="9144000" cy="597408"/>
          </a:xfrm>
        </p:spPr>
        <p:txBody>
          <a:bodyPr/>
          <a:lstStyle/>
          <a:p>
            <a:r>
              <a:rPr lang="ar-EG" sz="3600" dirty="0"/>
              <a:t>المسيـح إلهنا، قام من بين الأموات</a:t>
            </a:r>
          </a:p>
        </p:txBody>
      </p:sp>
      <p:sp>
        <p:nvSpPr>
          <p:cNvPr id="4" name="Text Placeholder 3"/>
          <p:cNvSpPr>
            <a:spLocks noGrp="1"/>
          </p:cNvSpPr>
          <p:nvPr>
            <p:ph type="body" idx="1"/>
          </p:nvPr>
        </p:nvSpPr>
        <p:spPr>
          <a:xfrm>
            <a:off x="0" y="5949280"/>
            <a:ext cx="9143999" cy="936104"/>
          </a:xfrm>
        </p:spPr>
        <p:txBody>
          <a:bodyPr/>
          <a:lstStyle/>
          <a:p>
            <a:r>
              <a:rPr lang="ar-EG" dirty="0"/>
              <a:t>آبخرستوس بيننوتي: طونف إيڤول خين ني إثمؤوت</a:t>
            </a:r>
          </a:p>
        </p:txBody>
      </p:sp>
      <p:sp>
        <p:nvSpPr>
          <p:cNvPr id="9" name="Text Placeholder 8"/>
          <p:cNvSpPr>
            <a:spLocks noGrp="1"/>
          </p:cNvSpPr>
          <p:nvPr>
            <p:ph type="body" sz="quarter" idx="3"/>
          </p:nvPr>
        </p:nvSpPr>
        <p:spPr>
          <a:xfrm>
            <a:off x="0" y="5086056"/>
            <a:ext cx="9144000" cy="936104"/>
          </a:xfrm>
        </p:spPr>
        <p:txBody>
          <a:bodyPr/>
          <a:lstStyle/>
          <a:p>
            <a:pPr rtl="0"/>
            <a:r>
              <a:rPr lang="pt-BR" sz="3200" b="1" dirty="0">
                <a:effectLst/>
                <a:latin typeface="Avva_Shenouda" panose="020B0500000000000000" pitchFamily="34" charset="0"/>
              </a:rPr>
              <a:t>A P=xc pennov5 twn4 `ebol qen n3e0mwovt</a:t>
            </a:r>
          </a:p>
        </p:txBody>
      </p:sp>
    </p:spTree>
    <p:extLst>
      <p:ext uri="{BB962C8B-B14F-4D97-AF65-F5344CB8AC3E}">
        <p14:creationId xmlns:p14="http://schemas.microsoft.com/office/powerpoint/2010/main" val="3591628570"/>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528" y="4415768"/>
            <a:ext cx="9144000" cy="597408"/>
          </a:xfrm>
        </p:spPr>
        <p:txBody>
          <a:bodyPr/>
          <a:lstStyle/>
          <a:p>
            <a:r>
              <a:rPr lang="ar-EG" sz="3600" dirty="0"/>
              <a:t>و في اليوم الثالث، قام من بين الأموات.</a:t>
            </a:r>
          </a:p>
        </p:txBody>
      </p:sp>
      <p:sp>
        <p:nvSpPr>
          <p:cNvPr id="4" name="Text Placeholder 3"/>
          <p:cNvSpPr>
            <a:spLocks noGrp="1"/>
          </p:cNvSpPr>
          <p:nvPr>
            <p:ph type="body" idx="1"/>
          </p:nvPr>
        </p:nvSpPr>
        <p:spPr>
          <a:xfrm>
            <a:off x="1" y="6282624"/>
            <a:ext cx="9143999" cy="528127"/>
          </a:xfrm>
        </p:spPr>
        <p:txBody>
          <a:bodyPr/>
          <a:lstStyle/>
          <a:p>
            <a:r>
              <a:rPr lang="ar-EG" dirty="0"/>
              <a:t>اووه افشيناف ايبشوي اني فيؤي افؤورب نان امبي باركليتون</a:t>
            </a:r>
          </a:p>
        </p:txBody>
      </p:sp>
      <p:sp>
        <p:nvSpPr>
          <p:cNvPr id="5" name="Text Placeholder 4">
            <a:extLst>
              <a:ext uri="{FF2B5EF4-FFF2-40B4-BE49-F238E27FC236}">
                <a16:creationId xmlns:a16="http://schemas.microsoft.com/office/drawing/2014/main" id="{5C3C4920-F65D-B158-8DDF-DBD7CC79D5B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008637652"/>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E3E3DA-AA5C-23CA-D501-9C0392CD77D7}"/>
              </a:ext>
            </a:extLst>
          </p:cNvPr>
          <p:cNvSpPr>
            <a:spLocks noGrp="1"/>
          </p:cNvSpPr>
          <p:nvPr>
            <p:ph type="body" idx="1"/>
          </p:nvPr>
        </p:nvSpPr>
        <p:spPr/>
        <p:txBody>
          <a:bodyPr/>
          <a:lstStyle/>
          <a:p>
            <a:r>
              <a:rPr lang="ar-EG" dirty="0"/>
              <a:t>شيرى تيـــف اناليم بسيس</a:t>
            </a:r>
          </a:p>
        </p:txBody>
      </p:sp>
      <p:sp>
        <p:nvSpPr>
          <p:cNvPr id="3" name="Text Placeholder 2">
            <a:extLst>
              <a:ext uri="{FF2B5EF4-FFF2-40B4-BE49-F238E27FC236}">
                <a16:creationId xmlns:a16="http://schemas.microsoft.com/office/drawing/2014/main" id="{1925237A-3C38-A978-BA12-71752C2DD210}"/>
              </a:ext>
            </a:extLst>
          </p:cNvPr>
          <p:cNvSpPr>
            <a:spLocks noGrp="1"/>
          </p:cNvSpPr>
          <p:nvPr>
            <p:ph type="body" sz="quarter" idx="3"/>
          </p:nvPr>
        </p:nvSpPr>
        <p:spPr/>
        <p:txBody>
          <a:bodyPr/>
          <a:lstStyle/>
          <a:p>
            <a:endParaRPr lang="en-US"/>
          </a:p>
        </p:txBody>
      </p:sp>
      <p:sp>
        <p:nvSpPr>
          <p:cNvPr id="4" name="Title 3">
            <a:extLst>
              <a:ext uri="{FF2B5EF4-FFF2-40B4-BE49-F238E27FC236}">
                <a16:creationId xmlns:a16="http://schemas.microsoft.com/office/drawing/2014/main" id="{F56EA19F-13A4-B000-B4C7-24EA4FE7E4DA}"/>
              </a:ext>
            </a:extLst>
          </p:cNvPr>
          <p:cNvSpPr>
            <a:spLocks noGrp="1"/>
          </p:cNvSpPr>
          <p:nvPr>
            <p:ph type="title"/>
          </p:nvPr>
        </p:nvSpPr>
        <p:spPr/>
        <p:txBody>
          <a:bodyPr>
            <a:normAutofit/>
          </a:bodyPr>
          <a:lstStyle/>
          <a:p>
            <a:r>
              <a:rPr lang="ar-EG" dirty="0"/>
              <a:t>السلام لصعودة</a:t>
            </a:r>
            <a:endParaRPr lang="en-US" dirty="0"/>
          </a:p>
        </p:txBody>
      </p:sp>
    </p:spTree>
    <p:extLst>
      <p:ext uri="{BB962C8B-B14F-4D97-AF65-F5344CB8AC3E}">
        <p14:creationId xmlns:p14="http://schemas.microsoft.com/office/powerpoint/2010/main" val="327162981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21FF8D-9D49-1E12-3C71-FE0087184F65}"/>
              </a:ext>
            </a:extLst>
          </p:cNvPr>
          <p:cNvSpPr>
            <a:spLocks noGrp="1"/>
          </p:cNvSpPr>
          <p:nvPr>
            <p:ph type="body" idx="1"/>
          </p:nvPr>
        </p:nvSpPr>
        <p:spPr/>
        <p:txBody>
          <a:bodyPr/>
          <a:lstStyle/>
          <a:p>
            <a:r>
              <a:rPr lang="ar-EG" dirty="0"/>
              <a:t>اطاف شيناف اابشوي اني فيؤوي افؤورب نان امبي باركليتون بي ابنفنا انتي تي مسمي </a:t>
            </a:r>
          </a:p>
        </p:txBody>
      </p:sp>
      <p:sp>
        <p:nvSpPr>
          <p:cNvPr id="3" name="Text Placeholder 2">
            <a:extLst>
              <a:ext uri="{FF2B5EF4-FFF2-40B4-BE49-F238E27FC236}">
                <a16:creationId xmlns:a16="http://schemas.microsoft.com/office/drawing/2014/main" id="{95C99702-6A07-8965-899B-900DCBA46253}"/>
              </a:ext>
            </a:extLst>
          </p:cNvPr>
          <p:cNvSpPr>
            <a:spLocks noGrp="1"/>
          </p:cNvSpPr>
          <p:nvPr>
            <p:ph type="body" sz="quarter" idx="3"/>
          </p:nvPr>
        </p:nvSpPr>
        <p:spPr/>
        <p:txBody>
          <a:bodyPr/>
          <a:lstStyle/>
          <a:p>
            <a:endParaRPr lang="en-US"/>
          </a:p>
        </p:txBody>
      </p:sp>
      <p:sp>
        <p:nvSpPr>
          <p:cNvPr id="4" name="Title 3">
            <a:extLst>
              <a:ext uri="{FF2B5EF4-FFF2-40B4-BE49-F238E27FC236}">
                <a16:creationId xmlns:a16="http://schemas.microsoft.com/office/drawing/2014/main" id="{C55689B4-4C95-E5E3-020C-5F4157B33D0A}"/>
              </a:ext>
            </a:extLst>
          </p:cNvPr>
          <p:cNvSpPr>
            <a:spLocks noGrp="1"/>
          </p:cNvSpPr>
          <p:nvPr>
            <p:ph type="title"/>
          </p:nvPr>
        </p:nvSpPr>
        <p:spPr/>
        <p:txBody>
          <a:bodyPr>
            <a:normAutofit/>
          </a:bodyPr>
          <a:lstStyle/>
          <a:p>
            <a:r>
              <a:rPr lang="ar-EG" dirty="0"/>
              <a:t>لما صعد الى السماء و ارسل لنا المعزي روح الحق</a:t>
            </a:r>
            <a:endParaRPr lang="en-US" dirty="0"/>
          </a:p>
        </p:txBody>
      </p:sp>
    </p:spTree>
    <p:extLst>
      <p:ext uri="{BB962C8B-B14F-4D97-AF65-F5344CB8AC3E}">
        <p14:creationId xmlns:p14="http://schemas.microsoft.com/office/powerpoint/2010/main" val="1375947575"/>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60DF7D-BD41-F9B5-025C-24569E695EA1}"/>
              </a:ext>
            </a:extLst>
          </p:cNvPr>
          <p:cNvSpPr>
            <a:spLocks noGrp="1"/>
          </p:cNvSpPr>
          <p:nvPr>
            <p:ph type="body" idx="1"/>
          </p:nvPr>
        </p:nvSpPr>
        <p:spPr/>
        <p:txBody>
          <a:bodyPr/>
          <a:lstStyle/>
          <a:p>
            <a:r>
              <a:rPr lang="ar-EG" dirty="0"/>
              <a:t>بى إبنيفما أمباراكليتون إيتاف إي إبيسيت إيفول خين إتفي أف فورش إيجين إفؤواى آفساجى خين هان ميش إنلاس</a:t>
            </a:r>
            <a:endParaRPr lang="en-US" dirty="0"/>
          </a:p>
        </p:txBody>
      </p:sp>
      <p:sp>
        <p:nvSpPr>
          <p:cNvPr id="3" name="Text Placeholder 2">
            <a:extLst>
              <a:ext uri="{FF2B5EF4-FFF2-40B4-BE49-F238E27FC236}">
                <a16:creationId xmlns:a16="http://schemas.microsoft.com/office/drawing/2014/main" id="{6038F082-4D69-F54D-3A24-52B4EB1E7B38}"/>
              </a:ext>
            </a:extLst>
          </p:cNvPr>
          <p:cNvSpPr>
            <a:spLocks noGrp="1"/>
          </p:cNvSpPr>
          <p:nvPr>
            <p:ph type="body" sz="quarter" idx="3"/>
          </p:nvPr>
        </p:nvSpPr>
        <p:spPr/>
        <p:txBody>
          <a:bodyPr/>
          <a:lstStyle/>
          <a:p>
            <a:endParaRPr lang="en-US"/>
          </a:p>
        </p:txBody>
      </p:sp>
      <p:sp>
        <p:nvSpPr>
          <p:cNvPr id="4" name="Title 3">
            <a:extLst>
              <a:ext uri="{FF2B5EF4-FFF2-40B4-BE49-F238E27FC236}">
                <a16:creationId xmlns:a16="http://schemas.microsoft.com/office/drawing/2014/main" id="{816C43FA-889D-124D-96FB-100F152EE9CF}"/>
              </a:ext>
            </a:extLst>
          </p:cNvPr>
          <p:cNvSpPr>
            <a:spLocks noGrp="1"/>
          </p:cNvSpPr>
          <p:nvPr>
            <p:ph type="title"/>
          </p:nvPr>
        </p:nvSpPr>
        <p:spPr>
          <a:xfrm>
            <a:off x="0" y="4431467"/>
            <a:ext cx="9144000" cy="782371"/>
          </a:xfrm>
        </p:spPr>
        <p:txBody>
          <a:bodyPr>
            <a:noAutofit/>
          </a:bodyPr>
          <a:lstStyle/>
          <a:p>
            <a:r>
              <a:rPr lang="ar-EG" sz="3600" dirty="0"/>
              <a:t>الروح المعزى لما نزل من السماء انبسط على كل واحد فنطقوا بألسنة كثيرة.</a:t>
            </a:r>
            <a:endParaRPr lang="en-US" sz="3600" dirty="0"/>
          </a:p>
        </p:txBody>
      </p:sp>
    </p:spTree>
    <p:extLst>
      <p:ext uri="{BB962C8B-B14F-4D97-AF65-F5344CB8AC3E}">
        <p14:creationId xmlns:p14="http://schemas.microsoft.com/office/powerpoint/2010/main" val="895485650"/>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تي إتشرومبي إثنيسوس: </a:t>
            </a:r>
            <a:endParaRPr lang="en-US" dirty="0"/>
          </a:p>
        </p:txBody>
      </p:sp>
      <p:sp>
        <p:nvSpPr>
          <p:cNvPr id="4" name="Text Placeholder 3"/>
          <p:cNvSpPr>
            <a:spLocks noGrp="1"/>
          </p:cNvSpPr>
          <p:nvPr>
            <p:ph type="body" sz="quarter" idx="3"/>
          </p:nvPr>
        </p:nvSpPr>
        <p:spPr/>
        <p:txBody>
          <a:bodyPr/>
          <a:lstStyle/>
          <a:p>
            <a:r>
              <a:rPr lang="it-IT" dirty="0">
                <a:effectLst/>
              </a:rPr>
              <a:t>&lt;ere ne Maria@ ][rompi e;necwc@ </a:t>
            </a:r>
            <a:endParaRPr lang="en-US" dirty="0">
              <a:effectLst/>
            </a:endParaRPr>
          </a:p>
        </p:txBody>
      </p:sp>
      <p:sp>
        <p:nvSpPr>
          <p:cNvPr id="2" name="Title 1"/>
          <p:cNvSpPr>
            <a:spLocks noGrp="1"/>
          </p:cNvSpPr>
          <p:nvPr>
            <p:ph type="title"/>
          </p:nvPr>
        </p:nvSpPr>
        <p:spPr/>
        <p:txBody>
          <a:bodyPr/>
          <a:lstStyle/>
          <a:p>
            <a:r>
              <a:rPr lang="ar-EG" dirty="0"/>
              <a:t>السلام لك يا مريم، الحمامة الحسنة، </a:t>
            </a:r>
            <a:endParaRPr lang="en-US" dirty="0"/>
          </a:p>
        </p:txBody>
      </p:sp>
    </p:spTree>
    <p:extLst>
      <p:ext uri="{BB962C8B-B14F-4D97-AF65-F5344CB8AC3E}">
        <p14:creationId xmlns:p14="http://schemas.microsoft.com/office/powerpoint/2010/main" val="2595879147"/>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ثيطاس ميسي نان: إم إفنوتي بي لوغوس.</a:t>
            </a:r>
          </a:p>
        </p:txBody>
      </p:sp>
      <p:sp>
        <p:nvSpPr>
          <p:cNvPr id="4" name="Text Placeholder 3"/>
          <p:cNvSpPr>
            <a:spLocks noGrp="1"/>
          </p:cNvSpPr>
          <p:nvPr>
            <p:ph type="body" sz="quarter" idx="3"/>
          </p:nvPr>
        </p:nvSpPr>
        <p:spPr/>
        <p:txBody>
          <a:bodyPr/>
          <a:lstStyle/>
          <a:p>
            <a:r>
              <a:rPr lang="en-US" sz="4400" dirty="0"/>
              <a:t>;</a:t>
            </a:r>
            <a:r>
              <a:rPr lang="en-US" sz="4400" dirty="0" err="1"/>
              <a:t>y`etacmici</a:t>
            </a:r>
            <a:r>
              <a:rPr lang="en-US" sz="4400" dirty="0"/>
              <a:t> nan@ `mV] </a:t>
            </a:r>
            <a:r>
              <a:rPr lang="en-US" sz="4400" dirty="0" err="1"/>
              <a:t>piLogoc</a:t>
            </a:r>
            <a:r>
              <a:rPr lang="en-US" sz="4400" dirty="0"/>
              <a:t>.</a:t>
            </a:r>
          </a:p>
        </p:txBody>
      </p:sp>
      <p:sp>
        <p:nvSpPr>
          <p:cNvPr id="2" name="Title 1"/>
          <p:cNvSpPr>
            <a:spLocks noGrp="1"/>
          </p:cNvSpPr>
          <p:nvPr>
            <p:ph type="title"/>
          </p:nvPr>
        </p:nvSpPr>
        <p:spPr/>
        <p:txBody>
          <a:bodyPr/>
          <a:lstStyle/>
          <a:p>
            <a:r>
              <a:rPr lang="ar-EG" dirty="0"/>
              <a:t>التي ولدت لنا، الله الكلمة.</a:t>
            </a:r>
            <a:endParaRPr lang="en-US" dirty="0"/>
          </a:p>
        </p:txBody>
      </p:sp>
    </p:spTree>
    <p:extLst>
      <p:ext uri="{BB962C8B-B14F-4D97-AF65-F5344CB8AC3E}">
        <p14:creationId xmlns:p14="http://schemas.microsoft.com/office/powerpoint/2010/main" val="398992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99" y="4267200"/>
            <a:ext cx="9144000" cy="782371"/>
          </a:xfrm>
        </p:spPr>
        <p:txBody>
          <a:bodyPr>
            <a:normAutofit/>
          </a:bodyPr>
          <a:lstStyle/>
          <a:p>
            <a:r>
              <a:rPr lang="ar-EG" sz="3600" dirty="0"/>
              <a:t>وقيام  الأعداء الخفيين  والظاهرين</a:t>
            </a:r>
            <a:endParaRPr lang="en-US" sz="3600" dirty="0"/>
          </a:p>
        </p:txBody>
      </p:sp>
      <p:sp>
        <p:nvSpPr>
          <p:cNvPr id="6" name="Text Placeholder 5"/>
          <p:cNvSpPr>
            <a:spLocks noGrp="1"/>
          </p:cNvSpPr>
          <p:nvPr>
            <p:ph type="body" idx="1"/>
          </p:nvPr>
        </p:nvSpPr>
        <p:spPr>
          <a:xfrm>
            <a:off x="0" y="5917922"/>
            <a:ext cx="9143999" cy="940078"/>
          </a:xfrm>
        </p:spPr>
        <p:txBody>
          <a:bodyPr/>
          <a:lstStyle/>
          <a:p>
            <a:r>
              <a:rPr lang="ar-EG" dirty="0"/>
              <a:t>نيم إبطونف إى إبشوى إنتى هان جاجي نى إتهيب نيم ني إثئوأونه إيفول</a:t>
            </a:r>
          </a:p>
        </p:txBody>
      </p:sp>
      <p:sp>
        <p:nvSpPr>
          <p:cNvPr id="7" name="Text Placeholder 6"/>
          <p:cNvSpPr>
            <a:spLocks noGrp="1"/>
          </p:cNvSpPr>
          <p:nvPr>
            <p:ph type="body" sz="quarter" idx="3"/>
          </p:nvPr>
        </p:nvSpPr>
        <p:spPr>
          <a:xfrm>
            <a:off x="0" y="4800600"/>
            <a:ext cx="9144000" cy="1274185"/>
          </a:xfrm>
        </p:spPr>
        <p:txBody>
          <a:bodyPr/>
          <a:lstStyle/>
          <a:p>
            <a:r>
              <a:rPr lang="en-US" sz="4000" b="1" dirty="0" err="1"/>
              <a:t>Nem</a:t>
            </a:r>
            <a:r>
              <a:rPr lang="en-US" sz="4000" b="1" dirty="0"/>
              <a:t> `</a:t>
            </a:r>
            <a:r>
              <a:rPr lang="en-US" sz="4000" b="1" dirty="0" err="1"/>
              <a:t>ptwnf</a:t>
            </a:r>
            <a:r>
              <a:rPr lang="en-US" sz="4000" b="1" dirty="0"/>
              <a:t> `</a:t>
            </a:r>
            <a:r>
              <a:rPr lang="en-US" sz="4000" b="1" dirty="0" err="1"/>
              <a:t>e`p</a:t>
            </a:r>
            <a:r>
              <a:rPr lang="en-US" sz="4000" b="1" dirty="0"/>
              <a:t>]</a:t>
            </a:r>
            <a:r>
              <a:rPr lang="en-US" sz="4000" b="1" dirty="0" err="1"/>
              <a:t>wi</a:t>
            </a:r>
            <a:r>
              <a:rPr lang="en-US" sz="4000" b="1" dirty="0"/>
              <a:t> `</a:t>
            </a:r>
            <a:r>
              <a:rPr lang="en-US" sz="4000" b="1" dirty="0" err="1"/>
              <a:t>nte</a:t>
            </a:r>
            <a:r>
              <a:rPr lang="en-US" sz="4000" b="1" dirty="0"/>
              <a:t> \</a:t>
            </a:r>
            <a:r>
              <a:rPr lang="en-US" sz="4000" b="1" dirty="0" err="1"/>
              <a:t>anjaji</a:t>
            </a:r>
            <a:r>
              <a:rPr lang="ar-EG" sz="4000" b="1" dirty="0"/>
              <a:t> </a:t>
            </a:r>
            <a:r>
              <a:rPr lang="en-US" sz="4000" b="1" dirty="0" err="1"/>
              <a:t>nhet</a:t>
            </a:r>
            <a:r>
              <a:rPr lang="en-US" sz="4000" b="1" dirty="0"/>
              <a:t>\</a:t>
            </a:r>
            <a:r>
              <a:rPr lang="en-US" sz="4000" b="1" dirty="0" err="1"/>
              <a:t>hp</a:t>
            </a:r>
            <a:r>
              <a:rPr lang="en-US" sz="4000" b="1" dirty="0"/>
              <a:t> </a:t>
            </a:r>
            <a:r>
              <a:rPr lang="en-US" sz="4000" b="1" dirty="0" err="1"/>
              <a:t>nem</a:t>
            </a:r>
            <a:r>
              <a:rPr lang="en-US" sz="4000" b="1" dirty="0"/>
              <a:t> </a:t>
            </a:r>
            <a:r>
              <a:rPr lang="en-US" sz="4000" b="1" dirty="0" err="1"/>
              <a:t>nheqouwn</a:t>
            </a:r>
            <a:r>
              <a:rPr lang="en-US" sz="4000" b="1" dirty="0"/>
              <a:t>\ `</a:t>
            </a:r>
            <a:r>
              <a:rPr lang="en-US" sz="4000" b="1" dirty="0" err="1"/>
              <a:t>ebol</a:t>
            </a:r>
            <a:endParaRPr lang="en-US" sz="4000" b="1" dirty="0"/>
          </a:p>
        </p:txBody>
      </p:sp>
    </p:spTree>
    <p:extLst>
      <p:ext uri="{BB962C8B-B14F-4D97-AF65-F5344CB8AC3E}">
        <p14:creationId xmlns:p14="http://schemas.microsoft.com/office/powerpoint/2010/main" val="205384853"/>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خين أوو شيريه إفؤواب: </a:t>
            </a:r>
            <a:endParaRPr lang="en-US" dirty="0"/>
          </a:p>
        </p:txBody>
      </p:sp>
      <p:sp>
        <p:nvSpPr>
          <p:cNvPr id="4" name="Text Placeholder 3"/>
          <p:cNvSpPr>
            <a:spLocks noGrp="1"/>
          </p:cNvSpPr>
          <p:nvPr>
            <p:ph type="body" sz="quarter" idx="3"/>
          </p:nvPr>
        </p:nvSpPr>
        <p:spPr/>
        <p:txBody>
          <a:bodyPr/>
          <a:lstStyle/>
          <a:p>
            <a:r>
              <a:rPr lang="fr-FR" dirty="0"/>
              <a:t>&lt;</a:t>
            </a:r>
            <a:r>
              <a:rPr lang="fr-FR" dirty="0" err="1"/>
              <a:t>ere</a:t>
            </a:r>
            <a:r>
              <a:rPr lang="fr-FR" dirty="0"/>
              <a:t> ne Maria@ </a:t>
            </a:r>
            <a:r>
              <a:rPr lang="fr-FR" dirty="0" err="1"/>
              <a:t>qen</a:t>
            </a:r>
            <a:r>
              <a:rPr lang="fr-FR" dirty="0"/>
              <a:t> </a:t>
            </a:r>
            <a:r>
              <a:rPr lang="fr-FR" dirty="0" err="1"/>
              <a:t>ou,ere</a:t>
            </a:r>
            <a:r>
              <a:rPr lang="fr-FR" dirty="0"/>
              <a:t> </a:t>
            </a:r>
            <a:r>
              <a:rPr lang="fr-FR" dirty="0" err="1"/>
              <a:t>efouab</a:t>
            </a:r>
            <a:r>
              <a:rPr lang="fr-FR" dirty="0"/>
              <a:t>@ </a:t>
            </a:r>
            <a:endParaRPr lang="en-US" dirty="0"/>
          </a:p>
        </p:txBody>
      </p:sp>
      <p:sp>
        <p:nvSpPr>
          <p:cNvPr id="2" name="Title 1"/>
          <p:cNvSpPr>
            <a:spLocks noGrp="1"/>
          </p:cNvSpPr>
          <p:nvPr>
            <p:ph type="title"/>
          </p:nvPr>
        </p:nvSpPr>
        <p:spPr/>
        <p:txBody>
          <a:bodyPr/>
          <a:lstStyle/>
          <a:p>
            <a:r>
              <a:rPr lang="ar-EG" dirty="0"/>
              <a:t>السلام لك يا مريم، سلامٌ مقدَّسٌ، </a:t>
            </a:r>
            <a:endParaRPr lang="en-US" dirty="0"/>
          </a:p>
        </p:txBody>
      </p:sp>
    </p:spTree>
    <p:extLst>
      <p:ext uri="{BB962C8B-B14F-4D97-AF65-F5344CB8AC3E}">
        <p14:creationId xmlns:p14="http://schemas.microsoft.com/office/powerpoint/2010/main" val="2782437410"/>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إثماڤ إمفي إثؤواب.</a:t>
            </a:r>
          </a:p>
        </p:txBody>
      </p:sp>
      <p:sp>
        <p:nvSpPr>
          <p:cNvPr id="4" name="Text Placeholder 3"/>
          <p:cNvSpPr>
            <a:spLocks noGrp="1"/>
          </p:cNvSpPr>
          <p:nvPr>
            <p:ph type="body" sz="quarter" idx="3"/>
          </p:nvPr>
        </p:nvSpPr>
        <p:spPr/>
        <p:txBody>
          <a:bodyPr/>
          <a:lstStyle/>
          <a:p>
            <a:r>
              <a:rPr lang="fr-FR" dirty="0"/>
              <a:t>,</a:t>
            </a:r>
            <a:r>
              <a:rPr lang="fr-FR" dirty="0" err="1"/>
              <a:t>ere</a:t>
            </a:r>
            <a:r>
              <a:rPr lang="fr-FR" dirty="0"/>
              <a:t> ne Maria@ `;</a:t>
            </a:r>
            <a:r>
              <a:rPr lang="fr-FR" dirty="0" err="1"/>
              <a:t>mau</a:t>
            </a:r>
            <a:r>
              <a:rPr lang="fr-FR" dirty="0"/>
              <a:t> `</a:t>
            </a:r>
            <a:r>
              <a:rPr lang="fr-FR" dirty="0" err="1"/>
              <a:t>mvy`E;ouab</a:t>
            </a:r>
            <a:r>
              <a:rPr lang="fr-FR" dirty="0"/>
              <a:t>.</a:t>
            </a:r>
          </a:p>
        </p:txBody>
      </p:sp>
      <p:sp>
        <p:nvSpPr>
          <p:cNvPr id="2" name="Title 1"/>
          <p:cNvSpPr>
            <a:spLocks noGrp="1"/>
          </p:cNvSpPr>
          <p:nvPr>
            <p:ph type="title"/>
          </p:nvPr>
        </p:nvSpPr>
        <p:spPr/>
        <p:txBody>
          <a:bodyPr/>
          <a:lstStyle/>
          <a:p>
            <a:r>
              <a:rPr lang="ar-EG" dirty="0"/>
              <a:t>السلام لك يا مريم، أم القدوس.</a:t>
            </a:r>
            <a:endParaRPr lang="en-US" dirty="0"/>
          </a:p>
        </p:txBody>
      </p:sp>
    </p:spTree>
    <p:extLst>
      <p:ext uri="{BB962C8B-B14F-4D97-AF65-F5344CB8AC3E}">
        <p14:creationId xmlns:p14="http://schemas.microsoft.com/office/powerpoint/2010/main" val="204717560"/>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spcBef>
                <a:spcPct val="20000"/>
              </a:spcBef>
              <a:spcAft>
                <a:spcPct val="0"/>
              </a:spcAft>
            </a:pPr>
            <a:r>
              <a:rPr lang="ar-EG" sz="3600" dirty="0"/>
              <a:t>السلام لميخائيل، رئيس الملائكة العظيم</a:t>
            </a:r>
          </a:p>
        </p:txBody>
      </p:sp>
      <p:sp>
        <p:nvSpPr>
          <p:cNvPr id="3" name="Text Placeholder 2"/>
          <p:cNvSpPr>
            <a:spLocks noGrp="1"/>
          </p:cNvSpPr>
          <p:nvPr>
            <p:ph type="body" idx="1"/>
          </p:nvPr>
        </p:nvSpPr>
        <p:spPr>
          <a:xfrm>
            <a:off x="0" y="6237312"/>
            <a:ext cx="9143999" cy="605937"/>
          </a:xfrm>
        </p:spPr>
        <p:txBody>
          <a:bodyPr/>
          <a:lstStyle/>
          <a:p>
            <a:pPr lvl="0" fontAlgn="base">
              <a:spcAft>
                <a:spcPct val="0"/>
              </a:spcAft>
              <a:defRPr/>
            </a:pPr>
            <a:r>
              <a:rPr lang="ar-EG" dirty="0"/>
              <a:t>شيري ميخائيل: بي نيشتي إن أرشي أنجيلوس</a:t>
            </a:r>
          </a:p>
        </p:txBody>
      </p:sp>
      <p:sp>
        <p:nvSpPr>
          <p:cNvPr id="4" name="Text Placeholder 3"/>
          <p:cNvSpPr>
            <a:spLocks noGrp="1"/>
          </p:cNvSpPr>
          <p:nvPr>
            <p:ph type="body" sz="quarter" idx="3"/>
          </p:nvPr>
        </p:nvSpPr>
        <p:spPr>
          <a:xfrm>
            <a:off x="-1" y="5378496"/>
            <a:ext cx="9144000" cy="627794"/>
          </a:xfrm>
        </p:spPr>
        <p:txBody>
          <a:bodyPr/>
          <a:lstStyle/>
          <a:p>
            <a:pPr rtl="0"/>
            <a:r>
              <a:rPr lang="en-US" sz="3600" b="1" dirty="0">
                <a:effectLst/>
                <a:latin typeface="Avva_Shenouda" panose="020B0500000000000000" pitchFamily="34" charset="0"/>
              </a:rPr>
              <a:t>Xere Mixa3l : pini25 `narx3 </a:t>
            </a:r>
            <a:r>
              <a:rPr lang="en-US" sz="3600" b="1" dirty="0" err="1">
                <a:effectLst/>
                <a:latin typeface="Avva_Shenouda" panose="020B0500000000000000" pitchFamily="34" charset="0"/>
              </a:rPr>
              <a:t>ajjeloc</a:t>
            </a:r>
            <a:endParaRPr lang="en-US" sz="3600" b="1" dirty="0">
              <a:effectLst/>
              <a:latin typeface="Avva_Shenouda" panose="020B0500000000000000" pitchFamily="34" charset="0"/>
            </a:endParaRPr>
          </a:p>
        </p:txBody>
      </p:sp>
    </p:spTree>
    <p:extLst>
      <p:ext uri="{BB962C8B-B14F-4D97-AF65-F5344CB8AC3E}">
        <p14:creationId xmlns:p14="http://schemas.microsoft.com/office/powerpoint/2010/main" val="1219298791"/>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627809"/>
          </a:xfrm>
        </p:spPr>
        <p:txBody>
          <a:bodyPr/>
          <a:lstStyle/>
          <a:p>
            <a:pPr lvl="0" fontAlgn="base">
              <a:spcBef>
                <a:spcPct val="20000"/>
              </a:spcBef>
              <a:spcAft>
                <a:spcPct val="0"/>
              </a:spcAft>
            </a:pPr>
            <a:r>
              <a:rPr lang="ar-EG" sz="3600" dirty="0"/>
              <a:t>المنادي بالخلاص، الذى للقيامة</a:t>
            </a:r>
          </a:p>
        </p:txBody>
      </p:sp>
      <p:sp>
        <p:nvSpPr>
          <p:cNvPr id="3" name="Text Placeholder 2"/>
          <p:cNvSpPr>
            <a:spLocks noGrp="1"/>
          </p:cNvSpPr>
          <p:nvPr>
            <p:ph type="body" idx="1"/>
          </p:nvPr>
        </p:nvSpPr>
        <p:spPr>
          <a:xfrm>
            <a:off x="0" y="6237312"/>
            <a:ext cx="9143999" cy="605937"/>
          </a:xfrm>
        </p:spPr>
        <p:txBody>
          <a:bodyPr/>
          <a:lstStyle/>
          <a:p>
            <a:pPr lvl="0" fontAlgn="base">
              <a:spcAft>
                <a:spcPct val="0"/>
              </a:spcAft>
              <a:defRPr/>
            </a:pPr>
            <a:r>
              <a:rPr lang="ar-EG" dirty="0"/>
              <a:t>بي كريمان إن أوجاى : إنتى تي آناسطاسيس.</a:t>
            </a:r>
          </a:p>
        </p:txBody>
      </p:sp>
      <p:sp>
        <p:nvSpPr>
          <p:cNvPr id="4" name="Text Placeholder 3"/>
          <p:cNvSpPr>
            <a:spLocks noGrp="1"/>
          </p:cNvSpPr>
          <p:nvPr>
            <p:ph type="body" sz="quarter" idx="3"/>
          </p:nvPr>
        </p:nvSpPr>
        <p:spPr>
          <a:xfrm>
            <a:off x="0" y="5272187"/>
            <a:ext cx="9144000" cy="685851"/>
          </a:xfrm>
        </p:spPr>
        <p:txBody>
          <a:bodyPr/>
          <a:lstStyle/>
          <a:p>
            <a:pPr rtl="0"/>
            <a:r>
              <a:rPr lang="en-US" sz="3600" b="1" dirty="0" err="1">
                <a:effectLst/>
                <a:latin typeface="Avva_Shenouda" panose="020B0500000000000000" pitchFamily="34" charset="0"/>
              </a:rPr>
              <a:t>pi`xriman</a:t>
            </a:r>
            <a:r>
              <a:rPr lang="en-US" sz="3600" b="1" dirty="0">
                <a:effectLst/>
                <a:latin typeface="Avva_Shenouda" panose="020B0500000000000000" pitchFamily="34" charset="0"/>
              </a:rPr>
              <a:t> `novgai : `</a:t>
            </a:r>
            <a:r>
              <a:rPr lang="en-US" sz="3600" b="1" dirty="0" err="1">
                <a:effectLst/>
                <a:latin typeface="Avva_Shenouda" panose="020B0500000000000000" pitchFamily="34" charset="0"/>
              </a:rPr>
              <a:t>nte</a:t>
            </a:r>
            <a:r>
              <a:rPr lang="en-US" sz="3600" b="1" dirty="0">
                <a:effectLst/>
                <a:latin typeface="Avva_Shenouda" panose="020B0500000000000000" pitchFamily="34" charset="0"/>
              </a:rPr>
              <a:t> 5anactacic</a:t>
            </a:r>
          </a:p>
        </p:txBody>
      </p:sp>
    </p:spTree>
    <p:extLst>
      <p:ext uri="{BB962C8B-B14F-4D97-AF65-F5344CB8AC3E}">
        <p14:creationId xmlns:p14="http://schemas.microsoft.com/office/powerpoint/2010/main" val="199190970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شيروبيم: شيريه ني سيرافيم: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ni</a:t>
            </a:r>
            <a:r>
              <a:rPr lang="en-US" dirty="0"/>
              <a:t>&lt;</a:t>
            </a:r>
            <a:r>
              <a:rPr lang="en-US" dirty="0" err="1"/>
              <a:t>eroubim</a:t>
            </a:r>
            <a:r>
              <a:rPr lang="en-US" dirty="0"/>
              <a:t>@ ,ere </a:t>
            </a:r>
            <a:r>
              <a:rPr lang="en-US" dirty="0" err="1"/>
              <a:t>niCeravim</a:t>
            </a:r>
            <a:r>
              <a:rPr lang="en-US" dirty="0"/>
              <a:t>@ </a:t>
            </a:r>
          </a:p>
        </p:txBody>
      </p:sp>
      <p:sp>
        <p:nvSpPr>
          <p:cNvPr id="2" name="Title 1"/>
          <p:cNvSpPr>
            <a:spLocks noGrp="1"/>
          </p:cNvSpPr>
          <p:nvPr>
            <p:ph type="title"/>
          </p:nvPr>
        </p:nvSpPr>
        <p:spPr/>
        <p:txBody>
          <a:bodyPr/>
          <a:lstStyle/>
          <a:p>
            <a:r>
              <a:rPr lang="ar-EG" dirty="0"/>
              <a:t>السلام للشاروبيم، السلام للسارافيم، </a:t>
            </a:r>
            <a:endParaRPr lang="en-US" dirty="0"/>
          </a:p>
        </p:txBody>
      </p:sp>
    </p:spTree>
    <p:extLst>
      <p:ext uri="{BB962C8B-B14F-4D97-AF65-F5344CB8AC3E}">
        <p14:creationId xmlns:p14="http://schemas.microsoft.com/office/powerpoint/2010/main" val="198589444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طاغما تيرو: إن إيبورانيون.</a:t>
            </a:r>
          </a:p>
        </p:txBody>
      </p:sp>
      <p:sp>
        <p:nvSpPr>
          <p:cNvPr id="4" name="Text Placeholder 3"/>
          <p:cNvSpPr>
            <a:spLocks noGrp="1"/>
          </p:cNvSpPr>
          <p:nvPr>
            <p:ph type="body" sz="quarter" idx="3"/>
          </p:nvPr>
        </p:nvSpPr>
        <p:spPr/>
        <p:txBody>
          <a:bodyPr/>
          <a:lstStyle/>
          <a:p>
            <a:r>
              <a:rPr lang="en-US" dirty="0"/>
              <a:t>,ere </a:t>
            </a:r>
            <a:r>
              <a:rPr lang="en-US" dirty="0" err="1"/>
              <a:t>nitagma</a:t>
            </a:r>
            <a:r>
              <a:rPr lang="en-US" dirty="0"/>
              <a:t> </a:t>
            </a:r>
            <a:r>
              <a:rPr lang="en-US" dirty="0" err="1"/>
              <a:t>tyrou</a:t>
            </a:r>
            <a:r>
              <a:rPr lang="en-US" dirty="0"/>
              <a:t>@ `</a:t>
            </a:r>
            <a:r>
              <a:rPr lang="en-US" dirty="0" err="1"/>
              <a:t>n`epouranion</a:t>
            </a:r>
            <a:r>
              <a:rPr lang="en-US" dirty="0"/>
              <a:t>.</a:t>
            </a:r>
          </a:p>
        </p:txBody>
      </p:sp>
      <p:sp>
        <p:nvSpPr>
          <p:cNvPr id="2" name="Title 1"/>
          <p:cNvSpPr>
            <a:spLocks noGrp="1"/>
          </p:cNvSpPr>
          <p:nvPr>
            <p:ph type="title"/>
          </p:nvPr>
        </p:nvSpPr>
        <p:spPr/>
        <p:txBody>
          <a:bodyPr/>
          <a:lstStyle/>
          <a:p>
            <a:r>
              <a:rPr lang="ar-EG" dirty="0"/>
              <a:t>السلام لجميع، الطغمات السمائية.</a:t>
            </a:r>
            <a:endParaRPr lang="en-US" dirty="0"/>
          </a:p>
        </p:txBody>
      </p:sp>
      <p:sp>
        <p:nvSpPr>
          <p:cNvPr id="8"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85492328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يوأنِس: بي نيشتي إم إبروذروموس: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Iwannyc</a:t>
            </a:r>
            <a:r>
              <a:rPr lang="en-US" dirty="0"/>
              <a:t>@ </a:t>
            </a:r>
            <a:r>
              <a:rPr lang="en-US" dirty="0" err="1"/>
              <a:t>pinis</a:t>
            </a:r>
            <a:r>
              <a:rPr lang="en-US" dirty="0"/>
              <a:t>] `</a:t>
            </a:r>
            <a:r>
              <a:rPr lang="en-US" dirty="0" err="1"/>
              <a:t>m`prodromoc</a:t>
            </a:r>
            <a:r>
              <a:rPr lang="en-US" dirty="0"/>
              <a:t>@</a:t>
            </a:r>
          </a:p>
        </p:txBody>
      </p:sp>
      <p:sp>
        <p:nvSpPr>
          <p:cNvPr id="2" name="Title 1"/>
          <p:cNvSpPr>
            <a:spLocks noGrp="1"/>
          </p:cNvSpPr>
          <p:nvPr>
            <p:ph type="title"/>
          </p:nvPr>
        </p:nvSpPr>
        <p:spPr/>
        <p:txBody>
          <a:bodyPr/>
          <a:lstStyle/>
          <a:p>
            <a:r>
              <a:rPr lang="ar-EG" dirty="0"/>
              <a:t>السلام ليوحنا، السابق العظيم،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697455801"/>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شيريه بي أوويب: إب سينجينيس إن إممانوئيل .</a:t>
            </a:r>
          </a:p>
        </p:txBody>
      </p:sp>
      <p:sp>
        <p:nvSpPr>
          <p:cNvPr id="4" name="Text Placeholder 3"/>
          <p:cNvSpPr>
            <a:spLocks noGrp="1"/>
          </p:cNvSpPr>
          <p:nvPr>
            <p:ph type="body" sz="quarter" idx="3"/>
          </p:nvPr>
        </p:nvSpPr>
        <p:spPr/>
        <p:txBody>
          <a:bodyPr/>
          <a:lstStyle/>
          <a:p>
            <a:r>
              <a:rPr lang="en-US" sz="4400" dirty="0"/>
              <a:t>,ere </a:t>
            </a:r>
            <a:r>
              <a:rPr lang="en-US" sz="4400" dirty="0" err="1"/>
              <a:t>piouyb</a:t>
            </a:r>
            <a:r>
              <a:rPr lang="en-US" sz="4400" dirty="0"/>
              <a:t>@ `</a:t>
            </a:r>
            <a:r>
              <a:rPr lang="en-US" sz="4400" dirty="0" err="1"/>
              <a:t>pceggenyc</a:t>
            </a:r>
            <a:r>
              <a:rPr lang="en-US" sz="4400" dirty="0"/>
              <a:t> `</a:t>
            </a:r>
            <a:r>
              <a:rPr lang="en-US" sz="4400" dirty="0" err="1"/>
              <a:t>nEmmanouyl</a:t>
            </a:r>
            <a:r>
              <a:rPr lang="en-US" sz="4400" dirty="0"/>
              <a:t>.</a:t>
            </a:r>
          </a:p>
        </p:txBody>
      </p:sp>
      <p:sp>
        <p:nvSpPr>
          <p:cNvPr id="2" name="Title 1"/>
          <p:cNvSpPr>
            <a:spLocks noGrp="1"/>
          </p:cNvSpPr>
          <p:nvPr>
            <p:ph type="title"/>
          </p:nvPr>
        </p:nvSpPr>
        <p:spPr/>
        <p:txBody>
          <a:bodyPr/>
          <a:lstStyle/>
          <a:p>
            <a:r>
              <a:rPr lang="ar-EG" dirty="0"/>
              <a:t>السلام للكاهن، نسيب عمانوئيل.</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2354681327"/>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شيريه ناتشويس إنيوتي: إن أبوسطولوس: </a:t>
            </a:r>
            <a:endParaRPr lang="en-US" sz="4400" dirty="0"/>
          </a:p>
        </p:txBody>
      </p:sp>
      <p:sp>
        <p:nvSpPr>
          <p:cNvPr id="4" name="Text Placeholder 3"/>
          <p:cNvSpPr>
            <a:spLocks noGrp="1"/>
          </p:cNvSpPr>
          <p:nvPr>
            <p:ph type="body" sz="quarter" idx="3"/>
          </p:nvPr>
        </p:nvSpPr>
        <p:spPr/>
        <p:txBody>
          <a:bodyPr/>
          <a:lstStyle/>
          <a:p>
            <a:r>
              <a:rPr lang="en-US" sz="4800" dirty="0"/>
              <a:t>&lt;ere </a:t>
            </a:r>
            <a:r>
              <a:rPr lang="en-US" sz="4800" dirty="0" err="1"/>
              <a:t>na</a:t>
            </a:r>
            <a:r>
              <a:rPr lang="en-US" sz="4800" dirty="0"/>
              <a:t>=o=c `</a:t>
            </a:r>
            <a:r>
              <a:rPr lang="en-US" sz="4800" dirty="0" err="1"/>
              <a:t>nio</a:t>
            </a:r>
            <a:r>
              <a:rPr lang="en-US" sz="4800" dirty="0"/>
              <a:t>]@ `</a:t>
            </a:r>
            <a:r>
              <a:rPr lang="en-US" sz="4800" dirty="0" err="1"/>
              <a:t>n`apoctoloc</a:t>
            </a:r>
            <a:r>
              <a:rPr lang="en-US" sz="4800" dirty="0"/>
              <a:t>@</a:t>
            </a:r>
          </a:p>
        </p:txBody>
      </p:sp>
      <p:sp>
        <p:nvSpPr>
          <p:cNvPr id="2" name="Title 1"/>
          <p:cNvSpPr>
            <a:spLocks noGrp="1"/>
          </p:cNvSpPr>
          <p:nvPr>
            <p:ph type="title"/>
          </p:nvPr>
        </p:nvSpPr>
        <p:spPr/>
        <p:txBody>
          <a:bodyPr/>
          <a:lstStyle/>
          <a:p>
            <a:r>
              <a:rPr lang="ar-EG" sz="4000" dirty="0"/>
              <a:t>السلام لسادتى، الآباء الرسل، </a:t>
            </a:r>
            <a:endParaRPr lang="en-US" sz="4000" dirty="0"/>
          </a:p>
        </p:txBody>
      </p:sp>
      <p:sp>
        <p:nvSpPr>
          <p:cNvPr id="6" name="Title 1">
            <a:hlinkClick r:id="rId2" action="ppaction://hlinksldjump"/>
          </p:cNvPr>
          <p:cNvSpPr txBox="1">
            <a:spLocks/>
          </p:cNvSpPr>
          <p:nvPr/>
        </p:nvSpPr>
        <p:spPr bwMode="auto">
          <a:xfrm>
            <a:off x="8040662" y="3942965"/>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4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72597036"/>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ني ماثيتيس: إنتيه بين تشويس إيسوس بخرستوس.</a:t>
            </a:r>
          </a:p>
        </p:txBody>
      </p:sp>
      <p:sp>
        <p:nvSpPr>
          <p:cNvPr id="4" name="Text Placeholder 3"/>
          <p:cNvSpPr>
            <a:spLocks noGrp="1"/>
          </p:cNvSpPr>
          <p:nvPr>
            <p:ph type="body" sz="quarter" idx="3"/>
          </p:nvPr>
        </p:nvSpPr>
        <p:spPr/>
        <p:txBody>
          <a:bodyPr/>
          <a:lstStyle/>
          <a:p>
            <a:r>
              <a:rPr lang="en-US" dirty="0"/>
              <a:t>,ere </a:t>
            </a:r>
            <a:r>
              <a:rPr lang="en-US" dirty="0" err="1"/>
              <a:t>nima;ytyc</a:t>
            </a:r>
            <a:r>
              <a:rPr lang="en-US" dirty="0"/>
              <a:t>@ `</a:t>
            </a:r>
            <a:r>
              <a:rPr lang="en-US" dirty="0" err="1"/>
              <a:t>nte</a:t>
            </a:r>
            <a:r>
              <a:rPr lang="en-US" dirty="0"/>
              <a:t> pen=o=c I=y=c P=,=c.</a:t>
            </a:r>
          </a:p>
        </p:txBody>
      </p:sp>
      <p:sp>
        <p:nvSpPr>
          <p:cNvPr id="2" name="Title 1"/>
          <p:cNvSpPr>
            <a:spLocks noGrp="1"/>
          </p:cNvSpPr>
          <p:nvPr>
            <p:ph type="title"/>
          </p:nvPr>
        </p:nvSpPr>
        <p:spPr/>
        <p:txBody>
          <a:bodyPr/>
          <a:lstStyle/>
          <a:p>
            <a:r>
              <a:rPr lang="ar-EG" dirty="0"/>
              <a:t>السلام لتلاميذ، ربنا يسوع المسيح.</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894316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sz="4800" dirty="0"/>
              <a:t>انزعها عنا </a:t>
            </a:r>
            <a:endParaRPr lang="en-US" sz="4800" dirty="0"/>
          </a:p>
        </p:txBody>
      </p:sp>
      <p:sp>
        <p:nvSpPr>
          <p:cNvPr id="6" name="Text Placeholder 5"/>
          <p:cNvSpPr>
            <a:spLocks noGrp="1"/>
          </p:cNvSpPr>
          <p:nvPr>
            <p:ph type="body" idx="1"/>
          </p:nvPr>
        </p:nvSpPr>
        <p:spPr>
          <a:xfrm>
            <a:off x="0" y="5943600"/>
            <a:ext cx="9143999" cy="808893"/>
          </a:xfrm>
        </p:spPr>
        <p:txBody>
          <a:bodyPr/>
          <a:lstStyle/>
          <a:p>
            <a:r>
              <a:rPr lang="ar-EG" sz="4400" dirty="0"/>
              <a:t>آليتو إيفول هارن</a:t>
            </a:r>
          </a:p>
        </p:txBody>
      </p:sp>
      <p:sp>
        <p:nvSpPr>
          <p:cNvPr id="7" name="Text Placeholder 6"/>
          <p:cNvSpPr>
            <a:spLocks noGrp="1"/>
          </p:cNvSpPr>
          <p:nvPr>
            <p:ph type="body" sz="quarter" idx="3"/>
          </p:nvPr>
        </p:nvSpPr>
        <p:spPr>
          <a:xfrm>
            <a:off x="0" y="5257800"/>
            <a:ext cx="9144000" cy="682357"/>
          </a:xfrm>
        </p:spPr>
        <p:txBody>
          <a:bodyPr/>
          <a:lstStyle/>
          <a:p>
            <a:r>
              <a:rPr lang="en-US" sz="4400" dirty="0" err="1"/>
              <a:t>Alitou</a:t>
            </a:r>
            <a:r>
              <a:rPr lang="en-US" sz="4400" dirty="0"/>
              <a:t>  `</a:t>
            </a:r>
            <a:r>
              <a:rPr lang="en-US" sz="4400" dirty="0" err="1"/>
              <a:t>ebol</a:t>
            </a:r>
            <a:r>
              <a:rPr lang="en-US" sz="4400" dirty="0"/>
              <a:t> \</a:t>
            </a:r>
            <a:r>
              <a:rPr lang="en-US" sz="4400" dirty="0" err="1"/>
              <a:t>aron</a:t>
            </a:r>
            <a:endParaRPr lang="en-US" sz="4400" dirty="0"/>
          </a:p>
        </p:txBody>
      </p:sp>
    </p:spTree>
    <p:extLst>
      <p:ext uri="{BB962C8B-B14F-4D97-AF65-F5344CB8AC3E}">
        <p14:creationId xmlns:p14="http://schemas.microsoft.com/office/powerpoint/2010/main" val="3441317629"/>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ناك أوبي مارتيروس: شيريه بي إڤ أنجيليستيس: </a:t>
            </a:r>
          </a:p>
        </p:txBody>
      </p:sp>
      <p:sp>
        <p:nvSpPr>
          <p:cNvPr id="4" name="Text Placeholder 3"/>
          <p:cNvSpPr>
            <a:spLocks noGrp="1"/>
          </p:cNvSpPr>
          <p:nvPr>
            <p:ph type="body" sz="quarter" idx="3"/>
          </p:nvPr>
        </p:nvSpPr>
        <p:spPr/>
        <p:txBody>
          <a:bodyPr/>
          <a:lstStyle/>
          <a:p>
            <a:r>
              <a:rPr lang="pl-PL" sz="3600" dirty="0"/>
              <a:t>&lt;ere nak `w pimarturoc@ ,ere pi`eu`aggelictyc@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للانجيلى،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528140255"/>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أبسطولوس:أڤا ماركوس بي ثيؤريموس.</a:t>
            </a:r>
          </a:p>
        </p:txBody>
      </p:sp>
      <p:sp>
        <p:nvSpPr>
          <p:cNvPr id="4" name="Text Placeholder 3"/>
          <p:cNvSpPr>
            <a:spLocks noGrp="1"/>
          </p:cNvSpPr>
          <p:nvPr>
            <p:ph type="body" sz="quarter" idx="3"/>
          </p:nvPr>
        </p:nvSpPr>
        <p:spPr/>
        <p:txBody>
          <a:bodyPr/>
          <a:lstStyle/>
          <a:p>
            <a:r>
              <a:rPr lang="en-US" dirty="0"/>
              <a:t>,ere </a:t>
            </a:r>
            <a:r>
              <a:rPr lang="en-US" dirty="0" err="1"/>
              <a:t>pi`apoctoloc</a:t>
            </a:r>
            <a:r>
              <a:rPr lang="en-US" dirty="0"/>
              <a:t>@ </a:t>
            </a:r>
            <a:r>
              <a:rPr lang="en-US" dirty="0" err="1"/>
              <a:t>Markoc</a:t>
            </a:r>
            <a:r>
              <a:rPr lang="en-US" dirty="0"/>
              <a:t> </a:t>
            </a:r>
            <a:r>
              <a:rPr lang="en-US" dirty="0" err="1"/>
              <a:t>pi;e`wrimoc</a:t>
            </a:r>
            <a:r>
              <a:rPr lang="en-US" dirty="0"/>
              <a:t>.</a:t>
            </a:r>
          </a:p>
        </p:txBody>
      </p:sp>
      <p:sp>
        <p:nvSpPr>
          <p:cNvPr id="2" name="Title 1"/>
          <p:cNvSpPr>
            <a:spLocks noGrp="1"/>
          </p:cNvSpPr>
          <p:nvPr>
            <p:ph type="title"/>
          </p:nvPr>
        </p:nvSpPr>
        <p:spPr/>
        <p:txBody>
          <a:bodyPr/>
          <a:lstStyle/>
          <a:p>
            <a:r>
              <a:rPr lang="ar-EG" dirty="0"/>
              <a:t>السلام للرسول، مرقس ناظر الإله.</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280987216"/>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ستيفانوس: بي شورب إممارتيروس: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Ctevanoc</a:t>
            </a:r>
            <a:r>
              <a:rPr lang="en-US" dirty="0"/>
              <a:t>@ </a:t>
            </a:r>
            <a:r>
              <a:rPr lang="en-US" dirty="0" err="1"/>
              <a:t>pisorp</a:t>
            </a:r>
            <a:r>
              <a:rPr lang="en-US" dirty="0"/>
              <a:t> `</a:t>
            </a:r>
            <a:r>
              <a:rPr lang="en-US" dirty="0" err="1"/>
              <a:t>mmarturoc</a:t>
            </a:r>
            <a:r>
              <a:rPr lang="en-US" dirty="0"/>
              <a:t>@ </a:t>
            </a:r>
          </a:p>
        </p:txBody>
      </p:sp>
      <p:sp>
        <p:nvSpPr>
          <p:cNvPr id="2" name="Title 1"/>
          <p:cNvSpPr>
            <a:spLocks noGrp="1"/>
          </p:cNvSpPr>
          <p:nvPr>
            <p:ph type="title"/>
          </p:nvPr>
        </p:nvSpPr>
        <p:spPr/>
        <p:txBody>
          <a:bodyPr/>
          <a:lstStyle/>
          <a:p>
            <a:r>
              <a:rPr lang="ar-EG" dirty="0"/>
              <a:t>السلام لإسطفانوس، أول الشهداء،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077547535"/>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أرشي ذيَّاكون: أووه إت إسماروؤت.</a:t>
            </a:r>
          </a:p>
        </p:txBody>
      </p:sp>
      <p:sp>
        <p:nvSpPr>
          <p:cNvPr id="4" name="Text Placeholder 3"/>
          <p:cNvSpPr>
            <a:spLocks noGrp="1"/>
          </p:cNvSpPr>
          <p:nvPr>
            <p:ph type="body" sz="quarter" idx="3"/>
          </p:nvPr>
        </p:nvSpPr>
        <p:spPr>
          <a:xfrm>
            <a:off x="0" y="5229200"/>
            <a:ext cx="9144000" cy="682357"/>
          </a:xfrm>
        </p:spPr>
        <p:txBody>
          <a:bodyPr/>
          <a:lstStyle/>
          <a:p>
            <a:r>
              <a:rPr lang="en-US" sz="4400" dirty="0"/>
              <a:t>,ere </a:t>
            </a:r>
            <a:r>
              <a:rPr lang="en-US" sz="4400" dirty="0" err="1"/>
              <a:t>pi`ar,idiakwn</a:t>
            </a:r>
            <a:r>
              <a:rPr lang="en-US" sz="4400" dirty="0"/>
              <a:t>@ </a:t>
            </a:r>
            <a:r>
              <a:rPr lang="en-US" sz="4400" dirty="0" err="1"/>
              <a:t>ouoh</a:t>
            </a:r>
            <a:r>
              <a:rPr lang="en-US" sz="4400" dirty="0"/>
              <a:t> `</a:t>
            </a:r>
            <a:r>
              <a:rPr lang="en-US" sz="4400" dirty="0" err="1"/>
              <a:t>t`cmarwout</a:t>
            </a:r>
            <a:r>
              <a:rPr lang="en-US" sz="4400" dirty="0"/>
              <a:t>.</a:t>
            </a:r>
          </a:p>
        </p:txBody>
      </p:sp>
      <p:sp>
        <p:nvSpPr>
          <p:cNvPr id="2" name="Title 1"/>
          <p:cNvSpPr>
            <a:spLocks noGrp="1"/>
          </p:cNvSpPr>
          <p:nvPr>
            <p:ph type="title"/>
          </p:nvPr>
        </p:nvSpPr>
        <p:spPr/>
        <p:txBody>
          <a:bodyPr/>
          <a:lstStyle/>
          <a:p>
            <a:r>
              <a:rPr lang="ar-EG" dirty="0"/>
              <a:t>السلام لرئيس الشمامسة، المُبارك.</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4091360584"/>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93296"/>
            <a:ext cx="9143999" cy="605937"/>
          </a:xfrm>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a:xfrm>
            <a:off x="0" y="5229200"/>
            <a:ext cx="9144000" cy="682357"/>
          </a:xfrm>
        </p:spPr>
        <p:txBody>
          <a:bodyPr/>
          <a:lstStyle/>
          <a:p>
            <a:r>
              <a:rPr lang="pl-PL" sz="3600" dirty="0"/>
              <a:t>&lt;ere nak `w pimarturoc@ ,ere piswij `ngenneoc@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للشجاع البطل،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225974248"/>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بي أثلوفوروس: باتشويس أبؤرو جيـــؤرجيــــوس.</a:t>
            </a:r>
          </a:p>
        </p:txBody>
      </p:sp>
      <p:sp>
        <p:nvSpPr>
          <p:cNvPr id="4" name="Text Placeholder 3"/>
          <p:cNvSpPr>
            <a:spLocks noGrp="1"/>
          </p:cNvSpPr>
          <p:nvPr>
            <p:ph type="body" sz="quarter" idx="3"/>
          </p:nvPr>
        </p:nvSpPr>
        <p:spPr/>
        <p:txBody>
          <a:bodyPr/>
          <a:lstStyle/>
          <a:p>
            <a:r>
              <a:rPr lang="pt-BR" dirty="0"/>
              <a:t>,ere pi`a;lovoroc@ pa=o=c `pouro Ge`wrgioc.</a:t>
            </a:r>
          </a:p>
        </p:txBody>
      </p:sp>
      <p:sp>
        <p:nvSpPr>
          <p:cNvPr id="2" name="Title 1"/>
          <p:cNvSpPr>
            <a:spLocks noGrp="1"/>
          </p:cNvSpPr>
          <p:nvPr>
            <p:ph type="title"/>
          </p:nvPr>
        </p:nvSpPr>
        <p:spPr/>
        <p:txBody>
          <a:bodyPr/>
          <a:lstStyle/>
          <a:p>
            <a:r>
              <a:rPr lang="ar-EG" dirty="0"/>
              <a:t>السلام للابس الجهاد، ســـــيدي المـلك جورجيـوس.</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530899283"/>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p:txBody>
          <a:bodyPr/>
          <a:lstStyle/>
          <a:p>
            <a:r>
              <a:rPr lang="pl-PL" sz="3600" dirty="0"/>
              <a:t>&lt;ere nak `w pimarturoc@ ,ere piswij `ngenneoc@ </a:t>
            </a:r>
            <a:endParaRPr lang="en-US" sz="3600" dirty="0"/>
          </a:p>
        </p:txBody>
      </p:sp>
      <p:sp>
        <p:nvSpPr>
          <p:cNvPr id="2" name="Title 1"/>
          <p:cNvSpPr>
            <a:spLocks noGrp="1"/>
          </p:cNvSpPr>
          <p:nvPr>
            <p:ph type="title"/>
          </p:nvPr>
        </p:nvSpPr>
        <p:spPr/>
        <p:txBody>
          <a:bodyPr/>
          <a:lstStyle/>
          <a:p>
            <a:r>
              <a:rPr lang="ar-EG" sz="3600" dirty="0"/>
              <a:t>السلام لك أيها الشهيد، السلام للشجاع البطل، </a:t>
            </a:r>
            <a:endParaRPr lang="en-US" sz="3600"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707137432"/>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أثلوفوروس: فيلوباتير ميركوريوس</a:t>
            </a:r>
          </a:p>
        </p:txBody>
      </p:sp>
      <p:sp>
        <p:nvSpPr>
          <p:cNvPr id="4" name="Text Placeholder 3"/>
          <p:cNvSpPr>
            <a:spLocks noGrp="1"/>
          </p:cNvSpPr>
          <p:nvPr>
            <p:ph type="body" sz="quarter" idx="3"/>
          </p:nvPr>
        </p:nvSpPr>
        <p:spPr/>
        <p:txBody>
          <a:bodyPr/>
          <a:lstStyle/>
          <a:p>
            <a:r>
              <a:rPr lang="en-US" sz="3600" dirty="0"/>
              <a:t>,ere </a:t>
            </a:r>
            <a:r>
              <a:rPr lang="en-US" sz="3600" dirty="0" err="1"/>
              <a:t>pi`a;lovoroc</a:t>
            </a:r>
            <a:r>
              <a:rPr lang="en-US" sz="3600" dirty="0"/>
              <a:t>@ </a:t>
            </a:r>
            <a:r>
              <a:rPr lang="en-US" sz="3600" dirty="0" err="1"/>
              <a:t>Vilopatyr</a:t>
            </a:r>
            <a:r>
              <a:rPr lang="en-US" sz="3600" dirty="0"/>
              <a:t> </a:t>
            </a:r>
            <a:r>
              <a:rPr lang="en-US" sz="3600" dirty="0" err="1"/>
              <a:t>Merkourioc</a:t>
            </a:r>
            <a:r>
              <a:rPr lang="en-US" sz="3600" dirty="0"/>
              <a:t>.</a:t>
            </a:r>
          </a:p>
        </p:txBody>
      </p:sp>
      <p:sp>
        <p:nvSpPr>
          <p:cNvPr id="2" name="Title 1"/>
          <p:cNvSpPr>
            <a:spLocks noGrp="1"/>
          </p:cNvSpPr>
          <p:nvPr>
            <p:ph type="title"/>
          </p:nvPr>
        </p:nvSpPr>
        <p:spPr/>
        <p:txBody>
          <a:bodyPr/>
          <a:lstStyle/>
          <a:p>
            <a:r>
              <a:rPr lang="ar-EG" sz="3600" dirty="0"/>
              <a:t>السلام للابس الجهاد، فيلوباتير مرقوريوس</a:t>
            </a:r>
            <a:endParaRPr lang="en-US" sz="3600"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533451446"/>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p:txBody>
          <a:bodyPr/>
          <a:lstStyle/>
          <a:p>
            <a:r>
              <a:rPr lang="pl-PL" sz="3600" dirty="0">
                <a:effectLst/>
              </a:rPr>
              <a:t>&lt;ere nak `w pimarturoc@ ,ere piswij `ngenneoc@ </a:t>
            </a:r>
            <a:endParaRPr lang="en-US" sz="3600" dirty="0">
              <a:effectLst/>
            </a:endParaRPr>
          </a:p>
        </p:txBody>
      </p:sp>
      <p:sp>
        <p:nvSpPr>
          <p:cNvPr id="2" name="Title 1"/>
          <p:cNvSpPr>
            <a:spLocks noGrp="1"/>
          </p:cNvSpPr>
          <p:nvPr>
            <p:ph type="title"/>
          </p:nvPr>
        </p:nvSpPr>
        <p:spPr/>
        <p:txBody>
          <a:bodyPr/>
          <a:lstStyle/>
          <a:p>
            <a:r>
              <a:rPr lang="ar-EG" sz="3600" dirty="0"/>
              <a:t>السلام لك أيها الشهيد، السلام للشجاع البطل، </a:t>
            </a:r>
            <a:endParaRPr lang="en-US" sz="3600"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2544382004"/>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135431"/>
            <a:ext cx="9143999" cy="605937"/>
          </a:xfrm>
        </p:spPr>
        <p:txBody>
          <a:bodyPr/>
          <a:lstStyle/>
          <a:p>
            <a:r>
              <a:rPr lang="ar-EG" dirty="0"/>
              <a:t>شيريه بي أثلوفوروس: بي أجيّوس أبا مينا.</a:t>
            </a:r>
            <a:endParaRPr lang="en-US" dirty="0"/>
          </a:p>
        </p:txBody>
      </p:sp>
      <p:sp>
        <p:nvSpPr>
          <p:cNvPr id="4" name="Text Placeholder 3"/>
          <p:cNvSpPr>
            <a:spLocks noGrp="1"/>
          </p:cNvSpPr>
          <p:nvPr>
            <p:ph type="body" sz="quarter" idx="3"/>
          </p:nvPr>
        </p:nvSpPr>
        <p:spPr>
          <a:xfrm>
            <a:off x="0" y="5194915"/>
            <a:ext cx="9144000" cy="682357"/>
          </a:xfrm>
        </p:spPr>
        <p:txBody>
          <a:bodyPr/>
          <a:lstStyle/>
          <a:p>
            <a:r>
              <a:rPr lang="it-IT" dirty="0"/>
              <a:t>,ere pi`a;lovoroc@ Piagioc appa Myna</a:t>
            </a:r>
          </a:p>
        </p:txBody>
      </p:sp>
      <p:sp>
        <p:nvSpPr>
          <p:cNvPr id="2" name="Title 1"/>
          <p:cNvSpPr>
            <a:spLocks noGrp="1"/>
          </p:cNvSpPr>
          <p:nvPr>
            <p:ph type="title"/>
          </p:nvPr>
        </p:nvSpPr>
        <p:spPr/>
        <p:txBody>
          <a:bodyPr/>
          <a:lstStyle/>
          <a:p>
            <a:r>
              <a:rPr lang="ar-EG" sz="3600" dirty="0"/>
              <a:t>السلام للابس الجهاد، القديس أبا مينا</a:t>
            </a:r>
            <a:endParaRPr lang="en-US" sz="3600"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2479630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وعن سائر شعبك</a:t>
            </a:r>
            <a:endParaRPr lang="en-US" sz="4400" dirty="0"/>
          </a:p>
        </p:txBody>
      </p:sp>
      <p:sp>
        <p:nvSpPr>
          <p:cNvPr id="6" name="Text Placeholder 5"/>
          <p:cNvSpPr>
            <a:spLocks noGrp="1"/>
          </p:cNvSpPr>
          <p:nvPr>
            <p:ph type="body" idx="1"/>
          </p:nvPr>
        </p:nvSpPr>
        <p:spPr/>
        <p:txBody>
          <a:bodyPr/>
          <a:lstStyle/>
          <a:p>
            <a:r>
              <a:rPr lang="ar-EG" sz="4400" dirty="0"/>
              <a:t>نيم إيفول ها بيك لاؤس تيرف</a:t>
            </a:r>
          </a:p>
        </p:txBody>
      </p:sp>
      <p:sp>
        <p:nvSpPr>
          <p:cNvPr id="7" name="Text Placeholder 6"/>
          <p:cNvSpPr>
            <a:spLocks noGrp="1"/>
          </p:cNvSpPr>
          <p:nvPr>
            <p:ph type="body" sz="quarter" idx="3"/>
          </p:nvPr>
        </p:nvSpPr>
        <p:spPr>
          <a:xfrm>
            <a:off x="0" y="5372293"/>
            <a:ext cx="9144000" cy="682357"/>
          </a:xfrm>
        </p:spPr>
        <p:txBody>
          <a:bodyPr/>
          <a:lstStyle/>
          <a:p>
            <a:r>
              <a:rPr lang="pt-BR" sz="5400" dirty="0"/>
              <a:t>Nem `ebol \a peklaoc thrf</a:t>
            </a:r>
          </a:p>
        </p:txBody>
      </p:sp>
    </p:spTree>
    <p:extLst>
      <p:ext uri="{BB962C8B-B14F-4D97-AF65-F5344CB8AC3E}">
        <p14:creationId xmlns:p14="http://schemas.microsoft.com/office/powerpoint/2010/main" val="2128981194"/>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21288"/>
            <a:ext cx="9143999" cy="605937"/>
          </a:xfrm>
        </p:spPr>
        <p:txBody>
          <a:bodyPr/>
          <a:lstStyle/>
          <a:p>
            <a:r>
              <a:rPr lang="ar-EG" sz="3200" dirty="0"/>
              <a:t>شيريه بنيوت أڤا أنطونيوس: بي خيبس إنتيه تي ميت موناخوس: </a:t>
            </a:r>
            <a:endParaRPr lang="en-US" sz="3200" dirty="0"/>
          </a:p>
        </p:txBody>
      </p:sp>
      <p:sp>
        <p:nvSpPr>
          <p:cNvPr id="4" name="Text Placeholder 3"/>
          <p:cNvSpPr>
            <a:spLocks noGrp="1"/>
          </p:cNvSpPr>
          <p:nvPr>
            <p:ph type="body" sz="quarter" idx="3"/>
          </p:nvPr>
        </p:nvSpPr>
        <p:spPr>
          <a:xfrm>
            <a:off x="0" y="5085184"/>
            <a:ext cx="9144000" cy="1080120"/>
          </a:xfrm>
        </p:spPr>
        <p:txBody>
          <a:bodyPr/>
          <a:lstStyle/>
          <a:p>
            <a:r>
              <a:rPr lang="it-IT" sz="3200" dirty="0"/>
              <a:t>&lt;ere peniwt abba Antwnioc@ piqybc `nte ]metmona,oc@</a:t>
            </a:r>
            <a:endParaRPr lang="en-US" sz="3200" dirty="0"/>
          </a:p>
        </p:txBody>
      </p:sp>
      <p:sp>
        <p:nvSpPr>
          <p:cNvPr id="2" name="Title 1"/>
          <p:cNvSpPr>
            <a:spLocks noGrp="1"/>
          </p:cNvSpPr>
          <p:nvPr>
            <p:ph type="title"/>
          </p:nvPr>
        </p:nvSpPr>
        <p:spPr/>
        <p:txBody>
          <a:bodyPr/>
          <a:lstStyle/>
          <a:p>
            <a:r>
              <a:rPr lang="ar-EG" dirty="0"/>
              <a:t>السلام لأبينا أنبا انطونيوس، سراج الرهبنة،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4259898884"/>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93296"/>
            <a:ext cx="9143999" cy="605937"/>
          </a:xfrm>
        </p:spPr>
        <p:txBody>
          <a:bodyPr/>
          <a:lstStyle/>
          <a:p>
            <a:r>
              <a:rPr lang="ar-EG" sz="3400" dirty="0"/>
              <a:t>شيريه بينيوت أفا باڤلى: بي مينريت إنتيه بخريستوس. </a:t>
            </a:r>
          </a:p>
        </p:txBody>
      </p:sp>
      <p:sp>
        <p:nvSpPr>
          <p:cNvPr id="4" name="Text Placeholder 3"/>
          <p:cNvSpPr>
            <a:spLocks noGrp="1"/>
          </p:cNvSpPr>
          <p:nvPr>
            <p:ph type="body" sz="quarter" idx="3"/>
          </p:nvPr>
        </p:nvSpPr>
        <p:spPr>
          <a:xfrm>
            <a:off x="0" y="5229200"/>
            <a:ext cx="9144000" cy="682357"/>
          </a:xfrm>
        </p:spPr>
        <p:txBody>
          <a:bodyPr/>
          <a:lstStyle/>
          <a:p>
            <a:r>
              <a:rPr lang="it-IT" sz="3600" dirty="0"/>
              <a:t>,ere peniwt abba Paule@ pimenrit `nte P=,=c.</a:t>
            </a:r>
          </a:p>
        </p:txBody>
      </p:sp>
      <p:sp>
        <p:nvSpPr>
          <p:cNvPr id="2" name="Title 1"/>
          <p:cNvSpPr>
            <a:spLocks noGrp="1"/>
          </p:cNvSpPr>
          <p:nvPr>
            <p:ph type="title"/>
          </p:nvPr>
        </p:nvSpPr>
        <p:spPr/>
        <p:txBody>
          <a:bodyPr/>
          <a:lstStyle/>
          <a:p>
            <a:pPr rtl="0"/>
            <a:r>
              <a:rPr lang="ar-EG" dirty="0"/>
              <a:t>السلام لأبينا أنبا بولا، حبيب المسيح.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
        <p:nvSpPr>
          <p:cNvPr id="8" name="Title 1">
            <a:hlinkClick r:id="rId3" action="ppaction://hlinksldjump"/>
          </p:cNvPr>
          <p:cNvSpPr txBox="1">
            <a:spLocks/>
          </p:cNvSpPr>
          <p:nvPr/>
        </p:nvSpPr>
        <p:spPr bwMode="auto">
          <a:xfrm>
            <a:off x="0"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cs typeface="Al-Mujahed Al-Anbobi" pitchFamily="2" charset="-78"/>
              </a:rPr>
              <a:t>الاسقف</a:t>
            </a:r>
            <a:endParaRPr kumimoji="0" lang="en-US" sz="24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684013098"/>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783920"/>
            <a:ext cx="9143999" cy="885440"/>
          </a:xfrm>
        </p:spPr>
        <p:txBody>
          <a:bodyPr/>
          <a:lstStyle/>
          <a:p>
            <a:r>
              <a:rPr lang="ar-EG" sz="3000" dirty="0"/>
              <a:t>تين تي هو ايروك أو إيوس ثيئوس: اثريك أريه ابؤنخ ام بين</a:t>
            </a:r>
            <a:r>
              <a:rPr lang="en-US" sz="3000" dirty="0"/>
              <a:t> </a:t>
            </a:r>
            <a:r>
              <a:rPr lang="ar-EG" sz="3000" dirty="0"/>
              <a:t>باطريارشيس</a:t>
            </a:r>
            <a:endParaRPr lang="en-US" sz="3000" dirty="0"/>
          </a:p>
        </p:txBody>
      </p:sp>
      <p:sp>
        <p:nvSpPr>
          <p:cNvPr id="4" name="Text Placeholder 3"/>
          <p:cNvSpPr>
            <a:spLocks noGrp="1"/>
          </p:cNvSpPr>
          <p:nvPr>
            <p:ph type="body" sz="quarter" idx="3"/>
          </p:nvPr>
        </p:nvSpPr>
        <p:spPr>
          <a:xfrm>
            <a:off x="0" y="5158147"/>
            <a:ext cx="9144000" cy="986768"/>
          </a:xfrm>
        </p:spPr>
        <p:txBody>
          <a:bodyPr/>
          <a:lstStyle/>
          <a:p>
            <a:r>
              <a:rPr lang="en-US" sz="3600" dirty="0">
                <a:effectLst/>
              </a:rPr>
              <a:t>Ten]ho `</a:t>
            </a:r>
            <a:r>
              <a:rPr lang="en-US" sz="3600" dirty="0" err="1">
                <a:effectLst/>
              </a:rPr>
              <a:t>erok</a:t>
            </a:r>
            <a:r>
              <a:rPr lang="en-US" sz="3600" dirty="0">
                <a:effectLst/>
              </a:rPr>
              <a:t> `w </a:t>
            </a:r>
            <a:r>
              <a:rPr lang="en-US" sz="3600" dirty="0" err="1">
                <a:effectLst/>
              </a:rPr>
              <a:t>Uioc</a:t>
            </a:r>
            <a:r>
              <a:rPr lang="en-US" sz="3600" dirty="0">
                <a:effectLst/>
              </a:rPr>
              <a:t> :</a:t>
            </a:r>
            <a:r>
              <a:rPr lang="en-US" sz="3600" dirty="0" err="1">
                <a:effectLst/>
              </a:rPr>
              <a:t>eoc</a:t>
            </a:r>
            <a:r>
              <a:rPr lang="en-US" sz="3600" dirty="0">
                <a:effectLst/>
              </a:rPr>
              <a:t>@ e`;</a:t>
            </a:r>
            <a:r>
              <a:rPr lang="en-US" sz="3600" dirty="0" err="1">
                <a:effectLst/>
              </a:rPr>
              <a:t>rek`areh</a:t>
            </a:r>
            <a:r>
              <a:rPr lang="en-US" sz="3600" dirty="0">
                <a:effectLst/>
              </a:rPr>
              <a:t> `</a:t>
            </a:r>
            <a:r>
              <a:rPr lang="en-US" sz="3600" dirty="0" err="1">
                <a:effectLst/>
              </a:rPr>
              <a:t>e`pwnq</a:t>
            </a:r>
            <a:r>
              <a:rPr lang="en-US" sz="3600" dirty="0">
                <a:effectLst/>
              </a:rPr>
              <a:t> `</a:t>
            </a:r>
            <a:r>
              <a:rPr lang="en-US" sz="3600" dirty="0" err="1">
                <a:effectLst/>
              </a:rPr>
              <a:t>mpenpatriar,yc</a:t>
            </a:r>
            <a:endParaRPr lang="en-US" sz="3600" dirty="0">
              <a:effectLst/>
            </a:endParaRPr>
          </a:p>
        </p:txBody>
      </p:sp>
      <p:sp>
        <p:nvSpPr>
          <p:cNvPr id="2" name="Title 1"/>
          <p:cNvSpPr>
            <a:spLocks noGrp="1"/>
          </p:cNvSpPr>
          <p:nvPr>
            <p:ph type="title"/>
          </p:nvPr>
        </p:nvSpPr>
        <p:spPr/>
        <p:txBody>
          <a:bodyPr/>
          <a:lstStyle/>
          <a:p>
            <a:r>
              <a:rPr lang="ar-EG" dirty="0"/>
              <a:t>نسألك يا أبن الله، أن تحفظ حياة بطريركنا،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125037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877272"/>
            <a:ext cx="9143999" cy="864096"/>
          </a:xfrm>
        </p:spPr>
        <p:txBody>
          <a:bodyPr/>
          <a:lstStyle/>
          <a:p>
            <a:r>
              <a:rPr lang="ar-EG" sz="3000" dirty="0"/>
              <a:t>بابا افا تواضروس  بي ارشي ايرفس: ماطاجروف هيجين بيف اثرونوس</a:t>
            </a:r>
            <a:endParaRPr lang="en-US" sz="3000" dirty="0"/>
          </a:p>
        </p:txBody>
      </p:sp>
      <p:sp>
        <p:nvSpPr>
          <p:cNvPr id="4" name="Text Placeholder 3"/>
          <p:cNvSpPr>
            <a:spLocks noGrp="1"/>
          </p:cNvSpPr>
          <p:nvPr>
            <p:ph type="body" sz="quarter" idx="3"/>
          </p:nvPr>
        </p:nvSpPr>
        <p:spPr>
          <a:xfrm>
            <a:off x="-11270" y="5147475"/>
            <a:ext cx="9144000" cy="1089837"/>
          </a:xfrm>
        </p:spPr>
        <p:txBody>
          <a:bodyPr/>
          <a:lstStyle/>
          <a:p>
            <a:r>
              <a:rPr lang="en-US" sz="3600" dirty="0">
                <a:effectLst/>
              </a:rPr>
              <a:t>papa </a:t>
            </a:r>
            <a:r>
              <a:rPr lang="en-US" sz="3600" dirty="0" err="1">
                <a:effectLst/>
              </a:rPr>
              <a:t>abba</a:t>
            </a:r>
            <a:r>
              <a:rPr lang="en-US" sz="3600" dirty="0">
                <a:effectLst/>
              </a:rPr>
              <a:t> </a:t>
            </a:r>
            <a:r>
              <a:rPr lang="en-US" sz="3600" dirty="0" err="1">
                <a:effectLst/>
              </a:rPr>
              <a:t>tawadroc</a:t>
            </a:r>
            <a:r>
              <a:rPr lang="en-US" sz="3600" dirty="0">
                <a:effectLst/>
              </a:rPr>
              <a:t> </a:t>
            </a:r>
            <a:r>
              <a:rPr lang="en-US" sz="3600" dirty="0" err="1">
                <a:effectLst/>
              </a:rPr>
              <a:t>pi`ar,y</a:t>
            </a:r>
            <a:r>
              <a:rPr lang="en-US" sz="3600" dirty="0">
                <a:effectLst/>
              </a:rPr>
              <a:t> `</a:t>
            </a:r>
            <a:r>
              <a:rPr lang="en-US" sz="3600" dirty="0" err="1">
                <a:effectLst/>
              </a:rPr>
              <a:t>ereuc</a:t>
            </a:r>
            <a:r>
              <a:rPr lang="en-US" sz="3600" dirty="0">
                <a:effectLst/>
              </a:rPr>
              <a:t>@ </a:t>
            </a:r>
            <a:r>
              <a:rPr lang="en-US" sz="3600" dirty="0" err="1">
                <a:effectLst/>
              </a:rPr>
              <a:t>matajrof</a:t>
            </a:r>
            <a:r>
              <a:rPr lang="en-US" sz="3600" dirty="0">
                <a:effectLst/>
              </a:rPr>
              <a:t> </a:t>
            </a:r>
            <a:r>
              <a:rPr lang="en-US" sz="3600" dirty="0" err="1">
                <a:effectLst/>
              </a:rPr>
              <a:t>hijen</a:t>
            </a:r>
            <a:r>
              <a:rPr lang="en-US" sz="3600" dirty="0">
                <a:effectLst/>
              </a:rPr>
              <a:t> </a:t>
            </a:r>
            <a:r>
              <a:rPr lang="en-US" sz="3600" dirty="0" err="1">
                <a:effectLst/>
              </a:rPr>
              <a:t>pef</a:t>
            </a:r>
            <a:r>
              <a:rPr lang="en-US" sz="3600" dirty="0">
                <a:effectLst/>
              </a:rPr>
              <a:t>`;</a:t>
            </a:r>
            <a:r>
              <a:rPr lang="en-US" sz="3600" dirty="0" err="1">
                <a:effectLst/>
              </a:rPr>
              <a:t>ronoc</a:t>
            </a:r>
            <a:endParaRPr lang="en-US" sz="3600" dirty="0">
              <a:effectLst/>
            </a:endParaRPr>
          </a:p>
        </p:txBody>
      </p:sp>
      <p:sp>
        <p:nvSpPr>
          <p:cNvPr id="2" name="Title 1"/>
          <p:cNvSpPr>
            <a:spLocks noGrp="1"/>
          </p:cNvSpPr>
          <p:nvPr>
            <p:ph type="title"/>
          </p:nvPr>
        </p:nvSpPr>
        <p:spPr/>
        <p:txBody>
          <a:bodyPr/>
          <a:lstStyle/>
          <a:p>
            <a:r>
              <a:rPr lang="ar-EG" dirty="0"/>
              <a:t>البابا أنبا تواضروس رئيس الكهنة، ثبته علي كرسيه.</a:t>
            </a:r>
            <a:endParaRPr lang="en-US" dirty="0"/>
          </a:p>
        </p:txBody>
      </p:sp>
      <p:sp>
        <p:nvSpPr>
          <p:cNvPr id="5"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304579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6004482"/>
            <a:ext cx="9143999" cy="605937"/>
          </a:xfrm>
        </p:spPr>
        <p:txBody>
          <a:bodyPr/>
          <a:lstStyle/>
          <a:p>
            <a:r>
              <a:rPr lang="ar-EG" sz="3200" dirty="0"/>
              <a:t>نيم بيف كيه إشفيرإن ليتورغوس: بين يوت إثوؤاب إن ذيكئوس</a:t>
            </a:r>
            <a:endParaRPr lang="en-US" sz="3200" dirty="0"/>
          </a:p>
        </p:txBody>
      </p:sp>
      <p:sp>
        <p:nvSpPr>
          <p:cNvPr id="4" name="Text Placeholder 3"/>
          <p:cNvSpPr>
            <a:spLocks noGrp="1"/>
          </p:cNvSpPr>
          <p:nvPr>
            <p:ph type="body" sz="quarter" idx="3"/>
          </p:nvPr>
        </p:nvSpPr>
        <p:spPr>
          <a:xfrm>
            <a:off x="0" y="5147475"/>
            <a:ext cx="9144000" cy="682357"/>
          </a:xfrm>
        </p:spPr>
        <p:txBody>
          <a:bodyPr/>
          <a:lstStyle/>
          <a:p>
            <a:r>
              <a:rPr lang="pt-BR" sz="3600" dirty="0">
                <a:effectLst/>
              </a:rPr>
              <a:t>Nem pefke`svyr `nlitourgoc@ peniwt =e=;=u `ndikeoc</a:t>
            </a:r>
            <a:endParaRPr lang="en-US" sz="3600" dirty="0">
              <a:effectLst/>
            </a:endParaRPr>
          </a:p>
        </p:txBody>
      </p:sp>
      <p:sp>
        <p:nvSpPr>
          <p:cNvPr id="2" name="Title 1"/>
          <p:cNvSpPr>
            <a:spLocks noGrp="1"/>
          </p:cNvSpPr>
          <p:nvPr>
            <p:ph type="title"/>
          </p:nvPr>
        </p:nvSpPr>
        <p:spPr/>
        <p:txBody>
          <a:bodyPr/>
          <a:lstStyle/>
          <a:p>
            <a:r>
              <a:rPr lang="ar-EG" dirty="0"/>
              <a:t>وشريكه في الخدمة، أبانا القديس البار</a:t>
            </a:r>
            <a:endParaRPr lang="en-US" dirty="0"/>
          </a:p>
        </p:txBody>
      </p:sp>
      <p:sp>
        <p:nvSpPr>
          <p:cNvPr id="5"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055041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افا دانيال بي ابيسكوبوس: ماتاجروف هيجين بيف اثرونوس</a:t>
            </a:r>
            <a:endParaRPr lang="en-US" dirty="0"/>
          </a:p>
        </p:txBody>
      </p:sp>
      <p:sp>
        <p:nvSpPr>
          <p:cNvPr id="4" name="Text Placeholder 3"/>
          <p:cNvSpPr>
            <a:spLocks noGrp="1"/>
          </p:cNvSpPr>
          <p:nvPr>
            <p:ph type="body" sz="quarter" idx="3"/>
          </p:nvPr>
        </p:nvSpPr>
        <p:spPr>
          <a:xfrm>
            <a:off x="0" y="4978401"/>
            <a:ext cx="9144000" cy="1186904"/>
          </a:xfrm>
        </p:spPr>
        <p:txBody>
          <a:bodyPr/>
          <a:lstStyle/>
          <a:p>
            <a:r>
              <a:rPr lang="en-US" dirty="0" err="1">
                <a:effectLst/>
              </a:rPr>
              <a:t>abba</a:t>
            </a:r>
            <a:r>
              <a:rPr lang="en-US" dirty="0">
                <a:effectLst/>
              </a:rPr>
              <a:t> </a:t>
            </a:r>
            <a:r>
              <a:rPr lang="en-US" dirty="0" err="1">
                <a:effectLst/>
              </a:rPr>
              <a:t>Danial</a:t>
            </a:r>
            <a:r>
              <a:rPr lang="en-US" dirty="0">
                <a:effectLst/>
              </a:rPr>
              <a:t> </a:t>
            </a:r>
            <a:r>
              <a:rPr lang="en-US" dirty="0" err="1">
                <a:effectLst/>
              </a:rPr>
              <a:t>pimytropolityc</a:t>
            </a:r>
            <a:r>
              <a:rPr lang="en-US" dirty="0">
                <a:effectLst/>
              </a:rPr>
              <a:t> </a:t>
            </a:r>
            <a:r>
              <a:rPr lang="en-US" dirty="0" err="1">
                <a:effectLst/>
              </a:rPr>
              <a:t>pi`epickopoc</a:t>
            </a:r>
            <a:r>
              <a:rPr lang="en-US" dirty="0">
                <a:effectLst/>
              </a:rPr>
              <a:t> @ </a:t>
            </a:r>
            <a:r>
              <a:rPr lang="en-US" dirty="0" err="1">
                <a:effectLst/>
              </a:rPr>
              <a:t>matajrof</a:t>
            </a:r>
            <a:r>
              <a:rPr lang="en-US" dirty="0">
                <a:effectLst/>
              </a:rPr>
              <a:t> </a:t>
            </a:r>
            <a:r>
              <a:rPr lang="en-US" dirty="0" err="1">
                <a:effectLst/>
              </a:rPr>
              <a:t>hijen</a:t>
            </a:r>
            <a:r>
              <a:rPr lang="en-US" dirty="0">
                <a:effectLst/>
              </a:rPr>
              <a:t> </a:t>
            </a:r>
            <a:r>
              <a:rPr lang="en-US" dirty="0" err="1">
                <a:effectLst/>
              </a:rPr>
              <a:t>pef</a:t>
            </a:r>
            <a:r>
              <a:rPr lang="en-US" dirty="0">
                <a:effectLst/>
              </a:rPr>
              <a:t>`;</a:t>
            </a:r>
            <a:r>
              <a:rPr lang="en-US" dirty="0" err="1">
                <a:effectLst/>
              </a:rPr>
              <a:t>ronoc</a:t>
            </a:r>
            <a:endParaRPr lang="en-US" dirty="0">
              <a:effectLst/>
            </a:endParaRPr>
          </a:p>
        </p:txBody>
      </p:sp>
      <p:sp>
        <p:nvSpPr>
          <p:cNvPr id="2" name="Title 1"/>
          <p:cNvSpPr>
            <a:spLocks noGrp="1"/>
          </p:cNvSpPr>
          <p:nvPr>
            <p:ph type="title"/>
          </p:nvPr>
        </p:nvSpPr>
        <p:spPr/>
        <p:txBody>
          <a:bodyPr/>
          <a:lstStyle/>
          <a:p>
            <a:r>
              <a:rPr lang="ar-EG" dirty="0"/>
              <a:t>أنبا دانيال الأسقف ، ثبته علي كرسيه.</a:t>
            </a:r>
            <a:endParaRPr lang="en-US" dirty="0"/>
          </a:p>
        </p:txBody>
      </p:sp>
      <p:sp>
        <p:nvSpPr>
          <p:cNvPr id="5"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546279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1" y="5085184"/>
            <a:ext cx="9144000" cy="1202791"/>
          </a:xfrm>
        </p:spPr>
        <p:txBody>
          <a:bodyPr/>
          <a:lstStyle/>
          <a:p>
            <a:pPr rtl="0"/>
            <a:r>
              <a:rPr lang="pt-BR" dirty="0">
                <a:effectLst/>
              </a:rPr>
              <a:t>I=y=c P=,=c `ncaf nem vo`ou@ `n;of `n;of pe nem sa `eneh</a:t>
            </a:r>
            <a:endParaRPr lang="en-US" dirty="0">
              <a:effectLst/>
            </a:endParaRPr>
          </a:p>
        </p:txBody>
      </p:sp>
      <p:sp>
        <p:nvSpPr>
          <p:cNvPr id="2" name="Title 1"/>
          <p:cNvSpPr>
            <a:spLocks noGrp="1"/>
          </p:cNvSpPr>
          <p:nvPr>
            <p:ph type="title"/>
          </p:nvPr>
        </p:nvSpPr>
        <p:spPr/>
        <p:txBody>
          <a:bodyPr/>
          <a:lstStyle/>
          <a:p>
            <a:r>
              <a:rPr lang="ar-EG" dirty="0"/>
              <a:t>يسوع المسيح هو هو، أمس و اليوم و إلى الأبد، </a:t>
            </a:r>
            <a:endParaRPr lang="en-US" dirty="0"/>
          </a:p>
        </p:txBody>
      </p:sp>
    </p:spTree>
    <p:extLst>
      <p:ext uri="{BB962C8B-B14F-4D97-AF65-F5344CB8AC3E}">
        <p14:creationId xmlns:p14="http://schemas.microsoft.com/office/powerpoint/2010/main" val="51466658"/>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949280"/>
            <a:ext cx="9143999" cy="936104"/>
          </a:xfrm>
        </p:spPr>
        <p:txBody>
          <a:bodyPr/>
          <a:lstStyle/>
          <a:p>
            <a:r>
              <a:rPr lang="ar-EG" sz="3200" dirty="0"/>
              <a:t>خين أوهي بوسطاسيس إن اواوت: تين اواوشت إمموف تين تي أوأووناف</a:t>
            </a:r>
            <a:endParaRPr lang="en-US" sz="3200" dirty="0"/>
          </a:p>
        </p:txBody>
      </p:sp>
      <p:sp>
        <p:nvSpPr>
          <p:cNvPr id="4" name="Text Placeholder 3"/>
          <p:cNvSpPr>
            <a:spLocks noGrp="1"/>
          </p:cNvSpPr>
          <p:nvPr>
            <p:ph type="body" sz="quarter" idx="3"/>
          </p:nvPr>
        </p:nvSpPr>
        <p:spPr>
          <a:xfrm>
            <a:off x="0" y="4962513"/>
            <a:ext cx="9144000" cy="986767"/>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
        <p:nvSpPr>
          <p:cNvPr id="2" name="Title 1"/>
          <p:cNvSpPr>
            <a:spLocks noGrp="1"/>
          </p:cNvSpPr>
          <p:nvPr>
            <p:ph type="title"/>
          </p:nvPr>
        </p:nvSpPr>
        <p:spPr/>
        <p:txBody>
          <a:bodyPr/>
          <a:lstStyle/>
          <a:p>
            <a:r>
              <a:rPr lang="ar-EG" sz="3200" dirty="0"/>
              <a:t>بأقنوم واحد، نسجد له و نمجده.</a:t>
            </a:r>
            <a:endParaRPr lang="en-US" sz="3200" dirty="0"/>
          </a:p>
        </p:txBody>
      </p:sp>
    </p:spTree>
    <p:extLst>
      <p:ext uri="{BB962C8B-B14F-4D97-AF65-F5344CB8AC3E}">
        <p14:creationId xmlns:p14="http://schemas.microsoft.com/office/powerpoint/2010/main" val="3186124356"/>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a:xfrm>
            <a:off x="0" y="6093296"/>
            <a:ext cx="9143999" cy="605937"/>
          </a:xfrm>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a:xfrm>
            <a:off x="0" y="5157192"/>
            <a:ext cx="9144000" cy="682357"/>
          </a:xfrm>
        </p:spPr>
        <p:txBody>
          <a:bodyPr/>
          <a:lstStyle/>
          <a:p>
            <a:r>
              <a:rPr lang="en-US" sz="3600" dirty="0" err="1">
                <a:effectLst/>
                <a:latin typeface="Athanasius" pitchFamily="2" charset="0"/>
              </a:rPr>
              <a:t>Pouro</a:t>
            </a:r>
            <a:r>
              <a:rPr lang="en-US" sz="3600" dirty="0">
                <a:effectLst/>
                <a:latin typeface="Athanasius" pitchFamily="2" charset="0"/>
              </a:rPr>
              <a:t> `</a:t>
            </a:r>
            <a:r>
              <a:rPr lang="en-US" sz="3600" dirty="0" err="1">
                <a:effectLst/>
                <a:latin typeface="Athanasius" pitchFamily="2" charset="0"/>
              </a:rPr>
              <a:t>nte</a:t>
            </a:r>
            <a:r>
              <a:rPr lang="en-US" sz="3600" dirty="0">
                <a:effectLst/>
                <a:latin typeface="Athanasius" pitchFamily="2" charset="0"/>
              </a:rPr>
              <a:t> ;\</a:t>
            </a:r>
            <a:r>
              <a:rPr lang="en-US" sz="3600" dirty="0" err="1">
                <a:effectLst/>
                <a:latin typeface="Athanasius" pitchFamily="2" charset="0"/>
              </a:rPr>
              <a:t>irhnh</a:t>
            </a:r>
            <a:r>
              <a:rPr lang="en-US" sz="3600" dirty="0">
                <a:effectLst/>
                <a:latin typeface="Athanasius" pitchFamily="2" charset="0"/>
              </a:rPr>
              <a:t>&gt; </a:t>
            </a:r>
            <a:r>
              <a:rPr lang="en-US" sz="3600" dirty="0" err="1">
                <a:effectLst/>
                <a:latin typeface="Athanasius" pitchFamily="2" charset="0"/>
              </a:rPr>
              <a:t>moi</a:t>
            </a:r>
            <a:r>
              <a:rPr lang="en-US" sz="3600" dirty="0">
                <a:effectLst/>
                <a:latin typeface="Athanasius" pitchFamily="2" charset="0"/>
              </a:rPr>
              <a:t> nan `</a:t>
            </a:r>
            <a:r>
              <a:rPr lang="en-US" sz="3600" dirty="0" err="1">
                <a:effectLst/>
                <a:latin typeface="Athanasius" pitchFamily="2" charset="0"/>
              </a:rPr>
              <a:t>ntek</a:t>
            </a:r>
            <a:r>
              <a:rPr lang="en-US" sz="3600" dirty="0">
                <a:effectLst/>
                <a:latin typeface="Athanasius" pitchFamily="2" charset="0"/>
              </a:rPr>
              <a:t>\</a:t>
            </a:r>
            <a:r>
              <a:rPr lang="en-US" sz="3600" dirty="0" err="1">
                <a:effectLst/>
                <a:latin typeface="Athanasius" pitchFamily="2" charset="0"/>
              </a:rPr>
              <a:t>irhnh</a:t>
            </a:r>
            <a:endParaRPr lang="en-US" sz="3600" dirty="0">
              <a:effectLst/>
              <a:latin typeface="Athanasius" pitchFamily="2" charset="0"/>
            </a:endParaRPr>
          </a:p>
        </p:txBody>
      </p:sp>
    </p:spTree>
    <p:extLst>
      <p:ext uri="{BB962C8B-B14F-4D97-AF65-F5344CB8AC3E}">
        <p14:creationId xmlns:p14="http://schemas.microsoft.com/office/powerpoint/2010/main" val="1673180163"/>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a:xfrm>
            <a:off x="0" y="5481519"/>
            <a:ext cx="9144000" cy="682357"/>
          </a:xfrm>
        </p:spPr>
        <p:txBody>
          <a:bodyPr/>
          <a:lstStyle/>
          <a:p>
            <a:r>
              <a:rPr lang="en-US" sz="3200" dirty="0" err="1">
                <a:effectLst/>
                <a:latin typeface="Avva_Shenouda" panose="020B0500000000000000" pitchFamily="34" charset="0"/>
              </a:rPr>
              <a:t>cemni</a:t>
            </a:r>
            <a:r>
              <a:rPr lang="en-US" sz="3200" dirty="0">
                <a:effectLst/>
                <a:latin typeface="Avva_Shenouda" panose="020B0500000000000000" pitchFamily="34" charset="0"/>
              </a:rPr>
              <a:t> nan `</a:t>
            </a:r>
            <a:r>
              <a:rPr lang="en-US" sz="3200" dirty="0" err="1">
                <a:effectLst/>
                <a:latin typeface="Avva_Shenouda" panose="020B0500000000000000" pitchFamily="34" charset="0"/>
              </a:rPr>
              <a:t>ntek</a:t>
            </a:r>
            <a:r>
              <a:rPr lang="en-US" sz="3200" dirty="0">
                <a:effectLst/>
                <a:latin typeface="Avva_Shenouda" panose="020B0500000000000000" pitchFamily="34" charset="0"/>
              </a:rPr>
              <a:t> hir3n3 : </a:t>
            </a:r>
            <a:r>
              <a:rPr lang="en-US" sz="3200" dirty="0" err="1">
                <a:effectLst/>
                <a:latin typeface="Avva_Shenouda" panose="020B0500000000000000" pitchFamily="34" charset="0"/>
              </a:rPr>
              <a:t>xa</a:t>
            </a:r>
            <a:r>
              <a:rPr lang="en-US" sz="3200" dirty="0">
                <a:effectLst/>
                <a:latin typeface="Avva_Shenouda" panose="020B0500000000000000" pitchFamily="34" charset="0"/>
              </a:rPr>
              <a:t> </a:t>
            </a:r>
            <a:r>
              <a:rPr lang="en-US" sz="3200" dirty="0" err="1">
                <a:effectLst/>
                <a:latin typeface="Avva_Shenouda" panose="020B0500000000000000" pitchFamily="34" charset="0"/>
              </a:rPr>
              <a:t>nen</a:t>
            </a:r>
            <a:r>
              <a:rPr lang="en-US" sz="3200" dirty="0">
                <a:effectLst/>
                <a:latin typeface="Avva_Shenouda" panose="020B0500000000000000" pitchFamily="34" charset="0"/>
              </a:rPr>
              <a:t> </a:t>
            </a:r>
            <a:r>
              <a:rPr lang="en-US" sz="3200" dirty="0" err="1">
                <a:effectLst/>
                <a:latin typeface="Avva_Shenouda" panose="020B0500000000000000" pitchFamily="34" charset="0"/>
              </a:rPr>
              <a:t>nobi</a:t>
            </a:r>
            <a:r>
              <a:rPr lang="en-US" sz="3200" dirty="0">
                <a:effectLst/>
                <a:latin typeface="Avva_Shenouda" panose="020B0500000000000000" pitchFamily="34" charset="0"/>
              </a:rPr>
              <a:t> nan </a:t>
            </a:r>
            <a:r>
              <a:rPr lang="en-US" sz="3200" dirty="0" err="1">
                <a:effectLst/>
                <a:latin typeface="Avva_Shenouda" panose="020B0500000000000000" pitchFamily="34" charset="0"/>
              </a:rPr>
              <a:t>ebol</a:t>
            </a:r>
            <a:endParaRPr lang="en-US" sz="3200" dirty="0">
              <a:effectLst/>
              <a:latin typeface="Avva_Shenouda" panose="020B0500000000000000" pitchFamily="34" charset="0"/>
            </a:endParaRPr>
          </a:p>
        </p:txBody>
      </p:sp>
    </p:spTree>
    <p:extLst>
      <p:ext uri="{BB962C8B-B14F-4D97-AF65-F5344CB8AC3E}">
        <p14:creationId xmlns:p14="http://schemas.microsoft.com/office/powerpoint/2010/main" val="4184525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هذه المائدة </a:t>
            </a:r>
            <a:endParaRPr lang="en-US" sz="4800" dirty="0"/>
          </a:p>
        </p:txBody>
      </p:sp>
      <p:sp>
        <p:nvSpPr>
          <p:cNvPr id="6" name="Text Placeholder 5"/>
          <p:cNvSpPr>
            <a:spLocks noGrp="1"/>
          </p:cNvSpPr>
          <p:nvPr>
            <p:ph type="body" idx="1"/>
          </p:nvPr>
        </p:nvSpPr>
        <p:spPr/>
        <p:txBody>
          <a:bodyPr/>
          <a:lstStyle/>
          <a:p>
            <a:r>
              <a:rPr lang="ar-EG" sz="4400" dirty="0"/>
              <a:t>نيم إيفول هاتاي اترابيزا ثاي</a:t>
            </a:r>
          </a:p>
        </p:txBody>
      </p:sp>
      <p:sp>
        <p:nvSpPr>
          <p:cNvPr id="7" name="Text Placeholder 6"/>
          <p:cNvSpPr>
            <a:spLocks noGrp="1"/>
          </p:cNvSpPr>
          <p:nvPr>
            <p:ph type="body" sz="quarter" idx="3"/>
          </p:nvPr>
        </p:nvSpPr>
        <p:spPr/>
        <p:txBody>
          <a:bodyPr/>
          <a:lstStyle/>
          <a:p>
            <a:r>
              <a:rPr lang="en-US" dirty="0" err="1"/>
              <a:t>Nem</a:t>
            </a:r>
            <a:r>
              <a:rPr lang="en-US" dirty="0"/>
              <a:t>  </a:t>
            </a:r>
          </a:p>
        </p:txBody>
      </p:sp>
    </p:spTree>
    <p:extLst>
      <p:ext uri="{BB962C8B-B14F-4D97-AF65-F5344CB8AC3E}">
        <p14:creationId xmlns:p14="http://schemas.microsoft.com/office/powerpoint/2010/main" val="2543869339"/>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 فرق اعداء الكنيسة وحصنها</a:t>
            </a:r>
            <a:endParaRPr lang="ar-SA" sz="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جور ايفول اني جاجي انتى تي اكليسيا</a:t>
            </a:r>
            <a:endParaRPr lang="ar-EG" sz="6600" dirty="0"/>
          </a:p>
        </p:txBody>
      </p:sp>
      <p:sp>
        <p:nvSpPr>
          <p:cNvPr id="5" name="Text Placeholder 4"/>
          <p:cNvSpPr>
            <a:spLocks noGrp="1"/>
          </p:cNvSpPr>
          <p:nvPr>
            <p:ph type="body" sz="quarter" idx="3"/>
          </p:nvPr>
        </p:nvSpPr>
        <p:spPr>
          <a:xfrm>
            <a:off x="0" y="5576898"/>
            <a:ext cx="9144000" cy="682357"/>
          </a:xfrm>
        </p:spPr>
        <p:txBody>
          <a:bodyPr/>
          <a:lstStyle/>
          <a:p>
            <a:pPr lvl="0" rtl="0">
              <a:spcBef>
                <a:spcPts val="0"/>
              </a:spcBef>
              <a:defRPr/>
            </a:pPr>
            <a:r>
              <a:rPr lang="en-US" sz="3600" dirty="0" err="1">
                <a:effectLst/>
                <a:latin typeface="Avva_Shenouda"/>
                <a:cs typeface="+mn-cs"/>
              </a:rPr>
              <a:t>Gwr</a:t>
            </a:r>
            <a:r>
              <a:rPr lang="en-US" sz="3600" dirty="0">
                <a:effectLst/>
                <a:latin typeface="Avva_Shenouda"/>
                <a:cs typeface="+mn-cs"/>
              </a:rPr>
              <a:t> </a:t>
            </a:r>
            <a:r>
              <a:rPr lang="en-US" sz="3600" dirty="0" err="1">
                <a:effectLst/>
                <a:latin typeface="Avva_Shenouda"/>
                <a:cs typeface="+mn-cs"/>
              </a:rPr>
              <a:t>ebol</a:t>
            </a:r>
            <a:r>
              <a:rPr lang="en-US" sz="3600" dirty="0">
                <a:effectLst/>
                <a:latin typeface="Avva_Shenouda"/>
                <a:cs typeface="+mn-cs"/>
              </a:rPr>
              <a:t> `</a:t>
            </a:r>
            <a:r>
              <a:rPr lang="en-US" sz="3600" dirty="0" err="1">
                <a:effectLst/>
                <a:latin typeface="Avva_Shenouda"/>
                <a:cs typeface="+mn-cs"/>
              </a:rPr>
              <a:t>nnigagi</a:t>
            </a:r>
            <a:r>
              <a:rPr lang="en-US" sz="3600" dirty="0">
                <a:effectLst/>
                <a:latin typeface="Avva_Shenouda"/>
                <a:cs typeface="+mn-cs"/>
              </a:rPr>
              <a:t> `</a:t>
            </a:r>
            <a:r>
              <a:rPr lang="en-US" sz="3600" dirty="0" err="1">
                <a:effectLst/>
                <a:latin typeface="Avva_Shenouda"/>
                <a:cs typeface="+mn-cs"/>
              </a:rPr>
              <a:t>nte</a:t>
            </a:r>
            <a:r>
              <a:rPr lang="en-US" sz="3600" dirty="0">
                <a:effectLst/>
                <a:latin typeface="Avva_Shenouda"/>
                <a:cs typeface="+mn-cs"/>
              </a:rPr>
              <a:t> 5ekkl3cia</a:t>
            </a:r>
            <a:endParaRPr lang="en-US" sz="3600" dirty="0">
              <a:effectLst/>
              <a:latin typeface="Athanasius" pitchFamily="2" charset="0"/>
              <a:cs typeface="+mn-cs"/>
            </a:endParaRPr>
          </a:p>
        </p:txBody>
      </p:sp>
    </p:spTree>
    <p:extLst>
      <p:ext uri="{BB962C8B-B14F-4D97-AF65-F5344CB8AC3E}">
        <p14:creationId xmlns:p14="http://schemas.microsoft.com/office/powerpoint/2010/main" val="3258440127"/>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فلا تتزعزع ً</a:t>
            </a:r>
            <a:r>
              <a:rPr lang="en-US" sz="3600" dirty="0">
                <a:solidFill>
                  <a:schemeClr val="lt1"/>
                </a:solidFill>
              </a:rPr>
              <a:t> </a:t>
            </a:r>
            <a:r>
              <a:rPr lang="ar-EG" sz="3600" dirty="0">
                <a:solidFill>
                  <a:schemeClr val="lt1"/>
                </a:solidFill>
              </a:rPr>
              <a:t>الى الابد</a:t>
            </a:r>
            <a:endParaRPr lang="ar-SA" sz="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اري سوبت ايروس انيسكم شا اينيه</a:t>
            </a:r>
            <a:endParaRPr lang="ar-EG" sz="6600" dirty="0"/>
          </a:p>
        </p:txBody>
      </p:sp>
      <p:sp>
        <p:nvSpPr>
          <p:cNvPr id="5" name="Text Placeholder 4"/>
          <p:cNvSpPr>
            <a:spLocks noGrp="1"/>
          </p:cNvSpPr>
          <p:nvPr>
            <p:ph type="body" sz="quarter" idx="3"/>
          </p:nvPr>
        </p:nvSpPr>
        <p:spPr>
          <a:xfrm>
            <a:off x="0" y="5740671"/>
            <a:ext cx="9144000" cy="682357"/>
          </a:xfrm>
        </p:spPr>
        <p:txBody>
          <a:bodyPr/>
          <a:lstStyle/>
          <a:p>
            <a:pPr rtl="0">
              <a:spcBef>
                <a:spcPts val="0"/>
              </a:spcBef>
              <a:defRPr/>
            </a:pPr>
            <a:r>
              <a:rPr lang="en-US" dirty="0" err="1">
                <a:effectLst/>
                <a:latin typeface="Avva_Shenouda"/>
              </a:rPr>
              <a:t>aricobt</a:t>
            </a:r>
            <a:r>
              <a:rPr lang="en-US" dirty="0">
                <a:effectLst/>
                <a:latin typeface="Avva_Shenouda"/>
              </a:rPr>
              <a:t> `</a:t>
            </a:r>
            <a:r>
              <a:rPr lang="en-US" dirty="0" err="1">
                <a:effectLst/>
                <a:latin typeface="Avva_Shenouda"/>
              </a:rPr>
              <a:t>eroc</a:t>
            </a:r>
            <a:r>
              <a:rPr lang="en-US" dirty="0">
                <a:effectLst/>
                <a:latin typeface="Avva_Shenouda"/>
              </a:rPr>
              <a:t> : `</a:t>
            </a:r>
            <a:r>
              <a:rPr lang="en-US" dirty="0" err="1">
                <a:effectLst/>
                <a:latin typeface="Avva_Shenouda"/>
              </a:rPr>
              <a:t>nneckim</a:t>
            </a:r>
            <a:r>
              <a:rPr lang="en-US" dirty="0">
                <a:effectLst/>
                <a:latin typeface="Avva_Shenouda"/>
              </a:rPr>
              <a:t> 2a `</a:t>
            </a:r>
            <a:r>
              <a:rPr lang="en-US" dirty="0" err="1">
                <a:effectLst/>
                <a:latin typeface="Avva_Shenouda"/>
              </a:rPr>
              <a:t>eneh</a:t>
            </a:r>
            <a:endParaRPr lang="en-US" dirty="0">
              <a:effectLst/>
              <a:latin typeface="Athanasius" pitchFamily="2" charset="0"/>
            </a:endParaRPr>
          </a:p>
        </p:txBody>
      </p:sp>
    </p:spTree>
    <p:extLst>
      <p:ext uri="{BB962C8B-B14F-4D97-AF65-F5344CB8AC3E}">
        <p14:creationId xmlns:p14="http://schemas.microsoft.com/office/powerpoint/2010/main" val="2775839538"/>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عمانوئيل الهنا في وسطنا الان</a:t>
            </a:r>
            <a:endParaRPr lang="ar-SA" sz="72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اممانوئيل بينوتي خين تين مي تي تينو</a:t>
            </a:r>
            <a:endParaRPr lang="ar-EG" sz="6600" dirty="0"/>
          </a:p>
        </p:txBody>
      </p:sp>
      <p:sp>
        <p:nvSpPr>
          <p:cNvPr id="5" name="Text Placeholder 4"/>
          <p:cNvSpPr>
            <a:spLocks noGrp="1"/>
          </p:cNvSpPr>
          <p:nvPr>
            <p:ph type="body" sz="quarter" idx="3"/>
          </p:nvPr>
        </p:nvSpPr>
        <p:spPr>
          <a:xfrm>
            <a:off x="0" y="5535952"/>
            <a:ext cx="9144000" cy="682357"/>
          </a:xfrm>
        </p:spPr>
        <p:txBody>
          <a:bodyPr/>
          <a:lstStyle/>
          <a:p>
            <a:pPr rtl="0">
              <a:spcBef>
                <a:spcPts val="0"/>
              </a:spcBef>
              <a:defRPr/>
            </a:pPr>
            <a:r>
              <a:rPr lang="nn-NO" sz="3600" dirty="0">
                <a:effectLst/>
                <a:latin typeface="Avva_Shenouda"/>
              </a:rPr>
              <a:t>Emmanov3l pennov5 : qen tenm35 5nov </a:t>
            </a:r>
            <a:endParaRPr lang="en-US" sz="3600" dirty="0">
              <a:effectLst/>
              <a:latin typeface="Athanasius" pitchFamily="2" charset="0"/>
            </a:endParaRPr>
          </a:p>
        </p:txBody>
      </p:sp>
    </p:spTree>
    <p:extLst>
      <p:ext uri="{BB962C8B-B14F-4D97-AF65-F5344CB8AC3E}">
        <p14:creationId xmlns:p14="http://schemas.microsoft.com/office/powerpoint/2010/main" val="391993656"/>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بمجد ابيه و الروح القدس</a:t>
            </a:r>
            <a:endParaRPr lang="ar-SA" sz="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خين ابؤوو انتى بيف يوت نيم بي بنفما اثؤواب</a:t>
            </a:r>
            <a:endParaRPr lang="ar-EG" sz="6600" dirty="0"/>
          </a:p>
        </p:txBody>
      </p:sp>
      <p:sp>
        <p:nvSpPr>
          <p:cNvPr id="5" name="Text Placeholder 4"/>
          <p:cNvSpPr>
            <a:spLocks noGrp="1"/>
          </p:cNvSpPr>
          <p:nvPr>
            <p:ph type="body" sz="quarter" idx="3"/>
          </p:nvPr>
        </p:nvSpPr>
        <p:spPr>
          <a:xfrm>
            <a:off x="0" y="5525082"/>
            <a:ext cx="9144000" cy="682357"/>
          </a:xfrm>
        </p:spPr>
        <p:txBody>
          <a:bodyPr/>
          <a:lstStyle/>
          <a:p>
            <a:pPr rtl="0">
              <a:spcBef>
                <a:spcPts val="0"/>
              </a:spcBef>
              <a:defRPr/>
            </a:pPr>
            <a:r>
              <a:rPr lang="en-US" sz="3600" dirty="0" err="1">
                <a:effectLst/>
                <a:latin typeface="Avva_Shenouda"/>
              </a:rPr>
              <a:t>qen</a:t>
            </a:r>
            <a:r>
              <a:rPr lang="en-US" sz="3600" dirty="0">
                <a:effectLst/>
                <a:latin typeface="Avva_Shenouda"/>
              </a:rPr>
              <a:t> `</a:t>
            </a:r>
            <a:r>
              <a:rPr lang="en-US" sz="3600" dirty="0" err="1">
                <a:effectLst/>
                <a:latin typeface="Avva_Shenouda"/>
              </a:rPr>
              <a:t>pwov</a:t>
            </a:r>
            <a:r>
              <a:rPr lang="en-US" sz="3600" dirty="0">
                <a:effectLst/>
                <a:latin typeface="Avva_Shenouda"/>
              </a:rPr>
              <a:t> `</a:t>
            </a:r>
            <a:r>
              <a:rPr lang="en-US" sz="3600" dirty="0" err="1">
                <a:effectLst/>
                <a:latin typeface="Avva_Shenouda"/>
              </a:rPr>
              <a:t>nte</a:t>
            </a:r>
            <a:r>
              <a:rPr lang="en-US" sz="3600" dirty="0">
                <a:effectLst/>
                <a:latin typeface="Avva_Shenouda"/>
              </a:rPr>
              <a:t> pe4iwt : </a:t>
            </a:r>
            <a:r>
              <a:rPr lang="en-US" sz="3600" dirty="0" err="1">
                <a:effectLst/>
                <a:latin typeface="Avva_Shenouda"/>
              </a:rPr>
              <a:t>nem</a:t>
            </a:r>
            <a:r>
              <a:rPr lang="en-US" sz="3600" dirty="0">
                <a:effectLst/>
                <a:latin typeface="Avva_Shenouda"/>
              </a:rPr>
              <a:t> </a:t>
            </a:r>
            <a:r>
              <a:rPr lang="en-US" sz="3600" dirty="0" err="1">
                <a:effectLst/>
                <a:latin typeface="Avva_Shenouda"/>
              </a:rPr>
              <a:t>pipnevma</a:t>
            </a:r>
            <a:r>
              <a:rPr lang="en-US" sz="3600" dirty="0">
                <a:effectLst/>
                <a:latin typeface="Avva_Shenouda"/>
              </a:rPr>
              <a:t> e0ovab</a:t>
            </a:r>
            <a:endParaRPr lang="en-US" sz="3600" dirty="0">
              <a:effectLst/>
              <a:latin typeface="Athanasius" pitchFamily="2" charset="0"/>
            </a:endParaRPr>
          </a:p>
        </p:txBody>
      </p:sp>
    </p:spTree>
    <p:extLst>
      <p:ext uri="{BB962C8B-B14F-4D97-AF65-F5344CB8AC3E}">
        <p14:creationId xmlns:p14="http://schemas.microsoft.com/office/powerpoint/2010/main" val="1449778339"/>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ليباركنا كلنا ويطهر قلوبنا</a:t>
            </a:r>
            <a:endParaRPr lang="ar-SA" sz="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 انتيف اسمو ايرون تيرين انتيف طوفو انين هيت</a:t>
            </a:r>
            <a:endParaRPr lang="ar-EG" sz="6600" dirty="0"/>
          </a:p>
        </p:txBody>
      </p:sp>
      <p:sp>
        <p:nvSpPr>
          <p:cNvPr id="5" name="Text Placeholder 4"/>
          <p:cNvSpPr>
            <a:spLocks noGrp="1"/>
          </p:cNvSpPr>
          <p:nvPr>
            <p:ph type="body" sz="quarter" idx="3"/>
          </p:nvPr>
        </p:nvSpPr>
        <p:spPr>
          <a:xfrm>
            <a:off x="0" y="5517956"/>
            <a:ext cx="9144000" cy="682357"/>
          </a:xfrm>
        </p:spPr>
        <p:txBody>
          <a:bodyPr/>
          <a:lstStyle/>
          <a:p>
            <a:pPr rtl="0">
              <a:spcBef>
                <a:spcPts val="0"/>
              </a:spcBef>
              <a:defRPr/>
            </a:pPr>
            <a:r>
              <a:rPr lang="en-US" sz="3600" dirty="0">
                <a:effectLst/>
                <a:latin typeface="Avva_Shenouda"/>
              </a:rPr>
              <a:t>Nte4`cmov `</a:t>
            </a:r>
            <a:r>
              <a:rPr lang="en-US" sz="3600" dirty="0" err="1">
                <a:effectLst/>
                <a:latin typeface="Avva_Shenouda"/>
              </a:rPr>
              <a:t>eron</a:t>
            </a:r>
            <a:r>
              <a:rPr lang="en-US" sz="3600" dirty="0">
                <a:effectLst/>
                <a:latin typeface="Avva_Shenouda"/>
              </a:rPr>
              <a:t> t3ren `nte4tovbo `nnenh3t</a:t>
            </a:r>
            <a:endParaRPr lang="en-US" sz="3600" dirty="0">
              <a:effectLst/>
              <a:latin typeface="Athanasius" pitchFamily="2" charset="0"/>
            </a:endParaRPr>
          </a:p>
        </p:txBody>
      </p:sp>
    </p:spTree>
    <p:extLst>
      <p:ext uri="{BB962C8B-B14F-4D97-AF65-F5344CB8AC3E}">
        <p14:creationId xmlns:p14="http://schemas.microsoft.com/office/powerpoint/2010/main" val="516542304"/>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ويشفي امراض نفوسنا واجسدنا</a:t>
            </a:r>
            <a:endParaRPr lang="ar-SA" sz="72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انتيف تالتشو اني شوني انتى نين ابسيشي نيم نين سوما</a:t>
            </a:r>
            <a:endParaRPr lang="ar-EG" sz="6600" dirty="0"/>
          </a:p>
        </p:txBody>
      </p:sp>
      <p:sp>
        <p:nvSpPr>
          <p:cNvPr id="5" name="Text Placeholder 4"/>
          <p:cNvSpPr>
            <a:spLocks noGrp="1"/>
          </p:cNvSpPr>
          <p:nvPr>
            <p:ph type="body" sz="quarter" idx="3"/>
          </p:nvPr>
        </p:nvSpPr>
        <p:spPr>
          <a:xfrm>
            <a:off x="0" y="5178537"/>
            <a:ext cx="9144000" cy="1058775"/>
          </a:xfrm>
        </p:spPr>
        <p:txBody>
          <a:bodyPr/>
          <a:lstStyle/>
          <a:p>
            <a:pPr rtl="0">
              <a:spcBef>
                <a:spcPts val="0"/>
              </a:spcBef>
              <a:defRPr/>
            </a:pPr>
            <a:r>
              <a:rPr lang="pt-BR" sz="3400" dirty="0">
                <a:effectLst/>
                <a:latin typeface="Avva_Shenouda"/>
              </a:rPr>
              <a:t>`nte4talso `nni2wni : `nte nenyix3 nem nencwma</a:t>
            </a:r>
            <a:endParaRPr lang="en-US" sz="3400" dirty="0">
              <a:effectLst/>
              <a:latin typeface="Athanasius" pitchFamily="2" charset="0"/>
            </a:endParaRPr>
          </a:p>
        </p:txBody>
      </p:sp>
    </p:spTree>
    <p:extLst>
      <p:ext uri="{BB962C8B-B14F-4D97-AF65-F5344CB8AC3E}">
        <p14:creationId xmlns:p14="http://schemas.microsoft.com/office/powerpoint/2010/main" val="1663528640"/>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نسجد لك ايها المسيح مع ابيك الصالح</a:t>
            </a:r>
            <a:endParaRPr lang="ar-SA" sz="7200" dirty="0"/>
          </a:p>
        </p:txBody>
      </p:sp>
      <p:sp>
        <p:nvSpPr>
          <p:cNvPr id="3" name="Text Placeholder 2"/>
          <p:cNvSpPr>
            <a:spLocks noGrp="1"/>
          </p:cNvSpPr>
          <p:nvPr>
            <p:ph type="body" idx="1"/>
          </p:nvPr>
        </p:nvSpPr>
        <p:spPr>
          <a:xfrm>
            <a:off x="36513" y="6063423"/>
            <a:ext cx="9143999" cy="605937"/>
          </a:xfrm>
        </p:spPr>
        <p:txBody>
          <a:bodyPr/>
          <a:lstStyle/>
          <a:p>
            <a:pPr>
              <a:spcBef>
                <a:spcPts val="0"/>
              </a:spcBef>
              <a:defRPr/>
            </a:pPr>
            <a:r>
              <a:rPr lang="ar-EG" sz="3500" dirty="0">
                <a:solidFill>
                  <a:schemeClr val="lt1"/>
                </a:solidFill>
              </a:rPr>
              <a:t> تين اؤؤشت امموك او بي خريستوس نيم بيك يوت ان اغاثوس</a:t>
            </a:r>
            <a:endParaRPr lang="ar-EG" sz="3500" dirty="0"/>
          </a:p>
        </p:txBody>
      </p:sp>
      <p:sp>
        <p:nvSpPr>
          <p:cNvPr id="5" name="Text Placeholder 4"/>
          <p:cNvSpPr>
            <a:spLocks noGrp="1"/>
          </p:cNvSpPr>
          <p:nvPr>
            <p:ph type="body" sz="quarter" idx="3"/>
          </p:nvPr>
        </p:nvSpPr>
        <p:spPr>
          <a:xfrm>
            <a:off x="0" y="5445948"/>
            <a:ext cx="9144000" cy="682357"/>
          </a:xfrm>
        </p:spPr>
        <p:txBody>
          <a:bodyPr/>
          <a:lstStyle/>
          <a:p>
            <a:pPr rtl="0">
              <a:spcBef>
                <a:spcPts val="0"/>
              </a:spcBef>
              <a:defRPr/>
            </a:pPr>
            <a:r>
              <a:rPr lang="en-US" sz="3400" dirty="0">
                <a:effectLst/>
                <a:latin typeface="Avva_Shenouda"/>
              </a:rPr>
              <a:t>Tenovw2t `</a:t>
            </a:r>
            <a:r>
              <a:rPr lang="en-US" sz="3400" dirty="0" err="1">
                <a:effectLst/>
                <a:latin typeface="Avva_Shenouda"/>
              </a:rPr>
              <a:t>mmok</a:t>
            </a:r>
            <a:r>
              <a:rPr lang="en-US" sz="3400" dirty="0">
                <a:effectLst/>
                <a:latin typeface="Avva_Shenouda"/>
              </a:rPr>
              <a:t> w p=xc </a:t>
            </a:r>
            <a:r>
              <a:rPr lang="en-US" sz="3400" dirty="0" err="1">
                <a:effectLst/>
                <a:latin typeface="Avva_Shenouda"/>
              </a:rPr>
              <a:t>nem</a:t>
            </a:r>
            <a:r>
              <a:rPr lang="en-US" sz="3400" dirty="0">
                <a:effectLst/>
                <a:latin typeface="Avva_Shenouda"/>
              </a:rPr>
              <a:t> </a:t>
            </a:r>
            <a:r>
              <a:rPr lang="en-US" sz="3400" dirty="0" err="1">
                <a:effectLst/>
                <a:latin typeface="Avva_Shenouda"/>
              </a:rPr>
              <a:t>pekiwt</a:t>
            </a:r>
            <a:r>
              <a:rPr lang="en-US" sz="3400" dirty="0">
                <a:effectLst/>
                <a:latin typeface="Avva_Shenouda"/>
              </a:rPr>
              <a:t> `naja0oc</a:t>
            </a:r>
            <a:endParaRPr lang="en-US" sz="3400" dirty="0">
              <a:effectLst/>
              <a:latin typeface="Athanasius" pitchFamily="2" charset="0"/>
            </a:endParaRPr>
          </a:p>
        </p:txBody>
      </p:sp>
    </p:spTree>
    <p:extLst>
      <p:ext uri="{BB962C8B-B14F-4D97-AF65-F5344CB8AC3E}">
        <p14:creationId xmlns:p14="http://schemas.microsoft.com/office/powerpoint/2010/main" val="3560257927"/>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والروح القدس لأنك قمت وخلصتنا</a:t>
            </a:r>
            <a:endParaRPr lang="ar-SA" sz="8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نيم بي بنيفما اثوؤاب جى أك تونك أك سوتي اممون</a:t>
            </a:r>
            <a:endParaRPr lang="ar-EG" sz="7200" dirty="0"/>
          </a:p>
        </p:txBody>
      </p:sp>
      <p:sp>
        <p:nvSpPr>
          <p:cNvPr id="5" name="Text Placeholder 4"/>
          <p:cNvSpPr>
            <a:spLocks noGrp="1"/>
          </p:cNvSpPr>
          <p:nvPr>
            <p:ph type="body" sz="quarter" idx="3"/>
          </p:nvPr>
        </p:nvSpPr>
        <p:spPr>
          <a:xfrm>
            <a:off x="-1" y="5525082"/>
            <a:ext cx="9144000" cy="682357"/>
          </a:xfrm>
        </p:spPr>
        <p:txBody>
          <a:bodyPr/>
          <a:lstStyle/>
          <a:p>
            <a:pPr rtl="0">
              <a:spcBef>
                <a:spcPts val="0"/>
              </a:spcBef>
              <a:defRPr/>
            </a:pPr>
            <a:r>
              <a:rPr lang="pt-BR" sz="3400" dirty="0">
                <a:effectLst/>
                <a:latin typeface="Avva_Shenouda"/>
              </a:rPr>
              <a:t>nem pipnevma e0ovab:ge</a:t>
            </a:r>
            <a:r>
              <a:rPr lang="ar-EG" sz="3400" dirty="0">
                <a:effectLst/>
                <a:latin typeface="Avva_Shenouda"/>
              </a:rPr>
              <a:t> </a:t>
            </a:r>
            <a:r>
              <a:rPr lang="en-US" sz="3400" dirty="0" err="1">
                <a:effectLst/>
                <a:latin typeface="Athanasius" pitchFamily="2" charset="0"/>
              </a:rPr>
              <a:t>Ak</a:t>
            </a:r>
            <a:r>
              <a:rPr lang="en-US" sz="3400" dirty="0">
                <a:effectLst/>
                <a:latin typeface="Athanasius" pitchFamily="2" charset="0"/>
              </a:rPr>
              <a:t> </a:t>
            </a:r>
            <a:r>
              <a:rPr lang="en-US" sz="3400" dirty="0" err="1">
                <a:effectLst/>
                <a:latin typeface="Avva_Shenouda"/>
              </a:rPr>
              <a:t>twnk</a:t>
            </a:r>
            <a:r>
              <a:rPr lang="ar-EG" sz="3400" dirty="0">
                <a:effectLst/>
                <a:latin typeface="Avva_Shenouda"/>
              </a:rPr>
              <a:t> </a:t>
            </a:r>
            <a:r>
              <a:rPr lang="pt-BR" sz="3400" dirty="0">
                <a:effectLst/>
                <a:latin typeface="Avva_Shenouda"/>
              </a:rPr>
              <a:t>akcw5`mmon</a:t>
            </a:r>
            <a:endParaRPr lang="en-US" sz="3400" dirty="0">
              <a:effectLst/>
              <a:latin typeface="Athanasius" pitchFamily="2" charset="0"/>
            </a:endParaRPr>
          </a:p>
        </p:txBody>
      </p:sp>
    </p:spTree>
    <p:extLst>
      <p:ext uri="{BB962C8B-B14F-4D97-AF65-F5344CB8AC3E}">
        <p14:creationId xmlns:p14="http://schemas.microsoft.com/office/powerpoint/2010/main" val="2571386418"/>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ارحمني يا الله كعظيم رحمتك، ومثل كثرة رأفتك تمحو إثمي. اغسلني كثيرا من إثمي ومن خطيتي طهرني</a:t>
                      </a:r>
                      <a:endParaRPr lang="ar-EG" sz="9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346514"/>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لأني أنا عارف بإثمي وخطيتي أمامي في كل حين. لك وحدك أخطأت، والشر قدامك صنعت</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3060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موضعك المقدس هذا</a:t>
            </a:r>
            <a:endParaRPr lang="en-US" sz="4800" dirty="0"/>
          </a:p>
        </p:txBody>
      </p:sp>
      <p:sp>
        <p:nvSpPr>
          <p:cNvPr id="6" name="Text Placeholder 5"/>
          <p:cNvSpPr>
            <a:spLocks noGrp="1"/>
          </p:cNvSpPr>
          <p:nvPr>
            <p:ph type="body" idx="1"/>
          </p:nvPr>
        </p:nvSpPr>
        <p:spPr/>
        <p:txBody>
          <a:bodyPr/>
          <a:lstStyle/>
          <a:p>
            <a:r>
              <a:rPr lang="ar-EG" sz="4000" dirty="0"/>
              <a:t>نيم إيفول ها باى ما إثؤواب إنتاك فاي</a:t>
            </a:r>
          </a:p>
        </p:txBody>
      </p:sp>
      <p:sp>
        <p:nvSpPr>
          <p:cNvPr id="7" name="Text Placeholder 6"/>
          <p:cNvSpPr>
            <a:spLocks noGrp="1"/>
          </p:cNvSpPr>
          <p:nvPr>
            <p:ph type="body" sz="quarter" idx="3"/>
          </p:nvPr>
        </p:nvSpPr>
        <p:spPr>
          <a:xfrm>
            <a:off x="0" y="5425904"/>
            <a:ext cx="9144000" cy="682357"/>
          </a:xfrm>
        </p:spPr>
        <p:txBody>
          <a:bodyPr/>
          <a:lstStyle/>
          <a:p>
            <a:r>
              <a:rPr lang="pt-BR" sz="4400" dirty="0"/>
              <a:t>Nem `ebol\a paima eqouab `ntak vai</a:t>
            </a:r>
          </a:p>
        </p:txBody>
      </p:sp>
    </p:spTree>
    <p:extLst>
      <p:ext uri="{BB962C8B-B14F-4D97-AF65-F5344CB8AC3E}">
        <p14:creationId xmlns:p14="http://schemas.microsoft.com/office/powerpoint/2010/main" val="4284703907"/>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تتبرر في أقوالك. وتغلب إذا حوكمتُ. لأني هاأنذا بالإثم حبل بي، وبالخطايا ولدتني أمي</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07000038"/>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لأنك هكذا قد أحببت الحق، إذ أوضحت لي غوامض حكمتك ومستوراتها</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4830137"/>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تنضح على بزوفاك فأطهر، تغسلني فأبيض أكثر من الثلج. تسمعني سرورا وفرحا، فتبتهج عظامي المنسحقة</a:t>
                      </a:r>
                      <a:endParaRPr lang="ar-EG" sz="8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0486169"/>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اصرف وجهك عن خطاياي، وامح كل آثامي. قلبا نقيا اخلق في يا الله، وروحا مستقيما جدده في أحشائي</a:t>
                      </a:r>
                      <a:endParaRPr lang="ar-EG" sz="9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3185347"/>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لا تطرحني من قدام وجهك وروحك القدوس لا تنزعه منى. امنحني بهجة خلاصك</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06555306"/>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 وبروح رئاسي عضدني فأعلم الأثمة طرقك والمنافقون إليك يرجعون</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7249269"/>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نجني من الدماء يا الله إله خلاصي، فيبتهج لساني بعدلك</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3967821"/>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يا رب افتح شفتي، فيخبر فمي بتسبيحك. لأنك لو آثرت الذبيحة لكنت الآن أعطي</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9739495"/>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 ولكنك لا تسر بالمحرقات، فالذبيحة لله روح منسحق. القلب المنكسر والمتواضع لا يرذله الله</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357203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أنعم يا رب بمسرتك على صهيون، ولتبن أسوار أورشليم</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9481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أما الصالحات والنافعات فإرزقنا إياها </a:t>
            </a:r>
            <a:endParaRPr lang="en-US" sz="4400" dirty="0"/>
          </a:p>
        </p:txBody>
      </p:sp>
      <p:sp>
        <p:nvSpPr>
          <p:cNvPr id="6" name="Text Placeholder 5"/>
          <p:cNvSpPr>
            <a:spLocks noGrp="1"/>
          </p:cNvSpPr>
          <p:nvPr>
            <p:ph type="body" idx="1"/>
          </p:nvPr>
        </p:nvSpPr>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p:txBody>
          <a:bodyPr/>
          <a:lstStyle/>
          <a:p>
            <a:r>
              <a:rPr lang="en-US" sz="3700" dirty="0" err="1"/>
              <a:t>Nh</a:t>
            </a:r>
            <a:r>
              <a:rPr lang="en-US" sz="3700" dirty="0"/>
              <a:t>  de </a:t>
            </a:r>
            <a:r>
              <a:rPr lang="en-US" sz="3700" dirty="0" err="1"/>
              <a:t>eqnaneu</a:t>
            </a:r>
            <a:r>
              <a:rPr lang="en-US" sz="3700" dirty="0"/>
              <a:t> </a:t>
            </a:r>
            <a:r>
              <a:rPr lang="en-US" sz="3700" dirty="0" err="1"/>
              <a:t>nem</a:t>
            </a:r>
            <a:r>
              <a:rPr lang="en-US" sz="3700" dirty="0"/>
              <a:t> </a:t>
            </a:r>
            <a:r>
              <a:rPr lang="en-US" sz="3700" dirty="0" err="1"/>
              <a:t>nh`eternofri</a:t>
            </a:r>
            <a:r>
              <a:rPr lang="en-US" sz="3700" dirty="0"/>
              <a:t> ca\</a:t>
            </a:r>
            <a:r>
              <a:rPr lang="en-US" sz="3700" dirty="0" err="1"/>
              <a:t>ni</a:t>
            </a:r>
            <a:r>
              <a:rPr lang="en-US" sz="3700" dirty="0"/>
              <a:t>  `</a:t>
            </a:r>
            <a:r>
              <a:rPr lang="en-US" sz="3700" dirty="0" err="1"/>
              <a:t>mmwou</a:t>
            </a:r>
            <a:r>
              <a:rPr lang="en-US" sz="3700" dirty="0"/>
              <a:t> nan</a:t>
            </a:r>
          </a:p>
        </p:txBody>
      </p:sp>
    </p:spTree>
    <p:extLst>
      <p:ext uri="{BB962C8B-B14F-4D97-AF65-F5344CB8AC3E}">
        <p14:creationId xmlns:p14="http://schemas.microsoft.com/office/powerpoint/2010/main" val="1385017527"/>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حينئذ تسر بذبائح البر قربانا ومحرقات ويقربون على مذابحك العجول. هلليلويا</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6668281"/>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BEAC-C4A8-5A35-CCFD-2248E6CE4BC8}"/>
              </a:ext>
            </a:extLst>
          </p:cNvPr>
          <p:cNvSpPr>
            <a:spLocks noGrp="1"/>
          </p:cNvSpPr>
          <p:nvPr>
            <p:ph type="title"/>
          </p:nvPr>
        </p:nvSpPr>
        <p:spPr/>
        <p:txBody>
          <a:bodyPr/>
          <a:lstStyle/>
          <a:p>
            <a:r>
              <a:rPr lang="ar-EG" dirty="0">
                <a:solidFill>
                  <a:srgbClr val="FFC000"/>
                </a:solidFill>
              </a:rPr>
              <a:t>النبوة من سفر التثنية لموسى النبى </a:t>
            </a:r>
            <a:br>
              <a:rPr lang="ar-EG" dirty="0">
                <a:solidFill>
                  <a:srgbClr val="FFC000"/>
                </a:solidFill>
              </a:rPr>
            </a:br>
            <a:r>
              <a:rPr lang="ar-EG" dirty="0">
                <a:solidFill>
                  <a:srgbClr val="FFC000"/>
                </a:solidFill>
              </a:rPr>
              <a:t>(ص6 : 17 – 25) </a:t>
            </a:r>
            <a:endParaRPr lang="en-US" dirty="0">
              <a:solidFill>
                <a:srgbClr val="FFC000"/>
              </a:solidFill>
            </a:endParaRPr>
          </a:p>
        </p:txBody>
      </p:sp>
    </p:spTree>
    <p:extLst>
      <p:ext uri="{BB962C8B-B14F-4D97-AF65-F5344CB8AC3E}">
        <p14:creationId xmlns:p14="http://schemas.microsoft.com/office/powerpoint/2010/main" val="1695030304"/>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dirty="0"/>
              <a:t>بالحفظ إحفظ أوامر الرب إلهك وشهاداته وحقوقه والوصايا والأوامر التى أمرك بها . وتصنع ما يرضيه من الخير أمام الرب إلهك . ليكون لك الخير. </a:t>
            </a:r>
            <a:endParaRPr lang="en-US" dirty="0"/>
          </a:p>
        </p:txBody>
      </p:sp>
    </p:spTree>
    <p:extLst>
      <p:ext uri="{BB962C8B-B14F-4D97-AF65-F5344CB8AC3E}">
        <p14:creationId xmlns:p14="http://schemas.microsoft.com/office/powerpoint/2010/main" val="2075026369"/>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dirty="0"/>
              <a:t>وتدخل لترث الأرض الصالحة التى حلف عنها لآبائك . ليمحو جميع أعدائك من أمامك كما قال الرب الحق . وإذا سألك إبنك غداً قائلاً : ما هذه الوصايا التى أمرنا بها الرب . </a:t>
            </a:r>
            <a:endParaRPr lang="en-US" dirty="0"/>
          </a:p>
        </p:txBody>
      </p:sp>
    </p:spTree>
    <p:extLst>
      <p:ext uri="{BB962C8B-B14F-4D97-AF65-F5344CB8AC3E}">
        <p14:creationId xmlns:p14="http://schemas.microsoft.com/office/powerpoint/2010/main" val="3380839"/>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a:bodyPr>
          <a:lstStyle/>
          <a:p>
            <a:r>
              <a:rPr lang="ar-EG" dirty="0"/>
              <a:t>فتقول لإبنك : أننا كنا عبيداً لفرعون فى أرض مصر . </a:t>
            </a:r>
            <a:endParaRPr lang="en-US" dirty="0"/>
          </a:p>
        </p:txBody>
      </p:sp>
    </p:spTree>
    <p:extLst>
      <p:ext uri="{BB962C8B-B14F-4D97-AF65-F5344CB8AC3E}">
        <p14:creationId xmlns:p14="http://schemas.microsoft.com/office/powerpoint/2010/main" val="4051769889"/>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lstStyle/>
          <a:p>
            <a:r>
              <a:rPr lang="ar-EG" dirty="0"/>
              <a:t>فأخرجنا الرب منها بيدٍ عزيزة وذراع رفيعة . والرب أعطى علامات وعجائب عظيمة مخوفة فى أرض مصر فى فرعون وجميع بيته أمامنا . </a:t>
            </a:r>
            <a:endParaRPr lang="en-US" dirty="0"/>
          </a:p>
        </p:txBody>
      </p:sp>
    </p:spTree>
    <p:extLst>
      <p:ext uri="{BB962C8B-B14F-4D97-AF65-F5344CB8AC3E}">
        <p14:creationId xmlns:p14="http://schemas.microsoft.com/office/powerpoint/2010/main" val="4141063394"/>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dirty="0"/>
              <a:t>وأخرجنا نحن من هناك لكى يدخلنا ليعطينا الأرض التى حلف عنها أن يعطيها لآبائنا . وأمرنا الرب أن نصنع جميع الوصايا ونخافه ليكون لنا الخير جميع الأيام ونحيا كمثل هذا اليوم . </a:t>
            </a:r>
            <a:endParaRPr lang="en-US" dirty="0"/>
          </a:p>
        </p:txBody>
      </p:sp>
    </p:spTree>
    <p:extLst>
      <p:ext uri="{BB962C8B-B14F-4D97-AF65-F5344CB8AC3E}">
        <p14:creationId xmlns:p14="http://schemas.microsoft.com/office/powerpoint/2010/main" val="4070651317"/>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lstStyle/>
          <a:p>
            <a:r>
              <a:rPr lang="ar-EG" dirty="0"/>
              <a:t>لتكن لنا رحمة إذا فعلنا جميع أوامر الرب إلهنا كما أوصانا </a:t>
            </a:r>
            <a:endParaRPr lang="en-US" dirty="0"/>
          </a:p>
        </p:txBody>
      </p:sp>
    </p:spTree>
    <p:extLst>
      <p:ext uri="{BB962C8B-B14F-4D97-AF65-F5344CB8AC3E}">
        <p14:creationId xmlns:p14="http://schemas.microsoft.com/office/powerpoint/2010/main" val="3587302849"/>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a:bodyPr>
          <a:lstStyle/>
          <a:p>
            <a:pPr rtl="1" eaLnBrk="1" hangingPunct="1"/>
            <a:r>
              <a:rPr lang="ar-EG" sz="7200" b="1" i="1" dirty="0">
                <a:solidFill>
                  <a:srgbClr val="FFC000"/>
                </a:solidFill>
                <a:cs typeface="Times New Roman" panose="02020603050405020304" pitchFamily="18" charset="0"/>
              </a:rPr>
              <a:t>مجداً للثالوث القدوس</a:t>
            </a:r>
            <a:endParaRPr lang="en-US" sz="7200" b="1" i="1"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3805619657"/>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نسجد لك أيها المسيح</a:t>
            </a:r>
            <a:endParaRPr lang="en-US" sz="4800" dirty="0"/>
          </a:p>
        </p:txBody>
      </p:sp>
      <p:sp>
        <p:nvSpPr>
          <p:cNvPr id="8" name="Text Placeholder 7"/>
          <p:cNvSpPr>
            <a:spLocks noGrp="1"/>
          </p:cNvSpPr>
          <p:nvPr>
            <p:ph type="body" idx="1"/>
          </p:nvPr>
        </p:nvSpPr>
        <p:spPr/>
        <p:txBody>
          <a:bodyPr/>
          <a:lstStyle/>
          <a:p>
            <a:r>
              <a:rPr lang="ar-EG" sz="4400" dirty="0"/>
              <a:t>تين أو أوشت إمموك أو بي إخرستوس </a:t>
            </a:r>
          </a:p>
        </p:txBody>
      </p:sp>
      <p:sp>
        <p:nvSpPr>
          <p:cNvPr id="9" name="Text Placeholder 8"/>
          <p:cNvSpPr>
            <a:spLocks noGrp="1"/>
          </p:cNvSpPr>
          <p:nvPr>
            <p:ph type="body" sz="quarter" idx="3"/>
          </p:nvPr>
        </p:nvSpPr>
        <p:spPr/>
        <p:txBody>
          <a:bodyPr>
            <a:normAutofit fontScale="92500" lnSpcReduction="10000"/>
          </a:bodyPr>
          <a:lstStyle/>
          <a:p>
            <a:r>
              <a:rPr lang="en-US" sz="4800" dirty="0" err="1"/>
              <a:t>Tenouw</a:t>
            </a:r>
            <a:r>
              <a:rPr lang="en-US" sz="4800" dirty="0"/>
              <a:t>]t</a:t>
            </a:r>
            <a:r>
              <a:rPr lang="ar-EG" sz="4800" dirty="0"/>
              <a:t> </a:t>
            </a:r>
            <a:r>
              <a:rPr lang="en-US" sz="4800" dirty="0"/>
              <a:t> `</a:t>
            </a:r>
            <a:r>
              <a:rPr lang="en-US" sz="4800" dirty="0" err="1"/>
              <a:t>mmok</a:t>
            </a:r>
            <a:r>
              <a:rPr lang="en-US" sz="4800" dirty="0"/>
              <a:t> `w </a:t>
            </a:r>
            <a:r>
              <a:rPr lang="en-US" sz="4800" dirty="0" err="1"/>
              <a:t>Pi`xrictoc</a:t>
            </a:r>
            <a:endParaRPr lang="en-US" sz="4800" dirty="0"/>
          </a:p>
        </p:txBody>
      </p:sp>
    </p:spTree>
    <p:extLst>
      <p:ext uri="{BB962C8B-B14F-4D97-AF65-F5344CB8AC3E}">
        <p14:creationId xmlns:p14="http://schemas.microsoft.com/office/powerpoint/2010/main" val="3918859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أن ندوس الحيات والعقارب </a:t>
            </a:r>
            <a:endParaRPr lang="en-US" sz="4400" dirty="0"/>
          </a:p>
        </p:txBody>
      </p:sp>
      <p:sp>
        <p:nvSpPr>
          <p:cNvPr id="3" name="Text Placeholder 2"/>
          <p:cNvSpPr>
            <a:spLocks noGrp="1"/>
          </p:cNvSpPr>
          <p:nvPr>
            <p:ph type="body" idx="1"/>
          </p:nvPr>
        </p:nvSpPr>
        <p:spPr/>
        <p:txBody>
          <a:bodyPr/>
          <a:lstStyle/>
          <a:p>
            <a:r>
              <a:rPr lang="ar-EG" sz="4400" dirty="0"/>
              <a:t>إيجين نى هوف نيم نى إتشيلى </a:t>
            </a:r>
          </a:p>
        </p:txBody>
      </p:sp>
      <p:sp>
        <p:nvSpPr>
          <p:cNvPr id="4" name="Text Placeholder 3"/>
          <p:cNvSpPr>
            <a:spLocks noGrp="1"/>
          </p:cNvSpPr>
          <p:nvPr>
            <p:ph type="body" sz="quarter" idx="3"/>
          </p:nvPr>
        </p:nvSpPr>
        <p:spPr>
          <a:xfrm>
            <a:off x="-1" y="5366750"/>
            <a:ext cx="9144000" cy="682357"/>
          </a:xfrm>
        </p:spPr>
        <p:txBody>
          <a:bodyPr/>
          <a:lstStyle/>
          <a:p>
            <a:r>
              <a:rPr lang="en-US" sz="4800" dirty="0" err="1"/>
              <a:t>ejen</a:t>
            </a:r>
            <a:r>
              <a:rPr lang="en-US" sz="4800" dirty="0"/>
              <a:t> </a:t>
            </a:r>
            <a:r>
              <a:rPr lang="en-US" sz="4800" dirty="0" err="1"/>
              <a:t>ni</a:t>
            </a:r>
            <a:r>
              <a:rPr lang="en-US" sz="4800" dirty="0"/>
              <a:t>\of </a:t>
            </a:r>
            <a:r>
              <a:rPr lang="en-US" sz="4800" dirty="0" err="1"/>
              <a:t>nem</a:t>
            </a:r>
            <a:r>
              <a:rPr lang="en-US" sz="4800" dirty="0"/>
              <a:t> </a:t>
            </a:r>
            <a:r>
              <a:rPr lang="en-US" sz="4800" dirty="0" err="1"/>
              <a:t>ni`slh</a:t>
            </a:r>
            <a:endParaRPr lang="en-US" sz="4800" dirty="0"/>
          </a:p>
        </p:txBody>
      </p:sp>
    </p:spTree>
    <p:extLst>
      <p:ext uri="{BB962C8B-B14F-4D97-AF65-F5344CB8AC3E}">
        <p14:creationId xmlns:p14="http://schemas.microsoft.com/office/powerpoint/2010/main" val="2384184242"/>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مع أبيك الصالح والروح القدس </a:t>
            </a:r>
            <a:endParaRPr lang="en-US" sz="4800" dirty="0"/>
          </a:p>
        </p:txBody>
      </p:sp>
      <p:sp>
        <p:nvSpPr>
          <p:cNvPr id="8" name="Text Placeholder 7"/>
          <p:cNvSpPr>
            <a:spLocks noGrp="1"/>
          </p:cNvSpPr>
          <p:nvPr>
            <p:ph type="body" idx="1"/>
          </p:nvPr>
        </p:nvSpPr>
        <p:spPr/>
        <p:txBody>
          <a:bodyPr/>
          <a:lstStyle/>
          <a:p>
            <a:r>
              <a:rPr lang="ar-EG" sz="4400" dirty="0"/>
              <a:t>نيم بيك يوت إن أغاثوس نيم بي إبنيفما إثؤواب </a:t>
            </a:r>
          </a:p>
        </p:txBody>
      </p:sp>
      <p:sp>
        <p:nvSpPr>
          <p:cNvPr id="9" name="Text Placeholder 8"/>
          <p:cNvSpPr>
            <a:spLocks noGrp="1"/>
          </p:cNvSpPr>
          <p:nvPr>
            <p:ph type="body" sz="quarter" idx="3"/>
          </p:nvPr>
        </p:nvSpPr>
        <p:spPr/>
        <p:txBody>
          <a:bodyPr>
            <a:normAutofit/>
          </a:bodyPr>
          <a:lstStyle/>
          <a:p>
            <a:r>
              <a:rPr lang="pt-BR" sz="4000" dirty="0"/>
              <a:t>nem Pekiwt  `n`agaqoc nem Pi`pneuma  `eqouab</a:t>
            </a:r>
          </a:p>
        </p:txBody>
      </p:sp>
    </p:spTree>
    <p:extLst>
      <p:ext uri="{BB962C8B-B14F-4D97-AF65-F5344CB8AC3E}">
        <p14:creationId xmlns:p14="http://schemas.microsoft.com/office/powerpoint/2010/main" val="2719232243"/>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لأنك قمت وخلصتنا إرحمنا</a:t>
            </a:r>
            <a:endParaRPr lang="en-US" sz="5400" dirty="0"/>
          </a:p>
        </p:txBody>
      </p:sp>
      <p:sp>
        <p:nvSpPr>
          <p:cNvPr id="8" name="Text Placeholder 7"/>
          <p:cNvSpPr>
            <a:spLocks noGrp="1"/>
          </p:cNvSpPr>
          <p:nvPr>
            <p:ph type="body" idx="1"/>
          </p:nvPr>
        </p:nvSpPr>
        <p:spPr/>
        <p:txBody>
          <a:bodyPr/>
          <a:lstStyle/>
          <a:p>
            <a:r>
              <a:rPr lang="ar-EG" sz="4800" dirty="0"/>
              <a:t>جى آك تونك آك سوتي أممون ناي نان</a:t>
            </a:r>
          </a:p>
        </p:txBody>
      </p:sp>
      <p:sp>
        <p:nvSpPr>
          <p:cNvPr id="9" name="Text Placeholder 8"/>
          <p:cNvSpPr>
            <a:spLocks noGrp="1"/>
          </p:cNvSpPr>
          <p:nvPr>
            <p:ph type="body" sz="quarter" idx="3"/>
          </p:nvPr>
        </p:nvSpPr>
        <p:spPr/>
        <p:txBody>
          <a:bodyPr>
            <a:normAutofit fontScale="85000" lnSpcReduction="10000"/>
          </a:bodyPr>
          <a:lstStyle/>
          <a:p>
            <a:r>
              <a:rPr lang="pt-BR" sz="4800" dirty="0">
                <a:latin typeface="Avva_Shenouda"/>
              </a:rPr>
              <a:t>ge</a:t>
            </a:r>
            <a:r>
              <a:rPr lang="ar-EG" sz="4800" dirty="0">
                <a:latin typeface="Avva_Shenouda"/>
              </a:rPr>
              <a:t> </a:t>
            </a:r>
            <a:r>
              <a:rPr lang="en-US" sz="4800" dirty="0"/>
              <a:t>Ak </a:t>
            </a:r>
            <a:r>
              <a:rPr lang="en-US" sz="4800" dirty="0" err="1">
                <a:latin typeface="Avva_Shenouda"/>
              </a:rPr>
              <a:t>twnk</a:t>
            </a:r>
            <a:r>
              <a:rPr lang="ar-EG" sz="4800" dirty="0">
                <a:latin typeface="Avva_Shenouda"/>
              </a:rPr>
              <a:t> </a:t>
            </a:r>
            <a:r>
              <a:rPr lang="pt-BR" sz="4800" dirty="0">
                <a:latin typeface="Avva_Shenouda"/>
              </a:rPr>
              <a:t>akcw5`mmon </a:t>
            </a:r>
            <a:r>
              <a:rPr lang="pl-PL" sz="4800" dirty="0"/>
              <a:t>nai nan</a:t>
            </a:r>
          </a:p>
        </p:txBody>
      </p:sp>
    </p:spTree>
    <p:extLst>
      <p:ext uri="{BB962C8B-B14F-4D97-AF65-F5344CB8AC3E}">
        <p14:creationId xmlns:p14="http://schemas.microsoft.com/office/powerpoint/2010/main" val="3794193472"/>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lstStyle/>
          <a:p>
            <a:r>
              <a:rPr kumimoji="0" lang="ar-EG" sz="4000" b="1" i="0"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البولس من رسالة مُعلمنا القديس بولس الرسول الأولى إلى أهل كورونثوس (ص13 : 13 , ص 14 : 1 –17) </a:t>
            </a:r>
            <a:endParaRPr lang="en-US" dirty="0"/>
          </a:p>
        </p:txBody>
      </p:sp>
    </p:spTree>
    <p:extLst>
      <p:ext uri="{BB962C8B-B14F-4D97-AF65-F5344CB8AC3E}">
        <p14:creationId xmlns:p14="http://schemas.microsoft.com/office/powerpoint/2010/main" val="3539737126"/>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sz="4400" b="1" dirty="0">
                <a:solidFill>
                  <a:srgbClr val="FFFFFF"/>
                </a:solidFill>
                <a:latin typeface="Times New Roman" panose="02020603050405020304" pitchFamily="18" charset="0"/>
                <a:cs typeface="Times New Roman" panose="02020603050405020304" pitchFamily="18" charset="0"/>
              </a:rPr>
              <a:t>أما الآن فثبت الإيمان والرجاء والمحبة هذه الثلاثة. ولكن أعظمهن المحبة. فإسعوا في طلب المحبة. وتغايروا في الروحانيات . وبالأكثر لكي تتنبأوا. لأن الذي يتكلم باللسان ليس مع الناس يتكلم بل مع الله.</a:t>
            </a:r>
            <a:endParaRPr lang="en-US" dirty="0"/>
          </a:p>
        </p:txBody>
      </p:sp>
    </p:spTree>
    <p:extLst>
      <p:ext uri="{BB962C8B-B14F-4D97-AF65-F5344CB8AC3E}">
        <p14:creationId xmlns:p14="http://schemas.microsoft.com/office/powerpoint/2010/main" val="2044555181"/>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pPr rtl="1" eaLnBrk="1" hangingPunct="1">
              <a:spcBef>
                <a:spcPct val="20000"/>
              </a:spcBef>
            </a:pPr>
            <a:r>
              <a:rPr lang="ar-EG" sz="4400" b="1" dirty="0">
                <a:solidFill>
                  <a:srgbClr val="FFFFFF"/>
                </a:solidFill>
                <a:latin typeface="Times New Roman" panose="02020603050405020304" pitchFamily="18" charset="0"/>
                <a:cs typeface="Times New Roman" panose="02020603050405020304" pitchFamily="18" charset="0"/>
              </a:rPr>
              <a:t>لأنه ليس أحد يسمعه وهو الروح يتكلم بأسرار. والذي يتنبأ يتكلم مع الناس. بنياناً وعزاء وطيب قلب. والذي يتكلم باللسان يبني نفسه وحده. والذي يتنبأ يبني الكنيسة. وأريدكم</a:t>
            </a:r>
          </a:p>
        </p:txBody>
      </p:sp>
    </p:spTree>
    <p:extLst>
      <p:ext uri="{BB962C8B-B14F-4D97-AF65-F5344CB8AC3E}">
        <p14:creationId xmlns:p14="http://schemas.microsoft.com/office/powerpoint/2010/main" val="1582582636"/>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sz="4400" b="1" dirty="0">
                <a:solidFill>
                  <a:srgbClr val="FFFFFF"/>
                </a:solidFill>
                <a:latin typeface="Times New Roman" panose="02020603050405020304" pitchFamily="18" charset="0"/>
                <a:cs typeface="Times New Roman" panose="02020603050405020304" pitchFamily="18" charset="0"/>
              </a:rPr>
              <a:t>كلكم أنت تتكلموا بالألسن. وبخاصة لكي تتنبأوا. والذي يتنبأ خير وأفضل من الذي يتكلم باللسان. إلا أن يفسره لكي تنال الكنيسة بنياناً. والآن يا أخوتي إذا جئت إليكم وكلمتكم بالألسن .</a:t>
            </a:r>
            <a:endParaRPr lang="en-US" dirty="0"/>
          </a:p>
        </p:txBody>
      </p:sp>
    </p:spTree>
    <p:extLst>
      <p:ext uri="{BB962C8B-B14F-4D97-AF65-F5344CB8AC3E}">
        <p14:creationId xmlns:p14="http://schemas.microsoft.com/office/powerpoint/2010/main" val="2448606554"/>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sz="4400" b="1" dirty="0">
                <a:solidFill>
                  <a:srgbClr val="FFFFFF"/>
                </a:solidFill>
                <a:latin typeface="Times New Roman" panose="02020603050405020304" pitchFamily="18" charset="0"/>
                <a:cs typeface="Times New Roman" panose="02020603050405020304" pitchFamily="18" charset="0"/>
              </a:rPr>
              <a:t>أي منفعة أنفعكم بها إذا لم أكلمكم ببنيان أو بإعلان أو بنبوة أو بتعليم ، وقد يعطي صوته من ليس له نفس مثل المزمار والقيثارة . فإذا لم تبدل صوتهم فكيف يعلم ما يقولون أو ما يخرجونه من أصوات القيثارة</a:t>
            </a:r>
            <a:endParaRPr lang="en-US" dirty="0"/>
          </a:p>
        </p:txBody>
      </p:sp>
    </p:spTree>
    <p:extLst>
      <p:ext uri="{BB962C8B-B14F-4D97-AF65-F5344CB8AC3E}">
        <p14:creationId xmlns:p14="http://schemas.microsoft.com/office/powerpoint/2010/main" val="2971256999"/>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lstStyle/>
          <a:p>
            <a:pPr rtl="1" eaLnBrk="1" hangingPunct="1">
              <a:spcBef>
                <a:spcPct val="20000"/>
              </a:spcBef>
            </a:pPr>
            <a:r>
              <a:rPr lang="ar-EG" sz="4400" b="1" dirty="0">
                <a:solidFill>
                  <a:srgbClr val="FFFFFF"/>
                </a:solidFill>
                <a:latin typeface="Times New Roman" panose="02020603050405020304" pitchFamily="18" charset="0"/>
                <a:cs typeface="Times New Roman" panose="02020603050405020304" pitchFamily="18" charset="0"/>
              </a:rPr>
              <a:t>ومتي صّوت البوق بصوت غير معروف فمن ذا يستعد للحرب والقتال . وهكذا أنتم في الألسنة إذا</a:t>
            </a:r>
          </a:p>
        </p:txBody>
      </p:sp>
    </p:spTree>
    <p:extLst>
      <p:ext uri="{BB962C8B-B14F-4D97-AF65-F5344CB8AC3E}">
        <p14:creationId xmlns:p14="http://schemas.microsoft.com/office/powerpoint/2010/main" val="2552150070"/>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dirty="0"/>
              <a:t>لم يتكلم الإنسان بإعلان فكيف يعرف ما تقولونه , أنكم تكونون كمن يكلم الهواء وفي العالم أمم كثيرة لها أصوات . وليس أحد بغير صوت . فإذا لم أعلم قوة الصوت . </a:t>
            </a:r>
            <a:endParaRPr lang="en-US" dirty="0"/>
          </a:p>
        </p:txBody>
      </p:sp>
    </p:spTree>
    <p:extLst>
      <p:ext uri="{BB962C8B-B14F-4D97-AF65-F5344CB8AC3E}">
        <p14:creationId xmlns:p14="http://schemas.microsoft.com/office/powerpoint/2010/main" val="1991090418"/>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dirty="0"/>
              <a:t>صرت أعجمياً عند المتكلم معي ويصير المتكلم معي أعجمياً عندي .</a:t>
            </a:r>
            <a:r>
              <a:rPr lang="ar-EG" sz="4400" b="1" dirty="0">
                <a:solidFill>
                  <a:srgbClr val="FFFFFF"/>
                </a:solidFill>
                <a:latin typeface="Times New Roman" panose="02020603050405020304" pitchFamily="18" charset="0"/>
                <a:cs typeface="Times New Roman" panose="02020603050405020304" pitchFamily="18" charset="0"/>
              </a:rPr>
              <a:t> كذلك أنتم أيضاً لأنكم غيورين علي الروحانيات لبنيان الجماعة . فاطلبوا لكي تزدادوا . من أجل هذا من يتكلم باللسان فليطلب لكي يفسره </a:t>
            </a:r>
            <a:endParaRPr lang="en-US" dirty="0"/>
          </a:p>
        </p:txBody>
      </p:sp>
    </p:spTree>
    <p:extLst>
      <p:ext uri="{BB962C8B-B14F-4D97-AF65-F5344CB8AC3E}">
        <p14:creationId xmlns:p14="http://schemas.microsoft.com/office/powerpoint/2010/main" val="254365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382869"/>
            <a:ext cx="85344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لأنه ليس لنا معين في شدائدنا وضيقاتنا سواك</a:t>
            </a:r>
            <a:endParaRPr kumimoji="0" lang="ar-EG" sz="6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76200" y="4953000"/>
            <a:ext cx="8991600"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ge</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mmon</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ntan</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`novbo`30oc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qen</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nen`0liyic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nem</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nenhogheg</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`eb3l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erok</a:t>
            </a:r>
            <a:endPar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5" name="Rectangle 4"/>
          <p:cNvSpPr/>
          <p:nvPr/>
        </p:nvSpPr>
        <p:spPr>
          <a:xfrm>
            <a:off x="228600" y="5833594"/>
            <a:ext cx="8686800" cy="1077218"/>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جي إممون إنتان إنؤفوئيثوس خين نين إثليبسيس نيم نين جهيج إيفيل إيروك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9600"/>
            <a:ext cx="9144000" cy="782371"/>
          </a:xfrm>
        </p:spPr>
        <p:txBody>
          <a:bodyPr>
            <a:normAutofit/>
          </a:bodyPr>
          <a:lstStyle/>
          <a:p>
            <a:r>
              <a:rPr lang="ar-EG" sz="4400" dirty="0"/>
              <a:t>وعلي كل قوة العدو</a:t>
            </a:r>
            <a:endParaRPr lang="en-US" sz="4400" dirty="0"/>
          </a:p>
        </p:txBody>
      </p:sp>
      <p:sp>
        <p:nvSpPr>
          <p:cNvPr id="3" name="Text Placeholder 2"/>
          <p:cNvSpPr>
            <a:spLocks noGrp="1"/>
          </p:cNvSpPr>
          <p:nvPr>
            <p:ph type="body" idx="1"/>
          </p:nvPr>
        </p:nvSpPr>
        <p:spPr>
          <a:xfrm>
            <a:off x="0" y="5943600"/>
            <a:ext cx="9143999" cy="808893"/>
          </a:xfrm>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a:xfrm>
            <a:off x="-1" y="5257800"/>
            <a:ext cx="9144000" cy="682357"/>
          </a:xfrm>
        </p:spPr>
        <p:txBody>
          <a:bodyPr/>
          <a:lstStyle/>
          <a:p>
            <a:r>
              <a:rPr lang="da-DK" sz="4800" dirty="0"/>
              <a:t>Nem ejen ;jom thrc  `nte pijaji </a:t>
            </a:r>
          </a:p>
        </p:txBody>
      </p:sp>
    </p:spTree>
    <p:extLst>
      <p:ext uri="{BB962C8B-B14F-4D97-AF65-F5344CB8AC3E}">
        <p14:creationId xmlns:p14="http://schemas.microsoft.com/office/powerpoint/2010/main" val="1772513740"/>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a:bodyPr>
          <a:lstStyle/>
          <a:p>
            <a:pPr rtl="1" eaLnBrk="1" hangingPunct="1">
              <a:spcBef>
                <a:spcPct val="20000"/>
              </a:spcBef>
            </a:pPr>
            <a:r>
              <a:rPr lang="ar-EG" sz="4400" b="1" dirty="0">
                <a:solidFill>
                  <a:srgbClr val="FFFFFF"/>
                </a:solidFill>
                <a:latin typeface="Times New Roman" panose="02020603050405020304" pitchFamily="18" charset="0"/>
                <a:cs typeface="Times New Roman" panose="02020603050405020304" pitchFamily="18" charset="0"/>
              </a:rPr>
              <a:t>لإني إذا صليت باللسان فروحي التي تصلي وقلبي بلا ثمرة . فما الذي أفعله الآن . أن أصلي بروحي وأصلي أيضاً</a:t>
            </a:r>
          </a:p>
        </p:txBody>
      </p:sp>
    </p:spTree>
    <p:extLst>
      <p:ext uri="{BB962C8B-B14F-4D97-AF65-F5344CB8AC3E}">
        <p14:creationId xmlns:p14="http://schemas.microsoft.com/office/powerpoint/2010/main" val="1639628383"/>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fontScale="90000"/>
          </a:bodyPr>
          <a:lstStyle/>
          <a:p>
            <a:r>
              <a:rPr lang="ar-EG" dirty="0"/>
              <a:t>بضميري وأرتل بروحي وأرتل أيضاً بضميري. وإلا إذا سبحت بالروح فالذي يكمل موضع آلامي فكيف يقول أمين علي شكرك لأنه لا يعرف ما تقول. أما أنت فحسناً تشكر ولكن الآخر لا ينتفع. </a:t>
            </a:r>
            <a:endParaRPr lang="en-US" dirty="0"/>
          </a:p>
        </p:txBody>
      </p:sp>
    </p:spTree>
    <p:extLst>
      <p:ext uri="{BB962C8B-B14F-4D97-AF65-F5344CB8AC3E}">
        <p14:creationId xmlns:p14="http://schemas.microsoft.com/office/powerpoint/2010/main" val="2779099689"/>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574-7BCA-F91A-FD4B-6B73680BE205}"/>
              </a:ext>
            </a:extLst>
          </p:cNvPr>
          <p:cNvSpPr>
            <a:spLocks noGrp="1"/>
          </p:cNvSpPr>
          <p:nvPr>
            <p:ph type="title"/>
          </p:nvPr>
        </p:nvSpPr>
        <p:spPr/>
        <p:txBody>
          <a:bodyPr>
            <a:normAutofit/>
          </a:bodyPr>
          <a:lstStyle/>
          <a:p>
            <a:pPr rtl="1" eaLnBrk="1" hangingPunct="1"/>
            <a:r>
              <a:rPr lang="ar-EG" sz="5400" b="1" i="1" dirty="0">
                <a:solidFill>
                  <a:srgbClr val="FFC000"/>
                </a:solidFill>
                <a:cs typeface="Times New Roman" panose="02020603050405020304" pitchFamily="18" charset="0"/>
              </a:rPr>
              <a:t>نعمة الله الآب فلتحل على أرواحنا يا آبائي و أخوتي آمين </a:t>
            </a:r>
            <a:endParaRPr lang="en-US" sz="5400" b="1" i="1"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39400779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38963"/>
            <a:ext cx="9144000" cy="782371"/>
          </a:xfrm>
        </p:spPr>
        <p:txBody>
          <a:bodyPr>
            <a:normAutofit/>
          </a:bodyPr>
          <a:lstStyle/>
          <a:p>
            <a:r>
              <a:rPr lang="ar-EG" dirty="0"/>
              <a:t>قدوس الله قدوس القوي قدوس الذي لا يموت</a:t>
            </a:r>
            <a:endParaRPr lang="en-US" dirty="0"/>
          </a:p>
        </p:txBody>
      </p:sp>
      <p:sp>
        <p:nvSpPr>
          <p:cNvPr id="11" name="Text Placeholder 10"/>
          <p:cNvSpPr>
            <a:spLocks noGrp="1"/>
          </p:cNvSpPr>
          <p:nvPr>
            <p:ph type="body" idx="1"/>
          </p:nvPr>
        </p:nvSpPr>
        <p:spPr>
          <a:xfrm>
            <a:off x="0" y="5991957"/>
            <a:ext cx="9143999" cy="808893"/>
          </a:xfrm>
        </p:spPr>
        <p:txBody>
          <a:bodyPr/>
          <a:lstStyle/>
          <a:p>
            <a:r>
              <a:rPr lang="ar-EG" sz="3700" dirty="0"/>
              <a:t>آجيوس. أوثيئوس. آجيوس إس شيروس آجيوس أثاناطوس </a:t>
            </a:r>
          </a:p>
        </p:txBody>
      </p:sp>
      <p:sp>
        <p:nvSpPr>
          <p:cNvPr id="12" name="Text Placeholder 11"/>
          <p:cNvSpPr>
            <a:spLocks noGrp="1"/>
          </p:cNvSpPr>
          <p:nvPr>
            <p:ph type="body" sz="quarter" idx="3"/>
          </p:nvPr>
        </p:nvSpPr>
        <p:spPr>
          <a:xfrm>
            <a:off x="0" y="5278484"/>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4060473138"/>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SA" sz="4800" dirty="0"/>
              <a:t>يا من قام من</a:t>
            </a:r>
            <a:r>
              <a:rPr lang="ar-EG" sz="4800" dirty="0"/>
              <a:t> </a:t>
            </a:r>
            <a:r>
              <a:rPr lang="ar-SA" sz="4800" dirty="0"/>
              <a:t>الأموات</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أو أناسطاس إيك طون نيكرون </a:t>
            </a:r>
          </a:p>
        </p:txBody>
      </p:sp>
      <p:sp>
        <p:nvSpPr>
          <p:cNvPr id="12" name="Text Placeholder 11"/>
          <p:cNvSpPr>
            <a:spLocks noGrp="1"/>
          </p:cNvSpPr>
          <p:nvPr>
            <p:ph type="body" sz="quarter" idx="3"/>
          </p:nvPr>
        </p:nvSpPr>
        <p:spPr>
          <a:xfrm>
            <a:off x="0" y="5326610"/>
            <a:ext cx="9144000" cy="682357"/>
          </a:xfrm>
        </p:spPr>
        <p:txBody>
          <a:bodyPr/>
          <a:lstStyle/>
          <a:p>
            <a:r>
              <a:rPr lang="en-US" sz="5400" dirty="0"/>
              <a:t>o `</a:t>
            </a:r>
            <a:r>
              <a:rPr lang="en-US" sz="5400" dirty="0" err="1"/>
              <a:t>anactac</a:t>
            </a:r>
            <a:r>
              <a:rPr lang="en-US" sz="5400" dirty="0"/>
              <a:t> </a:t>
            </a:r>
            <a:r>
              <a:rPr lang="en-US" sz="5400" dirty="0" err="1"/>
              <a:t>ek</a:t>
            </a:r>
            <a:r>
              <a:rPr lang="ar-EG" sz="5400" dirty="0"/>
              <a:t> </a:t>
            </a:r>
            <a:r>
              <a:rPr lang="en-US" sz="5400" dirty="0" err="1"/>
              <a:t>twn</a:t>
            </a:r>
            <a:r>
              <a:rPr lang="en-US" sz="5400" dirty="0"/>
              <a:t> </a:t>
            </a:r>
            <a:r>
              <a:rPr lang="en-US" sz="5400" dirty="0" err="1"/>
              <a:t>nekrwn</a:t>
            </a:r>
            <a:endParaRPr lang="en-US" sz="5400" dirty="0"/>
          </a:p>
        </p:txBody>
      </p:sp>
    </p:spTree>
    <p:extLst>
      <p:ext uri="{BB962C8B-B14F-4D97-AF65-F5344CB8AC3E}">
        <p14:creationId xmlns:p14="http://schemas.microsoft.com/office/powerpoint/2010/main" val="3459656885"/>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A09D-798C-4341-70CB-DDEB77A6EE4A}"/>
              </a:ext>
            </a:extLst>
          </p:cNvPr>
          <p:cNvSpPr>
            <a:spLocks noGrp="1"/>
          </p:cNvSpPr>
          <p:nvPr>
            <p:ph type="title"/>
          </p:nvPr>
        </p:nvSpPr>
        <p:spPr/>
        <p:txBody>
          <a:bodyPr>
            <a:normAutofit/>
          </a:bodyPr>
          <a:lstStyle/>
          <a:p>
            <a:r>
              <a:rPr lang="ar-EG" sz="4800" dirty="0"/>
              <a:t>وصعد إلى السموات ارحمنا</a:t>
            </a:r>
          </a:p>
        </p:txBody>
      </p:sp>
      <p:sp>
        <p:nvSpPr>
          <p:cNvPr id="3" name="Text Placeholder 2">
            <a:extLst>
              <a:ext uri="{FF2B5EF4-FFF2-40B4-BE49-F238E27FC236}">
                <a16:creationId xmlns:a16="http://schemas.microsoft.com/office/drawing/2014/main" id="{21080C39-7E03-1F25-AC99-2C95828B4A5B}"/>
              </a:ext>
            </a:extLst>
          </p:cNvPr>
          <p:cNvSpPr>
            <a:spLocks noGrp="1"/>
          </p:cNvSpPr>
          <p:nvPr>
            <p:ph type="body" idx="1"/>
          </p:nvPr>
        </p:nvSpPr>
        <p:spPr/>
        <p:txBody>
          <a:bodyPr/>
          <a:lstStyle/>
          <a:p>
            <a:r>
              <a:rPr lang="ar-EG" sz="4400" dirty="0"/>
              <a:t>كي أنيلثون يسطوس أورانوس إليسون إيماس</a:t>
            </a:r>
          </a:p>
        </p:txBody>
      </p:sp>
      <p:sp>
        <p:nvSpPr>
          <p:cNvPr id="4" name="Text Placeholder 3">
            <a:extLst>
              <a:ext uri="{FF2B5EF4-FFF2-40B4-BE49-F238E27FC236}">
                <a16:creationId xmlns:a16="http://schemas.microsoft.com/office/drawing/2014/main" id="{B4FFB12A-F48B-6FE6-6401-3E4773344C95}"/>
              </a:ext>
            </a:extLst>
          </p:cNvPr>
          <p:cNvSpPr>
            <a:spLocks noGrp="1"/>
          </p:cNvSpPr>
          <p:nvPr>
            <p:ph type="body" sz="quarter" idx="3"/>
          </p:nvPr>
        </p:nvSpPr>
        <p:spPr/>
        <p:txBody>
          <a:bodyPr/>
          <a:lstStyle/>
          <a:p>
            <a:r>
              <a:rPr lang="en-US" sz="4000" dirty="0" err="1"/>
              <a:t>ke</a:t>
            </a:r>
            <a:r>
              <a:rPr lang="en-US" sz="4000" dirty="0"/>
              <a:t> `</a:t>
            </a:r>
            <a:r>
              <a:rPr lang="en-US" sz="4000" dirty="0" err="1"/>
              <a:t>anelqwn</a:t>
            </a:r>
            <a:r>
              <a:rPr lang="en-US" sz="4000" dirty="0"/>
              <a:t> </a:t>
            </a:r>
            <a:r>
              <a:rPr lang="en-US" sz="4000" dirty="0" err="1"/>
              <a:t>ic</a:t>
            </a:r>
            <a:r>
              <a:rPr lang="en-US" sz="4000" dirty="0"/>
              <a:t> </a:t>
            </a:r>
            <a:r>
              <a:rPr lang="en-US" sz="4000" dirty="0" err="1"/>
              <a:t>touc</a:t>
            </a:r>
            <a:r>
              <a:rPr lang="ar-EG" sz="4000" dirty="0"/>
              <a:t> </a:t>
            </a:r>
            <a:r>
              <a:rPr lang="en-US" sz="4000" dirty="0" err="1"/>
              <a:t>ouranouc</a:t>
            </a:r>
            <a:r>
              <a:rPr lang="en-US" sz="4000" dirty="0"/>
              <a:t> `</a:t>
            </a:r>
            <a:r>
              <a:rPr lang="en-US" sz="4000" dirty="0" err="1"/>
              <a:t>ele`hcon</a:t>
            </a:r>
            <a:r>
              <a:rPr lang="en-US" sz="4000" dirty="0"/>
              <a:t> `</a:t>
            </a:r>
            <a:r>
              <a:rPr lang="en-US" sz="4000" dirty="0" err="1"/>
              <a:t>hmac</a:t>
            </a:r>
            <a:endParaRPr lang="en-US" sz="4000" dirty="0"/>
          </a:p>
        </p:txBody>
      </p:sp>
    </p:spTree>
    <p:extLst>
      <p:ext uri="{BB962C8B-B14F-4D97-AF65-F5344CB8AC3E}">
        <p14:creationId xmlns:p14="http://schemas.microsoft.com/office/powerpoint/2010/main" val="2593201602"/>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dirty="0"/>
              <a:t>قدوس الله قدوس القوي قدوس الذي لا يموت</a:t>
            </a:r>
            <a:endParaRPr lang="en-US" dirty="0"/>
          </a:p>
        </p:txBody>
      </p:sp>
      <p:sp>
        <p:nvSpPr>
          <p:cNvPr id="3" name="Text Placeholder 2"/>
          <p:cNvSpPr>
            <a:spLocks noGrp="1"/>
          </p:cNvSpPr>
          <p:nvPr>
            <p:ph type="body" idx="1"/>
          </p:nvPr>
        </p:nvSpPr>
        <p:spPr>
          <a:xfrm>
            <a:off x="0" y="5991957"/>
            <a:ext cx="9143999" cy="808893"/>
          </a:xfrm>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a:xfrm>
            <a:off x="0" y="5278484"/>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2088909377"/>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SA" sz="4800" dirty="0"/>
              <a:t>يا من قام من</a:t>
            </a:r>
            <a:r>
              <a:rPr lang="ar-EG" sz="4800" dirty="0"/>
              <a:t> </a:t>
            </a:r>
            <a:r>
              <a:rPr lang="ar-SA" sz="4800" dirty="0"/>
              <a:t>الأموات</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أو أناسطاس إيك طون نيكرون </a:t>
            </a:r>
          </a:p>
        </p:txBody>
      </p:sp>
      <p:sp>
        <p:nvSpPr>
          <p:cNvPr id="12" name="Text Placeholder 11"/>
          <p:cNvSpPr>
            <a:spLocks noGrp="1"/>
          </p:cNvSpPr>
          <p:nvPr>
            <p:ph type="body" sz="quarter" idx="3"/>
          </p:nvPr>
        </p:nvSpPr>
        <p:spPr>
          <a:xfrm>
            <a:off x="0" y="5326610"/>
            <a:ext cx="9144000" cy="682357"/>
          </a:xfrm>
        </p:spPr>
        <p:txBody>
          <a:bodyPr/>
          <a:lstStyle/>
          <a:p>
            <a:r>
              <a:rPr lang="en-US" sz="5400" dirty="0"/>
              <a:t>o `</a:t>
            </a:r>
            <a:r>
              <a:rPr lang="en-US" sz="5400" dirty="0" err="1"/>
              <a:t>anactac</a:t>
            </a:r>
            <a:r>
              <a:rPr lang="en-US" sz="5400" dirty="0"/>
              <a:t> </a:t>
            </a:r>
            <a:r>
              <a:rPr lang="en-US" sz="5400" dirty="0" err="1"/>
              <a:t>ek</a:t>
            </a:r>
            <a:r>
              <a:rPr lang="ar-EG" sz="5400" dirty="0"/>
              <a:t> </a:t>
            </a:r>
            <a:r>
              <a:rPr lang="en-US" sz="5400" dirty="0" err="1"/>
              <a:t>twn</a:t>
            </a:r>
            <a:r>
              <a:rPr lang="en-US" sz="5400" dirty="0"/>
              <a:t> </a:t>
            </a:r>
            <a:r>
              <a:rPr lang="en-US" sz="5400" dirty="0" err="1"/>
              <a:t>nekrwn</a:t>
            </a:r>
            <a:endParaRPr lang="en-US" sz="5400" dirty="0"/>
          </a:p>
        </p:txBody>
      </p:sp>
    </p:spTree>
    <p:extLst>
      <p:ext uri="{BB962C8B-B14F-4D97-AF65-F5344CB8AC3E}">
        <p14:creationId xmlns:p14="http://schemas.microsoft.com/office/powerpoint/2010/main" val="424981412"/>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A09D-798C-4341-70CB-DDEB77A6EE4A}"/>
              </a:ext>
            </a:extLst>
          </p:cNvPr>
          <p:cNvSpPr>
            <a:spLocks noGrp="1"/>
          </p:cNvSpPr>
          <p:nvPr>
            <p:ph type="title"/>
          </p:nvPr>
        </p:nvSpPr>
        <p:spPr/>
        <p:txBody>
          <a:bodyPr>
            <a:normAutofit/>
          </a:bodyPr>
          <a:lstStyle/>
          <a:p>
            <a:r>
              <a:rPr lang="ar-EG" sz="4800" dirty="0"/>
              <a:t>وصعد إلى السموات ارحمنا</a:t>
            </a:r>
          </a:p>
        </p:txBody>
      </p:sp>
      <p:sp>
        <p:nvSpPr>
          <p:cNvPr id="3" name="Text Placeholder 2">
            <a:extLst>
              <a:ext uri="{FF2B5EF4-FFF2-40B4-BE49-F238E27FC236}">
                <a16:creationId xmlns:a16="http://schemas.microsoft.com/office/drawing/2014/main" id="{21080C39-7E03-1F25-AC99-2C95828B4A5B}"/>
              </a:ext>
            </a:extLst>
          </p:cNvPr>
          <p:cNvSpPr>
            <a:spLocks noGrp="1"/>
          </p:cNvSpPr>
          <p:nvPr>
            <p:ph type="body" idx="1"/>
          </p:nvPr>
        </p:nvSpPr>
        <p:spPr/>
        <p:txBody>
          <a:bodyPr/>
          <a:lstStyle/>
          <a:p>
            <a:r>
              <a:rPr lang="ar-EG" sz="4400" dirty="0"/>
              <a:t>كي أنيلثون يسطوس أورانوس إليسون إيماس</a:t>
            </a:r>
          </a:p>
        </p:txBody>
      </p:sp>
      <p:sp>
        <p:nvSpPr>
          <p:cNvPr id="4" name="Text Placeholder 3">
            <a:extLst>
              <a:ext uri="{FF2B5EF4-FFF2-40B4-BE49-F238E27FC236}">
                <a16:creationId xmlns:a16="http://schemas.microsoft.com/office/drawing/2014/main" id="{B4FFB12A-F48B-6FE6-6401-3E4773344C95}"/>
              </a:ext>
            </a:extLst>
          </p:cNvPr>
          <p:cNvSpPr>
            <a:spLocks noGrp="1"/>
          </p:cNvSpPr>
          <p:nvPr>
            <p:ph type="body" sz="quarter" idx="3"/>
          </p:nvPr>
        </p:nvSpPr>
        <p:spPr/>
        <p:txBody>
          <a:bodyPr/>
          <a:lstStyle/>
          <a:p>
            <a:r>
              <a:rPr lang="en-US" sz="4000" dirty="0" err="1"/>
              <a:t>ke</a:t>
            </a:r>
            <a:r>
              <a:rPr lang="en-US" sz="4000" dirty="0"/>
              <a:t> `</a:t>
            </a:r>
            <a:r>
              <a:rPr lang="en-US" sz="4000" dirty="0" err="1"/>
              <a:t>anelqwn</a:t>
            </a:r>
            <a:r>
              <a:rPr lang="en-US" sz="4000" dirty="0"/>
              <a:t> </a:t>
            </a:r>
            <a:r>
              <a:rPr lang="en-US" sz="4000" dirty="0" err="1"/>
              <a:t>ic</a:t>
            </a:r>
            <a:r>
              <a:rPr lang="en-US" sz="4000" dirty="0"/>
              <a:t> </a:t>
            </a:r>
            <a:r>
              <a:rPr lang="en-US" sz="4000" dirty="0" err="1"/>
              <a:t>touc</a:t>
            </a:r>
            <a:r>
              <a:rPr lang="ar-EG" sz="4000" dirty="0"/>
              <a:t> </a:t>
            </a:r>
            <a:r>
              <a:rPr lang="en-US" sz="4000" dirty="0" err="1"/>
              <a:t>ouranouc</a:t>
            </a:r>
            <a:r>
              <a:rPr lang="en-US" sz="4000" dirty="0"/>
              <a:t> `</a:t>
            </a:r>
            <a:r>
              <a:rPr lang="en-US" sz="4000" dirty="0" err="1"/>
              <a:t>ele`hcon</a:t>
            </a:r>
            <a:r>
              <a:rPr lang="en-US" sz="4000" dirty="0"/>
              <a:t> `</a:t>
            </a:r>
            <a:r>
              <a:rPr lang="en-US" sz="4000" dirty="0" err="1"/>
              <a:t>hmac</a:t>
            </a:r>
            <a:endParaRPr lang="en-US" sz="4000" dirty="0"/>
          </a:p>
        </p:txBody>
      </p:sp>
    </p:spTree>
    <p:extLst>
      <p:ext uri="{BB962C8B-B14F-4D97-AF65-F5344CB8AC3E}">
        <p14:creationId xmlns:p14="http://schemas.microsoft.com/office/powerpoint/2010/main" val="3009008635"/>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38963"/>
            <a:ext cx="9144000" cy="782371"/>
          </a:xfrm>
        </p:spPr>
        <p:txBody>
          <a:bodyPr>
            <a:normAutofit/>
          </a:bodyPr>
          <a:lstStyle/>
          <a:p>
            <a:r>
              <a:rPr lang="ar-EG" dirty="0"/>
              <a:t>قدوس الله قدوس القوي قدوس الذي لا يموت</a:t>
            </a:r>
            <a:endParaRPr lang="en-US" dirty="0"/>
          </a:p>
        </p:txBody>
      </p:sp>
      <p:sp>
        <p:nvSpPr>
          <p:cNvPr id="3" name="Text Placeholder 2"/>
          <p:cNvSpPr>
            <a:spLocks noGrp="1"/>
          </p:cNvSpPr>
          <p:nvPr>
            <p:ph type="body" idx="1"/>
          </p:nvPr>
        </p:nvSpPr>
        <p:spPr>
          <a:xfrm>
            <a:off x="0" y="5991957"/>
            <a:ext cx="9143999" cy="808893"/>
          </a:xfrm>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a:xfrm>
            <a:off x="0" y="5326610"/>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294913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528" y="4415768"/>
            <a:ext cx="9144000" cy="597408"/>
          </a:xfrm>
        </p:spPr>
        <p:txBody>
          <a:bodyPr/>
          <a:lstStyle/>
          <a:p>
            <a:r>
              <a:rPr lang="ar-EG" sz="3600" dirty="0"/>
              <a:t>المسيـح إلهنا، قام من بين الأموات</a:t>
            </a:r>
          </a:p>
        </p:txBody>
      </p:sp>
      <p:sp>
        <p:nvSpPr>
          <p:cNvPr id="4" name="Text Placeholder 3"/>
          <p:cNvSpPr>
            <a:spLocks noGrp="1"/>
          </p:cNvSpPr>
          <p:nvPr>
            <p:ph type="body" idx="1"/>
          </p:nvPr>
        </p:nvSpPr>
        <p:spPr>
          <a:xfrm>
            <a:off x="0" y="5949280"/>
            <a:ext cx="9143999" cy="936104"/>
          </a:xfrm>
        </p:spPr>
        <p:txBody>
          <a:bodyPr/>
          <a:lstStyle/>
          <a:p>
            <a:r>
              <a:rPr lang="ar-EG" dirty="0"/>
              <a:t>آبخرستوس بيننوتي: طونف إيڤول خين ني إثمؤوت</a:t>
            </a:r>
          </a:p>
        </p:txBody>
      </p:sp>
      <p:sp>
        <p:nvSpPr>
          <p:cNvPr id="9" name="Text Placeholder 8"/>
          <p:cNvSpPr>
            <a:spLocks noGrp="1"/>
          </p:cNvSpPr>
          <p:nvPr>
            <p:ph type="body" sz="quarter" idx="3"/>
          </p:nvPr>
        </p:nvSpPr>
        <p:spPr>
          <a:xfrm>
            <a:off x="0" y="5086056"/>
            <a:ext cx="9144000" cy="936104"/>
          </a:xfrm>
        </p:spPr>
        <p:txBody>
          <a:bodyPr/>
          <a:lstStyle/>
          <a:p>
            <a:pPr rtl="0"/>
            <a:r>
              <a:rPr lang="pt-BR" sz="3200" b="1" dirty="0">
                <a:effectLst/>
                <a:latin typeface="Avva_Shenouda" panose="020B0500000000000000" pitchFamily="34" charset="0"/>
              </a:rPr>
              <a:t>A P=xc pennov5 twn4 `ebol qen n3e0mwovt</a:t>
            </a:r>
          </a:p>
        </p:txBody>
      </p:sp>
    </p:spTree>
    <p:extLst>
      <p:ext uri="{BB962C8B-B14F-4D97-AF65-F5344CB8AC3E}">
        <p14:creationId xmlns:p14="http://schemas.microsoft.com/office/powerpoint/2010/main" val="2263716969"/>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SA" sz="4800" dirty="0"/>
              <a:t>يا من قام من</a:t>
            </a:r>
            <a:r>
              <a:rPr lang="ar-EG" sz="4800" dirty="0"/>
              <a:t> </a:t>
            </a:r>
            <a:r>
              <a:rPr lang="ar-SA" sz="4800" dirty="0"/>
              <a:t>الأموات</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أو أناسطاس إيك طون نيكرون </a:t>
            </a:r>
          </a:p>
        </p:txBody>
      </p:sp>
      <p:sp>
        <p:nvSpPr>
          <p:cNvPr id="12" name="Text Placeholder 11"/>
          <p:cNvSpPr>
            <a:spLocks noGrp="1"/>
          </p:cNvSpPr>
          <p:nvPr>
            <p:ph type="body" sz="quarter" idx="3"/>
          </p:nvPr>
        </p:nvSpPr>
        <p:spPr>
          <a:xfrm>
            <a:off x="0" y="5326610"/>
            <a:ext cx="9144000" cy="682357"/>
          </a:xfrm>
        </p:spPr>
        <p:txBody>
          <a:bodyPr/>
          <a:lstStyle/>
          <a:p>
            <a:r>
              <a:rPr lang="en-US" sz="5400" dirty="0"/>
              <a:t>o `</a:t>
            </a:r>
            <a:r>
              <a:rPr lang="en-US" sz="5400" dirty="0" err="1"/>
              <a:t>anactac</a:t>
            </a:r>
            <a:r>
              <a:rPr lang="en-US" sz="5400" dirty="0"/>
              <a:t> </a:t>
            </a:r>
            <a:r>
              <a:rPr lang="en-US" sz="5400" dirty="0" err="1"/>
              <a:t>ek</a:t>
            </a:r>
            <a:r>
              <a:rPr lang="ar-EG" sz="5400" dirty="0"/>
              <a:t> </a:t>
            </a:r>
            <a:r>
              <a:rPr lang="en-US" sz="5400" dirty="0" err="1"/>
              <a:t>twn</a:t>
            </a:r>
            <a:r>
              <a:rPr lang="en-US" sz="5400" dirty="0"/>
              <a:t> </a:t>
            </a:r>
            <a:r>
              <a:rPr lang="en-US" sz="5400" dirty="0" err="1"/>
              <a:t>nekrwn</a:t>
            </a:r>
            <a:endParaRPr lang="en-US" sz="5400" dirty="0"/>
          </a:p>
        </p:txBody>
      </p:sp>
    </p:spTree>
    <p:extLst>
      <p:ext uri="{BB962C8B-B14F-4D97-AF65-F5344CB8AC3E}">
        <p14:creationId xmlns:p14="http://schemas.microsoft.com/office/powerpoint/2010/main" val="2671253274"/>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A09D-798C-4341-70CB-DDEB77A6EE4A}"/>
              </a:ext>
            </a:extLst>
          </p:cNvPr>
          <p:cNvSpPr>
            <a:spLocks noGrp="1"/>
          </p:cNvSpPr>
          <p:nvPr>
            <p:ph type="title"/>
          </p:nvPr>
        </p:nvSpPr>
        <p:spPr/>
        <p:txBody>
          <a:bodyPr>
            <a:normAutofit/>
          </a:bodyPr>
          <a:lstStyle/>
          <a:p>
            <a:r>
              <a:rPr lang="ar-EG" sz="4800" dirty="0"/>
              <a:t>وصعد إلى السموات ارحمنا</a:t>
            </a:r>
          </a:p>
        </p:txBody>
      </p:sp>
      <p:sp>
        <p:nvSpPr>
          <p:cNvPr id="3" name="Text Placeholder 2">
            <a:extLst>
              <a:ext uri="{FF2B5EF4-FFF2-40B4-BE49-F238E27FC236}">
                <a16:creationId xmlns:a16="http://schemas.microsoft.com/office/drawing/2014/main" id="{21080C39-7E03-1F25-AC99-2C95828B4A5B}"/>
              </a:ext>
            </a:extLst>
          </p:cNvPr>
          <p:cNvSpPr>
            <a:spLocks noGrp="1"/>
          </p:cNvSpPr>
          <p:nvPr>
            <p:ph type="body" idx="1"/>
          </p:nvPr>
        </p:nvSpPr>
        <p:spPr/>
        <p:txBody>
          <a:bodyPr/>
          <a:lstStyle/>
          <a:p>
            <a:r>
              <a:rPr lang="ar-EG" sz="4400" dirty="0"/>
              <a:t>كي أنيلثون يسطوس أورانوس إليسون إيماس</a:t>
            </a:r>
          </a:p>
        </p:txBody>
      </p:sp>
      <p:sp>
        <p:nvSpPr>
          <p:cNvPr id="4" name="Text Placeholder 3">
            <a:extLst>
              <a:ext uri="{FF2B5EF4-FFF2-40B4-BE49-F238E27FC236}">
                <a16:creationId xmlns:a16="http://schemas.microsoft.com/office/drawing/2014/main" id="{B4FFB12A-F48B-6FE6-6401-3E4773344C95}"/>
              </a:ext>
            </a:extLst>
          </p:cNvPr>
          <p:cNvSpPr>
            <a:spLocks noGrp="1"/>
          </p:cNvSpPr>
          <p:nvPr>
            <p:ph type="body" sz="quarter" idx="3"/>
          </p:nvPr>
        </p:nvSpPr>
        <p:spPr/>
        <p:txBody>
          <a:bodyPr/>
          <a:lstStyle/>
          <a:p>
            <a:r>
              <a:rPr lang="en-US" sz="4000" dirty="0" err="1"/>
              <a:t>ke</a:t>
            </a:r>
            <a:r>
              <a:rPr lang="en-US" sz="4000" dirty="0"/>
              <a:t> `</a:t>
            </a:r>
            <a:r>
              <a:rPr lang="en-US" sz="4000" dirty="0" err="1"/>
              <a:t>anelqwn</a:t>
            </a:r>
            <a:r>
              <a:rPr lang="en-US" sz="4000" dirty="0"/>
              <a:t> </a:t>
            </a:r>
            <a:r>
              <a:rPr lang="en-US" sz="4000" dirty="0" err="1"/>
              <a:t>ic</a:t>
            </a:r>
            <a:r>
              <a:rPr lang="en-US" sz="4000" dirty="0"/>
              <a:t> </a:t>
            </a:r>
            <a:r>
              <a:rPr lang="en-US" sz="4000" dirty="0" err="1"/>
              <a:t>touc</a:t>
            </a:r>
            <a:r>
              <a:rPr lang="ar-EG" sz="4000" dirty="0"/>
              <a:t> </a:t>
            </a:r>
            <a:r>
              <a:rPr lang="en-US" sz="4000" dirty="0" err="1"/>
              <a:t>ouranouc</a:t>
            </a:r>
            <a:r>
              <a:rPr lang="en-US" sz="4000" dirty="0"/>
              <a:t> `</a:t>
            </a:r>
            <a:r>
              <a:rPr lang="en-US" sz="4000" dirty="0" err="1"/>
              <a:t>ele`hcon</a:t>
            </a:r>
            <a:r>
              <a:rPr lang="en-US" sz="4000" dirty="0"/>
              <a:t> `</a:t>
            </a:r>
            <a:r>
              <a:rPr lang="en-US" sz="4000" dirty="0" err="1"/>
              <a:t>hmac</a:t>
            </a:r>
            <a:endParaRPr lang="en-US" sz="4000" dirty="0"/>
          </a:p>
        </p:txBody>
      </p:sp>
    </p:spTree>
    <p:extLst>
      <p:ext uri="{BB962C8B-B14F-4D97-AF65-F5344CB8AC3E}">
        <p14:creationId xmlns:p14="http://schemas.microsoft.com/office/powerpoint/2010/main" val="1731778232"/>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38963"/>
            <a:ext cx="9144000" cy="782371"/>
          </a:xfrm>
        </p:spPr>
        <p:txBody>
          <a:bodyPr>
            <a:noAutofit/>
          </a:bodyPr>
          <a:lstStyle/>
          <a:p>
            <a:r>
              <a:rPr lang="ar-EG" sz="4800" dirty="0"/>
              <a:t>المجد للآب والإبن والروح القدس</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ذو كسابتري كي إيوكي آجيو إبنيفماتي</a:t>
            </a:r>
          </a:p>
        </p:txBody>
      </p:sp>
      <p:sp>
        <p:nvSpPr>
          <p:cNvPr id="12" name="Text Placeholder 11"/>
          <p:cNvSpPr>
            <a:spLocks noGrp="1"/>
          </p:cNvSpPr>
          <p:nvPr>
            <p:ph type="body" sz="quarter" idx="3"/>
          </p:nvPr>
        </p:nvSpPr>
        <p:spPr>
          <a:xfrm>
            <a:off x="0" y="5326610"/>
            <a:ext cx="9144000" cy="682357"/>
          </a:xfrm>
        </p:spPr>
        <p:txBody>
          <a:bodyPr/>
          <a:lstStyle/>
          <a:p>
            <a:r>
              <a:rPr lang="pl-PL" sz="4400" dirty="0"/>
              <a:t>Do[a Patri ke ~Ui`w ke `agi`w</a:t>
            </a:r>
            <a:r>
              <a:rPr lang="ar-EG" sz="4400" dirty="0"/>
              <a:t> </a:t>
            </a:r>
            <a:r>
              <a:rPr lang="pl-PL" sz="4400" dirty="0"/>
              <a:t>~Pneumati</a:t>
            </a:r>
          </a:p>
        </p:txBody>
      </p:sp>
    </p:spTree>
    <p:extLst>
      <p:ext uri="{BB962C8B-B14F-4D97-AF65-F5344CB8AC3E}">
        <p14:creationId xmlns:p14="http://schemas.microsoft.com/office/powerpoint/2010/main" val="3569539178"/>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800" dirty="0"/>
              <a:t>الآن وكل اوان</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4800" dirty="0"/>
              <a:t>كي نين كي آإي</a:t>
            </a:r>
          </a:p>
        </p:txBody>
      </p:sp>
      <p:sp>
        <p:nvSpPr>
          <p:cNvPr id="12" name="Text Placeholder 11"/>
          <p:cNvSpPr>
            <a:spLocks noGrp="1"/>
          </p:cNvSpPr>
          <p:nvPr>
            <p:ph type="body" sz="quarter" idx="3"/>
          </p:nvPr>
        </p:nvSpPr>
        <p:spPr>
          <a:xfrm>
            <a:off x="0" y="5398799"/>
            <a:ext cx="9144000" cy="682357"/>
          </a:xfrm>
        </p:spPr>
        <p:txBody>
          <a:bodyPr/>
          <a:lstStyle/>
          <a:p>
            <a:r>
              <a:rPr lang="en-US" sz="5400" dirty="0" err="1"/>
              <a:t>ke</a:t>
            </a:r>
            <a:r>
              <a:rPr lang="en-US" sz="5400" dirty="0"/>
              <a:t> nun </a:t>
            </a:r>
            <a:r>
              <a:rPr lang="en-US" sz="5400" dirty="0" err="1"/>
              <a:t>ke</a:t>
            </a:r>
            <a:r>
              <a:rPr lang="en-US" sz="5400" dirty="0"/>
              <a:t> `</a:t>
            </a:r>
            <a:r>
              <a:rPr lang="en-US" sz="5400" dirty="0" err="1"/>
              <a:t>a`i</a:t>
            </a:r>
            <a:endParaRPr lang="en-US" sz="5400" dirty="0"/>
          </a:p>
        </p:txBody>
      </p:sp>
    </p:spTree>
    <p:extLst>
      <p:ext uri="{BB962C8B-B14F-4D97-AF65-F5344CB8AC3E}">
        <p14:creationId xmlns:p14="http://schemas.microsoft.com/office/powerpoint/2010/main" val="2418594741"/>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400" dirty="0"/>
              <a:t>وإلى دهر الدهور أمين</a:t>
            </a:r>
            <a:endParaRPr lang="en-US" sz="4400" dirty="0"/>
          </a:p>
        </p:txBody>
      </p:sp>
      <p:sp>
        <p:nvSpPr>
          <p:cNvPr id="11" name="Text Placeholder 10"/>
          <p:cNvSpPr>
            <a:spLocks noGrp="1"/>
          </p:cNvSpPr>
          <p:nvPr>
            <p:ph type="body" idx="1"/>
          </p:nvPr>
        </p:nvSpPr>
        <p:spPr>
          <a:xfrm>
            <a:off x="0" y="5991957"/>
            <a:ext cx="9143999" cy="808893"/>
          </a:xfrm>
        </p:spPr>
        <p:txBody>
          <a:bodyPr/>
          <a:lstStyle/>
          <a:p>
            <a:r>
              <a:rPr lang="ar-EG" sz="4800" dirty="0"/>
              <a:t>كي  إسطوس إى أوناس طون إى أونون</a:t>
            </a:r>
          </a:p>
        </p:txBody>
      </p:sp>
      <p:sp>
        <p:nvSpPr>
          <p:cNvPr id="12" name="Text Placeholder 11"/>
          <p:cNvSpPr>
            <a:spLocks noGrp="1"/>
          </p:cNvSpPr>
          <p:nvPr>
            <p:ph type="body" sz="quarter" idx="3"/>
          </p:nvPr>
        </p:nvSpPr>
        <p:spPr>
          <a:xfrm>
            <a:off x="0" y="5302547"/>
            <a:ext cx="9144000" cy="682357"/>
          </a:xfrm>
        </p:spPr>
        <p:txBody>
          <a:bodyPr/>
          <a:lstStyle/>
          <a:p>
            <a:r>
              <a:rPr lang="en-US" sz="5200" dirty="0" err="1"/>
              <a:t>ke</a:t>
            </a:r>
            <a:r>
              <a:rPr lang="en-US" sz="5200" dirty="0"/>
              <a:t> </a:t>
            </a:r>
            <a:r>
              <a:rPr lang="en-US" sz="5200" dirty="0" err="1"/>
              <a:t>ic</a:t>
            </a:r>
            <a:r>
              <a:rPr lang="en-US" sz="5200" dirty="0"/>
              <a:t> </a:t>
            </a:r>
            <a:r>
              <a:rPr lang="en-US" sz="5200" dirty="0" err="1"/>
              <a:t>touc</a:t>
            </a:r>
            <a:r>
              <a:rPr lang="en-US" sz="5200" dirty="0"/>
              <a:t> `</a:t>
            </a:r>
            <a:r>
              <a:rPr lang="en-US" sz="5200" dirty="0" err="1"/>
              <a:t>e`wnac</a:t>
            </a:r>
            <a:r>
              <a:rPr lang="en-US" sz="5200" dirty="0"/>
              <a:t> </a:t>
            </a:r>
            <a:r>
              <a:rPr lang="en-US" sz="5200" dirty="0" err="1"/>
              <a:t>twn</a:t>
            </a:r>
            <a:r>
              <a:rPr lang="en-US" sz="5200" dirty="0"/>
              <a:t> `</a:t>
            </a:r>
            <a:r>
              <a:rPr lang="en-US" sz="5200" dirty="0" err="1"/>
              <a:t>e`wnwn</a:t>
            </a:r>
            <a:endParaRPr lang="en-US" sz="5200" dirty="0"/>
          </a:p>
        </p:txBody>
      </p:sp>
    </p:spTree>
    <p:extLst>
      <p:ext uri="{BB962C8B-B14F-4D97-AF65-F5344CB8AC3E}">
        <p14:creationId xmlns:p14="http://schemas.microsoft.com/office/powerpoint/2010/main" val="1693961607"/>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800" dirty="0"/>
              <a:t>آمين أيها الثالوث القدوس ارحمنا</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آمين آجيا إترياس إليسون إيماس</a:t>
            </a:r>
          </a:p>
        </p:txBody>
      </p:sp>
      <p:sp>
        <p:nvSpPr>
          <p:cNvPr id="12" name="Text Placeholder 11"/>
          <p:cNvSpPr>
            <a:spLocks noGrp="1"/>
          </p:cNvSpPr>
          <p:nvPr>
            <p:ph type="body" sz="quarter" idx="3"/>
          </p:nvPr>
        </p:nvSpPr>
        <p:spPr>
          <a:xfrm>
            <a:off x="0" y="5355686"/>
            <a:ext cx="9144000" cy="682357"/>
          </a:xfrm>
        </p:spPr>
        <p:txBody>
          <a:bodyPr/>
          <a:lstStyle/>
          <a:p>
            <a:r>
              <a:rPr lang="en-US" sz="5400" dirty="0"/>
              <a:t>~</a:t>
            </a:r>
            <a:r>
              <a:rPr lang="ar-EG" sz="5400" dirty="0"/>
              <a:t> </a:t>
            </a:r>
            <a:r>
              <a:rPr lang="en-US" sz="5400" dirty="0"/>
              <a:t>`</a:t>
            </a:r>
            <a:r>
              <a:rPr lang="en-US" sz="5400" dirty="0" err="1"/>
              <a:t>Amhn</a:t>
            </a:r>
            <a:r>
              <a:rPr lang="en-US" sz="5400" dirty="0"/>
              <a:t>  </a:t>
            </a:r>
            <a:r>
              <a:rPr lang="en-US" sz="5400" dirty="0" err="1"/>
              <a:t>agi`a</a:t>
            </a:r>
            <a:r>
              <a:rPr lang="en-US" sz="5400" dirty="0"/>
              <a:t> `</a:t>
            </a:r>
            <a:r>
              <a:rPr lang="en-US" sz="5400" dirty="0" err="1"/>
              <a:t>triac</a:t>
            </a:r>
            <a:r>
              <a:rPr lang="ar-EG" sz="5400" dirty="0"/>
              <a:t> </a:t>
            </a:r>
            <a:r>
              <a:rPr lang="en-US" sz="5400" dirty="0"/>
              <a:t> `</a:t>
            </a:r>
            <a:r>
              <a:rPr lang="en-US" sz="5400" dirty="0" err="1"/>
              <a:t>ele`hcon</a:t>
            </a:r>
            <a:r>
              <a:rPr lang="ar-EG" sz="5400" dirty="0"/>
              <a:t> </a:t>
            </a:r>
            <a:r>
              <a:rPr lang="en-US" sz="5400" dirty="0"/>
              <a:t> `</a:t>
            </a:r>
            <a:r>
              <a:rPr lang="en-US" sz="5400" dirty="0" err="1"/>
              <a:t>hmac</a:t>
            </a:r>
            <a:endParaRPr lang="en-US" sz="5400" dirty="0"/>
          </a:p>
        </p:txBody>
      </p:sp>
    </p:spTree>
    <p:extLst>
      <p:ext uri="{BB962C8B-B14F-4D97-AF65-F5344CB8AC3E}">
        <p14:creationId xmlns:p14="http://schemas.microsoft.com/office/powerpoint/2010/main" val="1166282025"/>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00863"/>
            <a:ext cx="9144000" cy="782371"/>
          </a:xfrm>
        </p:spPr>
        <p:txBody>
          <a:bodyPr>
            <a:noAutofit/>
          </a:bodyPr>
          <a:lstStyle/>
          <a:p>
            <a:r>
              <a:rPr lang="ar-EG" sz="4800" dirty="0"/>
              <a:t>صل</a:t>
            </a:r>
            <a:endParaRPr lang="en-US" sz="4800" dirty="0"/>
          </a:p>
        </p:txBody>
      </p:sp>
      <p:sp>
        <p:nvSpPr>
          <p:cNvPr id="11" name="Text Placeholder 10"/>
          <p:cNvSpPr>
            <a:spLocks noGrp="1"/>
          </p:cNvSpPr>
          <p:nvPr>
            <p:ph type="body" idx="1"/>
          </p:nvPr>
        </p:nvSpPr>
        <p:spPr/>
        <p:txBody>
          <a:bodyPr/>
          <a:lstStyle/>
          <a:p>
            <a:r>
              <a:rPr lang="ar-EG" sz="4800" dirty="0"/>
              <a:t>إشليل</a:t>
            </a:r>
            <a:endParaRPr lang="en-US" sz="4800" dirty="0"/>
          </a:p>
        </p:txBody>
      </p:sp>
      <p:sp>
        <p:nvSpPr>
          <p:cNvPr id="12" name="Text Placeholder 11"/>
          <p:cNvSpPr>
            <a:spLocks noGrp="1"/>
          </p:cNvSpPr>
          <p:nvPr>
            <p:ph type="body" sz="quarter" idx="3"/>
          </p:nvPr>
        </p:nvSpPr>
        <p:spPr/>
        <p:txBody>
          <a:bodyPr/>
          <a:lstStyle/>
          <a:p>
            <a:r>
              <a:rPr lang="en-US" sz="5400" dirty="0"/>
              <a:t>}</a:t>
            </a:r>
            <a:r>
              <a:rPr lang="en-US" sz="5400" dirty="0" err="1"/>
              <a:t>lhl</a:t>
            </a:r>
            <a:endParaRPr lang="en-US" sz="5400" dirty="0"/>
          </a:p>
        </p:txBody>
      </p:sp>
    </p:spTree>
    <p:extLst>
      <p:ext uri="{BB962C8B-B14F-4D97-AF65-F5344CB8AC3E}">
        <p14:creationId xmlns:p14="http://schemas.microsoft.com/office/powerpoint/2010/main" val="1377779861"/>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Autofit/>
          </a:bodyPr>
          <a:lstStyle/>
          <a:p>
            <a:r>
              <a:rPr lang="ar-EG" sz="4800" dirty="0"/>
              <a:t>للصلاة قفوا</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326610"/>
            <a:ext cx="9144000" cy="682357"/>
          </a:xfrm>
        </p:spPr>
        <p:txBody>
          <a:bodyPr/>
          <a:lstStyle/>
          <a:p>
            <a:r>
              <a:rPr lang="en-US" sz="5400" dirty="0"/>
              <a:t>Epi `</a:t>
            </a:r>
            <a:r>
              <a:rPr lang="en-US" sz="5400" dirty="0" err="1"/>
              <a:t>proceuxh</a:t>
            </a:r>
            <a:r>
              <a:rPr lang="ar-EG" sz="5400" dirty="0"/>
              <a:t> </a:t>
            </a:r>
            <a:r>
              <a:rPr lang="en-US" sz="5400" dirty="0"/>
              <a:t> `</a:t>
            </a:r>
            <a:r>
              <a:rPr lang="en-US" sz="5400" dirty="0" err="1"/>
              <a:t>ctaqhte</a:t>
            </a:r>
            <a:endParaRPr lang="en-US" sz="5400" dirty="0"/>
          </a:p>
        </p:txBody>
      </p:sp>
    </p:spTree>
    <p:extLst>
      <p:ext uri="{BB962C8B-B14F-4D97-AF65-F5344CB8AC3E}">
        <p14:creationId xmlns:p14="http://schemas.microsoft.com/office/powerpoint/2010/main" val="3501816565"/>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800" dirty="0"/>
              <a:t>السلام لجميعكم</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إيرينى باسى</a:t>
            </a:r>
          </a:p>
        </p:txBody>
      </p:sp>
      <p:sp>
        <p:nvSpPr>
          <p:cNvPr id="12" name="Text Placeholder 11"/>
          <p:cNvSpPr>
            <a:spLocks noGrp="1"/>
          </p:cNvSpPr>
          <p:nvPr>
            <p:ph type="body" sz="quarter" idx="3"/>
          </p:nvPr>
        </p:nvSpPr>
        <p:spPr>
          <a:xfrm>
            <a:off x="0" y="5345660"/>
            <a:ext cx="9144000" cy="682357"/>
          </a:xfrm>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4221482148"/>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ولروحك أيضاً</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800" dirty="0"/>
              <a:t>كيطو إبنيفماتى سو</a:t>
            </a:r>
          </a:p>
        </p:txBody>
      </p:sp>
      <p:sp>
        <p:nvSpPr>
          <p:cNvPr id="4" name="Text Placeholder 3"/>
          <p:cNvSpPr>
            <a:spLocks noGrp="1"/>
          </p:cNvSpPr>
          <p:nvPr>
            <p:ph type="body" sz="quarter" idx="3"/>
          </p:nvPr>
        </p:nvSpPr>
        <p:spPr>
          <a:xfrm>
            <a:off x="0" y="5302547"/>
            <a:ext cx="9144000" cy="682357"/>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3365263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528" y="4415768"/>
            <a:ext cx="9144000" cy="597408"/>
          </a:xfrm>
        </p:spPr>
        <p:txBody>
          <a:bodyPr/>
          <a:lstStyle/>
          <a:p>
            <a:r>
              <a:rPr lang="ar-EG" sz="3600" dirty="0"/>
              <a:t>و في اليوم الثالث، قام من بين الأموات.</a:t>
            </a:r>
          </a:p>
        </p:txBody>
      </p:sp>
      <p:sp>
        <p:nvSpPr>
          <p:cNvPr id="4" name="Text Placeholder 3"/>
          <p:cNvSpPr>
            <a:spLocks noGrp="1"/>
          </p:cNvSpPr>
          <p:nvPr>
            <p:ph type="body" idx="1"/>
          </p:nvPr>
        </p:nvSpPr>
        <p:spPr>
          <a:xfrm>
            <a:off x="1" y="6282624"/>
            <a:ext cx="9143999" cy="528127"/>
          </a:xfrm>
        </p:spPr>
        <p:txBody>
          <a:bodyPr/>
          <a:lstStyle/>
          <a:p>
            <a:r>
              <a:rPr lang="ar-EG" dirty="0"/>
              <a:t>اووه افشيناف ايبشوي اني فيؤي افؤورب نان امبي باركليتون</a:t>
            </a:r>
          </a:p>
        </p:txBody>
      </p:sp>
      <p:sp>
        <p:nvSpPr>
          <p:cNvPr id="5" name="Text Placeholder 4">
            <a:extLst>
              <a:ext uri="{FF2B5EF4-FFF2-40B4-BE49-F238E27FC236}">
                <a16:creationId xmlns:a16="http://schemas.microsoft.com/office/drawing/2014/main" id="{5C3C4920-F65D-B158-8DDF-DBD7CC79D5BB}"/>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810294017"/>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أيها السيد الرب يسوع المسيح إلهنا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0" y="5412836"/>
            <a:ext cx="9144000" cy="682357"/>
          </a:xfrm>
        </p:spPr>
        <p:txBody>
          <a:bodyPr/>
          <a:lstStyle/>
          <a:p>
            <a:r>
              <a:rPr lang="en-US" sz="5400" dirty="0"/>
              <a:t>~</a:t>
            </a:r>
            <a:r>
              <a:rPr lang="en-US" sz="5400" dirty="0" err="1"/>
              <a:t>Vnhb</a:t>
            </a:r>
            <a:r>
              <a:rPr lang="en-US" sz="5400" dirty="0"/>
              <a:t> ~P_ </a:t>
            </a:r>
            <a:r>
              <a:rPr lang="en-US" sz="5400" dirty="0" err="1"/>
              <a:t>Ih</a:t>
            </a:r>
            <a:r>
              <a:rPr lang="en-US" sz="5400" dirty="0"/>
              <a:t>/c/ </a:t>
            </a:r>
            <a:r>
              <a:rPr lang="en-US" sz="5400" dirty="0" err="1"/>
              <a:t>Px</a:t>
            </a:r>
            <a:r>
              <a:rPr lang="en-US" sz="5400" dirty="0"/>
              <a:t>/c/ </a:t>
            </a:r>
            <a:r>
              <a:rPr lang="en-US" sz="5400" dirty="0" err="1"/>
              <a:t>Pennou</a:t>
            </a:r>
            <a:r>
              <a:rPr lang="en-US" sz="5400" dirty="0"/>
              <a:t>;</a:t>
            </a:r>
          </a:p>
        </p:txBody>
      </p:sp>
    </p:spTree>
    <p:extLst>
      <p:ext uri="{BB962C8B-B14F-4D97-AF65-F5344CB8AC3E}">
        <p14:creationId xmlns:p14="http://schemas.microsoft.com/office/powerpoint/2010/main" val="3999729562"/>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278484"/>
            <a:ext cx="9144000" cy="682357"/>
          </a:xfrm>
        </p:spPr>
        <p:txBody>
          <a:bodyPr/>
          <a:lstStyle/>
          <a:p>
            <a:r>
              <a:rPr lang="en-US" sz="4600" dirty="0" err="1"/>
              <a:t>vh`etafjoc</a:t>
            </a:r>
            <a:r>
              <a:rPr lang="en-US" sz="4600" dirty="0"/>
              <a:t> </a:t>
            </a:r>
            <a:r>
              <a:rPr lang="en-US" sz="4600" dirty="0" err="1"/>
              <a:t>agioc</a:t>
            </a:r>
            <a:r>
              <a:rPr lang="en-US" sz="4600" dirty="0"/>
              <a:t> </a:t>
            </a:r>
            <a:r>
              <a:rPr lang="en-US" sz="4600" dirty="0" err="1"/>
              <a:t>ettaihout</a:t>
            </a:r>
            <a:r>
              <a:rPr lang="ar-EG" sz="4600" dirty="0"/>
              <a:t> </a:t>
            </a:r>
            <a:r>
              <a:rPr lang="en-US" sz="4600" dirty="0"/>
              <a:t>`</a:t>
            </a:r>
            <a:r>
              <a:rPr lang="en-US" sz="4600" dirty="0" err="1"/>
              <a:t>mmaqhthc</a:t>
            </a:r>
            <a:endParaRPr lang="en-US" sz="4600" dirty="0"/>
          </a:p>
        </p:txBody>
      </p:sp>
    </p:spTree>
    <p:extLst>
      <p:ext uri="{BB962C8B-B14F-4D97-AF65-F5344CB8AC3E}">
        <p14:creationId xmlns:p14="http://schemas.microsoft.com/office/powerpoint/2010/main" val="278583578"/>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400" dirty="0"/>
              <a:t>أووه إن أبوسطولوس إثؤواب </a:t>
            </a:r>
          </a:p>
        </p:txBody>
      </p:sp>
      <p:sp>
        <p:nvSpPr>
          <p:cNvPr id="4" name="Text Placeholder 3"/>
          <p:cNvSpPr>
            <a:spLocks noGrp="1"/>
          </p:cNvSpPr>
          <p:nvPr>
            <p:ph type="body" sz="quarter" idx="3"/>
          </p:nvPr>
        </p:nvSpPr>
        <p:spPr>
          <a:xfrm>
            <a:off x="0" y="5350673"/>
            <a:ext cx="9144000" cy="682357"/>
          </a:xfrm>
        </p:spPr>
        <p:txBody>
          <a:bodyPr/>
          <a:lstStyle/>
          <a:p>
            <a:r>
              <a:rPr lang="en-US" sz="5400" dirty="0" err="1"/>
              <a:t>ouo</a:t>
            </a:r>
            <a:r>
              <a:rPr lang="en-US" sz="5400" dirty="0"/>
              <a:t>\</a:t>
            </a:r>
            <a:r>
              <a:rPr lang="ar-EG" sz="5400" dirty="0"/>
              <a:t> </a:t>
            </a:r>
            <a:r>
              <a:rPr lang="en-US" sz="5400" dirty="0"/>
              <a:t> `</a:t>
            </a:r>
            <a:r>
              <a:rPr lang="en-US" sz="5400" dirty="0" err="1"/>
              <a:t>n`apoctoloc</a:t>
            </a:r>
            <a:r>
              <a:rPr lang="en-US" sz="5400" dirty="0"/>
              <a:t> e/q/u/</a:t>
            </a:r>
          </a:p>
        </p:txBody>
      </p:sp>
    </p:spTree>
    <p:extLst>
      <p:ext uri="{BB962C8B-B14F-4D97-AF65-F5344CB8AC3E}">
        <p14:creationId xmlns:p14="http://schemas.microsoft.com/office/powerpoint/2010/main" val="197907648"/>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إن أنبياء  وأبراراً كثيرين</a:t>
            </a:r>
            <a:endParaRPr lang="en-US" sz="4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p:txBody>
          <a:bodyPr/>
          <a:lstStyle/>
          <a:p>
            <a:r>
              <a:rPr lang="en-US" sz="4800" dirty="0"/>
              <a:t>Je \</a:t>
            </a:r>
            <a:r>
              <a:rPr lang="en-US" sz="4800" dirty="0" err="1"/>
              <a:t>anmh</a:t>
            </a:r>
            <a:r>
              <a:rPr lang="en-US" sz="4800" dirty="0"/>
              <a:t>] `</a:t>
            </a:r>
            <a:r>
              <a:rPr lang="en-US" sz="4800" dirty="0" err="1"/>
              <a:t>m`provhthc</a:t>
            </a:r>
            <a:r>
              <a:rPr lang="en-US" sz="4800" dirty="0"/>
              <a:t> </a:t>
            </a:r>
            <a:r>
              <a:rPr lang="en-US" sz="4800" dirty="0" err="1"/>
              <a:t>nem</a:t>
            </a:r>
            <a:r>
              <a:rPr lang="en-US" sz="4800" dirty="0"/>
              <a:t> \</a:t>
            </a:r>
            <a:r>
              <a:rPr lang="en-US" sz="4800" dirty="0" err="1"/>
              <a:t>an`qmhi</a:t>
            </a:r>
            <a:endParaRPr lang="en-US" sz="4800" dirty="0"/>
          </a:p>
        </p:txBody>
      </p:sp>
    </p:spTree>
    <p:extLst>
      <p:ext uri="{BB962C8B-B14F-4D97-AF65-F5344CB8AC3E}">
        <p14:creationId xmlns:p14="http://schemas.microsoft.com/office/powerpoint/2010/main" val="1882255406"/>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إشتهوا أن يروا</a:t>
            </a:r>
            <a:endParaRPr lang="en-US" sz="4400" dirty="0"/>
          </a:p>
        </p:txBody>
      </p:sp>
      <p:sp>
        <p:nvSpPr>
          <p:cNvPr id="3" name="Text Placeholder 2"/>
          <p:cNvSpPr>
            <a:spLocks noGrp="1"/>
          </p:cNvSpPr>
          <p:nvPr>
            <p:ph type="body" idx="1"/>
          </p:nvPr>
        </p:nvSpPr>
        <p:spPr/>
        <p:txBody>
          <a:bodyPr/>
          <a:lstStyle/>
          <a:p>
            <a:r>
              <a:rPr lang="ar-EG" sz="4400" dirty="0"/>
              <a:t>أفئير ابيثيمين إيناف</a:t>
            </a:r>
          </a:p>
        </p:txBody>
      </p:sp>
      <p:sp>
        <p:nvSpPr>
          <p:cNvPr id="4" name="Text Placeholder 3"/>
          <p:cNvSpPr>
            <a:spLocks noGrp="1"/>
          </p:cNvSpPr>
          <p:nvPr>
            <p:ph type="body" sz="quarter" idx="3"/>
          </p:nvPr>
        </p:nvSpPr>
        <p:spPr>
          <a:xfrm>
            <a:off x="0" y="5358695"/>
            <a:ext cx="9144000" cy="682357"/>
          </a:xfrm>
        </p:spPr>
        <p:txBody>
          <a:bodyPr/>
          <a:lstStyle/>
          <a:p>
            <a:r>
              <a:rPr lang="en-US" sz="5400" dirty="0" err="1"/>
              <a:t>auer`epiqumin</a:t>
            </a:r>
            <a:r>
              <a:rPr lang="en-US" sz="5400" dirty="0"/>
              <a:t> </a:t>
            </a:r>
            <a:r>
              <a:rPr lang="ar-EG" sz="5400" dirty="0"/>
              <a:t> </a:t>
            </a:r>
            <a:r>
              <a:rPr lang="en-US" sz="5400" dirty="0"/>
              <a:t>`</a:t>
            </a:r>
            <a:r>
              <a:rPr lang="en-US" sz="5400" dirty="0" err="1"/>
              <a:t>enau</a:t>
            </a:r>
            <a:endParaRPr lang="en-US" sz="5400" dirty="0"/>
          </a:p>
        </p:txBody>
      </p:sp>
    </p:spTree>
    <p:extLst>
      <p:ext uri="{BB962C8B-B14F-4D97-AF65-F5344CB8AC3E}">
        <p14:creationId xmlns:p14="http://schemas.microsoft.com/office/powerpoint/2010/main" val="2069244118"/>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ما أنتم ترون ولم يروا</a:t>
            </a:r>
            <a:endParaRPr lang="en-US" sz="4400" dirty="0"/>
          </a:p>
        </p:txBody>
      </p:sp>
      <p:sp>
        <p:nvSpPr>
          <p:cNvPr id="3" name="Text Placeholder 2"/>
          <p:cNvSpPr>
            <a:spLocks noGrp="1"/>
          </p:cNvSpPr>
          <p:nvPr>
            <p:ph type="body" idx="1"/>
          </p:nvPr>
        </p:nvSpPr>
        <p:spPr/>
        <p:txBody>
          <a:bodyPr/>
          <a:lstStyle/>
          <a:p>
            <a:r>
              <a:rPr lang="ar-EG" sz="4400" dirty="0"/>
              <a:t>إينيئيتيتين ناف إيروؤو أووه إمبو ناف </a:t>
            </a:r>
          </a:p>
        </p:txBody>
      </p:sp>
      <p:sp>
        <p:nvSpPr>
          <p:cNvPr id="4" name="Text Placeholder 3"/>
          <p:cNvSpPr>
            <a:spLocks noGrp="1"/>
          </p:cNvSpPr>
          <p:nvPr>
            <p:ph type="body" sz="quarter" idx="3"/>
          </p:nvPr>
        </p:nvSpPr>
        <p:spPr>
          <a:xfrm>
            <a:off x="-1" y="5366750"/>
            <a:ext cx="9144000" cy="682357"/>
          </a:xfrm>
        </p:spPr>
        <p:txBody>
          <a:bodyPr/>
          <a:lstStyle/>
          <a:p>
            <a:r>
              <a:rPr lang="en-US" sz="5000" dirty="0" err="1"/>
              <a:t>enh`etetennau</a:t>
            </a:r>
            <a:r>
              <a:rPr lang="ar-EG" sz="5000" dirty="0"/>
              <a:t> </a:t>
            </a:r>
            <a:r>
              <a:rPr lang="en-US" sz="5000" dirty="0"/>
              <a:t> `</a:t>
            </a:r>
            <a:r>
              <a:rPr lang="en-US" sz="5000" dirty="0" err="1"/>
              <a:t>erwou</a:t>
            </a:r>
            <a:r>
              <a:rPr lang="en-US" sz="5000" dirty="0"/>
              <a:t> </a:t>
            </a:r>
            <a:r>
              <a:rPr lang="en-US" sz="5000" dirty="0" err="1"/>
              <a:t>ouo</a:t>
            </a:r>
            <a:r>
              <a:rPr lang="en-US" sz="5000" dirty="0"/>
              <a:t>\ ` </a:t>
            </a:r>
            <a:r>
              <a:rPr lang="en-US" sz="5000" dirty="0" err="1"/>
              <a:t>mpounau</a:t>
            </a:r>
            <a:endParaRPr lang="en-US" sz="5000" dirty="0"/>
          </a:p>
        </p:txBody>
      </p:sp>
    </p:spTree>
    <p:extLst>
      <p:ext uri="{BB962C8B-B14F-4D97-AF65-F5344CB8AC3E}">
        <p14:creationId xmlns:p14="http://schemas.microsoft.com/office/powerpoint/2010/main" val="1776798623"/>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6"/>
            <a:ext cx="9144000" cy="782371"/>
          </a:xfrm>
        </p:spPr>
        <p:txBody>
          <a:bodyPr>
            <a:noAutofit/>
          </a:bodyPr>
          <a:lstStyle/>
          <a:p>
            <a:r>
              <a:rPr lang="ar-EG" sz="4400" dirty="0"/>
              <a:t>و أن يسمعوا</a:t>
            </a:r>
            <a:endParaRPr lang="en-US" sz="4400" dirty="0"/>
          </a:p>
        </p:txBody>
      </p:sp>
      <p:sp>
        <p:nvSpPr>
          <p:cNvPr id="3" name="Text Placeholder 2"/>
          <p:cNvSpPr>
            <a:spLocks noGrp="1"/>
          </p:cNvSpPr>
          <p:nvPr>
            <p:ph type="body" idx="1"/>
          </p:nvPr>
        </p:nvSpPr>
        <p:spPr/>
        <p:txBody>
          <a:bodyPr/>
          <a:lstStyle/>
          <a:p>
            <a:r>
              <a:rPr lang="ar-EG" sz="4400" dirty="0"/>
              <a:t>أووه إيسوتيم</a:t>
            </a:r>
          </a:p>
        </p:txBody>
      </p:sp>
      <p:sp>
        <p:nvSpPr>
          <p:cNvPr id="4" name="Text Placeholder 3"/>
          <p:cNvSpPr>
            <a:spLocks noGrp="1"/>
          </p:cNvSpPr>
          <p:nvPr>
            <p:ph type="body" sz="quarter" idx="3"/>
          </p:nvPr>
        </p:nvSpPr>
        <p:spPr>
          <a:xfrm>
            <a:off x="0" y="5366230"/>
            <a:ext cx="9144000" cy="682357"/>
          </a:xfrm>
        </p:spPr>
        <p:txBody>
          <a:bodyPr/>
          <a:lstStyle/>
          <a:p>
            <a:r>
              <a:rPr lang="en-US" sz="5400" dirty="0" err="1"/>
              <a:t>Ouo</a:t>
            </a:r>
            <a:r>
              <a:rPr lang="en-US" sz="5400" dirty="0"/>
              <a:t>\  `</a:t>
            </a:r>
            <a:r>
              <a:rPr lang="en-US" sz="5400" dirty="0" err="1"/>
              <a:t>ecwtem</a:t>
            </a:r>
            <a:r>
              <a:rPr lang="en-US" sz="5400" dirty="0"/>
              <a:t> `</a:t>
            </a:r>
          </a:p>
        </p:txBody>
      </p:sp>
    </p:spTree>
    <p:extLst>
      <p:ext uri="{BB962C8B-B14F-4D97-AF65-F5344CB8AC3E}">
        <p14:creationId xmlns:p14="http://schemas.microsoft.com/office/powerpoint/2010/main" val="3210395881"/>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dirty="0"/>
              <a:t>ما أنتم تسمعون ولم يسمعوا</a:t>
            </a:r>
            <a:endParaRPr lang="en-US" dirty="0"/>
          </a:p>
        </p:txBody>
      </p:sp>
      <p:sp>
        <p:nvSpPr>
          <p:cNvPr id="3" name="Text Placeholder 2"/>
          <p:cNvSpPr>
            <a:spLocks noGrp="1"/>
          </p:cNvSpPr>
          <p:nvPr>
            <p:ph type="body" idx="1"/>
          </p:nvPr>
        </p:nvSpPr>
        <p:spPr/>
        <p:txBody>
          <a:bodyPr/>
          <a:lstStyle/>
          <a:p>
            <a:r>
              <a:rPr lang="ar-EG" sz="4000" dirty="0"/>
              <a:t>إينيئتيتين سوتيم إيروؤو أووه إمبو سوتيم </a:t>
            </a:r>
          </a:p>
        </p:txBody>
      </p:sp>
      <p:sp>
        <p:nvSpPr>
          <p:cNvPr id="4" name="Text Placeholder 3"/>
          <p:cNvSpPr>
            <a:spLocks noGrp="1"/>
          </p:cNvSpPr>
          <p:nvPr>
            <p:ph type="body" sz="quarter" idx="3"/>
          </p:nvPr>
        </p:nvSpPr>
        <p:spPr>
          <a:xfrm>
            <a:off x="0" y="5366750"/>
            <a:ext cx="9144000" cy="682357"/>
          </a:xfrm>
        </p:spPr>
        <p:txBody>
          <a:bodyPr/>
          <a:lstStyle/>
          <a:p>
            <a:r>
              <a:rPr lang="en-US" sz="4400" dirty="0"/>
              <a:t>`</a:t>
            </a:r>
            <a:r>
              <a:rPr lang="en-US" sz="4400" dirty="0" err="1"/>
              <a:t>enh`etetencwtem</a:t>
            </a:r>
            <a:r>
              <a:rPr lang="ar-EG" sz="4400" dirty="0"/>
              <a:t> </a:t>
            </a:r>
            <a:r>
              <a:rPr lang="en-US" sz="4400" dirty="0"/>
              <a:t>`</a:t>
            </a:r>
            <a:r>
              <a:rPr lang="en-US" sz="4400" dirty="0" err="1"/>
              <a:t>erwou</a:t>
            </a:r>
            <a:r>
              <a:rPr lang="en-US" sz="4400" dirty="0"/>
              <a:t> </a:t>
            </a:r>
            <a:r>
              <a:rPr lang="en-US" sz="4400" dirty="0" err="1"/>
              <a:t>ouo</a:t>
            </a:r>
            <a:r>
              <a:rPr lang="en-US" sz="4400" dirty="0"/>
              <a:t>\ ` </a:t>
            </a:r>
            <a:r>
              <a:rPr lang="en-US" sz="4400" dirty="0" err="1"/>
              <a:t>mpoucwtem</a:t>
            </a:r>
            <a:endParaRPr lang="en-US" sz="4400" dirty="0"/>
          </a:p>
        </p:txBody>
      </p:sp>
    </p:spTree>
    <p:extLst>
      <p:ext uri="{BB962C8B-B14F-4D97-AF65-F5344CB8AC3E}">
        <p14:creationId xmlns:p14="http://schemas.microsoft.com/office/powerpoint/2010/main" val="1145308845"/>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أما أنتم فطوبي لأعينكم</a:t>
            </a:r>
            <a:endParaRPr lang="en-US" sz="4400" dirty="0"/>
          </a:p>
        </p:txBody>
      </p:sp>
      <p:sp>
        <p:nvSpPr>
          <p:cNvPr id="3" name="Text Placeholder 2"/>
          <p:cNvSpPr>
            <a:spLocks noGrp="1"/>
          </p:cNvSpPr>
          <p:nvPr>
            <p:ph type="body" idx="1"/>
          </p:nvPr>
        </p:nvSpPr>
        <p:spPr/>
        <p:txBody>
          <a:bodyPr/>
          <a:lstStyle/>
          <a:p>
            <a:r>
              <a:rPr lang="ar-EG" sz="4400" dirty="0"/>
              <a:t>إنثوتين ذى أؤو نياتو إننيتين فال </a:t>
            </a:r>
          </a:p>
        </p:txBody>
      </p:sp>
      <p:sp>
        <p:nvSpPr>
          <p:cNvPr id="4" name="Text Placeholder 3"/>
          <p:cNvSpPr>
            <a:spLocks noGrp="1"/>
          </p:cNvSpPr>
          <p:nvPr>
            <p:ph type="body" sz="quarter" idx="3"/>
          </p:nvPr>
        </p:nvSpPr>
        <p:spPr/>
        <p:txBody>
          <a:bodyPr/>
          <a:lstStyle/>
          <a:p>
            <a:r>
              <a:rPr lang="en-US" sz="5000" dirty="0" err="1"/>
              <a:t>Nqwten</a:t>
            </a:r>
            <a:r>
              <a:rPr lang="en-US" sz="5000" dirty="0"/>
              <a:t> de  `</a:t>
            </a:r>
            <a:r>
              <a:rPr lang="en-US" sz="5000" dirty="0" err="1"/>
              <a:t>wouni`atou</a:t>
            </a:r>
            <a:r>
              <a:rPr lang="ar-EG" sz="5000" dirty="0"/>
              <a:t> </a:t>
            </a:r>
            <a:r>
              <a:rPr lang="en-US" sz="5000" dirty="0"/>
              <a:t>`</a:t>
            </a:r>
            <a:r>
              <a:rPr lang="en-US" sz="5000" dirty="0" err="1"/>
              <a:t>nnetenbal</a:t>
            </a:r>
            <a:endParaRPr lang="en-US" sz="5000" dirty="0"/>
          </a:p>
        </p:txBody>
      </p:sp>
    </p:spTree>
    <p:extLst>
      <p:ext uri="{BB962C8B-B14F-4D97-AF65-F5344CB8AC3E}">
        <p14:creationId xmlns:p14="http://schemas.microsoft.com/office/powerpoint/2010/main" val="4178084388"/>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لأنها تبصر</a:t>
            </a:r>
            <a:endParaRPr lang="en-US" sz="4800" dirty="0"/>
          </a:p>
        </p:txBody>
      </p:sp>
      <p:sp>
        <p:nvSpPr>
          <p:cNvPr id="3" name="Text Placeholder 2"/>
          <p:cNvSpPr>
            <a:spLocks noGrp="1"/>
          </p:cNvSpPr>
          <p:nvPr>
            <p:ph type="body" idx="1"/>
          </p:nvPr>
        </p:nvSpPr>
        <p:spPr/>
        <p:txBody>
          <a:bodyPr/>
          <a:lstStyle/>
          <a:p>
            <a:r>
              <a:rPr lang="ar-EG" sz="4800" dirty="0"/>
              <a:t>جي سيناف </a:t>
            </a:r>
          </a:p>
        </p:txBody>
      </p:sp>
      <p:sp>
        <p:nvSpPr>
          <p:cNvPr id="4" name="Text Placeholder 3"/>
          <p:cNvSpPr>
            <a:spLocks noGrp="1"/>
          </p:cNvSpPr>
          <p:nvPr>
            <p:ph type="body" sz="quarter" idx="3"/>
          </p:nvPr>
        </p:nvSpPr>
        <p:spPr>
          <a:xfrm>
            <a:off x="0" y="5221334"/>
            <a:ext cx="9144000" cy="863833"/>
          </a:xfrm>
        </p:spPr>
        <p:txBody>
          <a:bodyPr/>
          <a:lstStyle/>
          <a:p>
            <a:r>
              <a:rPr lang="en-US" sz="6600" dirty="0"/>
              <a:t>je </a:t>
            </a:r>
            <a:r>
              <a:rPr lang="en-US" sz="6600" dirty="0" err="1"/>
              <a:t>cenau</a:t>
            </a:r>
            <a:endParaRPr lang="en-US" sz="6600" dirty="0"/>
          </a:p>
        </p:txBody>
      </p:sp>
    </p:spTree>
    <p:extLst>
      <p:ext uri="{BB962C8B-B14F-4D97-AF65-F5344CB8AC3E}">
        <p14:creationId xmlns:p14="http://schemas.microsoft.com/office/powerpoint/2010/main" val="2626808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E3E3DA-AA5C-23CA-D501-9C0392CD77D7}"/>
              </a:ext>
            </a:extLst>
          </p:cNvPr>
          <p:cNvSpPr>
            <a:spLocks noGrp="1"/>
          </p:cNvSpPr>
          <p:nvPr>
            <p:ph type="body" idx="1"/>
          </p:nvPr>
        </p:nvSpPr>
        <p:spPr/>
        <p:txBody>
          <a:bodyPr/>
          <a:lstStyle/>
          <a:p>
            <a:r>
              <a:rPr lang="ar-EG" dirty="0"/>
              <a:t>شيرى تيـــف اناليم بسيس</a:t>
            </a:r>
          </a:p>
        </p:txBody>
      </p:sp>
      <p:sp>
        <p:nvSpPr>
          <p:cNvPr id="3" name="Text Placeholder 2">
            <a:extLst>
              <a:ext uri="{FF2B5EF4-FFF2-40B4-BE49-F238E27FC236}">
                <a16:creationId xmlns:a16="http://schemas.microsoft.com/office/drawing/2014/main" id="{1925237A-3C38-A978-BA12-71752C2DD210}"/>
              </a:ext>
            </a:extLst>
          </p:cNvPr>
          <p:cNvSpPr>
            <a:spLocks noGrp="1"/>
          </p:cNvSpPr>
          <p:nvPr>
            <p:ph type="body" sz="quarter" idx="3"/>
          </p:nvPr>
        </p:nvSpPr>
        <p:spPr/>
        <p:txBody>
          <a:bodyPr/>
          <a:lstStyle/>
          <a:p>
            <a:endParaRPr lang="en-US"/>
          </a:p>
        </p:txBody>
      </p:sp>
      <p:sp>
        <p:nvSpPr>
          <p:cNvPr id="4" name="Title 3">
            <a:extLst>
              <a:ext uri="{FF2B5EF4-FFF2-40B4-BE49-F238E27FC236}">
                <a16:creationId xmlns:a16="http://schemas.microsoft.com/office/drawing/2014/main" id="{F56EA19F-13A4-B000-B4C7-24EA4FE7E4DA}"/>
              </a:ext>
            </a:extLst>
          </p:cNvPr>
          <p:cNvSpPr>
            <a:spLocks noGrp="1"/>
          </p:cNvSpPr>
          <p:nvPr>
            <p:ph type="title"/>
          </p:nvPr>
        </p:nvSpPr>
        <p:spPr/>
        <p:txBody>
          <a:bodyPr>
            <a:normAutofit/>
          </a:bodyPr>
          <a:lstStyle/>
          <a:p>
            <a:r>
              <a:rPr lang="ar-EG" dirty="0"/>
              <a:t>السلام لصعودة</a:t>
            </a:r>
            <a:endParaRPr lang="en-US" dirty="0"/>
          </a:p>
        </p:txBody>
      </p:sp>
    </p:spTree>
    <p:extLst>
      <p:ext uri="{BB962C8B-B14F-4D97-AF65-F5344CB8AC3E}">
        <p14:creationId xmlns:p14="http://schemas.microsoft.com/office/powerpoint/2010/main" val="1594039528"/>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ولآذانكم لأنها تسمع</a:t>
            </a:r>
            <a:endParaRPr lang="en-US" sz="4800" dirty="0"/>
          </a:p>
        </p:txBody>
      </p:sp>
      <p:sp>
        <p:nvSpPr>
          <p:cNvPr id="3" name="Text Placeholder 2"/>
          <p:cNvSpPr>
            <a:spLocks noGrp="1"/>
          </p:cNvSpPr>
          <p:nvPr>
            <p:ph type="body" idx="1"/>
          </p:nvPr>
        </p:nvSpPr>
        <p:spPr>
          <a:xfrm>
            <a:off x="0" y="6016020"/>
            <a:ext cx="9143999" cy="808893"/>
          </a:xfrm>
        </p:spPr>
        <p:txBody>
          <a:bodyPr/>
          <a:lstStyle/>
          <a:p>
            <a:r>
              <a:rPr lang="ar-EG" sz="4800" dirty="0"/>
              <a:t>نيم نيتين ماشج جي سيسوتيم</a:t>
            </a:r>
          </a:p>
        </p:txBody>
      </p:sp>
      <p:sp>
        <p:nvSpPr>
          <p:cNvPr id="4" name="Text Placeholder 3"/>
          <p:cNvSpPr>
            <a:spLocks noGrp="1"/>
          </p:cNvSpPr>
          <p:nvPr>
            <p:ph type="body" sz="quarter" idx="3"/>
          </p:nvPr>
        </p:nvSpPr>
        <p:spPr>
          <a:xfrm>
            <a:off x="0" y="5374736"/>
            <a:ext cx="9144000" cy="682357"/>
          </a:xfrm>
        </p:spPr>
        <p:txBody>
          <a:bodyPr/>
          <a:lstStyle/>
          <a:p>
            <a:r>
              <a:rPr lang="en-US" sz="5400" dirty="0" err="1"/>
              <a:t>Nem</a:t>
            </a:r>
            <a:r>
              <a:rPr lang="en-US" sz="5400" dirty="0"/>
              <a:t> </a:t>
            </a:r>
            <a:r>
              <a:rPr lang="en-US" sz="5400" dirty="0" err="1"/>
              <a:t>netenma</a:t>
            </a:r>
            <a:r>
              <a:rPr lang="en-US" sz="5400" dirty="0"/>
              <a:t>]j je </a:t>
            </a:r>
            <a:r>
              <a:rPr lang="en-US" sz="5400" dirty="0" err="1"/>
              <a:t>cecwtem</a:t>
            </a:r>
            <a:endParaRPr lang="en-US" sz="5400" dirty="0"/>
          </a:p>
        </p:txBody>
      </p:sp>
    </p:spTree>
    <p:extLst>
      <p:ext uri="{BB962C8B-B14F-4D97-AF65-F5344CB8AC3E}">
        <p14:creationId xmlns:p14="http://schemas.microsoft.com/office/powerpoint/2010/main" val="546476103"/>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فلنستحق أن نسمع ونعمل</a:t>
            </a:r>
            <a:endParaRPr lang="en-US" sz="4800" dirty="0"/>
          </a:p>
        </p:txBody>
      </p:sp>
      <p:sp>
        <p:nvSpPr>
          <p:cNvPr id="3" name="Text Placeholder 2"/>
          <p:cNvSpPr>
            <a:spLocks noGrp="1"/>
          </p:cNvSpPr>
          <p:nvPr>
            <p:ph type="body" idx="1"/>
          </p:nvPr>
        </p:nvSpPr>
        <p:spPr>
          <a:xfrm>
            <a:off x="0" y="6016020"/>
            <a:ext cx="9143999" cy="808893"/>
          </a:xfrm>
        </p:spPr>
        <p:txBody>
          <a:bodyPr/>
          <a:lstStyle/>
          <a:p>
            <a:r>
              <a:rPr lang="ar-EG" sz="4800" dirty="0"/>
              <a:t>مارين إيرإب إم إبشا إن سوتيم أووه إى إيرى</a:t>
            </a:r>
          </a:p>
        </p:txBody>
      </p:sp>
      <p:sp>
        <p:nvSpPr>
          <p:cNvPr id="4" name="Text Placeholder 3"/>
          <p:cNvSpPr>
            <a:spLocks noGrp="1"/>
          </p:cNvSpPr>
          <p:nvPr>
            <p:ph type="body" sz="quarter" idx="3"/>
          </p:nvPr>
        </p:nvSpPr>
        <p:spPr>
          <a:xfrm>
            <a:off x="0" y="5326610"/>
            <a:ext cx="9144000" cy="682357"/>
          </a:xfrm>
        </p:spPr>
        <p:txBody>
          <a:bodyPr/>
          <a:lstStyle/>
          <a:p>
            <a:r>
              <a:rPr lang="en-US" sz="5400" dirty="0" err="1"/>
              <a:t>Marener`pem`p</a:t>
            </a:r>
            <a:r>
              <a:rPr lang="en-US" sz="5400" dirty="0"/>
              <a:t>]a `</a:t>
            </a:r>
            <a:r>
              <a:rPr lang="en-US" sz="5400" dirty="0" err="1"/>
              <a:t>ncwtem</a:t>
            </a:r>
            <a:r>
              <a:rPr lang="en-US" sz="5400" dirty="0"/>
              <a:t> </a:t>
            </a:r>
            <a:r>
              <a:rPr lang="en-US" sz="5400" dirty="0" err="1"/>
              <a:t>ouo</a:t>
            </a:r>
            <a:r>
              <a:rPr lang="en-US" sz="5400" dirty="0"/>
              <a:t>\ `</a:t>
            </a:r>
            <a:r>
              <a:rPr lang="en-US" sz="5400" dirty="0" err="1"/>
              <a:t>e`iri</a:t>
            </a:r>
            <a:endParaRPr lang="en-US" sz="5400" dirty="0"/>
          </a:p>
        </p:txBody>
      </p:sp>
    </p:spTree>
    <p:extLst>
      <p:ext uri="{BB962C8B-B14F-4D97-AF65-F5344CB8AC3E}">
        <p14:creationId xmlns:p14="http://schemas.microsoft.com/office/powerpoint/2010/main" val="4187029882"/>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بأناجيلك المقدسة</a:t>
            </a:r>
            <a:endParaRPr lang="en-US" sz="4800" dirty="0"/>
          </a:p>
        </p:txBody>
      </p:sp>
      <p:sp>
        <p:nvSpPr>
          <p:cNvPr id="3" name="Text Placeholder 2"/>
          <p:cNvSpPr>
            <a:spLocks noGrp="1"/>
          </p:cNvSpPr>
          <p:nvPr>
            <p:ph type="body" idx="1"/>
          </p:nvPr>
        </p:nvSpPr>
        <p:spPr/>
        <p:txBody>
          <a:bodyPr/>
          <a:lstStyle/>
          <a:p>
            <a:r>
              <a:rPr lang="ar-EG" sz="4800" dirty="0"/>
              <a:t>إن نيك إف أنجيليون إثؤواب</a:t>
            </a:r>
          </a:p>
        </p:txBody>
      </p:sp>
      <p:sp>
        <p:nvSpPr>
          <p:cNvPr id="4" name="Text Placeholder 3"/>
          <p:cNvSpPr>
            <a:spLocks noGrp="1"/>
          </p:cNvSpPr>
          <p:nvPr>
            <p:ph type="body" sz="quarter" idx="3"/>
          </p:nvPr>
        </p:nvSpPr>
        <p:spPr>
          <a:xfrm>
            <a:off x="0" y="5052893"/>
            <a:ext cx="9144000" cy="959083"/>
          </a:xfrm>
        </p:spPr>
        <p:txBody>
          <a:bodyPr/>
          <a:lstStyle/>
          <a:p>
            <a:r>
              <a:rPr lang="en-US" sz="6000" dirty="0"/>
              <a:t>`</a:t>
            </a:r>
            <a:r>
              <a:rPr lang="en-US" sz="6000" dirty="0" err="1"/>
              <a:t>nnekeuaggelion</a:t>
            </a:r>
            <a:r>
              <a:rPr lang="en-US" sz="6000" dirty="0"/>
              <a:t> e/q/u/</a:t>
            </a:r>
          </a:p>
        </p:txBody>
      </p:sp>
    </p:spTree>
    <p:extLst>
      <p:ext uri="{BB962C8B-B14F-4D97-AF65-F5344CB8AC3E}">
        <p14:creationId xmlns:p14="http://schemas.microsoft.com/office/powerpoint/2010/main" val="2878691630"/>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5"/>
            <a:ext cx="9144000" cy="782371"/>
          </a:xfrm>
        </p:spPr>
        <p:txBody>
          <a:bodyPr>
            <a:noAutofit/>
          </a:bodyPr>
          <a:lstStyle/>
          <a:p>
            <a:r>
              <a:rPr lang="ar-EG" sz="4800" dirty="0"/>
              <a:t>بطلبات قديسيك </a:t>
            </a:r>
            <a:endParaRPr lang="en-US" sz="4800" dirty="0"/>
          </a:p>
        </p:txBody>
      </p:sp>
      <p:sp>
        <p:nvSpPr>
          <p:cNvPr id="3" name="Text Placeholder 2"/>
          <p:cNvSpPr>
            <a:spLocks noGrp="1"/>
          </p:cNvSpPr>
          <p:nvPr>
            <p:ph type="body" idx="1"/>
          </p:nvPr>
        </p:nvSpPr>
        <p:spPr/>
        <p:txBody>
          <a:bodyPr/>
          <a:lstStyle/>
          <a:p>
            <a:r>
              <a:rPr lang="ar-EG" sz="4800" dirty="0"/>
              <a:t>خين طفه إنتى نى إثؤواب إنتاك</a:t>
            </a:r>
          </a:p>
        </p:txBody>
      </p:sp>
      <p:sp>
        <p:nvSpPr>
          <p:cNvPr id="4" name="Text Placeholder 3"/>
          <p:cNvSpPr>
            <a:spLocks noGrp="1"/>
          </p:cNvSpPr>
          <p:nvPr>
            <p:ph type="body" sz="quarter" idx="3"/>
          </p:nvPr>
        </p:nvSpPr>
        <p:spPr>
          <a:xfrm>
            <a:off x="0" y="5101018"/>
            <a:ext cx="9144000" cy="935022"/>
          </a:xfrm>
        </p:spPr>
        <p:txBody>
          <a:bodyPr/>
          <a:lstStyle/>
          <a:p>
            <a:r>
              <a:rPr lang="en-US" sz="5400" dirty="0"/>
              <a:t>`'</a:t>
            </a:r>
            <a:r>
              <a:rPr lang="en-US" sz="5400" dirty="0" err="1"/>
              <a:t>en</a:t>
            </a:r>
            <a:r>
              <a:rPr lang="en-US" sz="5400" dirty="0"/>
              <a:t> </a:t>
            </a:r>
            <a:r>
              <a:rPr lang="en-US" sz="5400" dirty="0" err="1"/>
              <a:t>nitwb</a:t>
            </a:r>
            <a:r>
              <a:rPr lang="en-US" sz="5400" dirty="0"/>
              <a:t>\ `</a:t>
            </a:r>
            <a:r>
              <a:rPr lang="en-US" sz="5400" dirty="0" err="1"/>
              <a:t>nte</a:t>
            </a:r>
            <a:r>
              <a:rPr lang="en-US" sz="5400" dirty="0"/>
              <a:t> </a:t>
            </a:r>
            <a:r>
              <a:rPr lang="en-US" sz="5400" dirty="0" err="1"/>
              <a:t>nhe</a:t>
            </a:r>
            <a:r>
              <a:rPr lang="en-US" sz="5400" dirty="0"/>
              <a:t>/q/u/ `</a:t>
            </a:r>
            <a:r>
              <a:rPr lang="en-US" sz="5400" dirty="0" err="1"/>
              <a:t>ntak</a:t>
            </a:r>
            <a:endParaRPr lang="en-US" sz="5400" dirty="0"/>
          </a:p>
        </p:txBody>
      </p:sp>
    </p:spTree>
    <p:extLst>
      <p:ext uri="{BB962C8B-B14F-4D97-AF65-F5344CB8AC3E}">
        <p14:creationId xmlns:p14="http://schemas.microsoft.com/office/powerpoint/2010/main" val="4173294725"/>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400" dirty="0"/>
              <a:t>صلوا من أجل الإنجيل المقدس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302547"/>
            <a:ext cx="9144000" cy="682357"/>
          </a:xfrm>
        </p:spPr>
        <p:txBody>
          <a:bodyPr/>
          <a:lstStyle/>
          <a:p>
            <a:r>
              <a:rPr lang="pt-BR" sz="4400" dirty="0"/>
              <a:t>Proceu[acqe</a:t>
            </a:r>
            <a:r>
              <a:rPr lang="ar-EG" sz="4400" dirty="0"/>
              <a:t> </a:t>
            </a:r>
            <a:r>
              <a:rPr lang="pt-BR" sz="4400" dirty="0"/>
              <a:t> `uper tou `agiou</a:t>
            </a:r>
            <a:r>
              <a:rPr lang="ar-EG" sz="4400" dirty="0"/>
              <a:t> </a:t>
            </a:r>
            <a:r>
              <a:rPr lang="pt-BR" sz="4400" dirty="0"/>
              <a:t>euaggeliou</a:t>
            </a:r>
          </a:p>
        </p:txBody>
      </p:sp>
    </p:spTree>
    <p:extLst>
      <p:ext uri="{BB962C8B-B14F-4D97-AF65-F5344CB8AC3E}">
        <p14:creationId xmlns:p14="http://schemas.microsoft.com/office/powerpoint/2010/main" val="2287022466"/>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90837"/>
            <a:ext cx="9144000" cy="782371"/>
          </a:xfrm>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a:xfrm>
            <a:off x="0" y="5341649"/>
            <a:ext cx="9144000" cy="682357"/>
          </a:xfrm>
        </p:spPr>
        <p:txBody>
          <a:bodyPr/>
          <a:lstStyle/>
          <a:p>
            <a:r>
              <a:rPr lang="en-US" sz="5400" dirty="0" err="1"/>
              <a:t>Kuri`e</a:t>
            </a:r>
            <a:r>
              <a:rPr lang="en-US" sz="5400" dirty="0"/>
              <a:t>  `</a:t>
            </a:r>
            <a:r>
              <a:rPr lang="en-US" sz="5400" dirty="0" err="1"/>
              <a:t>ele`hcon</a:t>
            </a:r>
            <a:endParaRPr lang="en-US" sz="5400" dirty="0"/>
          </a:p>
        </p:txBody>
      </p:sp>
    </p:spTree>
    <p:extLst>
      <p:ext uri="{BB962C8B-B14F-4D97-AF65-F5344CB8AC3E}">
        <p14:creationId xmlns:p14="http://schemas.microsoft.com/office/powerpoint/2010/main" val="3720654450"/>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3862"/>
            <a:ext cx="9144000" cy="782371"/>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326610"/>
            <a:ext cx="9144000" cy="682357"/>
          </a:xfrm>
        </p:spPr>
        <p:txBody>
          <a:bodyPr/>
          <a:lstStyle/>
          <a:p>
            <a:r>
              <a:rPr lang="en-US" sz="4800" dirty="0" err="1"/>
              <a:t>Ari`vmeu`i</a:t>
            </a:r>
            <a:r>
              <a:rPr lang="en-US" sz="4800" dirty="0"/>
              <a:t> de on </a:t>
            </a:r>
            <a:r>
              <a:rPr lang="en-US" sz="4800" dirty="0" err="1"/>
              <a:t>pennhb</a:t>
            </a:r>
            <a:endParaRPr lang="en-US" sz="4800" dirty="0"/>
          </a:p>
        </p:txBody>
      </p:sp>
    </p:spTree>
    <p:extLst>
      <p:ext uri="{BB962C8B-B14F-4D97-AF65-F5344CB8AC3E}">
        <p14:creationId xmlns:p14="http://schemas.microsoft.com/office/powerpoint/2010/main" val="151727786"/>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كل الذين أمرونا أن نذكرهم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ان أؤون نيفين إيتاف هو نهين نان ائر بوميفئى</a:t>
            </a:r>
          </a:p>
        </p:txBody>
      </p:sp>
      <p:sp>
        <p:nvSpPr>
          <p:cNvPr id="4" name="Text Placeholder 3"/>
          <p:cNvSpPr>
            <a:spLocks noGrp="1"/>
          </p:cNvSpPr>
          <p:nvPr>
            <p:ph type="body" sz="quarter" idx="3"/>
          </p:nvPr>
        </p:nvSpPr>
        <p:spPr>
          <a:xfrm>
            <a:off x="-1" y="5294561"/>
            <a:ext cx="9144000" cy="682357"/>
          </a:xfrm>
        </p:spPr>
        <p:txBody>
          <a:bodyPr/>
          <a:lstStyle/>
          <a:p>
            <a:r>
              <a:rPr lang="fi-FI" sz="4400" dirty="0"/>
              <a:t>`nouon</a:t>
            </a:r>
            <a:r>
              <a:rPr lang="ar-EG" sz="4400" dirty="0"/>
              <a:t> </a:t>
            </a:r>
            <a:r>
              <a:rPr lang="fi-FI" sz="4400" dirty="0"/>
              <a:t>niben `etau\on\en nan</a:t>
            </a:r>
            <a:r>
              <a:rPr lang="ar-EG" sz="4400" dirty="0"/>
              <a:t> </a:t>
            </a:r>
            <a:r>
              <a:rPr lang="fi-FI" sz="4400" dirty="0"/>
              <a:t>`eerpoumeu`i</a:t>
            </a:r>
          </a:p>
        </p:txBody>
      </p:sp>
    </p:spTree>
    <p:extLst>
      <p:ext uri="{BB962C8B-B14F-4D97-AF65-F5344CB8AC3E}">
        <p14:creationId xmlns:p14="http://schemas.microsoft.com/office/powerpoint/2010/main" val="314506713"/>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في سؤلاتنا و تضرعاتنا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خين نين تيهو نيم نين طفه</a:t>
            </a:r>
          </a:p>
        </p:txBody>
      </p:sp>
      <p:sp>
        <p:nvSpPr>
          <p:cNvPr id="4" name="Text Placeholder 3"/>
          <p:cNvSpPr>
            <a:spLocks noGrp="1"/>
          </p:cNvSpPr>
          <p:nvPr>
            <p:ph type="body" sz="quarter" idx="3"/>
          </p:nvPr>
        </p:nvSpPr>
        <p:spPr>
          <a:xfrm>
            <a:off x="0" y="5398799"/>
            <a:ext cx="9144000" cy="682357"/>
          </a:xfrm>
        </p:spPr>
        <p:txBody>
          <a:bodyPr/>
          <a:lstStyle/>
          <a:p>
            <a:r>
              <a:rPr lang="pt-BR" sz="6000" dirty="0"/>
              <a:t>'en nen;\o nem</a:t>
            </a:r>
            <a:r>
              <a:rPr lang="ar-EG" sz="6000" dirty="0"/>
              <a:t> </a:t>
            </a:r>
            <a:r>
              <a:rPr lang="pt-BR" sz="6000" dirty="0"/>
              <a:t>nentwb\</a:t>
            </a:r>
          </a:p>
        </p:txBody>
      </p:sp>
    </p:spTree>
    <p:extLst>
      <p:ext uri="{BB962C8B-B14F-4D97-AF65-F5344CB8AC3E}">
        <p14:creationId xmlns:p14="http://schemas.microsoft.com/office/powerpoint/2010/main" val="4084436856"/>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400" dirty="0"/>
              <a:t>التي نرفعها إليك أيها الرب إلهنا</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278484"/>
            <a:ext cx="9144000" cy="682357"/>
          </a:xfrm>
        </p:spPr>
        <p:txBody>
          <a:bodyPr/>
          <a:lstStyle/>
          <a:p>
            <a:r>
              <a:rPr lang="en-US" sz="4400" dirty="0"/>
              <a:t>`</a:t>
            </a:r>
            <a:r>
              <a:rPr lang="en-US" sz="4400" dirty="0" err="1"/>
              <a:t>eten`iri</a:t>
            </a:r>
            <a:r>
              <a:rPr lang="en-US" sz="4400" dirty="0"/>
              <a:t> `</a:t>
            </a:r>
            <a:r>
              <a:rPr lang="en-US" sz="4400" dirty="0" err="1"/>
              <a:t>mmwou</a:t>
            </a:r>
            <a:r>
              <a:rPr lang="en-US" sz="4400" dirty="0"/>
              <a:t> `</a:t>
            </a:r>
            <a:r>
              <a:rPr lang="en-US" sz="4400" dirty="0" err="1"/>
              <a:t>e`p</a:t>
            </a:r>
            <a:r>
              <a:rPr lang="en-US" sz="4400" dirty="0"/>
              <a:t>]</a:t>
            </a:r>
            <a:r>
              <a:rPr lang="en-US" sz="4400" dirty="0" err="1"/>
              <a:t>wi</a:t>
            </a:r>
            <a:r>
              <a:rPr lang="ar-EG" sz="4400" dirty="0"/>
              <a:t> </a:t>
            </a:r>
            <a:r>
              <a:rPr lang="en-US" sz="4400" dirty="0"/>
              <a:t>\</a:t>
            </a:r>
            <a:r>
              <a:rPr lang="en-US" sz="4400" dirty="0" err="1"/>
              <a:t>arok</a:t>
            </a:r>
            <a:r>
              <a:rPr lang="en-US" sz="4400" dirty="0"/>
              <a:t> ~P_ </a:t>
            </a:r>
            <a:r>
              <a:rPr lang="en-US" sz="4400" dirty="0" err="1"/>
              <a:t>Pennou</a:t>
            </a:r>
            <a:r>
              <a:rPr lang="en-US" sz="4400" dirty="0"/>
              <a:t>;</a:t>
            </a:r>
          </a:p>
        </p:txBody>
      </p:sp>
    </p:spTree>
    <p:extLst>
      <p:ext uri="{BB962C8B-B14F-4D97-AF65-F5344CB8AC3E}">
        <p14:creationId xmlns:p14="http://schemas.microsoft.com/office/powerpoint/2010/main" val="36057373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21FF8D-9D49-1E12-3C71-FE0087184F65}"/>
              </a:ext>
            </a:extLst>
          </p:cNvPr>
          <p:cNvSpPr>
            <a:spLocks noGrp="1"/>
          </p:cNvSpPr>
          <p:nvPr>
            <p:ph type="body" idx="1"/>
          </p:nvPr>
        </p:nvSpPr>
        <p:spPr/>
        <p:txBody>
          <a:bodyPr/>
          <a:lstStyle/>
          <a:p>
            <a:r>
              <a:rPr lang="ar-EG" dirty="0"/>
              <a:t>اطاف شيناف اابشوي اني فيؤوي افؤورب نان امبي باركليتون بي ابنفنا انتي تي مسمي </a:t>
            </a:r>
          </a:p>
        </p:txBody>
      </p:sp>
      <p:sp>
        <p:nvSpPr>
          <p:cNvPr id="3" name="Text Placeholder 2">
            <a:extLst>
              <a:ext uri="{FF2B5EF4-FFF2-40B4-BE49-F238E27FC236}">
                <a16:creationId xmlns:a16="http://schemas.microsoft.com/office/drawing/2014/main" id="{95C99702-6A07-8965-899B-900DCBA46253}"/>
              </a:ext>
            </a:extLst>
          </p:cNvPr>
          <p:cNvSpPr>
            <a:spLocks noGrp="1"/>
          </p:cNvSpPr>
          <p:nvPr>
            <p:ph type="body" sz="quarter" idx="3"/>
          </p:nvPr>
        </p:nvSpPr>
        <p:spPr/>
        <p:txBody>
          <a:bodyPr/>
          <a:lstStyle/>
          <a:p>
            <a:endParaRPr lang="en-US"/>
          </a:p>
        </p:txBody>
      </p:sp>
      <p:sp>
        <p:nvSpPr>
          <p:cNvPr id="4" name="Title 3">
            <a:extLst>
              <a:ext uri="{FF2B5EF4-FFF2-40B4-BE49-F238E27FC236}">
                <a16:creationId xmlns:a16="http://schemas.microsoft.com/office/drawing/2014/main" id="{C55689B4-4C95-E5E3-020C-5F4157B33D0A}"/>
              </a:ext>
            </a:extLst>
          </p:cNvPr>
          <p:cNvSpPr>
            <a:spLocks noGrp="1"/>
          </p:cNvSpPr>
          <p:nvPr>
            <p:ph type="title"/>
          </p:nvPr>
        </p:nvSpPr>
        <p:spPr/>
        <p:txBody>
          <a:bodyPr>
            <a:normAutofit/>
          </a:bodyPr>
          <a:lstStyle/>
          <a:p>
            <a:r>
              <a:rPr lang="ar-EG" dirty="0"/>
              <a:t>لما صعد الى السماء و ارسل لنا المعزي روح الحق</a:t>
            </a:r>
            <a:endParaRPr lang="en-US" dirty="0"/>
          </a:p>
        </p:txBody>
      </p:sp>
    </p:spTree>
    <p:extLst>
      <p:ext uri="{BB962C8B-B14F-4D97-AF65-F5344CB8AC3E}">
        <p14:creationId xmlns:p14="http://schemas.microsoft.com/office/powerpoint/2010/main" val="458248967"/>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الذين سبقوا فرقدوا يارب نيحهم</a:t>
            </a:r>
            <a:endParaRPr lang="en-US" sz="4400" dirty="0"/>
          </a:p>
        </p:txBody>
      </p:sp>
      <p:sp>
        <p:nvSpPr>
          <p:cNvPr id="3" name="Text Placeholder 2"/>
          <p:cNvSpPr>
            <a:spLocks noGrp="1"/>
          </p:cNvSpPr>
          <p:nvPr>
            <p:ph type="body" idx="1"/>
          </p:nvPr>
        </p:nvSpPr>
        <p:spPr>
          <a:xfrm>
            <a:off x="0" y="6011007"/>
            <a:ext cx="9143999" cy="808893"/>
          </a:xfrm>
        </p:spPr>
        <p:txBody>
          <a:bodyPr/>
          <a:lstStyle/>
          <a:p>
            <a:r>
              <a:rPr lang="ar-EG" sz="4400" dirty="0"/>
              <a:t>نيئتاف إير شورب إن إنكوت ما إمطون نؤو</a:t>
            </a:r>
          </a:p>
        </p:txBody>
      </p:sp>
      <p:sp>
        <p:nvSpPr>
          <p:cNvPr id="4" name="Text Placeholder 3"/>
          <p:cNvSpPr>
            <a:spLocks noGrp="1"/>
          </p:cNvSpPr>
          <p:nvPr>
            <p:ph type="body" sz="quarter" idx="3"/>
          </p:nvPr>
        </p:nvSpPr>
        <p:spPr>
          <a:xfrm>
            <a:off x="0" y="5374736"/>
            <a:ext cx="9144000" cy="682357"/>
          </a:xfrm>
        </p:spPr>
        <p:txBody>
          <a:bodyPr/>
          <a:lstStyle/>
          <a:p>
            <a:r>
              <a:rPr lang="en-US" sz="4800" dirty="0" err="1"/>
              <a:t>Nh`etauer</a:t>
            </a:r>
            <a:r>
              <a:rPr lang="en-US" sz="4800" dirty="0"/>
              <a:t>]</a:t>
            </a:r>
            <a:r>
              <a:rPr lang="en-US" sz="4800" dirty="0" err="1"/>
              <a:t>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794447548"/>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المرضي إشفيهم </a:t>
            </a:r>
            <a:endParaRPr lang="en-US" sz="4800" dirty="0"/>
          </a:p>
        </p:txBody>
      </p:sp>
      <p:sp>
        <p:nvSpPr>
          <p:cNvPr id="3" name="Text Placeholder 2"/>
          <p:cNvSpPr>
            <a:spLocks noGrp="1"/>
          </p:cNvSpPr>
          <p:nvPr>
            <p:ph type="body" idx="1"/>
          </p:nvPr>
        </p:nvSpPr>
        <p:spPr/>
        <p:txBody>
          <a:bodyPr/>
          <a:lstStyle/>
          <a:p>
            <a:r>
              <a:rPr lang="ar-EG" sz="4800" dirty="0"/>
              <a:t>نى إتشونى ما تالتشوؤ</a:t>
            </a:r>
          </a:p>
        </p:txBody>
      </p:sp>
      <p:sp>
        <p:nvSpPr>
          <p:cNvPr id="4" name="Text Placeholder 3"/>
          <p:cNvSpPr>
            <a:spLocks noGrp="1"/>
          </p:cNvSpPr>
          <p:nvPr>
            <p:ph type="body" sz="quarter" idx="3"/>
          </p:nvPr>
        </p:nvSpPr>
        <p:spPr>
          <a:xfrm>
            <a:off x="0" y="5197272"/>
            <a:ext cx="9144000" cy="897922"/>
          </a:xfrm>
        </p:spPr>
        <p:txBody>
          <a:bodyPr/>
          <a:lstStyle/>
          <a:p>
            <a:r>
              <a:rPr lang="en-US" sz="6000" dirty="0" err="1"/>
              <a:t>nhet</a:t>
            </a:r>
            <a:r>
              <a:rPr lang="en-US" sz="6000" dirty="0"/>
              <a:t>]</a:t>
            </a:r>
            <a:r>
              <a:rPr lang="en-US" sz="6000" dirty="0" err="1"/>
              <a:t>wni</a:t>
            </a:r>
            <a:r>
              <a:rPr lang="ar-EG" sz="6000" dirty="0"/>
              <a:t> </a:t>
            </a:r>
            <a:r>
              <a:rPr lang="en-US" sz="6000" dirty="0" err="1"/>
              <a:t>matalswou</a:t>
            </a:r>
            <a:endParaRPr lang="en-US" sz="6000" dirty="0"/>
          </a:p>
        </p:txBody>
      </p:sp>
    </p:spTree>
    <p:extLst>
      <p:ext uri="{BB962C8B-B14F-4D97-AF65-F5344CB8AC3E}">
        <p14:creationId xmlns:p14="http://schemas.microsoft.com/office/powerpoint/2010/main" val="2675249006"/>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لأنك انت هو حياتنا كلنا </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جى إنثوك غار بي بين أونخ تيرو </a:t>
            </a:r>
          </a:p>
        </p:txBody>
      </p:sp>
      <p:sp>
        <p:nvSpPr>
          <p:cNvPr id="4" name="Text Placeholder 3"/>
          <p:cNvSpPr>
            <a:spLocks noGrp="1"/>
          </p:cNvSpPr>
          <p:nvPr>
            <p:ph type="body" sz="quarter" idx="3"/>
          </p:nvPr>
        </p:nvSpPr>
        <p:spPr>
          <a:xfrm>
            <a:off x="0" y="5259434"/>
            <a:ext cx="9144000" cy="682357"/>
          </a:xfrm>
        </p:spPr>
        <p:txBody>
          <a:bodyPr/>
          <a:lstStyle/>
          <a:p>
            <a:r>
              <a:rPr lang="en-US" sz="4800" dirty="0"/>
              <a:t>Je `</a:t>
            </a:r>
            <a:r>
              <a:rPr lang="en-US" sz="4800" dirty="0" err="1"/>
              <a:t>nqok</a:t>
            </a:r>
            <a:r>
              <a:rPr lang="en-US" sz="4800" dirty="0"/>
              <a:t> gar </a:t>
            </a:r>
            <a:r>
              <a:rPr lang="en-US" sz="4800" dirty="0" err="1"/>
              <a:t>pe</a:t>
            </a:r>
            <a:r>
              <a:rPr lang="en-US" sz="4800" dirty="0"/>
              <a:t> </a:t>
            </a:r>
            <a:r>
              <a:rPr lang="en-US" sz="4800" dirty="0" err="1"/>
              <a:t>penwn</a:t>
            </a:r>
            <a:r>
              <a:rPr lang="en-US" sz="4800" dirty="0"/>
              <a:t>' </a:t>
            </a:r>
            <a:r>
              <a:rPr lang="en-US" sz="4800" dirty="0" err="1"/>
              <a:t>throu</a:t>
            </a:r>
            <a:endParaRPr lang="en-US" sz="4800" dirty="0"/>
          </a:p>
        </p:txBody>
      </p:sp>
    </p:spTree>
    <p:extLst>
      <p:ext uri="{BB962C8B-B14F-4D97-AF65-F5344CB8AC3E}">
        <p14:creationId xmlns:p14="http://schemas.microsoft.com/office/powerpoint/2010/main" val="794711837"/>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 خلاصنا كلنا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نيم بين أوجاى تيرو</a:t>
            </a:r>
          </a:p>
        </p:txBody>
      </p:sp>
      <p:sp>
        <p:nvSpPr>
          <p:cNvPr id="4" name="Text Placeholder 3"/>
          <p:cNvSpPr>
            <a:spLocks noGrp="1"/>
          </p:cNvSpPr>
          <p:nvPr>
            <p:ph type="body" sz="quarter" idx="3"/>
          </p:nvPr>
        </p:nvSpPr>
        <p:spPr>
          <a:xfrm>
            <a:off x="0" y="5374736"/>
            <a:ext cx="9144000" cy="682357"/>
          </a:xfrm>
        </p:spPr>
        <p:txBody>
          <a:bodyPr/>
          <a:lstStyle/>
          <a:p>
            <a:r>
              <a:rPr lang="pt-BR" sz="6000" dirty="0"/>
              <a:t>nem penoujai throu</a:t>
            </a:r>
          </a:p>
        </p:txBody>
      </p:sp>
    </p:spTree>
    <p:extLst>
      <p:ext uri="{BB962C8B-B14F-4D97-AF65-F5344CB8AC3E}">
        <p14:creationId xmlns:p14="http://schemas.microsoft.com/office/powerpoint/2010/main" val="3572402620"/>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ورجاؤنا كلنا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نيم تين هلبيس تيرو </a:t>
            </a:r>
          </a:p>
        </p:txBody>
      </p:sp>
      <p:sp>
        <p:nvSpPr>
          <p:cNvPr id="4" name="Text Placeholder 3"/>
          <p:cNvSpPr>
            <a:spLocks noGrp="1"/>
          </p:cNvSpPr>
          <p:nvPr>
            <p:ph type="body" sz="quarter" idx="3"/>
          </p:nvPr>
        </p:nvSpPr>
        <p:spPr>
          <a:xfrm>
            <a:off x="0" y="5374736"/>
            <a:ext cx="9144000" cy="682357"/>
          </a:xfrm>
        </p:spPr>
        <p:txBody>
          <a:bodyPr/>
          <a:lstStyle/>
          <a:p>
            <a:r>
              <a:rPr lang="pt-BR" sz="6000" dirty="0"/>
              <a:t>nem</a:t>
            </a:r>
            <a:r>
              <a:rPr lang="ar-EG" sz="6000" dirty="0"/>
              <a:t> </a:t>
            </a:r>
            <a:r>
              <a:rPr lang="pt-BR" sz="6000" dirty="0"/>
              <a:t>ten\elpic throu</a:t>
            </a:r>
          </a:p>
        </p:txBody>
      </p:sp>
    </p:spTree>
    <p:extLst>
      <p:ext uri="{BB962C8B-B14F-4D97-AF65-F5344CB8AC3E}">
        <p14:creationId xmlns:p14="http://schemas.microsoft.com/office/powerpoint/2010/main" val="3587685658"/>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9494"/>
            <a:ext cx="9144000" cy="770022"/>
          </a:xfrm>
        </p:spPr>
        <p:txBody>
          <a:bodyPr>
            <a:noAutofit/>
          </a:bodyPr>
          <a:lstStyle/>
          <a:p>
            <a:r>
              <a:rPr lang="ar-EG" sz="4800" dirty="0"/>
              <a:t>وشفاؤنا كلنا</a:t>
            </a:r>
            <a:endParaRPr lang="en-US" sz="4800" dirty="0"/>
          </a:p>
        </p:txBody>
      </p:sp>
      <p:sp>
        <p:nvSpPr>
          <p:cNvPr id="3" name="Text Placeholder 2"/>
          <p:cNvSpPr>
            <a:spLocks noGrp="1"/>
          </p:cNvSpPr>
          <p:nvPr>
            <p:ph type="body" idx="1"/>
          </p:nvPr>
        </p:nvSpPr>
        <p:spPr/>
        <p:txBody>
          <a:bodyPr/>
          <a:lstStyle/>
          <a:p>
            <a:r>
              <a:rPr lang="ar-EG" sz="4800" dirty="0"/>
              <a:t>نيم بين طالتشو تيرو</a:t>
            </a:r>
          </a:p>
        </p:txBody>
      </p:sp>
      <p:sp>
        <p:nvSpPr>
          <p:cNvPr id="4" name="Text Placeholder 3"/>
          <p:cNvSpPr>
            <a:spLocks noGrp="1"/>
          </p:cNvSpPr>
          <p:nvPr>
            <p:ph type="body" sz="quarter" idx="3"/>
          </p:nvPr>
        </p:nvSpPr>
        <p:spPr>
          <a:xfrm>
            <a:off x="0" y="5245769"/>
            <a:ext cx="9144000" cy="862460"/>
          </a:xfrm>
        </p:spPr>
        <p:txBody>
          <a:bodyPr/>
          <a:lstStyle/>
          <a:p>
            <a:r>
              <a:rPr lang="pt-BR" sz="6000" dirty="0"/>
              <a:t>nem pentalso</a:t>
            </a:r>
            <a:r>
              <a:rPr lang="ar-EG" sz="6000" dirty="0"/>
              <a:t> </a:t>
            </a:r>
            <a:r>
              <a:rPr lang="pt-BR" sz="6000" dirty="0"/>
              <a:t>thro</a:t>
            </a:r>
          </a:p>
        </p:txBody>
      </p:sp>
    </p:spTree>
    <p:extLst>
      <p:ext uri="{BB962C8B-B14F-4D97-AF65-F5344CB8AC3E}">
        <p14:creationId xmlns:p14="http://schemas.microsoft.com/office/powerpoint/2010/main" val="2589283497"/>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08883"/>
            <a:ext cx="9144000" cy="782371"/>
          </a:xfrm>
        </p:spPr>
        <p:txBody>
          <a:bodyPr>
            <a:noAutofit/>
          </a:bodyPr>
          <a:lstStyle/>
          <a:p>
            <a:r>
              <a:rPr lang="ar-EG" sz="4800" dirty="0"/>
              <a:t>وقيامتنا كلنا</a:t>
            </a:r>
            <a:endParaRPr lang="en-US" sz="4800" dirty="0"/>
          </a:p>
        </p:txBody>
      </p:sp>
      <p:sp>
        <p:nvSpPr>
          <p:cNvPr id="3" name="Text Placeholder 2"/>
          <p:cNvSpPr>
            <a:spLocks noGrp="1"/>
          </p:cNvSpPr>
          <p:nvPr>
            <p:ph type="body" idx="1"/>
          </p:nvPr>
        </p:nvSpPr>
        <p:spPr/>
        <p:txBody>
          <a:bodyPr/>
          <a:lstStyle/>
          <a:p>
            <a:r>
              <a:rPr lang="ar-EG" sz="4800" dirty="0"/>
              <a:t>نيم تين أناستاسيس تيرين</a:t>
            </a:r>
          </a:p>
        </p:txBody>
      </p:sp>
      <p:sp>
        <p:nvSpPr>
          <p:cNvPr id="4" name="Text Placeholder 3"/>
          <p:cNvSpPr>
            <a:spLocks noGrp="1"/>
          </p:cNvSpPr>
          <p:nvPr>
            <p:ph type="body" sz="quarter" idx="3"/>
          </p:nvPr>
        </p:nvSpPr>
        <p:spPr>
          <a:xfrm>
            <a:off x="0" y="5353682"/>
            <a:ext cx="9144000" cy="682357"/>
          </a:xfrm>
        </p:spPr>
        <p:txBody>
          <a:bodyPr/>
          <a:lstStyle/>
          <a:p>
            <a:r>
              <a:rPr lang="pt-BR" sz="6000" dirty="0"/>
              <a:t>nem ten`anactacic thren</a:t>
            </a:r>
          </a:p>
        </p:txBody>
      </p:sp>
    </p:spTree>
    <p:extLst>
      <p:ext uri="{BB962C8B-B14F-4D97-AF65-F5344CB8AC3E}">
        <p14:creationId xmlns:p14="http://schemas.microsoft.com/office/powerpoint/2010/main" val="2092725709"/>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94520"/>
            <a:ext cx="9144000" cy="782371"/>
          </a:xfrm>
        </p:spPr>
        <p:txBody>
          <a:bodyPr/>
          <a:lstStyle/>
          <a:p>
            <a:pPr>
              <a:spcBef>
                <a:spcPts val="0"/>
              </a:spcBef>
              <a:defRPr/>
            </a:pPr>
            <a:r>
              <a:rPr lang="ar-EG" sz="4800" dirty="0">
                <a:solidFill>
                  <a:schemeClr val="lt1"/>
                </a:solidFill>
              </a:rPr>
              <a:t>هلليلويا</a:t>
            </a:r>
            <a:r>
              <a:rPr lang="en-US" sz="4800" dirty="0">
                <a:solidFill>
                  <a:schemeClr val="lt1"/>
                </a:solidFill>
              </a:rPr>
              <a:t> </a:t>
            </a:r>
            <a:r>
              <a:rPr lang="ar-EG" sz="4800" dirty="0">
                <a:solidFill>
                  <a:schemeClr val="lt1"/>
                </a:solidFill>
              </a:rPr>
              <a:t>هلليلويا</a:t>
            </a:r>
            <a:endParaRPr lang="ar-EG" sz="128800" dirty="0"/>
          </a:p>
        </p:txBody>
      </p:sp>
      <p:sp>
        <p:nvSpPr>
          <p:cNvPr id="5" name="Text Placeholder 4"/>
          <p:cNvSpPr>
            <a:spLocks noGrp="1"/>
          </p:cNvSpPr>
          <p:nvPr>
            <p:ph type="body" idx="1"/>
          </p:nvPr>
        </p:nvSpPr>
        <p:spPr>
          <a:xfrm>
            <a:off x="0" y="6028727"/>
            <a:ext cx="9143999" cy="808893"/>
          </a:xfrm>
        </p:spPr>
        <p:txBody>
          <a:bodyPr/>
          <a:lstStyle/>
          <a:p>
            <a:r>
              <a:rPr lang="ar-EG" sz="4800" dirty="0"/>
              <a:t>الليلويا الليلويا</a:t>
            </a:r>
          </a:p>
        </p:txBody>
      </p:sp>
      <p:sp>
        <p:nvSpPr>
          <p:cNvPr id="6" name="Text Placeholder 5"/>
          <p:cNvSpPr>
            <a:spLocks noGrp="1"/>
          </p:cNvSpPr>
          <p:nvPr>
            <p:ph type="body" sz="quarter" idx="3"/>
          </p:nvPr>
        </p:nvSpPr>
        <p:spPr>
          <a:xfrm>
            <a:off x="0" y="5321269"/>
            <a:ext cx="9144000" cy="682357"/>
          </a:xfrm>
        </p:spPr>
        <p:txBody>
          <a:bodyPr/>
          <a:lstStyle/>
          <a:p>
            <a:r>
              <a:rPr lang="en-US" sz="4800" dirty="0" err="1"/>
              <a:t>Allylouia</a:t>
            </a:r>
            <a:r>
              <a:rPr lang="en-US" sz="4800" dirty="0"/>
              <a:t>.  </a:t>
            </a:r>
            <a:r>
              <a:rPr lang="en-US" sz="4800" dirty="0" err="1"/>
              <a:t>Allylouia</a:t>
            </a:r>
            <a:endParaRPr lang="en-US" sz="4800" dirty="0"/>
          </a:p>
        </p:txBody>
      </p:sp>
    </p:spTree>
    <p:custDataLst>
      <p:tags r:id="rId1"/>
    </p:custDataLst>
    <p:extLst>
      <p:ext uri="{BB962C8B-B14F-4D97-AF65-F5344CB8AC3E}">
        <p14:creationId xmlns:p14="http://schemas.microsoft.com/office/powerpoint/2010/main" val="4198439934"/>
      </p:ext>
    </p:extLst>
  </p:cSld>
  <p:clrMapOvr>
    <a:masterClrMapping/>
  </p:clrMapOvr>
  <p:transition spd="slow"/>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4520"/>
            <a:ext cx="9144000" cy="782371"/>
          </a:xfrm>
        </p:spPr>
        <p:txBody>
          <a:bodyPr/>
          <a:lstStyle/>
          <a:p>
            <a:r>
              <a:rPr lang="ar-EG" sz="4400" dirty="0"/>
              <a:t>المسيح قام ثم صعد،</a:t>
            </a:r>
          </a:p>
        </p:txBody>
      </p:sp>
      <p:sp>
        <p:nvSpPr>
          <p:cNvPr id="5" name="Text Placeholder 4"/>
          <p:cNvSpPr>
            <a:spLocks noGrp="1"/>
          </p:cNvSpPr>
          <p:nvPr>
            <p:ph type="body" idx="1"/>
          </p:nvPr>
        </p:nvSpPr>
        <p:spPr/>
        <p:txBody>
          <a:bodyPr/>
          <a:lstStyle/>
          <a:p>
            <a:r>
              <a:rPr lang="ar-EG" sz="4000" dirty="0"/>
              <a:t>بي خريستوس آفطونف اووه آفشيناف</a:t>
            </a:r>
          </a:p>
        </p:txBody>
      </p:sp>
      <p:sp>
        <p:nvSpPr>
          <p:cNvPr id="6" name="Text Placeholder 5"/>
          <p:cNvSpPr>
            <a:spLocks noGrp="1"/>
          </p:cNvSpPr>
          <p:nvPr>
            <p:ph type="body" sz="quarter" idx="3"/>
          </p:nvPr>
        </p:nvSpPr>
        <p:spPr>
          <a:xfrm>
            <a:off x="0" y="5309756"/>
            <a:ext cx="9144000" cy="682357"/>
          </a:xfrm>
        </p:spPr>
        <p:txBody>
          <a:bodyPr/>
          <a:lstStyle/>
          <a:p>
            <a:r>
              <a:rPr lang="en-US" sz="4000" dirty="0">
                <a:latin typeface="Avva_Shenouda" panose="020B0500000000000000" pitchFamily="34" charset="0"/>
              </a:rPr>
              <a:t>P=x=c a4twn4 </a:t>
            </a:r>
            <a:r>
              <a:rPr lang="en-US" sz="4000" dirty="0" err="1">
                <a:latin typeface="Avva_Shenouda" panose="020B0500000000000000" pitchFamily="34" charset="0"/>
              </a:rPr>
              <a:t>ovoh</a:t>
            </a:r>
            <a:r>
              <a:rPr lang="en-US" sz="4000" dirty="0">
                <a:latin typeface="Avva_Shenouda" panose="020B0500000000000000" pitchFamily="34" charset="0"/>
              </a:rPr>
              <a:t> a42ena4</a:t>
            </a:r>
          </a:p>
        </p:txBody>
      </p:sp>
    </p:spTree>
    <p:custDataLst>
      <p:tags r:id="rId1"/>
    </p:custDataLst>
    <p:extLst>
      <p:ext uri="{BB962C8B-B14F-4D97-AF65-F5344CB8AC3E}">
        <p14:creationId xmlns:p14="http://schemas.microsoft.com/office/powerpoint/2010/main" val="1166969546"/>
      </p:ext>
    </p:extLst>
  </p:cSld>
  <p:clrMapOvr>
    <a:masterClrMapping/>
  </p:clrMapOvr>
  <p:transition spd="slow"/>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وأرسل لنا الباراقليط روح الحق</a:t>
            </a:r>
          </a:p>
        </p:txBody>
      </p:sp>
      <p:sp>
        <p:nvSpPr>
          <p:cNvPr id="3" name="Text Placeholder 2"/>
          <p:cNvSpPr>
            <a:spLocks noGrp="1"/>
          </p:cNvSpPr>
          <p:nvPr>
            <p:ph type="body" idx="1"/>
          </p:nvPr>
        </p:nvSpPr>
        <p:spPr/>
        <p:txBody>
          <a:bodyPr/>
          <a:lstStyle/>
          <a:p>
            <a:r>
              <a:rPr lang="ar-EG" sz="3600" dirty="0"/>
              <a:t>آف أووأورب نان إمبي باراكليتون : بي بنيﭭما إنتي تي ميثمي</a:t>
            </a:r>
          </a:p>
        </p:txBody>
      </p:sp>
      <p:sp>
        <p:nvSpPr>
          <p:cNvPr id="5" name="Text Placeholder 4"/>
          <p:cNvSpPr>
            <a:spLocks noGrp="1"/>
          </p:cNvSpPr>
          <p:nvPr>
            <p:ph type="body" sz="quarter" idx="3"/>
          </p:nvPr>
        </p:nvSpPr>
        <p:spPr>
          <a:xfrm>
            <a:off x="-1" y="5411125"/>
            <a:ext cx="9144000" cy="682357"/>
          </a:xfrm>
        </p:spPr>
        <p:txBody>
          <a:bodyPr/>
          <a:lstStyle/>
          <a:p>
            <a:r>
              <a:rPr lang="en-US" sz="3200" dirty="0">
                <a:latin typeface="Avva_Shenouda" panose="020B0500000000000000" pitchFamily="34" charset="0"/>
              </a:rPr>
              <a:t>4ovwrp nan `mpiparakl3ton : Pi=p=n=a `</a:t>
            </a:r>
            <a:r>
              <a:rPr lang="en-US" sz="3200" dirty="0" err="1">
                <a:latin typeface="Avva_Shenouda" panose="020B0500000000000000" pitchFamily="34" charset="0"/>
              </a:rPr>
              <a:t>nte</a:t>
            </a:r>
            <a:r>
              <a:rPr lang="en-US" sz="3200" dirty="0">
                <a:latin typeface="Avva_Shenouda" panose="020B0500000000000000" pitchFamily="34" charset="0"/>
              </a:rPr>
              <a:t> 5me0m3i </a:t>
            </a:r>
          </a:p>
        </p:txBody>
      </p:sp>
    </p:spTree>
    <p:custDataLst>
      <p:tags r:id="rId1"/>
    </p:custDataLst>
    <p:extLst>
      <p:ext uri="{BB962C8B-B14F-4D97-AF65-F5344CB8AC3E}">
        <p14:creationId xmlns:p14="http://schemas.microsoft.com/office/powerpoint/2010/main" val="1501551912"/>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60DF7D-BD41-F9B5-025C-24569E695EA1}"/>
              </a:ext>
            </a:extLst>
          </p:cNvPr>
          <p:cNvSpPr>
            <a:spLocks noGrp="1"/>
          </p:cNvSpPr>
          <p:nvPr>
            <p:ph type="body" idx="1"/>
          </p:nvPr>
        </p:nvSpPr>
        <p:spPr/>
        <p:txBody>
          <a:bodyPr/>
          <a:lstStyle/>
          <a:p>
            <a:r>
              <a:rPr lang="ar-EG" dirty="0"/>
              <a:t>بى إبنيفما أمباراكليتون إيتاف إي إبيسيت إيفول خين إتفي أف فورش إيجين إفؤواى آفساجى خين هان ميش إنلاس</a:t>
            </a:r>
            <a:endParaRPr lang="en-US" dirty="0"/>
          </a:p>
        </p:txBody>
      </p:sp>
      <p:sp>
        <p:nvSpPr>
          <p:cNvPr id="3" name="Text Placeholder 2">
            <a:extLst>
              <a:ext uri="{FF2B5EF4-FFF2-40B4-BE49-F238E27FC236}">
                <a16:creationId xmlns:a16="http://schemas.microsoft.com/office/drawing/2014/main" id="{6038F082-4D69-F54D-3A24-52B4EB1E7B38}"/>
              </a:ext>
            </a:extLst>
          </p:cNvPr>
          <p:cNvSpPr>
            <a:spLocks noGrp="1"/>
          </p:cNvSpPr>
          <p:nvPr>
            <p:ph type="body" sz="quarter" idx="3"/>
          </p:nvPr>
        </p:nvSpPr>
        <p:spPr/>
        <p:txBody>
          <a:bodyPr/>
          <a:lstStyle/>
          <a:p>
            <a:endParaRPr lang="en-US"/>
          </a:p>
        </p:txBody>
      </p:sp>
      <p:sp>
        <p:nvSpPr>
          <p:cNvPr id="4" name="Title 3">
            <a:extLst>
              <a:ext uri="{FF2B5EF4-FFF2-40B4-BE49-F238E27FC236}">
                <a16:creationId xmlns:a16="http://schemas.microsoft.com/office/drawing/2014/main" id="{816C43FA-889D-124D-96FB-100F152EE9CF}"/>
              </a:ext>
            </a:extLst>
          </p:cNvPr>
          <p:cNvSpPr>
            <a:spLocks noGrp="1"/>
          </p:cNvSpPr>
          <p:nvPr>
            <p:ph type="title"/>
          </p:nvPr>
        </p:nvSpPr>
        <p:spPr>
          <a:xfrm>
            <a:off x="0" y="4431467"/>
            <a:ext cx="9144000" cy="782371"/>
          </a:xfrm>
        </p:spPr>
        <p:txBody>
          <a:bodyPr>
            <a:noAutofit/>
          </a:bodyPr>
          <a:lstStyle/>
          <a:p>
            <a:r>
              <a:rPr lang="ar-EG" sz="3600" dirty="0"/>
              <a:t>الروح المعزى لما نزل من السماء انبسط على كل واحد فنطقوا بألسنة كثيرة.</a:t>
            </a:r>
            <a:endParaRPr lang="en-US" sz="3600" dirty="0"/>
          </a:p>
        </p:txBody>
      </p:sp>
    </p:spTree>
    <p:extLst>
      <p:ext uri="{BB962C8B-B14F-4D97-AF65-F5344CB8AC3E}">
        <p14:creationId xmlns:p14="http://schemas.microsoft.com/office/powerpoint/2010/main" val="2057398902"/>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4520"/>
            <a:ext cx="9144000" cy="782371"/>
          </a:xfrm>
        </p:spPr>
        <p:txBody>
          <a:bodyPr/>
          <a:lstStyle/>
          <a:p>
            <a:pPr>
              <a:spcBef>
                <a:spcPts val="0"/>
              </a:spcBef>
              <a:defRPr/>
            </a:pPr>
            <a:r>
              <a:rPr lang="ar-EG" sz="4800" dirty="0">
                <a:solidFill>
                  <a:schemeClr val="lt1"/>
                </a:solidFill>
              </a:rPr>
              <a:t>هلليلويا</a:t>
            </a:r>
            <a:r>
              <a:rPr lang="en-US" sz="4800" dirty="0">
                <a:solidFill>
                  <a:schemeClr val="lt1"/>
                </a:solidFill>
              </a:rPr>
              <a:t> </a:t>
            </a:r>
            <a:r>
              <a:rPr lang="ar-EG" sz="4800" dirty="0">
                <a:solidFill>
                  <a:schemeClr val="lt1"/>
                </a:solidFill>
              </a:rPr>
              <a:t>هلليلويا</a:t>
            </a:r>
            <a:endParaRPr lang="ar-EG" sz="128800" dirty="0"/>
          </a:p>
        </p:txBody>
      </p:sp>
      <p:sp>
        <p:nvSpPr>
          <p:cNvPr id="5" name="Text Placeholder 4"/>
          <p:cNvSpPr>
            <a:spLocks noGrp="1"/>
          </p:cNvSpPr>
          <p:nvPr>
            <p:ph type="body" idx="1"/>
          </p:nvPr>
        </p:nvSpPr>
        <p:spPr>
          <a:xfrm>
            <a:off x="0" y="6028727"/>
            <a:ext cx="9143999" cy="808893"/>
          </a:xfrm>
        </p:spPr>
        <p:txBody>
          <a:bodyPr/>
          <a:lstStyle/>
          <a:p>
            <a:r>
              <a:rPr lang="ar-EG" sz="4800" dirty="0"/>
              <a:t>الليلويا الليلويا</a:t>
            </a:r>
          </a:p>
        </p:txBody>
      </p:sp>
      <p:sp>
        <p:nvSpPr>
          <p:cNvPr id="6" name="Text Placeholder 5"/>
          <p:cNvSpPr>
            <a:spLocks noGrp="1"/>
          </p:cNvSpPr>
          <p:nvPr>
            <p:ph type="body" sz="quarter" idx="3"/>
          </p:nvPr>
        </p:nvSpPr>
        <p:spPr>
          <a:xfrm>
            <a:off x="0" y="5345332"/>
            <a:ext cx="9144000" cy="682357"/>
          </a:xfrm>
        </p:spPr>
        <p:txBody>
          <a:bodyPr/>
          <a:lstStyle/>
          <a:p>
            <a:r>
              <a:rPr lang="en-US" sz="5400" dirty="0" err="1"/>
              <a:t>Allylouia</a:t>
            </a:r>
            <a:r>
              <a:rPr lang="en-US" sz="5400" dirty="0"/>
              <a:t>.  </a:t>
            </a:r>
            <a:r>
              <a:rPr lang="en-US" sz="5400" dirty="0" err="1"/>
              <a:t>Allylouia</a:t>
            </a:r>
            <a:endParaRPr lang="en-US" sz="5400" dirty="0"/>
          </a:p>
        </p:txBody>
      </p:sp>
    </p:spTree>
    <p:custDataLst>
      <p:tags r:id="rId1"/>
    </p:custDataLst>
    <p:extLst>
      <p:ext uri="{BB962C8B-B14F-4D97-AF65-F5344CB8AC3E}">
        <p14:creationId xmlns:p14="http://schemas.microsoft.com/office/powerpoint/2010/main" val="2879069327"/>
      </p:ext>
    </p:extLst>
  </p:cSld>
  <p:clrMapOvr>
    <a:masterClrMapping/>
  </p:clrMapOvr>
  <p:transition spd="slow"/>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800" dirty="0"/>
              <a:t>قفوا بخوف الله</a:t>
            </a:r>
            <a:endParaRPr lang="en-US" sz="4800" dirty="0"/>
          </a:p>
        </p:txBody>
      </p:sp>
      <p:sp>
        <p:nvSpPr>
          <p:cNvPr id="8" name="Text Placeholder 7"/>
          <p:cNvSpPr>
            <a:spLocks noGrp="1"/>
          </p:cNvSpPr>
          <p:nvPr>
            <p:ph type="body" idx="1"/>
          </p:nvPr>
        </p:nvSpPr>
        <p:spPr/>
        <p:txBody>
          <a:bodyPr/>
          <a:lstStyle/>
          <a:p>
            <a:r>
              <a:rPr lang="ar-EG" sz="4800" dirty="0"/>
              <a:t>إسطاثيتى ميتا فوفو ثيئو</a:t>
            </a:r>
          </a:p>
        </p:txBody>
      </p:sp>
      <p:sp>
        <p:nvSpPr>
          <p:cNvPr id="9" name="Text Placeholder 8"/>
          <p:cNvSpPr>
            <a:spLocks noGrp="1"/>
          </p:cNvSpPr>
          <p:nvPr>
            <p:ph type="body" sz="quarter" idx="3"/>
          </p:nvPr>
        </p:nvSpPr>
        <p:spPr>
          <a:xfrm>
            <a:off x="0" y="5282010"/>
            <a:ext cx="9144000" cy="682357"/>
          </a:xfrm>
        </p:spPr>
        <p:txBody>
          <a:bodyPr/>
          <a:lstStyle/>
          <a:p>
            <a:r>
              <a:rPr lang="en-US" sz="5400" dirty="0" err="1"/>
              <a:t>Ctaqhte</a:t>
            </a:r>
            <a:r>
              <a:rPr lang="en-US" sz="5400" dirty="0"/>
              <a:t> meta </a:t>
            </a:r>
            <a:r>
              <a:rPr lang="en-US" sz="5400" dirty="0" err="1"/>
              <a:t>vobo</a:t>
            </a:r>
            <a:r>
              <a:rPr lang="en-US" sz="5400" dirty="0"/>
              <a:t> </a:t>
            </a:r>
            <a:r>
              <a:rPr lang="en-US" sz="5400" dirty="0" err="1"/>
              <a:t>qeou</a:t>
            </a:r>
            <a:endParaRPr lang="en-US" sz="5400" dirty="0"/>
          </a:p>
        </p:txBody>
      </p:sp>
    </p:spTree>
    <p:extLst>
      <p:ext uri="{BB962C8B-B14F-4D97-AF65-F5344CB8AC3E}">
        <p14:creationId xmlns:p14="http://schemas.microsoft.com/office/powerpoint/2010/main" val="2580458671"/>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800" dirty="0"/>
              <a:t>لسماع الإنجيل المقدس</a:t>
            </a:r>
            <a:endParaRPr lang="en-US" sz="4800" dirty="0"/>
          </a:p>
        </p:txBody>
      </p:sp>
      <p:sp>
        <p:nvSpPr>
          <p:cNvPr id="8" name="Text Placeholder 7"/>
          <p:cNvSpPr>
            <a:spLocks noGrp="1"/>
          </p:cNvSpPr>
          <p:nvPr>
            <p:ph type="body" idx="1"/>
          </p:nvPr>
        </p:nvSpPr>
        <p:spPr/>
        <p:txBody>
          <a:bodyPr/>
          <a:lstStyle/>
          <a:p>
            <a:r>
              <a:rPr lang="ar-EG" sz="4800" dirty="0"/>
              <a:t>آكو سومين طو اجيو إيف آنجيليو</a:t>
            </a:r>
          </a:p>
        </p:txBody>
      </p:sp>
      <p:sp>
        <p:nvSpPr>
          <p:cNvPr id="9" name="Text Placeholder 8"/>
          <p:cNvSpPr>
            <a:spLocks noGrp="1"/>
          </p:cNvSpPr>
          <p:nvPr>
            <p:ph type="body" sz="quarter" idx="3"/>
          </p:nvPr>
        </p:nvSpPr>
        <p:spPr>
          <a:xfrm>
            <a:off x="0" y="5366750"/>
            <a:ext cx="9144000" cy="682357"/>
          </a:xfrm>
        </p:spPr>
        <p:txBody>
          <a:bodyPr/>
          <a:lstStyle/>
          <a:p>
            <a:r>
              <a:rPr lang="en-US" sz="5400" dirty="0"/>
              <a:t>`</a:t>
            </a:r>
            <a:r>
              <a:rPr lang="en-US" sz="5400" dirty="0" err="1"/>
              <a:t>akoucwmen</a:t>
            </a:r>
            <a:r>
              <a:rPr lang="en-US" sz="5400" dirty="0"/>
              <a:t> to `</a:t>
            </a:r>
            <a:r>
              <a:rPr lang="en-US" sz="5400" dirty="0" err="1"/>
              <a:t>agiou</a:t>
            </a:r>
            <a:r>
              <a:rPr lang="en-US" sz="5400" dirty="0"/>
              <a:t> </a:t>
            </a:r>
            <a:r>
              <a:rPr lang="en-US" sz="5400" dirty="0" err="1"/>
              <a:t>euaggeliou</a:t>
            </a:r>
            <a:r>
              <a:rPr lang="en-US" sz="5400" dirty="0"/>
              <a:t>.</a:t>
            </a:r>
          </a:p>
        </p:txBody>
      </p:sp>
    </p:spTree>
    <p:extLst>
      <p:ext uri="{BB962C8B-B14F-4D97-AF65-F5344CB8AC3E}">
        <p14:creationId xmlns:p14="http://schemas.microsoft.com/office/powerpoint/2010/main" val="4284977352"/>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383010"/>
            <a:ext cx="9144000" cy="782371"/>
          </a:xfrm>
        </p:spPr>
        <p:txBody>
          <a:bodyPr>
            <a:normAutofit/>
          </a:bodyPr>
          <a:lstStyle/>
          <a:p>
            <a:r>
              <a:rPr lang="ar-EG" sz="4800" dirty="0"/>
              <a:t>مبارك الآتي</a:t>
            </a:r>
            <a:endParaRPr lang="en-US" sz="4800" dirty="0"/>
          </a:p>
        </p:txBody>
      </p:sp>
      <p:sp>
        <p:nvSpPr>
          <p:cNvPr id="8" name="Text Placeholder 7"/>
          <p:cNvSpPr>
            <a:spLocks noGrp="1"/>
          </p:cNvSpPr>
          <p:nvPr>
            <p:ph type="body" idx="1"/>
          </p:nvPr>
        </p:nvSpPr>
        <p:spPr/>
        <p:txBody>
          <a:bodyPr/>
          <a:lstStyle/>
          <a:p>
            <a:r>
              <a:rPr lang="ar-EG" sz="4800" dirty="0"/>
              <a:t>أفسمارؤت أنجى فى إثنيو</a:t>
            </a:r>
          </a:p>
        </p:txBody>
      </p:sp>
      <p:sp>
        <p:nvSpPr>
          <p:cNvPr id="9" name="Text Placeholder 8"/>
          <p:cNvSpPr>
            <a:spLocks noGrp="1"/>
          </p:cNvSpPr>
          <p:nvPr>
            <p:ph type="body" sz="quarter" idx="3"/>
          </p:nvPr>
        </p:nvSpPr>
        <p:spPr>
          <a:xfrm>
            <a:off x="0" y="5309567"/>
            <a:ext cx="9144000" cy="682357"/>
          </a:xfrm>
        </p:spPr>
        <p:txBody>
          <a:bodyPr/>
          <a:lstStyle/>
          <a:p>
            <a:r>
              <a:rPr lang="en-US" sz="5400" dirty="0" err="1"/>
              <a:t>F`cmarwout</a:t>
            </a:r>
            <a:r>
              <a:rPr lang="en-US" sz="5400" dirty="0"/>
              <a:t> </a:t>
            </a:r>
            <a:r>
              <a:rPr lang="ar-EG" sz="5400" dirty="0"/>
              <a:t> </a:t>
            </a:r>
            <a:r>
              <a:rPr lang="en-US" sz="5400" dirty="0"/>
              <a:t>`</a:t>
            </a:r>
            <a:r>
              <a:rPr lang="en-US" sz="5400" dirty="0" err="1"/>
              <a:t>nje</a:t>
            </a:r>
            <a:r>
              <a:rPr lang="en-US" sz="5400" dirty="0"/>
              <a:t> </a:t>
            </a:r>
            <a:r>
              <a:rPr lang="en-US" sz="5400" dirty="0" err="1"/>
              <a:t>vheqnhou</a:t>
            </a:r>
            <a:endParaRPr lang="en-US" sz="5400" dirty="0"/>
          </a:p>
        </p:txBody>
      </p:sp>
    </p:spTree>
    <p:extLst>
      <p:ext uri="{BB962C8B-B14F-4D97-AF65-F5344CB8AC3E}">
        <p14:creationId xmlns:p14="http://schemas.microsoft.com/office/powerpoint/2010/main" val="3670613101"/>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07073"/>
            <a:ext cx="9144000" cy="782371"/>
          </a:xfrm>
        </p:spPr>
        <p:txBody>
          <a:bodyPr>
            <a:noAutofit/>
          </a:bodyPr>
          <a:lstStyle/>
          <a:p>
            <a:r>
              <a:rPr lang="ar-EG" sz="4800" dirty="0"/>
              <a:t>باسم رب القوات</a:t>
            </a:r>
            <a:endParaRPr lang="en-US" sz="4800" dirty="0"/>
          </a:p>
        </p:txBody>
      </p:sp>
      <p:sp>
        <p:nvSpPr>
          <p:cNvPr id="8" name="Text Placeholder 7"/>
          <p:cNvSpPr>
            <a:spLocks noGrp="1"/>
          </p:cNvSpPr>
          <p:nvPr>
            <p:ph type="body" idx="1"/>
          </p:nvPr>
        </p:nvSpPr>
        <p:spPr/>
        <p:txBody>
          <a:bodyPr/>
          <a:lstStyle/>
          <a:p>
            <a:r>
              <a:rPr lang="ar-EG" sz="4800" dirty="0"/>
              <a:t>خين أفران أم إبشويس انتى نى جوم</a:t>
            </a:r>
          </a:p>
        </p:txBody>
      </p:sp>
      <p:sp>
        <p:nvSpPr>
          <p:cNvPr id="9" name="Text Placeholder 8"/>
          <p:cNvSpPr>
            <a:spLocks noGrp="1"/>
          </p:cNvSpPr>
          <p:nvPr>
            <p:ph type="body" sz="quarter" idx="3"/>
          </p:nvPr>
        </p:nvSpPr>
        <p:spPr>
          <a:xfrm>
            <a:off x="0" y="5381756"/>
            <a:ext cx="9144000" cy="682357"/>
          </a:xfrm>
        </p:spPr>
        <p:txBody>
          <a:bodyPr/>
          <a:lstStyle/>
          <a:p>
            <a:r>
              <a:rPr lang="en-US" sz="5400" dirty="0"/>
              <a:t>'</a:t>
            </a:r>
            <a:r>
              <a:rPr lang="en-US" sz="5400" dirty="0" err="1"/>
              <a:t>en</a:t>
            </a:r>
            <a:r>
              <a:rPr lang="en-US" sz="5400" dirty="0"/>
              <a:t> `</a:t>
            </a:r>
            <a:r>
              <a:rPr lang="en-US" sz="5400" dirty="0" err="1"/>
              <a:t>vran</a:t>
            </a:r>
            <a:r>
              <a:rPr lang="en-US" sz="5400" dirty="0"/>
              <a:t>  `</a:t>
            </a:r>
            <a:r>
              <a:rPr lang="en-US" sz="5400" dirty="0" err="1"/>
              <a:t>m~P</a:t>
            </a:r>
            <a:r>
              <a:rPr lang="en-US" sz="5400" dirty="0"/>
              <a:t>_ `</a:t>
            </a:r>
            <a:r>
              <a:rPr lang="en-US" sz="5400" dirty="0" err="1"/>
              <a:t>nte</a:t>
            </a:r>
            <a:r>
              <a:rPr lang="en-US" sz="5400" dirty="0"/>
              <a:t>  </a:t>
            </a:r>
            <a:r>
              <a:rPr lang="en-US" sz="5400" dirty="0" err="1"/>
              <a:t>nijom</a:t>
            </a:r>
            <a:endParaRPr lang="en-US" sz="5400" dirty="0"/>
          </a:p>
        </p:txBody>
      </p:sp>
    </p:spTree>
    <p:extLst>
      <p:ext uri="{BB962C8B-B14F-4D97-AF65-F5344CB8AC3E}">
        <p14:creationId xmlns:p14="http://schemas.microsoft.com/office/powerpoint/2010/main" val="3484709898"/>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378085"/>
            <a:ext cx="9144000" cy="866274"/>
          </a:xfrm>
        </p:spPr>
        <p:txBody>
          <a:bodyPr>
            <a:noAutofit/>
          </a:bodyPr>
          <a:lstStyle/>
          <a:p>
            <a:r>
              <a:rPr lang="ar-EG" sz="4800" dirty="0"/>
              <a:t>يا رب بارك الفصل من </a:t>
            </a:r>
            <a:r>
              <a:rPr lang="en-US" sz="4800" dirty="0"/>
              <a:t>…..</a:t>
            </a:r>
          </a:p>
        </p:txBody>
      </p:sp>
      <p:sp>
        <p:nvSpPr>
          <p:cNvPr id="8" name="Text Placeholder 7"/>
          <p:cNvSpPr>
            <a:spLocks noGrp="1"/>
          </p:cNvSpPr>
          <p:nvPr>
            <p:ph type="body" idx="1"/>
          </p:nvPr>
        </p:nvSpPr>
        <p:spPr>
          <a:xfrm>
            <a:off x="0" y="6025044"/>
            <a:ext cx="9143999" cy="808893"/>
          </a:xfrm>
        </p:spPr>
        <p:txBody>
          <a:bodyPr/>
          <a:lstStyle/>
          <a:p>
            <a:r>
              <a:rPr lang="ar-EG" sz="4800" dirty="0"/>
              <a:t>كيريى إفلو جيصون إك طو كاطا …</a:t>
            </a:r>
          </a:p>
        </p:txBody>
      </p:sp>
      <p:sp>
        <p:nvSpPr>
          <p:cNvPr id="9" name="Text Placeholder 8"/>
          <p:cNvSpPr>
            <a:spLocks noGrp="1"/>
          </p:cNvSpPr>
          <p:nvPr>
            <p:ph type="body" sz="quarter" idx="3"/>
          </p:nvPr>
        </p:nvSpPr>
        <p:spPr/>
        <p:txBody>
          <a:bodyPr/>
          <a:lstStyle/>
          <a:p>
            <a:r>
              <a:rPr lang="en-US" sz="5400" dirty="0" err="1"/>
              <a:t>Kuri`e</a:t>
            </a:r>
            <a:r>
              <a:rPr lang="en-US" sz="5400" dirty="0"/>
              <a:t> </a:t>
            </a:r>
            <a:r>
              <a:rPr lang="en-US" sz="5400" dirty="0" err="1"/>
              <a:t>euloghcon</a:t>
            </a:r>
            <a:r>
              <a:rPr lang="en-US" sz="5400" dirty="0"/>
              <a:t> </a:t>
            </a:r>
            <a:r>
              <a:rPr lang="en-US" sz="5400" dirty="0" err="1"/>
              <a:t>ek</a:t>
            </a:r>
            <a:r>
              <a:rPr lang="en-US" sz="5400" dirty="0"/>
              <a:t> </a:t>
            </a:r>
            <a:r>
              <a:rPr lang="en-US" sz="5400" dirty="0" err="1"/>
              <a:t>tou</a:t>
            </a:r>
            <a:r>
              <a:rPr lang="en-US" sz="5400" dirty="0"/>
              <a:t> kata  ...</a:t>
            </a:r>
          </a:p>
        </p:txBody>
      </p:sp>
    </p:spTree>
    <p:extLst>
      <p:ext uri="{BB962C8B-B14F-4D97-AF65-F5344CB8AC3E}">
        <p14:creationId xmlns:p14="http://schemas.microsoft.com/office/powerpoint/2010/main" val="14987814"/>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400" dirty="0"/>
              <a:t>من الإنجيل المقدس</a:t>
            </a:r>
            <a:endParaRPr lang="en-US" sz="4400" dirty="0"/>
          </a:p>
        </p:txBody>
      </p:sp>
      <p:sp>
        <p:nvSpPr>
          <p:cNvPr id="8" name="Text Placeholder 7"/>
          <p:cNvSpPr>
            <a:spLocks noGrp="1"/>
          </p:cNvSpPr>
          <p:nvPr>
            <p:ph type="body" idx="1"/>
          </p:nvPr>
        </p:nvSpPr>
        <p:spPr>
          <a:xfrm>
            <a:off x="0" y="6025044"/>
            <a:ext cx="9143999" cy="808893"/>
          </a:xfrm>
        </p:spPr>
        <p:txBody>
          <a:bodyPr/>
          <a:lstStyle/>
          <a:p>
            <a:r>
              <a:rPr lang="ar-EG" sz="4400" dirty="0"/>
              <a:t>آجيو إيف آنجيليون طوآناغوسما</a:t>
            </a:r>
          </a:p>
        </p:txBody>
      </p:sp>
      <p:sp>
        <p:nvSpPr>
          <p:cNvPr id="9" name="Text Placeholder 8"/>
          <p:cNvSpPr>
            <a:spLocks noGrp="1"/>
          </p:cNvSpPr>
          <p:nvPr>
            <p:ph type="body" sz="quarter" idx="3"/>
          </p:nvPr>
        </p:nvSpPr>
        <p:spPr>
          <a:xfrm>
            <a:off x="0" y="5313808"/>
            <a:ext cx="9144000" cy="682357"/>
          </a:xfrm>
        </p:spPr>
        <p:txBody>
          <a:bodyPr/>
          <a:lstStyle/>
          <a:p>
            <a:r>
              <a:rPr lang="en-US" sz="5200" dirty="0"/>
              <a:t>`</a:t>
            </a:r>
            <a:r>
              <a:rPr lang="en-US" sz="5200" dirty="0" err="1"/>
              <a:t>Agiou</a:t>
            </a:r>
            <a:r>
              <a:rPr lang="en-US" sz="5200" dirty="0"/>
              <a:t>  </a:t>
            </a:r>
            <a:r>
              <a:rPr lang="en-US" sz="5200" dirty="0" err="1"/>
              <a:t>euaggeliou</a:t>
            </a:r>
            <a:r>
              <a:rPr lang="en-US" sz="5200" dirty="0"/>
              <a:t> to</a:t>
            </a:r>
            <a:r>
              <a:rPr lang="ar-EG" sz="5200" dirty="0"/>
              <a:t> </a:t>
            </a:r>
            <a:r>
              <a:rPr lang="en-US" sz="5200" dirty="0"/>
              <a:t>`</a:t>
            </a:r>
            <a:r>
              <a:rPr lang="en-US" sz="5200" dirty="0" err="1"/>
              <a:t>anagnwcma</a:t>
            </a:r>
            <a:r>
              <a:rPr lang="en-US" sz="5200" dirty="0"/>
              <a:t>.</a:t>
            </a:r>
          </a:p>
        </p:txBody>
      </p:sp>
    </p:spTree>
    <p:extLst>
      <p:ext uri="{BB962C8B-B14F-4D97-AF65-F5344CB8AC3E}">
        <p14:creationId xmlns:p14="http://schemas.microsoft.com/office/powerpoint/2010/main" val="2274882202"/>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Autofit/>
          </a:bodyPr>
          <a:lstStyle/>
          <a:p>
            <a:r>
              <a:rPr lang="ar-EG" sz="4800" dirty="0"/>
              <a:t>المجد لك يا رب</a:t>
            </a:r>
            <a:endParaRPr lang="en-US" sz="48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a:xfrm>
            <a:off x="0" y="5365712"/>
            <a:ext cx="9144000" cy="682357"/>
          </a:xfrm>
        </p:spPr>
        <p:txBody>
          <a:bodyPr/>
          <a:lstStyle/>
          <a:p>
            <a:r>
              <a:rPr lang="en-US" sz="5400" dirty="0"/>
              <a:t>Do[a ci </a:t>
            </a:r>
            <a:r>
              <a:rPr lang="en-US" sz="5400" dirty="0" err="1"/>
              <a:t>kuri`e</a:t>
            </a:r>
            <a:endParaRPr lang="en-US" sz="5400" dirty="0"/>
          </a:p>
        </p:txBody>
      </p:sp>
      <p:sp>
        <p:nvSpPr>
          <p:cNvPr id="6" name="TextBox 5">
            <a:hlinkClick r:id="rId2" action="ppaction://hlinksldjump"/>
            <a:extLst>
              <a:ext uri="{FF2B5EF4-FFF2-40B4-BE49-F238E27FC236}">
                <a16:creationId xmlns:a16="http://schemas.microsoft.com/office/drawing/2014/main" id="{3E12E06E-B954-45E5-A113-9B35A8B4090B}"/>
              </a:ext>
            </a:extLst>
          </p:cNvPr>
          <p:cNvSpPr txBox="1"/>
          <p:nvPr/>
        </p:nvSpPr>
        <p:spPr>
          <a:xfrm>
            <a:off x="5963321" y="4063131"/>
            <a:ext cx="3180679"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1800" dirty="0"/>
              <a:t>مقدمة الانجيل في حضور الاسقف</a:t>
            </a:r>
            <a:endParaRPr lang="en-US" sz="1800" dirty="0"/>
          </a:p>
        </p:txBody>
      </p:sp>
    </p:spTree>
    <p:extLst>
      <p:ext uri="{BB962C8B-B14F-4D97-AF65-F5344CB8AC3E}">
        <p14:creationId xmlns:p14="http://schemas.microsoft.com/office/powerpoint/2010/main" val="1387484005"/>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قفوا بخوف أمام الله وانصتوا لسماع انجيله المقدس</a:t>
            </a:r>
            <a:endParaRPr lang="en-US" sz="6000"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5963321" y="4063131"/>
            <a:ext cx="3180679"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1800" dirty="0"/>
              <a:t>مقدمة الانجيل في حضور الاسقف</a:t>
            </a:r>
            <a:endParaRPr lang="en-US" sz="1800" dirty="0"/>
          </a:p>
        </p:txBody>
      </p:sp>
    </p:spTree>
    <p:extLst>
      <p:ext uri="{BB962C8B-B14F-4D97-AF65-F5344CB8AC3E}">
        <p14:creationId xmlns:p14="http://schemas.microsoft.com/office/powerpoint/2010/main" val="4069512398"/>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11" y="4535215"/>
            <a:ext cx="8398042" cy="2189435"/>
          </a:xfrm>
        </p:spPr>
        <p:txBody>
          <a:bodyPr>
            <a:normAutofit/>
          </a:bodyPr>
          <a:lstStyle/>
          <a:p>
            <a:r>
              <a:rPr lang="ar-EG" sz="6000" dirty="0"/>
              <a:t>فصل من بشارة الانجيل لمعلمنا مار ...... البشير</a:t>
            </a:r>
            <a:endParaRPr lang="en-US" sz="60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1222684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تي إتشرومبي إثنيسوس: </a:t>
            </a:r>
            <a:endParaRPr lang="en-US" dirty="0"/>
          </a:p>
        </p:txBody>
      </p:sp>
      <p:sp>
        <p:nvSpPr>
          <p:cNvPr id="4" name="Text Placeholder 3"/>
          <p:cNvSpPr>
            <a:spLocks noGrp="1"/>
          </p:cNvSpPr>
          <p:nvPr>
            <p:ph type="body" sz="quarter" idx="3"/>
          </p:nvPr>
        </p:nvSpPr>
        <p:spPr/>
        <p:txBody>
          <a:bodyPr/>
          <a:lstStyle/>
          <a:p>
            <a:r>
              <a:rPr lang="it-IT" dirty="0">
                <a:effectLst/>
              </a:rPr>
              <a:t>&lt;ere ne Maria@ ][rompi e;necwc@ </a:t>
            </a:r>
            <a:endParaRPr lang="en-US" dirty="0">
              <a:effectLst/>
            </a:endParaRPr>
          </a:p>
        </p:txBody>
      </p:sp>
      <p:sp>
        <p:nvSpPr>
          <p:cNvPr id="2" name="Title 1"/>
          <p:cNvSpPr>
            <a:spLocks noGrp="1"/>
          </p:cNvSpPr>
          <p:nvPr>
            <p:ph type="title"/>
          </p:nvPr>
        </p:nvSpPr>
        <p:spPr/>
        <p:txBody>
          <a:bodyPr/>
          <a:lstStyle/>
          <a:p>
            <a:r>
              <a:rPr lang="ar-EG" dirty="0"/>
              <a:t>السلام لك يا مريم، الحمامة الحسنة، </a:t>
            </a:r>
            <a:endParaRPr lang="en-US" dirty="0"/>
          </a:p>
        </p:txBody>
      </p:sp>
    </p:spTree>
    <p:extLst>
      <p:ext uri="{BB962C8B-B14F-4D97-AF65-F5344CB8AC3E}">
        <p14:creationId xmlns:p14="http://schemas.microsoft.com/office/powerpoint/2010/main" val="2799642150"/>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بركاته </a:t>
            </a:r>
            <a:r>
              <a:rPr lang="ar-EG" sz="6600" dirty="0">
                <a:solidFill>
                  <a:srgbClr val="FFC000"/>
                </a:solidFill>
              </a:rPr>
              <a:t>على جميعنا</a:t>
            </a:r>
            <a:endParaRPr lang="en-US" sz="66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3907175133"/>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قفوا بخوف الله لنسمع الانجيل المقدس من فم أبينا المُكرَّم البار ، المثلث الطوبى ، أبينا المُكرَّم الأسقف أنبا ( ... ) </a:t>
            </a:r>
            <a:endParaRPr lang="en-US" dirty="0"/>
          </a:p>
        </p:txBody>
      </p:sp>
    </p:spTree>
    <p:extLst>
      <p:ext uri="{BB962C8B-B14F-4D97-AF65-F5344CB8AC3E}">
        <p14:creationId xmlns:p14="http://schemas.microsoft.com/office/powerpoint/2010/main" val="26206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أسقف المدينة المحبة للمسيح ( ... ) و تخومها. إله السماء يُثبِّتهُ على كرسيه سنين عديدة و أزمنة سلامية . </a:t>
            </a:r>
            <a:endParaRPr lang="en-US" dirty="0"/>
          </a:p>
        </p:txBody>
      </p:sp>
    </p:spTree>
    <p:extLst>
      <p:ext uri="{BB962C8B-B14F-4D97-AF65-F5344CB8AC3E}">
        <p14:creationId xmlns:p14="http://schemas.microsoft.com/office/powerpoint/2010/main" val="874567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و يضع جميع أعداءه تحت قدميه سريعاً. و يعطيه زماناً هادئاً بهيجاً و يعطينا نعمة و رحمة بصلواته و طلباته . </a:t>
            </a:r>
            <a:endParaRPr lang="en-US" dirty="0"/>
          </a:p>
        </p:txBody>
      </p:sp>
    </p:spTree>
    <p:extLst>
      <p:ext uri="{BB962C8B-B14F-4D97-AF65-F5344CB8AC3E}">
        <p14:creationId xmlns:p14="http://schemas.microsoft.com/office/powerpoint/2010/main" val="2517746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الإنجيل المقدس فصلٌ من بشارةِ الانجيلِ لِمُعلِّمِنا ( ... ) البشير، التلميذ الطاهر بركاته </a:t>
            </a:r>
            <a:r>
              <a:rPr lang="ar-EG" dirty="0">
                <a:solidFill>
                  <a:srgbClr val="FFC000"/>
                </a:solidFill>
              </a:rPr>
              <a:t>على جميعنا</a:t>
            </a:r>
            <a:endParaRPr lang="en-US" dirty="0">
              <a:solidFill>
                <a:srgbClr val="FFC000"/>
              </a:solidFill>
            </a:endParaRPr>
          </a:p>
        </p:txBody>
      </p:sp>
      <p:sp>
        <p:nvSpPr>
          <p:cNvPr id="3" name="TextBox 2">
            <a:hlinkClick r:id="rId2" action="ppaction://hlinksldjump"/>
            <a:extLst>
              <a:ext uri="{FF2B5EF4-FFF2-40B4-BE49-F238E27FC236}">
                <a16:creationId xmlns:a16="http://schemas.microsoft.com/office/drawing/2014/main" id="{09949946-8FFC-467B-9868-1D8B4E2D04A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2497815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94A7-1CFB-4A3D-A73B-3CBDB1445EC3}"/>
              </a:ext>
            </a:extLst>
          </p:cNvPr>
          <p:cNvSpPr>
            <a:spLocks noGrp="1"/>
          </p:cNvSpPr>
          <p:nvPr>
            <p:ph type="title"/>
          </p:nvPr>
        </p:nvSpPr>
        <p:spPr/>
        <p:txBody>
          <a:bodyPr/>
          <a:lstStyle/>
          <a:p>
            <a:endParaRPr lang="en-US"/>
          </a:p>
        </p:txBody>
      </p:sp>
      <p:sp>
        <p:nvSpPr>
          <p:cNvPr id="3" name="TextBox 2">
            <a:hlinkClick r:id="rId2" action="ppaction://hlinksldjump"/>
            <a:extLst>
              <a:ext uri="{FF2B5EF4-FFF2-40B4-BE49-F238E27FC236}">
                <a16:creationId xmlns:a16="http://schemas.microsoft.com/office/drawing/2014/main" id="{9BB343E2-0E4F-466D-957E-4EF1237F2045}"/>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27709610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414900"/>
            <a:ext cx="9144000" cy="782371"/>
          </a:xfrm>
        </p:spPr>
        <p:txBody>
          <a:bodyPr>
            <a:normAutofit/>
          </a:bodyPr>
          <a:lstStyle/>
          <a:p>
            <a:r>
              <a:rPr lang="ar-EG" sz="4800" dirty="0"/>
              <a:t>ربنا وإلهنا</a:t>
            </a:r>
            <a:endParaRPr lang="en-US" sz="48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sz="4800" dirty="0"/>
              <a:t>بين شويس أووه بيننوتى</a:t>
            </a:r>
            <a:endParaRPr lang="en-US" sz="48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a:xfrm>
            <a:off x="0" y="5197272"/>
            <a:ext cx="9144000" cy="885154"/>
          </a:xfrm>
        </p:spPr>
        <p:txBody>
          <a:bodyPr/>
          <a:lstStyle/>
          <a:p>
            <a:r>
              <a:rPr lang="en-US" sz="5400" dirty="0"/>
              <a:t>Pen[</a:t>
            </a:r>
            <a:r>
              <a:rPr lang="en-US" sz="5400" dirty="0" err="1"/>
              <a:t>oic</a:t>
            </a:r>
            <a:r>
              <a:rPr lang="en-US" sz="5400" dirty="0"/>
              <a:t> </a:t>
            </a:r>
            <a:r>
              <a:rPr lang="en-US" sz="5400" dirty="0" err="1"/>
              <a:t>ouoh</a:t>
            </a:r>
            <a:r>
              <a:rPr lang="en-US" sz="5400" dirty="0"/>
              <a:t> </a:t>
            </a:r>
            <a:r>
              <a:rPr lang="en-US" sz="5400" dirty="0" err="1"/>
              <a:t>Pennou</a:t>
            </a:r>
            <a:r>
              <a:rPr lang="en-US" sz="5400" dirty="0"/>
              <a:t>]</a:t>
            </a:r>
          </a:p>
        </p:txBody>
      </p:sp>
    </p:spTree>
    <p:extLst>
      <p:ext uri="{BB962C8B-B14F-4D97-AF65-F5344CB8AC3E}">
        <p14:creationId xmlns:p14="http://schemas.microsoft.com/office/powerpoint/2010/main" val="1717785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414900"/>
            <a:ext cx="9144000" cy="782371"/>
          </a:xfrm>
        </p:spPr>
        <p:txBody>
          <a:bodyPr>
            <a:normAutofit/>
          </a:bodyPr>
          <a:lstStyle/>
          <a:p>
            <a:r>
              <a:rPr lang="ar-EG" sz="4400" dirty="0"/>
              <a:t>ربنا وإلهنا ومخلصنا وملكنا كلنا</a:t>
            </a:r>
            <a:endParaRPr lang="en-US" sz="44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sz="4400" dirty="0"/>
              <a:t>أووه بين سوتير أووه بين أورو تيرين</a:t>
            </a:r>
            <a:endParaRPr lang="en-US" sz="44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p:txBody>
          <a:bodyPr/>
          <a:lstStyle/>
          <a:p>
            <a:r>
              <a:rPr lang="en-US" sz="4300" dirty="0" err="1"/>
              <a:t>ouoh</a:t>
            </a:r>
            <a:r>
              <a:rPr lang="en-US" sz="4300" dirty="0"/>
              <a:t> </a:t>
            </a:r>
            <a:r>
              <a:rPr lang="en-US" sz="4300" dirty="0" err="1"/>
              <a:t>Pencwtyr</a:t>
            </a:r>
            <a:r>
              <a:rPr lang="en-US" sz="4300" dirty="0"/>
              <a:t> </a:t>
            </a:r>
            <a:r>
              <a:rPr lang="en-US" sz="4300" dirty="0" err="1"/>
              <a:t>ouoh</a:t>
            </a:r>
            <a:r>
              <a:rPr lang="en-US" sz="4300" dirty="0"/>
              <a:t> </a:t>
            </a:r>
            <a:r>
              <a:rPr lang="en-US" sz="4300" dirty="0" err="1"/>
              <a:t>Penouro</a:t>
            </a:r>
            <a:r>
              <a:rPr lang="en-US" sz="4300" dirty="0"/>
              <a:t> </a:t>
            </a:r>
            <a:r>
              <a:rPr lang="en-US" sz="4300" dirty="0" err="1"/>
              <a:t>tyren</a:t>
            </a:r>
            <a:endParaRPr lang="en-US" sz="4300" dirty="0"/>
          </a:p>
        </p:txBody>
      </p:sp>
    </p:spTree>
    <p:extLst>
      <p:ext uri="{BB962C8B-B14F-4D97-AF65-F5344CB8AC3E}">
        <p14:creationId xmlns:p14="http://schemas.microsoft.com/office/powerpoint/2010/main" val="1751348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a:xfrm>
            <a:off x="0" y="4389799"/>
            <a:ext cx="9144000" cy="782371"/>
          </a:xfrm>
        </p:spPr>
        <p:txBody>
          <a:bodyPr>
            <a:normAutofit/>
          </a:bodyPr>
          <a:lstStyle/>
          <a:p>
            <a:r>
              <a:rPr lang="ar-EG" sz="4400" dirty="0"/>
              <a:t>يسوع المسيح، إبن الله الحي</a:t>
            </a:r>
            <a:endParaRPr lang="en-US" sz="4400"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p:txBody>
          <a:bodyPr/>
          <a:lstStyle/>
          <a:p>
            <a:r>
              <a:rPr lang="ar-EG" sz="4400" dirty="0"/>
              <a:t>إيسوس بى اخرستوس ابشيرى إم افنوتى</a:t>
            </a:r>
            <a:endParaRPr lang="en-US" sz="4400"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a:xfrm>
            <a:off x="0" y="5220297"/>
            <a:ext cx="9144000" cy="899962"/>
          </a:xfrm>
        </p:spPr>
        <p:txBody>
          <a:bodyPr/>
          <a:lstStyle/>
          <a:p>
            <a:r>
              <a:rPr lang="en-US" sz="4800" dirty="0" err="1"/>
              <a:t>Iycouc</a:t>
            </a:r>
            <a:r>
              <a:rPr lang="en-US" sz="4800" dirty="0"/>
              <a:t> Pi`,</a:t>
            </a:r>
            <a:r>
              <a:rPr lang="en-US" sz="4800" dirty="0" err="1"/>
              <a:t>rictoc</a:t>
            </a:r>
            <a:r>
              <a:rPr lang="en-US" sz="4800" dirty="0"/>
              <a:t> `</a:t>
            </a:r>
            <a:r>
              <a:rPr lang="en-US" sz="4800" dirty="0" err="1"/>
              <a:t>Psyri</a:t>
            </a:r>
            <a:r>
              <a:rPr lang="en-US" sz="4800" dirty="0"/>
              <a:t> `</a:t>
            </a:r>
            <a:r>
              <a:rPr lang="en-US" sz="4800" dirty="0" err="1"/>
              <a:t>m`Vnou</a:t>
            </a:r>
            <a:r>
              <a:rPr lang="en-US" sz="4800" dirty="0"/>
              <a:t>]</a:t>
            </a:r>
          </a:p>
        </p:txBody>
      </p:sp>
    </p:spTree>
    <p:extLst>
      <p:ext uri="{BB962C8B-B14F-4D97-AF65-F5344CB8AC3E}">
        <p14:creationId xmlns:p14="http://schemas.microsoft.com/office/powerpoint/2010/main" val="3153675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1D72-ABA9-4A2E-B3ED-81B92255F38F}"/>
              </a:ext>
            </a:extLst>
          </p:cNvPr>
          <p:cNvSpPr>
            <a:spLocks noGrp="1"/>
          </p:cNvSpPr>
          <p:nvPr>
            <p:ph type="title"/>
          </p:nvPr>
        </p:nvSpPr>
        <p:spPr>
          <a:xfrm>
            <a:off x="0" y="4414900"/>
            <a:ext cx="9144000" cy="782371"/>
          </a:xfrm>
        </p:spPr>
        <p:txBody>
          <a:bodyPr>
            <a:normAutofit/>
          </a:bodyPr>
          <a:lstStyle/>
          <a:p>
            <a:r>
              <a:rPr lang="ar-EG" sz="4400" dirty="0"/>
              <a:t> الذي له المجد إلى الأبد.</a:t>
            </a:r>
            <a:endParaRPr lang="en-US" sz="4400" dirty="0"/>
          </a:p>
        </p:txBody>
      </p:sp>
      <p:sp>
        <p:nvSpPr>
          <p:cNvPr id="3" name="Text Placeholder 2">
            <a:extLst>
              <a:ext uri="{FF2B5EF4-FFF2-40B4-BE49-F238E27FC236}">
                <a16:creationId xmlns:a16="http://schemas.microsoft.com/office/drawing/2014/main" id="{1D2D22F0-593A-4C4D-AAD0-B92387AA81C3}"/>
              </a:ext>
            </a:extLst>
          </p:cNvPr>
          <p:cNvSpPr>
            <a:spLocks noGrp="1"/>
          </p:cNvSpPr>
          <p:nvPr>
            <p:ph type="body" idx="1"/>
          </p:nvPr>
        </p:nvSpPr>
        <p:spPr/>
        <p:txBody>
          <a:bodyPr/>
          <a:lstStyle/>
          <a:p>
            <a:r>
              <a:rPr lang="ar-EG" sz="4400" dirty="0"/>
              <a:t>ات أونخ بى أوؤوناف شا اينيه</a:t>
            </a:r>
            <a:endParaRPr lang="en-US" sz="4400" dirty="0"/>
          </a:p>
        </p:txBody>
      </p:sp>
      <p:sp>
        <p:nvSpPr>
          <p:cNvPr id="4" name="Text Placeholder 3">
            <a:extLst>
              <a:ext uri="{FF2B5EF4-FFF2-40B4-BE49-F238E27FC236}">
                <a16:creationId xmlns:a16="http://schemas.microsoft.com/office/drawing/2014/main" id="{3E54B1C6-F9CD-4190-93F1-901DFEEA3D2B}"/>
              </a:ext>
            </a:extLst>
          </p:cNvPr>
          <p:cNvSpPr>
            <a:spLocks noGrp="1"/>
          </p:cNvSpPr>
          <p:nvPr>
            <p:ph type="body" sz="quarter" idx="3"/>
          </p:nvPr>
        </p:nvSpPr>
        <p:spPr>
          <a:xfrm>
            <a:off x="0" y="5221334"/>
            <a:ext cx="9144000" cy="874861"/>
          </a:xfrm>
        </p:spPr>
        <p:txBody>
          <a:bodyPr/>
          <a:lstStyle/>
          <a:p>
            <a:r>
              <a:rPr lang="en-US" sz="5400" dirty="0" err="1"/>
              <a:t>etonq</a:t>
            </a:r>
            <a:r>
              <a:rPr lang="en-US" sz="5400" dirty="0"/>
              <a:t> </a:t>
            </a:r>
            <a:r>
              <a:rPr lang="en-US" sz="5400" dirty="0" err="1"/>
              <a:t>pi`wou</a:t>
            </a:r>
            <a:r>
              <a:rPr lang="en-US" sz="5400" dirty="0"/>
              <a:t> </a:t>
            </a:r>
            <a:r>
              <a:rPr lang="en-US" sz="5400" dirty="0" err="1"/>
              <a:t>naf</a:t>
            </a:r>
            <a:r>
              <a:rPr lang="en-US" sz="5400" dirty="0"/>
              <a:t> </a:t>
            </a:r>
            <a:r>
              <a:rPr lang="en-US" sz="5400" dirty="0" err="1"/>
              <a:t>sa</a:t>
            </a:r>
            <a:r>
              <a:rPr lang="en-US" sz="5400" dirty="0"/>
              <a:t> `</a:t>
            </a:r>
            <a:r>
              <a:rPr lang="en-US" sz="5400" dirty="0" err="1"/>
              <a:t>eneh</a:t>
            </a:r>
            <a:r>
              <a:rPr lang="en-US" sz="5400" dirty="0"/>
              <a:t>.</a:t>
            </a:r>
          </a:p>
        </p:txBody>
      </p:sp>
    </p:spTree>
    <p:extLst>
      <p:ext uri="{BB962C8B-B14F-4D97-AF65-F5344CB8AC3E}">
        <p14:creationId xmlns:p14="http://schemas.microsoft.com/office/powerpoint/2010/main" val="644225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ثيطاس ميسي نان: إم إفنوتي بي لوغوس.</a:t>
            </a:r>
          </a:p>
        </p:txBody>
      </p:sp>
      <p:sp>
        <p:nvSpPr>
          <p:cNvPr id="4" name="Text Placeholder 3"/>
          <p:cNvSpPr>
            <a:spLocks noGrp="1"/>
          </p:cNvSpPr>
          <p:nvPr>
            <p:ph type="body" sz="quarter" idx="3"/>
          </p:nvPr>
        </p:nvSpPr>
        <p:spPr/>
        <p:txBody>
          <a:bodyPr/>
          <a:lstStyle/>
          <a:p>
            <a:r>
              <a:rPr lang="en-US" sz="4400" dirty="0"/>
              <a:t>;</a:t>
            </a:r>
            <a:r>
              <a:rPr lang="en-US" sz="4400" dirty="0" err="1"/>
              <a:t>y`etacmici</a:t>
            </a:r>
            <a:r>
              <a:rPr lang="en-US" sz="4400" dirty="0"/>
              <a:t> nan@ `mV] </a:t>
            </a:r>
            <a:r>
              <a:rPr lang="en-US" sz="4400" dirty="0" err="1"/>
              <a:t>piLogoc</a:t>
            </a:r>
            <a:r>
              <a:rPr lang="en-US" sz="4400" dirty="0"/>
              <a:t>.</a:t>
            </a:r>
          </a:p>
        </p:txBody>
      </p:sp>
      <p:sp>
        <p:nvSpPr>
          <p:cNvPr id="2" name="Title 1"/>
          <p:cNvSpPr>
            <a:spLocks noGrp="1"/>
          </p:cNvSpPr>
          <p:nvPr>
            <p:ph type="title"/>
          </p:nvPr>
        </p:nvSpPr>
        <p:spPr/>
        <p:txBody>
          <a:bodyPr/>
          <a:lstStyle/>
          <a:p>
            <a:r>
              <a:rPr lang="ar-EG" dirty="0"/>
              <a:t>التي ولدت لنا، الله الكلمة.</a:t>
            </a:r>
            <a:endParaRPr lang="en-US" dirty="0"/>
          </a:p>
        </p:txBody>
      </p:sp>
    </p:spTree>
    <p:extLst>
      <p:ext uri="{BB962C8B-B14F-4D97-AF65-F5344CB8AC3E}">
        <p14:creationId xmlns:p14="http://schemas.microsoft.com/office/powerpoint/2010/main" val="3018169146"/>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a:xfrm>
            <a:off x="0" y="4414900"/>
            <a:ext cx="9144000" cy="782371"/>
          </a:xfrm>
        </p:spPr>
        <p:txBody>
          <a:bodyPr>
            <a:normAutofit/>
          </a:bodyPr>
          <a:lstStyle/>
          <a:p>
            <a:r>
              <a:rPr lang="ar-EG" sz="4400" dirty="0"/>
              <a:t>المجد لإلهنا</a:t>
            </a:r>
            <a:endParaRPr lang="en-US" sz="44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400" dirty="0"/>
              <a:t>بى أوؤو فا بيننوتى بى</a:t>
            </a:r>
            <a:endParaRPr lang="en-US" sz="44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197272"/>
            <a:ext cx="9144000" cy="928406"/>
          </a:xfrm>
        </p:spPr>
        <p:txBody>
          <a:bodyPr/>
          <a:lstStyle/>
          <a:p>
            <a:r>
              <a:rPr lang="it-IT" sz="5400" dirty="0"/>
              <a:t>Pi`wou va Pennou] pe</a:t>
            </a:r>
            <a:endParaRPr lang="en-US" sz="5400" dirty="0"/>
          </a:p>
        </p:txBody>
      </p:sp>
    </p:spTree>
    <p:extLst>
      <p:ext uri="{BB962C8B-B14F-4D97-AF65-F5344CB8AC3E}">
        <p14:creationId xmlns:p14="http://schemas.microsoft.com/office/powerpoint/2010/main" val="2842293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a:xfrm>
            <a:off x="0" y="4390837"/>
            <a:ext cx="9144000" cy="782371"/>
          </a:xfrm>
        </p:spPr>
        <p:txBody>
          <a:bodyPr>
            <a:noAutofit/>
          </a:bodyPr>
          <a:lstStyle/>
          <a:p>
            <a:r>
              <a:rPr lang="ar-EG" sz="4800" dirty="0"/>
              <a:t>المجد لك يا رب.</a:t>
            </a:r>
            <a:endParaRPr lang="en-US" sz="48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800" dirty="0"/>
              <a:t>ذوكصاصى كيريه</a:t>
            </a:r>
            <a:endParaRPr lang="en-US" sz="48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431746"/>
            <a:ext cx="9144000" cy="682357"/>
          </a:xfrm>
        </p:spPr>
        <p:txBody>
          <a:bodyPr/>
          <a:lstStyle/>
          <a:p>
            <a:r>
              <a:rPr lang="en-US" sz="5400" dirty="0"/>
              <a:t>Doxa ci </a:t>
            </a:r>
            <a:r>
              <a:rPr lang="en-US" sz="5400" dirty="0" err="1"/>
              <a:t>Kurie</a:t>
            </a:r>
            <a:r>
              <a:rPr lang="en-US" sz="5400" dirty="0"/>
              <a:t>.</a:t>
            </a:r>
          </a:p>
        </p:txBody>
      </p:sp>
    </p:spTree>
    <p:extLst>
      <p:ext uri="{BB962C8B-B14F-4D97-AF65-F5344CB8AC3E}">
        <p14:creationId xmlns:p14="http://schemas.microsoft.com/office/powerpoint/2010/main" val="89971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من مزامير ابينا داود النبي بركاته على جميعنا</a:t>
            </a:r>
            <a:endParaRPr lang="en-US" sz="6000" dirty="0"/>
          </a:p>
        </p:txBody>
      </p:sp>
    </p:spTree>
    <p:extLst>
      <p:ext uri="{BB962C8B-B14F-4D97-AF65-F5344CB8AC3E}">
        <p14:creationId xmlns:p14="http://schemas.microsoft.com/office/powerpoint/2010/main" val="354034233"/>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t>المزمور</a:t>
            </a:r>
            <a:endParaRPr lang="en-US" sz="12400" dirty="0"/>
          </a:p>
        </p:txBody>
      </p:sp>
      <p:sp>
        <p:nvSpPr>
          <p:cNvPr id="5" name="TextBox 4">
            <a:hlinkClick r:id="rId2" action="ppaction://hlinksldjump"/>
            <a:extLst>
              <a:ext uri="{FF2B5EF4-FFF2-40B4-BE49-F238E27FC236}">
                <a16:creationId xmlns:a16="http://schemas.microsoft.com/office/drawing/2014/main" id="{D598621F-AAF0-44E1-85D1-CA3CF802ED88}"/>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3169316733"/>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02EB-135A-61E8-3024-72A6137BB4A4}"/>
              </a:ext>
            </a:extLst>
          </p:cNvPr>
          <p:cNvSpPr>
            <a:spLocks noGrp="1"/>
          </p:cNvSpPr>
          <p:nvPr>
            <p:ph type="title"/>
          </p:nvPr>
        </p:nvSpPr>
        <p:spPr/>
        <p:txBody>
          <a:bodyPr>
            <a:normAutofit/>
          </a:bodyPr>
          <a:lstStyle/>
          <a:p>
            <a:r>
              <a:rPr lang="ar-EG" dirty="0"/>
              <a:t>الرب ذكرنا وباركنا. بارك بيت إسرائيل. بارك بيت هارون. بارك بيت الذين يخافون الرب. الصغار مع الكبار. </a:t>
            </a:r>
            <a:endParaRPr lang="en-US" dirty="0"/>
          </a:p>
        </p:txBody>
      </p:sp>
    </p:spTree>
    <p:extLst>
      <p:ext uri="{BB962C8B-B14F-4D97-AF65-F5344CB8AC3E}">
        <p14:creationId xmlns:p14="http://schemas.microsoft.com/office/powerpoint/2010/main" val="1241987194"/>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Autofit/>
          </a:bodyPr>
          <a:lstStyle/>
          <a:p>
            <a:r>
              <a:rPr lang="ar-EG" sz="4800" dirty="0"/>
              <a:t>هلليلويا</a:t>
            </a:r>
            <a:endParaRPr lang="en-US" sz="4800" dirty="0"/>
          </a:p>
        </p:txBody>
      </p:sp>
      <p:sp>
        <p:nvSpPr>
          <p:cNvPr id="8" name="Text Placeholder 7"/>
          <p:cNvSpPr>
            <a:spLocks noGrp="1"/>
          </p:cNvSpPr>
          <p:nvPr>
            <p:ph type="body" idx="1"/>
          </p:nvPr>
        </p:nvSpPr>
        <p:spPr/>
        <p:txBody>
          <a:bodyPr/>
          <a:lstStyle/>
          <a:p>
            <a:r>
              <a:rPr lang="ar-EG" sz="4800" dirty="0"/>
              <a:t>الليلويا</a:t>
            </a:r>
          </a:p>
        </p:txBody>
      </p:sp>
      <p:sp>
        <p:nvSpPr>
          <p:cNvPr id="9" name="Text Placeholder 8"/>
          <p:cNvSpPr>
            <a:spLocks noGrp="1"/>
          </p:cNvSpPr>
          <p:nvPr>
            <p:ph type="body" sz="quarter" idx="3"/>
          </p:nvPr>
        </p:nvSpPr>
        <p:spPr/>
        <p:txBody>
          <a:bodyPr/>
          <a:lstStyle/>
          <a:p>
            <a:r>
              <a:rPr lang="en-US" sz="5400" dirty="0" err="1"/>
              <a:t>Allhloui`a</a:t>
            </a:r>
            <a:endParaRPr lang="en-US" sz="5400" dirty="0"/>
          </a:p>
        </p:txBody>
      </p:sp>
      <p:sp>
        <p:nvSpPr>
          <p:cNvPr id="12" name="TextBox 11">
            <a:hlinkClick r:id="rId2" action="ppaction://hlinksldjump"/>
            <a:extLst>
              <a:ext uri="{FF2B5EF4-FFF2-40B4-BE49-F238E27FC236}">
                <a16:creationId xmlns:a16="http://schemas.microsoft.com/office/drawing/2014/main" id="{268BB2A4-0651-4C04-BF11-053D894A668A}"/>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2640945228"/>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856689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2930513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a:bodyPr>
          <a:lstStyle/>
          <a:p>
            <a:r>
              <a:rPr lang="ar-EG" dirty="0"/>
              <a:t>يا أبانا القديس البطريرك البابا أنبا (...) وشريكة في الخدمة الرسولية أبينا  الأسقف أنبا (...) الرب يحفظ حياتكما</a:t>
            </a:r>
            <a:endParaRPr lang="en-US" dirty="0"/>
          </a:p>
        </p:txBody>
      </p:sp>
    </p:spTree>
    <p:extLst>
      <p:ext uri="{BB962C8B-B14F-4D97-AF65-F5344CB8AC3E}">
        <p14:creationId xmlns:p14="http://schemas.microsoft.com/office/powerpoint/2010/main" val="1329986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مبارك الآتي باسم الرب ربنا وإلهنا ومخلصنا وملكنا كلنا</a:t>
            </a:r>
            <a:endParaRPr lang="en-US" sz="6000" dirty="0"/>
          </a:p>
        </p:txBody>
      </p:sp>
      <p:sp>
        <p:nvSpPr>
          <p:cNvPr id="3" name="TextBox 2">
            <a:hlinkClick r:id="rId2" action="ppaction://hlinksldjump"/>
            <a:extLst>
              <a:ext uri="{FF2B5EF4-FFF2-40B4-BE49-F238E27FC236}">
                <a16:creationId xmlns:a16="http://schemas.microsoft.com/office/drawing/2014/main" id="{5D88C60B-8360-4957-9E0F-13E33E0BF0A7}"/>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1173105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خين أوو شيريه إفؤواب: </a:t>
            </a:r>
            <a:endParaRPr lang="en-US" dirty="0"/>
          </a:p>
        </p:txBody>
      </p:sp>
      <p:sp>
        <p:nvSpPr>
          <p:cNvPr id="4" name="Text Placeholder 3"/>
          <p:cNvSpPr>
            <a:spLocks noGrp="1"/>
          </p:cNvSpPr>
          <p:nvPr>
            <p:ph type="body" sz="quarter" idx="3"/>
          </p:nvPr>
        </p:nvSpPr>
        <p:spPr/>
        <p:txBody>
          <a:bodyPr/>
          <a:lstStyle/>
          <a:p>
            <a:r>
              <a:rPr lang="fr-FR" dirty="0"/>
              <a:t>&lt;</a:t>
            </a:r>
            <a:r>
              <a:rPr lang="fr-FR" dirty="0" err="1"/>
              <a:t>ere</a:t>
            </a:r>
            <a:r>
              <a:rPr lang="fr-FR" dirty="0"/>
              <a:t> ne Maria@ </a:t>
            </a:r>
            <a:r>
              <a:rPr lang="fr-FR" dirty="0" err="1"/>
              <a:t>qen</a:t>
            </a:r>
            <a:r>
              <a:rPr lang="fr-FR" dirty="0"/>
              <a:t> </a:t>
            </a:r>
            <a:r>
              <a:rPr lang="fr-FR" dirty="0" err="1"/>
              <a:t>ou,ere</a:t>
            </a:r>
            <a:r>
              <a:rPr lang="fr-FR" dirty="0"/>
              <a:t> </a:t>
            </a:r>
            <a:r>
              <a:rPr lang="fr-FR" dirty="0" err="1"/>
              <a:t>efouab</a:t>
            </a:r>
            <a:r>
              <a:rPr lang="fr-FR" dirty="0"/>
              <a:t>@ </a:t>
            </a:r>
            <a:endParaRPr lang="en-US" dirty="0"/>
          </a:p>
        </p:txBody>
      </p:sp>
      <p:sp>
        <p:nvSpPr>
          <p:cNvPr id="2" name="Title 1"/>
          <p:cNvSpPr>
            <a:spLocks noGrp="1"/>
          </p:cNvSpPr>
          <p:nvPr>
            <p:ph type="title"/>
          </p:nvPr>
        </p:nvSpPr>
        <p:spPr/>
        <p:txBody>
          <a:bodyPr/>
          <a:lstStyle/>
          <a:p>
            <a:r>
              <a:rPr lang="ar-EG" dirty="0"/>
              <a:t>السلام لك يا مريم، سلامٌ مقدَّسٌ، </a:t>
            </a:r>
            <a:endParaRPr lang="en-US" dirty="0"/>
          </a:p>
        </p:txBody>
      </p:sp>
    </p:spTree>
    <p:extLst>
      <p:ext uri="{BB962C8B-B14F-4D97-AF65-F5344CB8AC3E}">
        <p14:creationId xmlns:p14="http://schemas.microsoft.com/office/powerpoint/2010/main" val="1717577118"/>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يسوع المسيح ابن الله الحي الذى له المجد الدائم</a:t>
            </a:r>
            <a:endParaRPr lang="en-US" sz="6000" dirty="0"/>
          </a:p>
        </p:txBody>
      </p:sp>
    </p:spTree>
    <p:extLst>
      <p:ext uri="{BB962C8B-B14F-4D97-AF65-F5344CB8AC3E}">
        <p14:creationId xmlns:p14="http://schemas.microsoft.com/office/powerpoint/2010/main" val="2818847617"/>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إلى الأبد أمين</a:t>
            </a:r>
            <a:endParaRPr lang="en-US" sz="6600" dirty="0"/>
          </a:p>
        </p:txBody>
      </p:sp>
    </p:spTree>
    <p:extLst>
      <p:ext uri="{BB962C8B-B14F-4D97-AF65-F5344CB8AC3E}">
        <p14:creationId xmlns:p14="http://schemas.microsoft.com/office/powerpoint/2010/main" val="3728790775"/>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t>الانجيل</a:t>
            </a:r>
            <a:endParaRPr lang="en-US" sz="12400" dirty="0"/>
          </a:p>
        </p:txBody>
      </p:sp>
    </p:spTree>
    <p:extLst>
      <p:ext uri="{BB962C8B-B14F-4D97-AF65-F5344CB8AC3E}">
        <p14:creationId xmlns:p14="http://schemas.microsoft.com/office/powerpoint/2010/main" val="3047992978"/>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CAE-1A4C-1104-7FA8-8B93B60B57EE}"/>
              </a:ext>
            </a:extLst>
          </p:cNvPr>
          <p:cNvSpPr>
            <a:spLocks noGrp="1"/>
          </p:cNvSpPr>
          <p:nvPr>
            <p:ph type="title"/>
          </p:nvPr>
        </p:nvSpPr>
        <p:spPr/>
        <p:txBody>
          <a:bodyPr>
            <a:noAutofit/>
          </a:bodyPr>
          <a:lstStyle/>
          <a:p>
            <a:r>
              <a:rPr lang="ar-EG" sz="4400" dirty="0"/>
              <a:t>وفيما هم يتكلمون بهذا وقف يسوع بنفسه فى وسطهم وقال : السلام لكم أنا هو لا تخافوا . فجزعوا وخافوا وظنوا أن الذى يرونه روح . فقال لهم: لماذا تضطربون .</a:t>
            </a:r>
            <a:endParaRPr lang="en-US" sz="4400" dirty="0"/>
          </a:p>
        </p:txBody>
      </p:sp>
    </p:spTree>
    <p:extLst>
      <p:ext uri="{BB962C8B-B14F-4D97-AF65-F5344CB8AC3E}">
        <p14:creationId xmlns:p14="http://schemas.microsoft.com/office/powerpoint/2010/main" val="3078014030"/>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CAE-1A4C-1104-7FA8-8B93B60B57EE}"/>
              </a:ext>
            </a:extLst>
          </p:cNvPr>
          <p:cNvSpPr>
            <a:spLocks noGrp="1"/>
          </p:cNvSpPr>
          <p:nvPr>
            <p:ph type="title"/>
          </p:nvPr>
        </p:nvSpPr>
        <p:spPr/>
        <p:txBody>
          <a:bodyPr>
            <a:normAutofit/>
          </a:bodyPr>
          <a:lstStyle/>
          <a:p>
            <a:r>
              <a:rPr lang="ar-EG" dirty="0"/>
              <a:t>ولماذا تخطر أفكار على قلوبكم . أنظروا يديّ ورجليّ فإنى أنا هو. جسونى وأنظروا فإن الروح ليس له لحم وعظام كما ترون</a:t>
            </a:r>
          </a:p>
        </p:txBody>
      </p:sp>
    </p:spTree>
    <p:extLst>
      <p:ext uri="{BB962C8B-B14F-4D97-AF65-F5344CB8AC3E}">
        <p14:creationId xmlns:p14="http://schemas.microsoft.com/office/powerpoint/2010/main" val="1603816699"/>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CAE-1A4C-1104-7FA8-8B93B60B57EE}"/>
              </a:ext>
            </a:extLst>
          </p:cNvPr>
          <p:cNvSpPr>
            <a:spLocks noGrp="1"/>
          </p:cNvSpPr>
          <p:nvPr>
            <p:ph type="title"/>
          </p:nvPr>
        </p:nvSpPr>
        <p:spPr/>
        <p:txBody>
          <a:bodyPr>
            <a:normAutofit fontScale="90000"/>
          </a:bodyPr>
          <a:lstStyle/>
          <a:p>
            <a:r>
              <a:rPr lang="ar-SA" sz="4400" b="1" dirty="0">
                <a:solidFill>
                  <a:schemeClr val="bg1"/>
                </a:solidFill>
                <a:latin typeface="CS Avva Shenouda" panose="020B7200000000000000" pitchFamily="34" charset="0"/>
                <a:cs typeface="Times New Roman" panose="02020603050405020304" pitchFamily="18" charset="0"/>
              </a:rPr>
              <a:t> لى . وحين قال أراهم يديه ورجليه . وبينما هم غير مصدقين من الفرح ومتعجبون قال لهم :</a:t>
            </a:r>
            <a:r>
              <a:rPr lang="ar-EG" sz="4400" b="1" dirty="0">
                <a:solidFill>
                  <a:schemeClr val="bg1"/>
                </a:solidFill>
                <a:latin typeface="CS Avva Shenouda" panose="020B7200000000000000" pitchFamily="34" charset="0"/>
                <a:cs typeface="Times New Roman" panose="02020603050405020304" pitchFamily="18" charset="0"/>
              </a:rPr>
              <a:t> أعندكم ههنا ما يؤكل فأعطوه جزءاً من سمكة مشوية وشهد عسل . </a:t>
            </a:r>
            <a:endParaRPr lang="en-US" dirty="0"/>
          </a:p>
        </p:txBody>
      </p:sp>
    </p:spTree>
    <p:extLst>
      <p:ext uri="{BB962C8B-B14F-4D97-AF65-F5344CB8AC3E}">
        <p14:creationId xmlns:p14="http://schemas.microsoft.com/office/powerpoint/2010/main" val="353454779"/>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CAE-1A4C-1104-7FA8-8B93B60B57EE}"/>
              </a:ext>
            </a:extLst>
          </p:cNvPr>
          <p:cNvSpPr>
            <a:spLocks noGrp="1"/>
          </p:cNvSpPr>
          <p:nvPr>
            <p:ph type="title"/>
          </p:nvPr>
        </p:nvSpPr>
        <p:spPr/>
        <p:txBody>
          <a:bodyPr>
            <a:normAutofit fontScale="90000"/>
          </a:bodyPr>
          <a:lstStyle/>
          <a:p>
            <a:r>
              <a:rPr lang="ar-EG" sz="4400" b="1" dirty="0">
                <a:solidFill>
                  <a:schemeClr val="bg1"/>
                </a:solidFill>
                <a:latin typeface="CS Avva Shenouda" panose="020B7200000000000000" pitchFamily="34" charset="0"/>
                <a:cs typeface="Times New Roman" panose="02020603050405020304" pitchFamily="18" charset="0"/>
              </a:rPr>
              <a:t>فأخذ وأكل قدامهم وأخذ الباقى وأعطاهم وقال لهم: هذا هو الكلام الذى قلته لكم إذ كنت معكم أنه لابد أن يتم جميع ما هو مكتوب عنى فى ناموس موسى والأنبياء والمزامير .</a:t>
            </a:r>
            <a:endParaRPr lang="en-US" dirty="0"/>
          </a:p>
        </p:txBody>
      </p:sp>
    </p:spTree>
    <p:extLst>
      <p:ext uri="{BB962C8B-B14F-4D97-AF65-F5344CB8AC3E}">
        <p14:creationId xmlns:p14="http://schemas.microsoft.com/office/powerpoint/2010/main" val="3875693804"/>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CAE-1A4C-1104-7FA8-8B93B60B57EE}"/>
              </a:ext>
            </a:extLst>
          </p:cNvPr>
          <p:cNvSpPr>
            <a:spLocks noGrp="1"/>
          </p:cNvSpPr>
          <p:nvPr>
            <p:ph type="title"/>
          </p:nvPr>
        </p:nvSpPr>
        <p:spPr/>
        <p:txBody>
          <a:bodyPr>
            <a:normAutofit/>
          </a:bodyPr>
          <a:lstStyle/>
          <a:p>
            <a:pPr rtl="1" eaLnBrk="1" hangingPunct="1">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حينئذ فتح قلوبهم ليفهموا الكتاب . وقال لهم هكذا: مكتوب أن المسيح يتألم ويقوم من الأموات فى اليوم الثالث . وأن يُكرز بإسمه للتوبة</a:t>
            </a:r>
          </a:p>
        </p:txBody>
      </p:sp>
    </p:spTree>
    <p:extLst>
      <p:ext uri="{BB962C8B-B14F-4D97-AF65-F5344CB8AC3E}">
        <p14:creationId xmlns:p14="http://schemas.microsoft.com/office/powerpoint/2010/main" val="4141921326"/>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CAE-1A4C-1104-7FA8-8B93B60B57EE}"/>
              </a:ext>
            </a:extLst>
          </p:cNvPr>
          <p:cNvSpPr>
            <a:spLocks noGrp="1"/>
          </p:cNvSpPr>
          <p:nvPr>
            <p:ph type="title"/>
          </p:nvPr>
        </p:nvSpPr>
        <p:spPr/>
        <p:txBody>
          <a:bodyPr>
            <a:normAutofit fontScale="90000"/>
          </a:bodyPr>
          <a:lstStyle/>
          <a:p>
            <a:r>
              <a:rPr lang="ar-EG" sz="4400" b="1" dirty="0">
                <a:solidFill>
                  <a:schemeClr val="bg1"/>
                </a:solidFill>
                <a:latin typeface="CS Avva Shenouda" panose="020B7200000000000000" pitchFamily="34" charset="0"/>
                <a:cs typeface="Times New Roman" panose="02020603050405020304" pitchFamily="18" charset="0"/>
              </a:rPr>
              <a:t>ومغفرة الخطايا لجميع الأمم مبتدئين من أورشليم وأنتم شهود لذلك . وها أنا أرسل عليكم موعد أبى فأمكثوا أنتم فى مدينة أورشليم حتى تلبسوا قوة من الأعالى .</a:t>
            </a:r>
            <a:endParaRPr lang="en-US" dirty="0"/>
          </a:p>
        </p:txBody>
      </p:sp>
    </p:spTree>
    <p:extLst>
      <p:ext uri="{BB962C8B-B14F-4D97-AF65-F5344CB8AC3E}">
        <p14:creationId xmlns:p14="http://schemas.microsoft.com/office/powerpoint/2010/main" val="4048432706"/>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CAE-1A4C-1104-7FA8-8B93B60B57EE}"/>
              </a:ext>
            </a:extLst>
          </p:cNvPr>
          <p:cNvSpPr>
            <a:spLocks noGrp="1"/>
          </p:cNvSpPr>
          <p:nvPr>
            <p:ph type="title"/>
          </p:nvPr>
        </p:nvSpPr>
        <p:spPr/>
        <p:txBody>
          <a:bodyPr>
            <a:normAutofit fontScale="90000"/>
          </a:bodyPr>
          <a:lstStyle/>
          <a:p>
            <a:pPr rtl="1" eaLnBrk="1" hangingPunct="1">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ثم أخرجهم إلى بيت عنيا ورفع يديه وباركهم . وفيما هو يباركهم إنفرد عنهم وأصعد إلى السماء . أما هم فسجدوا له ورجعوا إلى أورشليم بفرح عظيم . وكانوا كل حين فى الهيكل يسبحون الله .</a:t>
            </a:r>
          </a:p>
        </p:txBody>
      </p:sp>
    </p:spTree>
    <p:extLst>
      <p:ext uri="{BB962C8B-B14F-4D97-AF65-F5344CB8AC3E}">
        <p14:creationId xmlns:p14="http://schemas.microsoft.com/office/powerpoint/2010/main" val="4196169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إثماڤ إمفي إثؤواب.</a:t>
            </a:r>
          </a:p>
        </p:txBody>
      </p:sp>
      <p:sp>
        <p:nvSpPr>
          <p:cNvPr id="4" name="Text Placeholder 3"/>
          <p:cNvSpPr>
            <a:spLocks noGrp="1"/>
          </p:cNvSpPr>
          <p:nvPr>
            <p:ph type="body" sz="quarter" idx="3"/>
          </p:nvPr>
        </p:nvSpPr>
        <p:spPr/>
        <p:txBody>
          <a:bodyPr/>
          <a:lstStyle/>
          <a:p>
            <a:r>
              <a:rPr lang="fr-FR" dirty="0"/>
              <a:t>,</a:t>
            </a:r>
            <a:r>
              <a:rPr lang="fr-FR" dirty="0" err="1"/>
              <a:t>ere</a:t>
            </a:r>
            <a:r>
              <a:rPr lang="fr-FR" dirty="0"/>
              <a:t> ne Maria@ `;</a:t>
            </a:r>
            <a:r>
              <a:rPr lang="fr-FR" dirty="0" err="1"/>
              <a:t>mau</a:t>
            </a:r>
            <a:r>
              <a:rPr lang="fr-FR" dirty="0"/>
              <a:t> `</a:t>
            </a:r>
            <a:r>
              <a:rPr lang="fr-FR" dirty="0" err="1"/>
              <a:t>mvy`E;ouab</a:t>
            </a:r>
            <a:r>
              <a:rPr lang="fr-FR" dirty="0"/>
              <a:t>.</a:t>
            </a:r>
          </a:p>
        </p:txBody>
      </p:sp>
      <p:sp>
        <p:nvSpPr>
          <p:cNvPr id="2" name="Title 1"/>
          <p:cNvSpPr>
            <a:spLocks noGrp="1"/>
          </p:cNvSpPr>
          <p:nvPr>
            <p:ph type="title"/>
          </p:nvPr>
        </p:nvSpPr>
        <p:spPr/>
        <p:txBody>
          <a:bodyPr/>
          <a:lstStyle/>
          <a:p>
            <a:r>
              <a:rPr lang="ar-EG" dirty="0"/>
              <a:t>السلام لك يا مريم، أم القدوس.</a:t>
            </a:r>
            <a:endParaRPr lang="en-US" dirty="0"/>
          </a:p>
        </p:txBody>
      </p:sp>
    </p:spTree>
    <p:extLst>
      <p:ext uri="{BB962C8B-B14F-4D97-AF65-F5344CB8AC3E}">
        <p14:creationId xmlns:p14="http://schemas.microsoft.com/office/powerpoint/2010/main" val="3212755166"/>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solidFill>
                  <a:srgbClr val="FFC000"/>
                </a:solidFill>
              </a:rPr>
              <a:t>و المجد لله دائما</a:t>
            </a:r>
            <a:endParaRPr lang="en-US" sz="12400" dirty="0">
              <a:solidFill>
                <a:srgbClr val="FFC000"/>
              </a:solidFill>
            </a:endParaRPr>
          </a:p>
        </p:txBody>
      </p:sp>
    </p:spTree>
    <p:extLst>
      <p:ext uri="{BB962C8B-B14F-4D97-AF65-F5344CB8AC3E}">
        <p14:creationId xmlns:p14="http://schemas.microsoft.com/office/powerpoint/2010/main" val="880532544"/>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E93773-F744-E66A-2434-A8996615BC34}"/>
              </a:ext>
            </a:extLst>
          </p:cNvPr>
          <p:cNvSpPr>
            <a:spLocks noGrp="1"/>
          </p:cNvSpPr>
          <p:nvPr>
            <p:ph type="title"/>
          </p:nvPr>
        </p:nvSpPr>
        <p:spPr/>
        <p:txBody>
          <a:bodyPr/>
          <a:lstStyle/>
          <a:p>
            <a:r>
              <a:rPr kumimoji="0" lang="ar-EG" sz="4400" b="1" i="0"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واطس على إنجيل السجدة الثانية</a:t>
            </a:r>
            <a:endParaRPr lang="en-US" dirty="0"/>
          </a:p>
        </p:txBody>
      </p:sp>
    </p:spTree>
    <p:extLst>
      <p:ext uri="{BB962C8B-B14F-4D97-AF65-F5344CB8AC3E}">
        <p14:creationId xmlns:p14="http://schemas.microsoft.com/office/powerpoint/2010/main" val="3455965096"/>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314-29A0-B7A7-3E6B-A39CBB379448}"/>
              </a:ext>
            </a:extLst>
          </p:cNvPr>
          <p:cNvSpPr>
            <a:spLocks noGrp="1"/>
          </p:cNvSpPr>
          <p:nvPr>
            <p:ph type="title"/>
          </p:nvPr>
        </p:nvSpPr>
        <p:spPr/>
        <p:txBody>
          <a:bodyPr>
            <a:normAutofit fontScale="90000"/>
          </a:bodyPr>
          <a:lstStyle/>
          <a:p>
            <a:r>
              <a:rPr lang="ar-EG" sz="4400" b="1" dirty="0">
                <a:solidFill>
                  <a:schemeClr val="bg1"/>
                </a:solidFill>
                <a:latin typeface="CS Avva Shenouda" panose="020B7200000000000000" pitchFamily="34" charset="0"/>
                <a:cs typeface="Times New Roman" panose="02020603050405020304" pitchFamily="18" charset="0"/>
              </a:rPr>
              <a:t> كان الإثنى عشر رسولاً فى أورشليم ينتظرون القوة التى يرسلها لهم الرب. وحدث عند تمام عيد الخمسين أن أتى على الرسل الروح المعزى. فتكلموا بلغات السمائيين ونغمة الملائكة. </a:t>
            </a:r>
            <a:endParaRPr lang="en-US" dirty="0"/>
          </a:p>
        </p:txBody>
      </p:sp>
    </p:spTree>
    <p:extLst>
      <p:ext uri="{BB962C8B-B14F-4D97-AF65-F5344CB8AC3E}">
        <p14:creationId xmlns:p14="http://schemas.microsoft.com/office/powerpoint/2010/main" val="2015353538"/>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314-29A0-B7A7-3E6B-A39CBB379448}"/>
              </a:ext>
            </a:extLst>
          </p:cNvPr>
          <p:cNvSpPr>
            <a:spLocks noGrp="1"/>
          </p:cNvSpPr>
          <p:nvPr>
            <p:ph type="title"/>
          </p:nvPr>
        </p:nvSpPr>
        <p:spPr/>
        <p:txBody>
          <a:bodyPr>
            <a:normAutofit fontScale="90000"/>
          </a:bodyPr>
          <a:lstStyle/>
          <a:p>
            <a:r>
              <a:rPr lang="ar-EG" sz="4400" b="1" dirty="0">
                <a:solidFill>
                  <a:schemeClr val="bg1"/>
                </a:solidFill>
                <a:latin typeface="CS Avva Shenouda" panose="020B7200000000000000" pitchFamily="34" charset="0"/>
                <a:cs typeface="Times New Roman" panose="02020603050405020304" pitchFamily="18" charset="0"/>
              </a:rPr>
              <a:t>وإعترفوا بالمسيح و مجد قيامته. فلما كمل عيد العنصرة حل على الرسل الروح القدس المعزى. روح الحق المنبثق من الآب وصنعوا آيات عظيمة وقوات فى الشعب</a:t>
            </a:r>
            <a:endParaRPr lang="en-US" dirty="0"/>
          </a:p>
        </p:txBody>
      </p:sp>
    </p:spTree>
    <p:extLst>
      <p:ext uri="{BB962C8B-B14F-4D97-AF65-F5344CB8AC3E}">
        <p14:creationId xmlns:p14="http://schemas.microsoft.com/office/powerpoint/2010/main" val="1469583495"/>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314-29A0-B7A7-3E6B-A39CBB379448}"/>
              </a:ext>
            </a:extLst>
          </p:cNvPr>
          <p:cNvSpPr>
            <a:spLocks noGrp="1"/>
          </p:cNvSpPr>
          <p:nvPr>
            <p:ph type="title"/>
          </p:nvPr>
        </p:nvSpPr>
        <p:spPr/>
        <p:txBody>
          <a:bodyPr/>
          <a:lstStyle/>
          <a:p>
            <a:pPr rtl="1" eaLnBrk="1" hangingPunct="1">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وكانوا يشهدون بعظم دالة (وبكل صفة) على قيامة الرب يسوع أنه قام من الأموات </a:t>
            </a:r>
          </a:p>
        </p:txBody>
      </p:sp>
    </p:spTree>
    <p:extLst>
      <p:ext uri="{BB962C8B-B14F-4D97-AF65-F5344CB8AC3E}">
        <p14:creationId xmlns:p14="http://schemas.microsoft.com/office/powerpoint/2010/main" val="649258073"/>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314-29A0-B7A7-3E6B-A39CBB37944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37073045"/>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314-29A0-B7A7-3E6B-A39CBB37944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07872615"/>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A314-29A0-B7A7-3E6B-A39CBB37944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82134313"/>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B922-4425-A0CE-8C1B-8C3464B51344}"/>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AF22643A-48F4-9DA7-AD80-3DBE88C519A5}"/>
              </a:ext>
            </a:extLst>
          </p:cNvPr>
          <p:cNvGraphicFramePr>
            <a:graphicFrameLocks noGrp="1"/>
          </p:cNvGraphicFramePr>
          <p:nvPr>
            <p:extLst>
              <p:ext uri="{D42A27DB-BD31-4B8C-83A1-F6EECF244321}">
                <p14:modId xmlns:p14="http://schemas.microsoft.com/office/powerpoint/2010/main" val="3810286964"/>
              </p:ext>
            </p:extLst>
          </p:nvPr>
        </p:nvGraphicFramePr>
        <p:xfrm>
          <a:off x="0" y="2433577"/>
          <a:ext cx="9144000" cy="5289550"/>
        </p:xfrm>
        <a:graphic>
          <a:graphicData uri="http://schemas.openxmlformats.org/drawingml/2006/table">
            <a:tbl>
              <a:tblPr rtl="1" firstRow="1" bandRow="1">
                <a:tableStyleId>{5940675A-B579-460E-94D1-54222C63F5DA}</a:tableStyleId>
              </a:tblPr>
              <a:tblGrid>
                <a:gridCol w="3783496">
                  <a:extLst>
                    <a:ext uri="{9D8B030D-6E8A-4147-A177-3AD203B41FA5}">
                      <a16:colId xmlns:a16="http://schemas.microsoft.com/office/drawing/2014/main" val="20000"/>
                    </a:ext>
                  </a:extLst>
                </a:gridCol>
                <a:gridCol w="5360504">
                  <a:extLst>
                    <a:ext uri="{9D8B030D-6E8A-4147-A177-3AD203B41FA5}">
                      <a16:colId xmlns:a16="http://schemas.microsoft.com/office/drawing/2014/main" val="20001"/>
                    </a:ext>
                  </a:extLst>
                </a:gridCol>
              </a:tblGrid>
              <a:tr h="1936760">
                <a:tc gridSpan="2">
                  <a:txBody>
                    <a:bodyPr/>
                    <a:lstStyle/>
                    <a:p>
                      <a:pPr algn="ctr" eaLnBrk="1" hangingPunct="1">
                        <a:spcBef>
                          <a:spcPts val="0"/>
                        </a:spcBef>
                        <a:buFont typeface="Arial" panose="020B0604020202020204" pitchFamily="34" charset="0"/>
                        <a:buNone/>
                      </a:pPr>
                      <a:endParaRPr lang="pt-BR" sz="2000" dirty="0">
                        <a:solidFill>
                          <a:schemeClr val="bg1"/>
                        </a:solidFill>
                        <a:latin typeface="CS New Athanasius" panose="020B0500000000000000" pitchFamily="34" charset="0"/>
                        <a:cs typeface="Times New Roman" panose="02020603050405020304" pitchFamily="18" charset="0"/>
                      </a:endParaRPr>
                    </a:p>
                  </a:txBody>
                  <a:tcPr marT="0" marB="10796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pPr algn="justLow" rtl="1">
                        <a:spcBef>
                          <a:spcPct val="50000"/>
                        </a:spcBef>
                      </a:pPr>
                      <a:endParaRPr lang="ar-SA" sz="4400" b="1" dirty="0">
                        <a:solidFill>
                          <a:schemeClr val="bg1"/>
                        </a:solidFill>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3352790">
                <a:tc>
                  <a:txBody>
                    <a:bodyPr/>
                    <a:lstStyle/>
                    <a:p>
                      <a:pPr algn="justLow" rtl="1"/>
                      <a:r>
                        <a:rPr lang="ar-EG" sz="4000" b="1" dirty="0">
                          <a:solidFill>
                            <a:srgbClr val="FFFFFF"/>
                          </a:solidFill>
                          <a:latin typeface="Times New Roman" panose="02020603050405020304" pitchFamily="18" charset="0"/>
                          <a:cs typeface="Times New Roman" panose="02020603050405020304" pitchFamily="18" charset="0"/>
                        </a:rPr>
                        <a:t>جاء الرب لبيت عنيا، مع تلاميذه القديسين، ورفع يديه و باركهم، و صَعِدَ إلى السموات. </a:t>
                      </a:r>
                    </a:p>
                  </a:txBody>
                  <a:tcPr marT="0" marB="0">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justLow" rtl="1" eaLnBrk="1" hangingPunct="1">
                        <a:spcBef>
                          <a:spcPct val="20000"/>
                        </a:spcBef>
                      </a:pPr>
                      <a:r>
                        <a:rPr lang="ar-SA" sz="4000" b="1" dirty="0">
                          <a:solidFill>
                            <a:schemeClr val="bg1"/>
                          </a:solidFill>
                          <a:latin typeface="Times New Roman" panose="02020603050405020304" pitchFamily="18" charset="0"/>
                          <a:cs typeface="Times New Roman" panose="02020603050405020304" pitchFamily="18" charset="0"/>
                        </a:rPr>
                        <a:t>أفى إنجى إبتشويس شا بيثانيئا: نيم نيف ماثيتيس إثؤواب: أفاى إن نيف جيج أف إسمو إروؤ: أفشيناف أى أبشوى إنى فيؤى</a:t>
                      </a:r>
                      <a:r>
                        <a:rPr lang="ar-EG" sz="4000" b="1" dirty="0">
                          <a:solidFill>
                            <a:schemeClr val="bg1"/>
                          </a:solidFill>
                          <a:latin typeface="Times New Roman" panose="02020603050405020304" pitchFamily="18" charset="0"/>
                          <a:cs typeface="Times New Roman" panose="02020603050405020304" pitchFamily="18" charset="0"/>
                        </a:rPr>
                        <a:t>.</a:t>
                      </a:r>
                      <a:endParaRPr lang="ar-SA" sz="4000" b="1" dirty="0">
                        <a:solidFill>
                          <a:schemeClr val="bg1"/>
                        </a:solidFill>
                        <a:latin typeface="Times New Roman" panose="02020603050405020304" pitchFamily="18" charset="0"/>
                        <a:cs typeface="Times New Roman" panose="02020603050405020304" pitchFamily="18" charset="0"/>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3459111"/>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B922-4425-A0CE-8C1B-8C3464B51344}"/>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D9A15A56-9323-3FBC-3ACD-3D7FCC812AF8}"/>
              </a:ext>
            </a:extLst>
          </p:cNvPr>
          <p:cNvGraphicFramePr>
            <a:graphicFrameLocks noGrp="1"/>
          </p:cNvGraphicFramePr>
          <p:nvPr>
            <p:extLst>
              <p:ext uri="{D42A27DB-BD31-4B8C-83A1-F6EECF244321}">
                <p14:modId xmlns:p14="http://schemas.microsoft.com/office/powerpoint/2010/main" val="2768247423"/>
              </p:ext>
            </p:extLst>
          </p:nvPr>
        </p:nvGraphicFramePr>
        <p:xfrm>
          <a:off x="0" y="2498754"/>
          <a:ext cx="9144000" cy="4883150"/>
        </p:xfrm>
        <a:graphic>
          <a:graphicData uri="http://schemas.openxmlformats.org/drawingml/2006/table">
            <a:tbl>
              <a:tblPr rtl="1" firstRow="1" bandRow="1">
                <a:tableStyleId>{5940675A-B579-460E-94D1-54222C63F5DA}</a:tableStyleId>
              </a:tblPr>
              <a:tblGrid>
                <a:gridCol w="3783496">
                  <a:extLst>
                    <a:ext uri="{9D8B030D-6E8A-4147-A177-3AD203B41FA5}">
                      <a16:colId xmlns:a16="http://schemas.microsoft.com/office/drawing/2014/main" val="20000"/>
                    </a:ext>
                  </a:extLst>
                </a:gridCol>
                <a:gridCol w="5360504">
                  <a:extLst>
                    <a:ext uri="{9D8B030D-6E8A-4147-A177-3AD203B41FA5}">
                      <a16:colId xmlns:a16="http://schemas.microsoft.com/office/drawing/2014/main" val="20001"/>
                    </a:ext>
                  </a:extLst>
                </a:gridCol>
              </a:tblGrid>
              <a:tr h="1936837">
                <a:tc gridSpan="2">
                  <a:txBody>
                    <a:bodyPr/>
                    <a:lstStyle/>
                    <a:p>
                      <a:pPr algn="ctr" eaLnBrk="1" hangingPunct="1">
                        <a:spcBef>
                          <a:spcPts val="0"/>
                        </a:spcBef>
                        <a:buFont typeface="Arial" panose="020B0604020202020204" pitchFamily="34" charset="0"/>
                        <a:buNone/>
                      </a:pPr>
                      <a:endParaRPr lang="pt-BR" sz="3600" dirty="0">
                        <a:solidFill>
                          <a:schemeClr val="bg1"/>
                        </a:solidFill>
                        <a:latin typeface="CS New Athanasius" panose="020B0500000000000000" pitchFamily="34" charset="0"/>
                        <a:cs typeface="Times New Roman" panose="02020603050405020304" pitchFamily="18" charset="0"/>
                      </a:endParaRPr>
                    </a:p>
                  </a:txBody>
                  <a:tcPr marT="0" marB="107969">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pPr algn="justLow" rtl="1">
                        <a:spcBef>
                          <a:spcPct val="50000"/>
                        </a:spcBef>
                      </a:pPr>
                      <a:endParaRPr lang="ar-SA" sz="4400" b="1" dirty="0">
                        <a:solidFill>
                          <a:schemeClr val="bg1"/>
                        </a:solidFill>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2946313">
                <a:tc>
                  <a:txBody>
                    <a:bodyPr/>
                    <a:lstStyle/>
                    <a:p>
                      <a:pPr algn="justLow" rtl="1"/>
                      <a:r>
                        <a:rPr lang="ar-EG" sz="4000" b="1" dirty="0">
                          <a:solidFill>
                            <a:srgbClr val="FFFFFF"/>
                          </a:solidFill>
                          <a:latin typeface="Times New Roman" panose="02020603050405020304" pitchFamily="18" charset="0"/>
                          <a:cs typeface="Times New Roman" panose="02020603050405020304" pitchFamily="18" charset="0"/>
                        </a:rPr>
                        <a:t>فلنسجد لمخلصنا، محب البشر الصالح، لأنه تراءف علينا، أتي و خلصنا.</a:t>
                      </a:r>
                    </a:p>
                  </a:txBody>
                  <a:tcPr marT="0" marB="0">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justLow" rtl="1" eaLnBrk="1" hangingPunct="1">
                        <a:spcBef>
                          <a:spcPct val="20000"/>
                        </a:spcBef>
                      </a:pPr>
                      <a:r>
                        <a:rPr lang="ar-SA" sz="4000" b="1" dirty="0">
                          <a:solidFill>
                            <a:schemeClr val="bg1"/>
                          </a:solidFill>
                          <a:latin typeface="Times New Roman" panose="02020603050405020304" pitchFamily="18" charset="0"/>
                          <a:cs typeface="Times New Roman" panose="02020603050405020304" pitchFamily="18" charset="0"/>
                        </a:rPr>
                        <a:t>مارين أوؤشت إمبين سوتير: بى مارومى إن أغاثوس: جى إنثوف أفشين هيت هارون: أفى أووه أفسوتى إممون</a:t>
                      </a:r>
                      <a:r>
                        <a:rPr lang="ar-EG" sz="4000" b="1" dirty="0">
                          <a:solidFill>
                            <a:schemeClr val="bg1"/>
                          </a:solidFill>
                          <a:latin typeface="Times New Roman" panose="02020603050405020304" pitchFamily="18" charset="0"/>
                          <a:cs typeface="Times New Roman" panose="02020603050405020304" pitchFamily="18" charset="0"/>
                        </a:rPr>
                        <a:t>.</a:t>
                      </a:r>
                      <a:endParaRPr lang="ar-SA" sz="4000" b="1" dirty="0">
                        <a:solidFill>
                          <a:schemeClr val="bg1"/>
                        </a:solidFill>
                        <a:latin typeface="Times New Roman" panose="02020603050405020304" pitchFamily="18" charset="0"/>
                        <a:cs typeface="Times New Roman" panose="02020603050405020304" pitchFamily="18" charset="0"/>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5826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spcBef>
                <a:spcPct val="20000"/>
              </a:spcBef>
              <a:spcAft>
                <a:spcPct val="0"/>
              </a:spcAft>
            </a:pPr>
            <a:r>
              <a:rPr lang="ar-EG" sz="3600" dirty="0"/>
              <a:t>السلام لميخائيل، رئيس الملائكة العظيم</a:t>
            </a:r>
          </a:p>
        </p:txBody>
      </p:sp>
      <p:sp>
        <p:nvSpPr>
          <p:cNvPr id="3" name="Text Placeholder 2"/>
          <p:cNvSpPr>
            <a:spLocks noGrp="1"/>
          </p:cNvSpPr>
          <p:nvPr>
            <p:ph type="body" idx="1"/>
          </p:nvPr>
        </p:nvSpPr>
        <p:spPr>
          <a:xfrm>
            <a:off x="0" y="6237312"/>
            <a:ext cx="9143999" cy="605937"/>
          </a:xfrm>
        </p:spPr>
        <p:txBody>
          <a:bodyPr/>
          <a:lstStyle/>
          <a:p>
            <a:pPr lvl="0" fontAlgn="base">
              <a:spcAft>
                <a:spcPct val="0"/>
              </a:spcAft>
              <a:defRPr/>
            </a:pPr>
            <a:r>
              <a:rPr lang="ar-EG" dirty="0"/>
              <a:t>شيري ميخائيل: بي نيشتي إن أرشي أنجيلوس</a:t>
            </a:r>
          </a:p>
        </p:txBody>
      </p:sp>
      <p:sp>
        <p:nvSpPr>
          <p:cNvPr id="4" name="Text Placeholder 3"/>
          <p:cNvSpPr>
            <a:spLocks noGrp="1"/>
          </p:cNvSpPr>
          <p:nvPr>
            <p:ph type="body" sz="quarter" idx="3"/>
          </p:nvPr>
        </p:nvSpPr>
        <p:spPr>
          <a:xfrm>
            <a:off x="-1" y="5378496"/>
            <a:ext cx="9144000" cy="627794"/>
          </a:xfrm>
        </p:spPr>
        <p:txBody>
          <a:bodyPr/>
          <a:lstStyle/>
          <a:p>
            <a:pPr rtl="0"/>
            <a:r>
              <a:rPr lang="en-US" sz="3600" b="1" dirty="0">
                <a:effectLst/>
                <a:latin typeface="Avva_Shenouda" panose="020B0500000000000000" pitchFamily="34" charset="0"/>
              </a:rPr>
              <a:t>Xere Mixa3l : pini25 `narx3 </a:t>
            </a:r>
            <a:r>
              <a:rPr lang="en-US" sz="3600" b="1" dirty="0" err="1">
                <a:effectLst/>
                <a:latin typeface="Avva_Shenouda" panose="020B0500000000000000" pitchFamily="34" charset="0"/>
              </a:rPr>
              <a:t>ajjeloc</a:t>
            </a:r>
            <a:endParaRPr lang="en-US" sz="3600" b="1" dirty="0">
              <a:effectLst/>
              <a:latin typeface="Avva_Shenouda" panose="020B0500000000000000" pitchFamily="34" charset="0"/>
            </a:endParaRPr>
          </a:p>
        </p:txBody>
      </p:sp>
    </p:spTree>
    <p:extLst>
      <p:ext uri="{BB962C8B-B14F-4D97-AF65-F5344CB8AC3E}">
        <p14:creationId xmlns:p14="http://schemas.microsoft.com/office/powerpoint/2010/main" val="2003395287"/>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B922-4425-A0CE-8C1B-8C3464B51344}"/>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08B1F73B-3599-A00A-EDEC-5B36DBCE16ED}"/>
              </a:ext>
            </a:extLst>
          </p:cNvPr>
          <p:cNvGraphicFramePr>
            <a:graphicFrameLocks noGrp="1"/>
          </p:cNvGraphicFramePr>
          <p:nvPr>
            <p:extLst>
              <p:ext uri="{D42A27DB-BD31-4B8C-83A1-F6EECF244321}">
                <p14:modId xmlns:p14="http://schemas.microsoft.com/office/powerpoint/2010/main" val="676766136"/>
              </p:ext>
            </p:extLst>
          </p:nvPr>
        </p:nvGraphicFramePr>
        <p:xfrm>
          <a:off x="0" y="2494414"/>
          <a:ext cx="9144000" cy="5289550"/>
        </p:xfrm>
        <a:graphic>
          <a:graphicData uri="http://schemas.openxmlformats.org/drawingml/2006/table">
            <a:tbl>
              <a:tblPr rtl="1" firstRow="1" bandRow="1">
                <a:tableStyleId>{5940675A-B579-460E-94D1-54222C63F5DA}</a:tableStyleId>
              </a:tblPr>
              <a:tblGrid>
                <a:gridCol w="3263348">
                  <a:extLst>
                    <a:ext uri="{9D8B030D-6E8A-4147-A177-3AD203B41FA5}">
                      <a16:colId xmlns:a16="http://schemas.microsoft.com/office/drawing/2014/main" val="20000"/>
                    </a:ext>
                  </a:extLst>
                </a:gridCol>
                <a:gridCol w="5880652">
                  <a:extLst>
                    <a:ext uri="{9D8B030D-6E8A-4147-A177-3AD203B41FA5}">
                      <a16:colId xmlns:a16="http://schemas.microsoft.com/office/drawing/2014/main" val="20001"/>
                    </a:ext>
                  </a:extLst>
                </a:gridCol>
              </a:tblGrid>
              <a:tr h="1936760">
                <a:tc gridSpan="2">
                  <a:txBody>
                    <a:bodyPr/>
                    <a:lstStyle/>
                    <a:p>
                      <a:pPr algn="ctr" eaLnBrk="1" hangingPunct="1">
                        <a:spcBef>
                          <a:spcPts val="0"/>
                        </a:spcBef>
                        <a:buFont typeface="Arial" panose="020B0604020202020204" pitchFamily="34" charset="0"/>
                        <a:buNone/>
                      </a:pPr>
                      <a:endParaRPr lang="pt-BR" sz="3200" dirty="0">
                        <a:solidFill>
                          <a:schemeClr val="bg1"/>
                        </a:solidFill>
                        <a:latin typeface="CS New Athanasius" panose="020B0500000000000000" pitchFamily="34" charset="0"/>
                        <a:cs typeface="Times New Roman" panose="02020603050405020304" pitchFamily="18" charset="0"/>
                      </a:endParaRPr>
                    </a:p>
                  </a:txBody>
                  <a:tcPr marT="0" marB="10796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pPr algn="justLow" rtl="1">
                        <a:spcBef>
                          <a:spcPct val="50000"/>
                        </a:spcBef>
                      </a:pPr>
                      <a:endParaRPr lang="ar-SA" sz="4400" b="1" dirty="0">
                        <a:solidFill>
                          <a:schemeClr val="bg1"/>
                        </a:solidFill>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3352790">
                <a:tc>
                  <a:txBody>
                    <a:bodyPr/>
                    <a:lstStyle/>
                    <a:p>
                      <a:pPr algn="justLow" rtl="1"/>
                      <a:r>
                        <a:rPr lang="ar-EG" sz="3600" b="1" dirty="0">
                          <a:solidFill>
                            <a:srgbClr val="FFFFFF"/>
                          </a:solidFill>
                          <a:latin typeface="Times New Roman" panose="02020603050405020304" pitchFamily="18" charset="0"/>
                          <a:cs typeface="Times New Roman" panose="02020603050405020304" pitchFamily="18" charset="0"/>
                        </a:rPr>
                        <a:t>مبارك الآب والابن والروح القدس، الثالوث الكامل، نسجد له ونمجده. </a:t>
                      </a:r>
                    </a:p>
                  </a:txBody>
                  <a:tcPr marT="0" marB="0">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justLow" rtl="1" eaLnBrk="1" hangingPunct="1">
                        <a:spcBef>
                          <a:spcPct val="20000"/>
                        </a:spcBef>
                      </a:pPr>
                      <a:r>
                        <a:rPr lang="ar-SA" sz="3600" b="1" dirty="0">
                          <a:solidFill>
                            <a:schemeClr val="bg1"/>
                          </a:solidFill>
                          <a:latin typeface="Times New Roman" panose="02020603050405020304" pitchFamily="18" charset="0"/>
                          <a:cs typeface="Times New Roman" panose="02020603050405020304" pitchFamily="18" charset="0"/>
                        </a:rPr>
                        <a:t>ﭽيه إف إسماروؤت إنچيه إفيوت نيم إب شيري</a:t>
                      </a:r>
                      <a:r>
                        <a:rPr lang="ar-EG" sz="3600" b="1" dirty="0">
                          <a:solidFill>
                            <a:schemeClr val="bg1"/>
                          </a:solidFill>
                          <a:latin typeface="Times New Roman" panose="02020603050405020304" pitchFamily="18" charset="0"/>
                          <a:cs typeface="Times New Roman" panose="02020603050405020304" pitchFamily="18" charset="0"/>
                        </a:rPr>
                        <a:t>:</a:t>
                      </a:r>
                      <a:r>
                        <a:rPr lang="ar-SA" sz="3600" b="1" dirty="0">
                          <a:solidFill>
                            <a:schemeClr val="bg1"/>
                          </a:solidFill>
                          <a:latin typeface="Times New Roman" panose="02020603050405020304" pitchFamily="18" charset="0"/>
                          <a:cs typeface="Times New Roman" panose="02020603050405020304" pitchFamily="18" charset="0"/>
                        </a:rPr>
                        <a:t> نيم بي إبنيڤما إثؤواب</a:t>
                      </a:r>
                      <a:r>
                        <a:rPr lang="ar-EG" sz="3600" b="1" dirty="0">
                          <a:solidFill>
                            <a:schemeClr val="bg1"/>
                          </a:solidFill>
                          <a:latin typeface="Times New Roman" panose="02020603050405020304" pitchFamily="18" charset="0"/>
                          <a:cs typeface="Times New Roman" panose="02020603050405020304" pitchFamily="18" charset="0"/>
                        </a:rPr>
                        <a:t>:</a:t>
                      </a:r>
                      <a:r>
                        <a:rPr lang="ar-SA" sz="3600" b="1" dirty="0">
                          <a:solidFill>
                            <a:schemeClr val="bg1"/>
                          </a:solidFill>
                          <a:latin typeface="Times New Roman" panose="02020603050405020304" pitchFamily="18" charset="0"/>
                          <a:cs typeface="Times New Roman" panose="02020603050405020304" pitchFamily="18" charset="0"/>
                        </a:rPr>
                        <a:t> تي إترياس إتچيك إيڤول</a:t>
                      </a:r>
                      <a:r>
                        <a:rPr lang="ar-EG" sz="3600" b="1" dirty="0">
                          <a:solidFill>
                            <a:schemeClr val="bg1"/>
                          </a:solidFill>
                          <a:latin typeface="Times New Roman" panose="02020603050405020304" pitchFamily="18" charset="0"/>
                          <a:cs typeface="Times New Roman" panose="02020603050405020304" pitchFamily="18" charset="0"/>
                        </a:rPr>
                        <a:t>:</a:t>
                      </a:r>
                      <a:r>
                        <a:rPr lang="ar-SA" sz="3600" b="1" dirty="0">
                          <a:solidFill>
                            <a:schemeClr val="bg1"/>
                          </a:solidFill>
                          <a:latin typeface="Times New Roman" panose="02020603050405020304" pitchFamily="18" charset="0"/>
                          <a:cs typeface="Times New Roman" panose="02020603050405020304" pitchFamily="18" charset="0"/>
                        </a:rPr>
                        <a:t> تين أوؤشت إمموس تين تي أوؤناس .</a:t>
                      </a: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32099561"/>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53C-79FD-414D-9A89-7D1B48ABC16F}"/>
              </a:ext>
            </a:extLst>
          </p:cNvPr>
          <p:cNvSpPr>
            <a:spLocks noGrp="1"/>
          </p:cNvSpPr>
          <p:nvPr>
            <p:ph type="title"/>
          </p:nvPr>
        </p:nvSpPr>
        <p:spPr/>
        <p:txBody>
          <a:bodyPr/>
          <a:lstStyle/>
          <a:p>
            <a:r>
              <a:rPr lang="ar-EG" dirty="0"/>
              <a:t>صل</a:t>
            </a:r>
          </a:p>
        </p:txBody>
      </p:sp>
      <p:sp>
        <p:nvSpPr>
          <p:cNvPr id="3" name="Text Placeholder 2">
            <a:extLst>
              <a:ext uri="{FF2B5EF4-FFF2-40B4-BE49-F238E27FC236}">
                <a16:creationId xmlns:a16="http://schemas.microsoft.com/office/drawing/2014/main" id="{73C3E9B2-376E-4030-8C02-7410FE2358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b="1" dirty="0">
                <a:solidFill>
                  <a:schemeClr val="bg1"/>
                </a:solidFill>
              </a:rPr>
              <a:t>إشليل</a:t>
            </a:r>
            <a:endParaRPr lang="ar-SA"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0E1E9429-E118-439F-92DD-5798FF16C503}"/>
              </a:ext>
            </a:extLst>
          </p:cNvPr>
          <p:cNvSpPr>
            <a:spLocks noGrp="1"/>
          </p:cNvSpPr>
          <p:nvPr>
            <p:ph type="body" sz="quarter" idx="3"/>
          </p:nvPr>
        </p:nvSpPr>
        <p:spPr/>
        <p:txBody>
          <a:bodyPr/>
          <a:lstStyle/>
          <a:p>
            <a:r>
              <a:rPr lang="en-US" dirty="0"/>
              <a:t>}</a:t>
            </a:r>
            <a:r>
              <a:rPr lang="en-US" dirty="0" err="1"/>
              <a:t>lhl</a:t>
            </a:r>
            <a:endParaRPr lang="en-US" dirty="0"/>
          </a:p>
        </p:txBody>
      </p:sp>
    </p:spTree>
    <p:extLst>
      <p:ext uri="{BB962C8B-B14F-4D97-AF65-F5344CB8AC3E}">
        <p14:creationId xmlns:p14="http://schemas.microsoft.com/office/powerpoint/2010/main" val="133586726"/>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AFA-4C9E-4768-B7BC-74C373CFDBBA}"/>
              </a:ext>
            </a:extLst>
          </p:cNvPr>
          <p:cNvSpPr>
            <a:spLocks noGrp="1"/>
          </p:cNvSpPr>
          <p:nvPr>
            <p:ph type="title"/>
          </p:nvPr>
        </p:nvSpPr>
        <p:spPr/>
        <p:txBody>
          <a:bodyPr/>
          <a:lstStyle/>
          <a:p>
            <a:r>
              <a:rPr lang="ar-EG" dirty="0"/>
              <a:t>للصلاة قفوا</a:t>
            </a:r>
          </a:p>
        </p:txBody>
      </p:sp>
      <p:sp>
        <p:nvSpPr>
          <p:cNvPr id="3" name="Text Placeholder 2">
            <a:extLst>
              <a:ext uri="{FF2B5EF4-FFF2-40B4-BE49-F238E27FC236}">
                <a16:creationId xmlns:a16="http://schemas.microsoft.com/office/drawing/2014/main" id="{BB3527C7-DB33-44A7-AF67-1B835471FFF6}"/>
              </a:ext>
            </a:extLst>
          </p:cNvPr>
          <p:cNvSpPr>
            <a:spLocks noGrp="1"/>
          </p:cNvSpPr>
          <p:nvPr>
            <p:ph type="body" idx="1"/>
          </p:nvPr>
        </p:nvSpPr>
        <p:spPr/>
        <p:txBody>
          <a:bodyPr/>
          <a:lstStyle/>
          <a:p>
            <a:r>
              <a:rPr lang="ar-EG" dirty="0"/>
              <a:t>إيبى إبروس إفكى إستاثيتى</a:t>
            </a:r>
          </a:p>
        </p:txBody>
      </p:sp>
      <p:sp>
        <p:nvSpPr>
          <p:cNvPr id="5" name="Text Placeholder 4">
            <a:extLst>
              <a:ext uri="{FF2B5EF4-FFF2-40B4-BE49-F238E27FC236}">
                <a16:creationId xmlns:a16="http://schemas.microsoft.com/office/drawing/2014/main" id="{1674A8BD-24BA-4EB0-A9D7-65B123D00E11}"/>
              </a:ext>
            </a:extLst>
          </p:cNvPr>
          <p:cNvSpPr>
            <a:spLocks noGrp="1"/>
          </p:cNvSpPr>
          <p:nvPr>
            <p:ph type="body" sz="quarter" idx="3"/>
          </p:nvPr>
        </p:nvSpPr>
        <p:spPr/>
        <p:txBody>
          <a:bodyPr/>
          <a:lstStyle/>
          <a:p>
            <a:r>
              <a:rPr lang="en-US" sz="4400" dirty="0"/>
              <a:t>Epi `</a:t>
            </a:r>
            <a:r>
              <a:rPr lang="en-US" sz="4400" dirty="0" err="1"/>
              <a:t>proceuxh</a:t>
            </a:r>
            <a:r>
              <a:rPr lang="ar-EG" sz="4400" dirty="0"/>
              <a:t> </a:t>
            </a:r>
            <a:r>
              <a:rPr lang="en-US" sz="4400" dirty="0"/>
              <a:t> `</a:t>
            </a:r>
            <a:r>
              <a:rPr lang="en-US" sz="4400" dirty="0" err="1"/>
              <a:t>ctaqhte</a:t>
            </a:r>
            <a:endParaRPr lang="en-US" sz="4400" dirty="0"/>
          </a:p>
        </p:txBody>
      </p:sp>
    </p:spTree>
    <p:extLst>
      <p:ext uri="{BB962C8B-B14F-4D97-AF65-F5344CB8AC3E}">
        <p14:creationId xmlns:p14="http://schemas.microsoft.com/office/powerpoint/2010/main" val="1737160029"/>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DBF8-5876-4648-A497-5E527554AB79}"/>
              </a:ext>
            </a:extLst>
          </p:cNvPr>
          <p:cNvSpPr>
            <a:spLocks noGrp="1"/>
          </p:cNvSpPr>
          <p:nvPr>
            <p:ph type="title"/>
          </p:nvPr>
        </p:nvSpPr>
        <p:spPr/>
        <p:txBody>
          <a:bodyPr/>
          <a:lstStyle/>
          <a:p>
            <a:r>
              <a:rPr lang="ar-EG" dirty="0"/>
              <a:t>السلام للكل</a:t>
            </a:r>
          </a:p>
        </p:txBody>
      </p:sp>
      <p:sp>
        <p:nvSpPr>
          <p:cNvPr id="3" name="Text Placeholder 2">
            <a:extLst>
              <a:ext uri="{FF2B5EF4-FFF2-40B4-BE49-F238E27FC236}">
                <a16:creationId xmlns:a16="http://schemas.microsoft.com/office/drawing/2014/main" id="{AE44C5EB-A749-4B46-A438-E335E24C67EA}"/>
              </a:ext>
            </a:extLst>
          </p:cNvPr>
          <p:cNvSpPr>
            <a:spLocks noGrp="1"/>
          </p:cNvSpPr>
          <p:nvPr>
            <p:ph type="body" idx="1"/>
          </p:nvPr>
        </p:nvSpPr>
        <p:spPr/>
        <p:txBody>
          <a:bodyPr/>
          <a:lstStyle/>
          <a:p>
            <a:r>
              <a:rPr lang="ar-EG" dirty="0"/>
              <a:t>إيرينى باسى</a:t>
            </a:r>
          </a:p>
        </p:txBody>
      </p:sp>
      <p:sp>
        <p:nvSpPr>
          <p:cNvPr id="5" name="Text Placeholder 4">
            <a:extLst>
              <a:ext uri="{FF2B5EF4-FFF2-40B4-BE49-F238E27FC236}">
                <a16:creationId xmlns:a16="http://schemas.microsoft.com/office/drawing/2014/main" id="{3117E549-F822-41F3-B3CA-1E2E45AD5BF2}"/>
              </a:ext>
            </a:extLst>
          </p:cNvPr>
          <p:cNvSpPr>
            <a:spLocks noGrp="1"/>
          </p:cNvSpPr>
          <p:nvPr>
            <p:ph type="body" sz="quarter" idx="3"/>
          </p:nvPr>
        </p:nvSpPr>
        <p:spPr/>
        <p:txBody>
          <a:bodyPr/>
          <a:lstStyle/>
          <a:p>
            <a:r>
              <a:rPr lang="en-US" dirty="0" err="1"/>
              <a:t>Irhnh</a:t>
            </a:r>
            <a:r>
              <a:rPr lang="en-US" dirty="0"/>
              <a:t>  </a:t>
            </a:r>
            <a:r>
              <a:rPr lang="en-US" dirty="0" err="1"/>
              <a:t>paci</a:t>
            </a:r>
            <a:endParaRPr lang="en-US" dirty="0"/>
          </a:p>
        </p:txBody>
      </p:sp>
    </p:spTree>
    <p:extLst>
      <p:ext uri="{BB962C8B-B14F-4D97-AF65-F5344CB8AC3E}">
        <p14:creationId xmlns:p14="http://schemas.microsoft.com/office/powerpoint/2010/main" val="2250363070"/>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039-09DE-4366-9B81-83490AE8D089}"/>
              </a:ext>
            </a:extLst>
          </p:cNvPr>
          <p:cNvSpPr>
            <a:spLocks noGrp="1"/>
          </p:cNvSpPr>
          <p:nvPr>
            <p:ph type="title"/>
          </p:nvPr>
        </p:nvSpPr>
        <p:spPr/>
        <p:txBody>
          <a:bodyPr/>
          <a:lstStyle/>
          <a:p>
            <a:r>
              <a:rPr lang="ar-EG" dirty="0"/>
              <a:t>ولروحك أيضاً</a:t>
            </a:r>
          </a:p>
        </p:txBody>
      </p:sp>
      <p:sp>
        <p:nvSpPr>
          <p:cNvPr id="3" name="Text Placeholder 2">
            <a:extLst>
              <a:ext uri="{FF2B5EF4-FFF2-40B4-BE49-F238E27FC236}">
                <a16:creationId xmlns:a16="http://schemas.microsoft.com/office/drawing/2014/main" id="{C59D8DD8-09A0-46A4-87FD-6D575EAAAD25}"/>
              </a:ext>
            </a:extLst>
          </p:cNvPr>
          <p:cNvSpPr>
            <a:spLocks noGrp="1"/>
          </p:cNvSpPr>
          <p:nvPr>
            <p:ph type="body" idx="1"/>
          </p:nvPr>
        </p:nvSpPr>
        <p:spPr/>
        <p:txBody>
          <a:bodyPr/>
          <a:lstStyle/>
          <a:p>
            <a:r>
              <a:rPr lang="ar-EG" dirty="0"/>
              <a:t>كيطو إبنيفماتى سو</a:t>
            </a:r>
          </a:p>
        </p:txBody>
      </p:sp>
      <p:sp>
        <p:nvSpPr>
          <p:cNvPr id="5" name="Text Placeholder 4">
            <a:extLst>
              <a:ext uri="{FF2B5EF4-FFF2-40B4-BE49-F238E27FC236}">
                <a16:creationId xmlns:a16="http://schemas.microsoft.com/office/drawing/2014/main" id="{098F9E80-F44F-4E30-848A-48DB2AB627C4}"/>
              </a:ext>
            </a:extLst>
          </p:cNvPr>
          <p:cNvSpPr>
            <a:spLocks noGrp="1"/>
          </p:cNvSpPr>
          <p:nvPr>
            <p:ph type="body" sz="quarter" idx="3"/>
          </p:nvPr>
        </p:nvSpPr>
        <p:spPr/>
        <p:txBody>
          <a:bodyPr/>
          <a:lstStyle/>
          <a:p>
            <a:r>
              <a:rPr lang="en-US" dirty="0" err="1"/>
              <a:t>Ke</a:t>
            </a:r>
            <a:r>
              <a:rPr lang="en-US" dirty="0"/>
              <a:t> </a:t>
            </a:r>
            <a:r>
              <a:rPr lang="en-US" dirty="0" err="1"/>
              <a:t>tw</a:t>
            </a:r>
            <a:r>
              <a:rPr lang="en-US" dirty="0"/>
              <a:t> `pneuma </a:t>
            </a:r>
            <a:r>
              <a:rPr lang="en-US" dirty="0" err="1"/>
              <a:t>ti</a:t>
            </a:r>
            <a:r>
              <a:rPr lang="en-US" dirty="0"/>
              <a:t> </a:t>
            </a:r>
            <a:r>
              <a:rPr lang="en-US" dirty="0" err="1"/>
              <a:t>cou</a:t>
            </a:r>
            <a:endParaRPr lang="en-US" dirty="0"/>
          </a:p>
        </p:txBody>
      </p:sp>
    </p:spTree>
    <p:extLst>
      <p:ext uri="{BB962C8B-B14F-4D97-AF65-F5344CB8AC3E}">
        <p14:creationId xmlns:p14="http://schemas.microsoft.com/office/powerpoint/2010/main" val="679970088"/>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6164-9F4D-4347-B59F-E0539C95BA79}"/>
              </a:ext>
            </a:extLst>
          </p:cNvPr>
          <p:cNvSpPr>
            <a:spLocks noGrp="1"/>
          </p:cNvSpPr>
          <p:nvPr>
            <p:ph type="title"/>
          </p:nvPr>
        </p:nvSpPr>
        <p:spPr/>
        <p:txBody>
          <a:bodyPr>
            <a:normAutofit/>
          </a:bodyPr>
          <a:lstStyle/>
          <a:p>
            <a:r>
              <a:rPr lang="ar-EG" sz="5400" kern="0" dirty="0">
                <a:solidFill>
                  <a:srgbClr val="FFFFFF"/>
                </a:solidFill>
              </a:rPr>
              <a:t>أذكر يارب رئيس أرضنا عبدك</a:t>
            </a:r>
            <a:endParaRPr lang="en-US" sz="5400" dirty="0"/>
          </a:p>
        </p:txBody>
      </p:sp>
    </p:spTree>
    <p:extLst>
      <p:ext uri="{BB962C8B-B14F-4D97-AF65-F5344CB8AC3E}">
        <p14:creationId xmlns:p14="http://schemas.microsoft.com/office/powerpoint/2010/main" val="3392936352"/>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52C0-17BB-4B80-BFC3-7E7639A73B45}"/>
              </a:ext>
            </a:extLst>
          </p:cNvPr>
          <p:cNvSpPr>
            <a:spLocks noGrp="1"/>
          </p:cNvSpPr>
          <p:nvPr>
            <p:ph type="title"/>
          </p:nvPr>
        </p:nvSpPr>
        <p:spPr/>
        <p:txBody>
          <a:bodyPr/>
          <a:lstStyle/>
          <a:p>
            <a:r>
              <a:rPr lang="ar-EG" dirty="0"/>
              <a:t>أطلبوا لكى يعطينا المسيح إلهنا رحمة و رأفة أمام الرؤساء الأعزاء ، و يُعطف قلوبهم علينا بالصلاح فى كل حين ، و يغفر لنا خطايانا. </a:t>
            </a:r>
            <a:endParaRPr lang="en-US" dirty="0"/>
          </a:p>
        </p:txBody>
      </p:sp>
    </p:spTree>
    <p:extLst>
      <p:ext uri="{BB962C8B-B14F-4D97-AF65-F5344CB8AC3E}">
        <p14:creationId xmlns:p14="http://schemas.microsoft.com/office/powerpoint/2010/main" val="2123977917"/>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1277546293"/>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E9B9-3AB4-47DD-B4A1-C7E6DF3A0FB2}"/>
              </a:ext>
            </a:extLst>
          </p:cNvPr>
          <p:cNvSpPr>
            <a:spLocks noGrp="1"/>
          </p:cNvSpPr>
          <p:nvPr>
            <p:ph type="title"/>
          </p:nvPr>
        </p:nvSpPr>
        <p:spPr/>
        <p:txBody>
          <a:bodyPr/>
          <a:lstStyle/>
          <a:p>
            <a:r>
              <a:rPr lang="ar-EG" dirty="0"/>
              <a:t>احفظه فى سلامة وعدل وجبروت وليخضع له سائر البربر والأمم الذي يريدون الحرب فى جميع ما لنا من الخصب. تكلم فى قلبه من أجل سلامة</a:t>
            </a:r>
            <a:endParaRPr lang="en-US" dirty="0"/>
          </a:p>
        </p:txBody>
      </p:sp>
    </p:spTree>
    <p:extLst>
      <p:ext uri="{BB962C8B-B14F-4D97-AF65-F5344CB8AC3E}">
        <p14:creationId xmlns:p14="http://schemas.microsoft.com/office/powerpoint/2010/main" val="2423685337"/>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93D9-8A7F-475F-823F-1C0539BDB92E}"/>
              </a:ext>
            </a:extLst>
          </p:cNvPr>
          <p:cNvSpPr>
            <a:spLocks noGrp="1"/>
          </p:cNvSpPr>
          <p:nvPr>
            <p:ph type="title"/>
          </p:nvPr>
        </p:nvSpPr>
        <p:spPr/>
        <p:txBody>
          <a:bodyPr>
            <a:normAutofit fontScale="90000"/>
          </a:bodyPr>
          <a:lstStyle/>
          <a:p>
            <a:r>
              <a:rPr lang="ar-EG" dirty="0"/>
              <a:t>كنيستك الواحدة الوحيدة المقدسة الجامعة الرسولية. اعطه أن يفكر بالسلام فينا وفى اسمك القدوس لكي نحن أيضاً نعيش فى سيرة هادئة ساكنة ونوجد كائنين بكل تقوى وكل عفاف بك.</a:t>
            </a:r>
            <a:endParaRPr lang="en-US" dirty="0"/>
          </a:p>
        </p:txBody>
      </p:sp>
    </p:spTree>
    <p:extLst>
      <p:ext uri="{BB962C8B-B14F-4D97-AF65-F5344CB8AC3E}">
        <p14:creationId xmlns:p14="http://schemas.microsoft.com/office/powerpoint/2010/main" val="6183536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627809"/>
          </a:xfrm>
        </p:spPr>
        <p:txBody>
          <a:bodyPr/>
          <a:lstStyle/>
          <a:p>
            <a:pPr lvl="0" fontAlgn="base">
              <a:spcBef>
                <a:spcPct val="20000"/>
              </a:spcBef>
              <a:spcAft>
                <a:spcPct val="0"/>
              </a:spcAft>
            </a:pPr>
            <a:r>
              <a:rPr lang="ar-EG" sz="3600" dirty="0"/>
              <a:t>المنادي بالخلاص، الذى للقيامة</a:t>
            </a:r>
          </a:p>
        </p:txBody>
      </p:sp>
      <p:sp>
        <p:nvSpPr>
          <p:cNvPr id="3" name="Text Placeholder 2"/>
          <p:cNvSpPr>
            <a:spLocks noGrp="1"/>
          </p:cNvSpPr>
          <p:nvPr>
            <p:ph type="body" idx="1"/>
          </p:nvPr>
        </p:nvSpPr>
        <p:spPr>
          <a:xfrm>
            <a:off x="0" y="6237312"/>
            <a:ext cx="9143999" cy="605937"/>
          </a:xfrm>
        </p:spPr>
        <p:txBody>
          <a:bodyPr/>
          <a:lstStyle/>
          <a:p>
            <a:pPr lvl="0" fontAlgn="base">
              <a:spcAft>
                <a:spcPct val="0"/>
              </a:spcAft>
              <a:defRPr/>
            </a:pPr>
            <a:r>
              <a:rPr lang="ar-EG" dirty="0"/>
              <a:t>بي كريمان إن أوجاى : إنتى تي آناسطاسيس.</a:t>
            </a:r>
          </a:p>
        </p:txBody>
      </p:sp>
      <p:sp>
        <p:nvSpPr>
          <p:cNvPr id="4" name="Text Placeholder 3"/>
          <p:cNvSpPr>
            <a:spLocks noGrp="1"/>
          </p:cNvSpPr>
          <p:nvPr>
            <p:ph type="body" sz="quarter" idx="3"/>
          </p:nvPr>
        </p:nvSpPr>
        <p:spPr>
          <a:xfrm>
            <a:off x="0" y="5272187"/>
            <a:ext cx="9144000" cy="685851"/>
          </a:xfrm>
        </p:spPr>
        <p:txBody>
          <a:bodyPr/>
          <a:lstStyle/>
          <a:p>
            <a:pPr rtl="0"/>
            <a:r>
              <a:rPr lang="en-US" sz="3600" b="1" dirty="0" err="1">
                <a:effectLst/>
                <a:latin typeface="Avva_Shenouda" panose="020B0500000000000000" pitchFamily="34" charset="0"/>
              </a:rPr>
              <a:t>pi`xriman</a:t>
            </a:r>
            <a:r>
              <a:rPr lang="en-US" sz="3600" b="1" dirty="0">
                <a:effectLst/>
                <a:latin typeface="Avva_Shenouda" panose="020B0500000000000000" pitchFamily="34" charset="0"/>
              </a:rPr>
              <a:t> `novgai : `</a:t>
            </a:r>
            <a:r>
              <a:rPr lang="en-US" sz="3600" b="1" dirty="0" err="1">
                <a:effectLst/>
                <a:latin typeface="Avva_Shenouda" panose="020B0500000000000000" pitchFamily="34" charset="0"/>
              </a:rPr>
              <a:t>nte</a:t>
            </a:r>
            <a:r>
              <a:rPr lang="en-US" sz="3600" b="1" dirty="0">
                <a:effectLst/>
                <a:latin typeface="Avva_Shenouda" panose="020B0500000000000000" pitchFamily="34" charset="0"/>
              </a:rPr>
              <a:t> 5anactacic</a:t>
            </a:r>
          </a:p>
        </p:txBody>
      </p:sp>
    </p:spTree>
    <p:extLst>
      <p:ext uri="{BB962C8B-B14F-4D97-AF65-F5344CB8AC3E}">
        <p14:creationId xmlns:p14="http://schemas.microsoft.com/office/powerpoint/2010/main" val="4124997683"/>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1004352890"/>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53C-79FD-414D-9A89-7D1B48ABC16F}"/>
              </a:ext>
            </a:extLst>
          </p:cNvPr>
          <p:cNvSpPr>
            <a:spLocks noGrp="1"/>
          </p:cNvSpPr>
          <p:nvPr>
            <p:ph type="title"/>
          </p:nvPr>
        </p:nvSpPr>
        <p:spPr/>
        <p:txBody>
          <a:bodyPr/>
          <a:lstStyle/>
          <a:p>
            <a:r>
              <a:rPr lang="ar-EG" dirty="0"/>
              <a:t>صل</a:t>
            </a:r>
          </a:p>
        </p:txBody>
      </p:sp>
      <p:sp>
        <p:nvSpPr>
          <p:cNvPr id="3" name="Text Placeholder 2">
            <a:extLst>
              <a:ext uri="{FF2B5EF4-FFF2-40B4-BE49-F238E27FC236}">
                <a16:creationId xmlns:a16="http://schemas.microsoft.com/office/drawing/2014/main" id="{73C3E9B2-376E-4030-8C02-7410FE2358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b="1" dirty="0">
                <a:solidFill>
                  <a:schemeClr val="bg1"/>
                </a:solidFill>
              </a:rPr>
              <a:t>إشليل</a:t>
            </a:r>
            <a:endParaRPr lang="ar-SA"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0E1E9429-E118-439F-92DD-5798FF16C503}"/>
              </a:ext>
            </a:extLst>
          </p:cNvPr>
          <p:cNvSpPr>
            <a:spLocks noGrp="1"/>
          </p:cNvSpPr>
          <p:nvPr>
            <p:ph type="body" sz="quarter" idx="3"/>
          </p:nvPr>
        </p:nvSpPr>
        <p:spPr/>
        <p:txBody>
          <a:bodyPr/>
          <a:lstStyle/>
          <a:p>
            <a:r>
              <a:rPr lang="en-US" dirty="0"/>
              <a:t>}</a:t>
            </a:r>
            <a:r>
              <a:rPr lang="en-US" dirty="0" err="1"/>
              <a:t>lhl</a:t>
            </a:r>
            <a:endParaRPr lang="en-US" dirty="0"/>
          </a:p>
        </p:txBody>
      </p:sp>
    </p:spTree>
    <p:extLst>
      <p:ext uri="{BB962C8B-B14F-4D97-AF65-F5344CB8AC3E}">
        <p14:creationId xmlns:p14="http://schemas.microsoft.com/office/powerpoint/2010/main" val="2375547758"/>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AFA-4C9E-4768-B7BC-74C373CFDBBA}"/>
              </a:ext>
            </a:extLst>
          </p:cNvPr>
          <p:cNvSpPr>
            <a:spLocks noGrp="1"/>
          </p:cNvSpPr>
          <p:nvPr>
            <p:ph type="title"/>
          </p:nvPr>
        </p:nvSpPr>
        <p:spPr/>
        <p:txBody>
          <a:bodyPr/>
          <a:lstStyle/>
          <a:p>
            <a:r>
              <a:rPr lang="ar-EG" dirty="0"/>
              <a:t>للصلاة قفوا</a:t>
            </a:r>
          </a:p>
        </p:txBody>
      </p:sp>
      <p:sp>
        <p:nvSpPr>
          <p:cNvPr id="3" name="Text Placeholder 2">
            <a:extLst>
              <a:ext uri="{FF2B5EF4-FFF2-40B4-BE49-F238E27FC236}">
                <a16:creationId xmlns:a16="http://schemas.microsoft.com/office/drawing/2014/main" id="{BB3527C7-DB33-44A7-AF67-1B835471FFF6}"/>
              </a:ext>
            </a:extLst>
          </p:cNvPr>
          <p:cNvSpPr>
            <a:spLocks noGrp="1"/>
          </p:cNvSpPr>
          <p:nvPr>
            <p:ph type="body" idx="1"/>
          </p:nvPr>
        </p:nvSpPr>
        <p:spPr/>
        <p:txBody>
          <a:bodyPr/>
          <a:lstStyle/>
          <a:p>
            <a:r>
              <a:rPr lang="ar-EG" dirty="0"/>
              <a:t>إيبى إبروس إفكى إستاثيتى</a:t>
            </a:r>
          </a:p>
        </p:txBody>
      </p:sp>
      <p:sp>
        <p:nvSpPr>
          <p:cNvPr id="5" name="Text Placeholder 4">
            <a:extLst>
              <a:ext uri="{FF2B5EF4-FFF2-40B4-BE49-F238E27FC236}">
                <a16:creationId xmlns:a16="http://schemas.microsoft.com/office/drawing/2014/main" id="{1674A8BD-24BA-4EB0-A9D7-65B123D00E11}"/>
              </a:ext>
            </a:extLst>
          </p:cNvPr>
          <p:cNvSpPr>
            <a:spLocks noGrp="1"/>
          </p:cNvSpPr>
          <p:nvPr>
            <p:ph type="body" sz="quarter" idx="3"/>
          </p:nvPr>
        </p:nvSpPr>
        <p:spPr/>
        <p:txBody>
          <a:bodyPr/>
          <a:lstStyle/>
          <a:p>
            <a:r>
              <a:rPr lang="en-US" sz="4400" dirty="0"/>
              <a:t>Epi `</a:t>
            </a:r>
            <a:r>
              <a:rPr lang="en-US" sz="4400" dirty="0" err="1"/>
              <a:t>proceuxh</a:t>
            </a:r>
            <a:r>
              <a:rPr lang="ar-EG" sz="4400" dirty="0"/>
              <a:t> </a:t>
            </a:r>
            <a:r>
              <a:rPr lang="en-US" sz="4400" dirty="0"/>
              <a:t> `</a:t>
            </a:r>
            <a:r>
              <a:rPr lang="en-US" sz="4400" dirty="0" err="1"/>
              <a:t>ctaqhte</a:t>
            </a:r>
            <a:endParaRPr lang="en-US" sz="4400" dirty="0"/>
          </a:p>
        </p:txBody>
      </p:sp>
    </p:spTree>
    <p:extLst>
      <p:ext uri="{BB962C8B-B14F-4D97-AF65-F5344CB8AC3E}">
        <p14:creationId xmlns:p14="http://schemas.microsoft.com/office/powerpoint/2010/main" val="1371132298"/>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DBF8-5876-4648-A497-5E527554AB79}"/>
              </a:ext>
            </a:extLst>
          </p:cNvPr>
          <p:cNvSpPr>
            <a:spLocks noGrp="1"/>
          </p:cNvSpPr>
          <p:nvPr>
            <p:ph type="title"/>
          </p:nvPr>
        </p:nvSpPr>
        <p:spPr/>
        <p:txBody>
          <a:bodyPr/>
          <a:lstStyle/>
          <a:p>
            <a:r>
              <a:rPr lang="ar-EG" dirty="0"/>
              <a:t>السلام للكل</a:t>
            </a:r>
          </a:p>
        </p:txBody>
      </p:sp>
      <p:sp>
        <p:nvSpPr>
          <p:cNvPr id="3" name="Text Placeholder 2">
            <a:extLst>
              <a:ext uri="{FF2B5EF4-FFF2-40B4-BE49-F238E27FC236}">
                <a16:creationId xmlns:a16="http://schemas.microsoft.com/office/drawing/2014/main" id="{AE44C5EB-A749-4B46-A438-E335E24C67EA}"/>
              </a:ext>
            </a:extLst>
          </p:cNvPr>
          <p:cNvSpPr>
            <a:spLocks noGrp="1"/>
          </p:cNvSpPr>
          <p:nvPr>
            <p:ph type="body" idx="1"/>
          </p:nvPr>
        </p:nvSpPr>
        <p:spPr/>
        <p:txBody>
          <a:bodyPr/>
          <a:lstStyle/>
          <a:p>
            <a:r>
              <a:rPr lang="ar-EG" dirty="0"/>
              <a:t>إيرينى باسى</a:t>
            </a:r>
          </a:p>
        </p:txBody>
      </p:sp>
      <p:sp>
        <p:nvSpPr>
          <p:cNvPr id="5" name="Text Placeholder 4">
            <a:extLst>
              <a:ext uri="{FF2B5EF4-FFF2-40B4-BE49-F238E27FC236}">
                <a16:creationId xmlns:a16="http://schemas.microsoft.com/office/drawing/2014/main" id="{3117E549-F822-41F3-B3CA-1E2E45AD5BF2}"/>
              </a:ext>
            </a:extLst>
          </p:cNvPr>
          <p:cNvSpPr>
            <a:spLocks noGrp="1"/>
          </p:cNvSpPr>
          <p:nvPr>
            <p:ph type="body" sz="quarter" idx="3"/>
          </p:nvPr>
        </p:nvSpPr>
        <p:spPr/>
        <p:txBody>
          <a:bodyPr/>
          <a:lstStyle/>
          <a:p>
            <a:r>
              <a:rPr lang="en-US" dirty="0" err="1"/>
              <a:t>Irhnh</a:t>
            </a:r>
            <a:r>
              <a:rPr lang="en-US" dirty="0"/>
              <a:t>  </a:t>
            </a:r>
            <a:r>
              <a:rPr lang="en-US" dirty="0" err="1"/>
              <a:t>paci</a:t>
            </a:r>
            <a:endParaRPr lang="en-US" dirty="0"/>
          </a:p>
        </p:txBody>
      </p:sp>
    </p:spTree>
    <p:extLst>
      <p:ext uri="{BB962C8B-B14F-4D97-AF65-F5344CB8AC3E}">
        <p14:creationId xmlns:p14="http://schemas.microsoft.com/office/powerpoint/2010/main" val="1040148281"/>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039-09DE-4366-9B81-83490AE8D089}"/>
              </a:ext>
            </a:extLst>
          </p:cNvPr>
          <p:cNvSpPr>
            <a:spLocks noGrp="1"/>
          </p:cNvSpPr>
          <p:nvPr>
            <p:ph type="title"/>
          </p:nvPr>
        </p:nvSpPr>
        <p:spPr/>
        <p:txBody>
          <a:bodyPr/>
          <a:lstStyle/>
          <a:p>
            <a:r>
              <a:rPr lang="ar-EG" dirty="0"/>
              <a:t>ولروحك أيضاً</a:t>
            </a:r>
          </a:p>
        </p:txBody>
      </p:sp>
      <p:sp>
        <p:nvSpPr>
          <p:cNvPr id="3" name="Text Placeholder 2">
            <a:extLst>
              <a:ext uri="{FF2B5EF4-FFF2-40B4-BE49-F238E27FC236}">
                <a16:creationId xmlns:a16="http://schemas.microsoft.com/office/drawing/2014/main" id="{C59D8DD8-09A0-46A4-87FD-6D575EAAAD25}"/>
              </a:ext>
            </a:extLst>
          </p:cNvPr>
          <p:cNvSpPr>
            <a:spLocks noGrp="1"/>
          </p:cNvSpPr>
          <p:nvPr>
            <p:ph type="body" idx="1"/>
          </p:nvPr>
        </p:nvSpPr>
        <p:spPr/>
        <p:txBody>
          <a:bodyPr/>
          <a:lstStyle/>
          <a:p>
            <a:r>
              <a:rPr lang="ar-EG" dirty="0"/>
              <a:t>كيطو إبنيفماتى سو</a:t>
            </a:r>
          </a:p>
        </p:txBody>
      </p:sp>
      <p:sp>
        <p:nvSpPr>
          <p:cNvPr id="5" name="Text Placeholder 4">
            <a:extLst>
              <a:ext uri="{FF2B5EF4-FFF2-40B4-BE49-F238E27FC236}">
                <a16:creationId xmlns:a16="http://schemas.microsoft.com/office/drawing/2014/main" id="{098F9E80-F44F-4E30-848A-48DB2AB627C4}"/>
              </a:ext>
            </a:extLst>
          </p:cNvPr>
          <p:cNvSpPr>
            <a:spLocks noGrp="1"/>
          </p:cNvSpPr>
          <p:nvPr>
            <p:ph type="body" sz="quarter" idx="3"/>
          </p:nvPr>
        </p:nvSpPr>
        <p:spPr/>
        <p:txBody>
          <a:bodyPr/>
          <a:lstStyle/>
          <a:p>
            <a:r>
              <a:rPr lang="en-US" dirty="0" err="1"/>
              <a:t>Ke</a:t>
            </a:r>
            <a:r>
              <a:rPr lang="en-US" dirty="0"/>
              <a:t> </a:t>
            </a:r>
            <a:r>
              <a:rPr lang="en-US" dirty="0" err="1"/>
              <a:t>tw</a:t>
            </a:r>
            <a:r>
              <a:rPr lang="en-US" dirty="0"/>
              <a:t> `pneuma </a:t>
            </a:r>
            <a:r>
              <a:rPr lang="en-US" dirty="0" err="1"/>
              <a:t>ti</a:t>
            </a:r>
            <a:r>
              <a:rPr lang="en-US" dirty="0"/>
              <a:t> </a:t>
            </a:r>
            <a:r>
              <a:rPr lang="en-US" dirty="0" err="1"/>
              <a:t>cou</a:t>
            </a:r>
            <a:endParaRPr lang="en-US" dirty="0"/>
          </a:p>
        </p:txBody>
      </p:sp>
    </p:spTree>
    <p:extLst>
      <p:ext uri="{BB962C8B-B14F-4D97-AF65-F5344CB8AC3E}">
        <p14:creationId xmlns:p14="http://schemas.microsoft.com/office/powerpoint/2010/main" val="1653288788"/>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p:txBody>
          <a:bodyPr/>
          <a:lstStyle/>
          <a:p>
            <a:r>
              <a:rPr lang="ar-EG" dirty="0"/>
              <a:t>وأيضاً فلنسأل الله ضابط الكل</a:t>
            </a:r>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idx="1"/>
          </p:nvPr>
        </p:nvSpPr>
        <p:spPr/>
        <p:txBody>
          <a:bodyPr/>
          <a:lstStyle/>
          <a:p>
            <a:r>
              <a:rPr lang="ar-EG" dirty="0"/>
              <a:t>بالين أون مارين تيهو إى إفنوتي بي بانطوكراطور </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3"/>
          </p:nvPr>
        </p:nvSpPr>
        <p:spPr/>
        <p:txBody>
          <a:bodyPr/>
          <a:lstStyle/>
          <a:p>
            <a:r>
              <a:rPr lang="fi-FI" dirty="0"/>
              <a:t>Palin on maren;\o `eV; pipantokratwr</a:t>
            </a:r>
          </a:p>
        </p:txBody>
      </p:sp>
    </p:spTree>
    <p:extLst>
      <p:ext uri="{BB962C8B-B14F-4D97-AF65-F5344CB8AC3E}">
        <p14:creationId xmlns:p14="http://schemas.microsoft.com/office/powerpoint/2010/main" val="3473397104"/>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dirty="0" err="1"/>
              <a:t>Viwt</a:t>
            </a:r>
            <a:r>
              <a:rPr lang="en-US" dirty="0"/>
              <a:t> `</a:t>
            </a:r>
            <a:r>
              <a:rPr lang="en-US" dirty="0" err="1"/>
              <a:t>mPen</a:t>
            </a:r>
            <a:r>
              <a:rPr lang="en-US" dirty="0"/>
              <a:t>_</a:t>
            </a:r>
            <a:r>
              <a:rPr lang="ar-EG" dirty="0"/>
              <a: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150803038"/>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lstStyle/>
          <a:p>
            <a:r>
              <a:rPr lang="ar-EG"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1292978351"/>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lstStyle/>
          <a:p>
            <a:r>
              <a:rPr lang="en-US" sz="3600" dirty="0"/>
              <a:t>Ten;\o </a:t>
            </a:r>
            <a:r>
              <a:rPr lang="en-US" sz="3600" dirty="0" err="1"/>
              <a:t>ouo</a:t>
            </a:r>
            <a:r>
              <a:rPr lang="en-US" sz="3600" dirty="0"/>
              <a:t>\ </a:t>
            </a:r>
            <a:r>
              <a:rPr lang="en-US" sz="3600" dirty="0" err="1"/>
              <a:t>tentwb</a:t>
            </a:r>
            <a:r>
              <a:rPr lang="en-US" sz="3600" dirty="0"/>
              <a:t>\`</a:t>
            </a:r>
            <a:r>
              <a:rPr lang="en-US" sz="3600" dirty="0" err="1"/>
              <a:t>ntekmet`agaqoc</a:t>
            </a:r>
            <a:r>
              <a:rPr lang="en-US" sz="3600" dirty="0"/>
              <a:t> </a:t>
            </a:r>
            <a:r>
              <a:rPr lang="en-US" sz="3600" dirty="0" err="1"/>
              <a:t>pimairwmi</a:t>
            </a:r>
            <a:endParaRPr lang="en-US" sz="3600" dirty="0"/>
          </a:p>
        </p:txBody>
      </p:sp>
    </p:spTree>
    <p:extLst>
      <p:ext uri="{BB962C8B-B14F-4D97-AF65-F5344CB8AC3E}">
        <p14:creationId xmlns:p14="http://schemas.microsoft.com/office/powerpoint/2010/main" val="4001565346"/>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AF9-ECA6-483D-A5C2-BAD4BAECE40C}"/>
              </a:ext>
            </a:extLst>
          </p:cNvPr>
          <p:cNvSpPr>
            <a:spLocks noGrp="1"/>
          </p:cNvSpPr>
          <p:nvPr>
            <p:ph type="title"/>
          </p:nvPr>
        </p:nvSpPr>
        <p:spPr/>
        <p:txBody>
          <a:bodyPr/>
          <a:lstStyle/>
          <a:p>
            <a:r>
              <a:rPr lang="ar-EG" dirty="0"/>
              <a:t>اذكر يا رب أنفس عبيدك الذين رقدوا، </a:t>
            </a:r>
          </a:p>
        </p:txBody>
      </p:sp>
      <p:sp>
        <p:nvSpPr>
          <p:cNvPr id="3" name="Text Placeholder 2">
            <a:extLst>
              <a:ext uri="{FF2B5EF4-FFF2-40B4-BE49-F238E27FC236}">
                <a16:creationId xmlns:a16="http://schemas.microsoft.com/office/drawing/2014/main" id="{DCC91718-A5E4-4BE0-AE3A-BF2EEF230BD9}"/>
              </a:ext>
            </a:extLst>
          </p:cNvPr>
          <p:cNvSpPr>
            <a:spLocks noGrp="1"/>
          </p:cNvSpPr>
          <p:nvPr>
            <p:ph type="body" idx="1"/>
          </p:nvPr>
        </p:nvSpPr>
        <p:spPr/>
        <p:txBody>
          <a:bodyPr/>
          <a:lstStyle/>
          <a:p>
            <a:r>
              <a:rPr lang="ar-EG" sz="4000" dirty="0"/>
              <a:t>أرى إفميفئى إبشويس إن نى إبسيشى إنتى نيك إيفى أيك</a:t>
            </a:r>
          </a:p>
        </p:txBody>
      </p:sp>
      <p:sp>
        <p:nvSpPr>
          <p:cNvPr id="5" name="Text Placeholder 4">
            <a:extLst>
              <a:ext uri="{FF2B5EF4-FFF2-40B4-BE49-F238E27FC236}">
                <a16:creationId xmlns:a16="http://schemas.microsoft.com/office/drawing/2014/main" id="{618C1BFF-7676-4128-A81E-E2B71933A8B5}"/>
              </a:ext>
            </a:extLst>
          </p:cNvPr>
          <p:cNvSpPr>
            <a:spLocks noGrp="1"/>
          </p:cNvSpPr>
          <p:nvPr>
            <p:ph type="body" sz="quarter" idx="3"/>
          </p:nvPr>
        </p:nvSpPr>
        <p:spPr/>
        <p:txBody>
          <a:bodyPr/>
          <a:lstStyle/>
          <a:p>
            <a:r>
              <a:rPr lang="en-US" dirty="0" err="1"/>
              <a:t>Ari`vmeu`i</a:t>
            </a:r>
            <a:r>
              <a:rPr lang="en-US" dirty="0"/>
              <a:t>   ~P_</a:t>
            </a:r>
            <a:r>
              <a:rPr lang="ar-EG" dirty="0"/>
              <a:t> </a:t>
            </a:r>
            <a:r>
              <a:rPr lang="en-US" dirty="0"/>
              <a:t> `</a:t>
            </a:r>
            <a:r>
              <a:rPr lang="en-US" dirty="0" err="1"/>
              <a:t>nniyuxh</a:t>
            </a:r>
            <a:r>
              <a:rPr lang="en-US" dirty="0"/>
              <a:t>  `</a:t>
            </a:r>
            <a:r>
              <a:rPr lang="en-US" dirty="0" err="1"/>
              <a:t>nte</a:t>
            </a:r>
            <a:r>
              <a:rPr lang="ar-EG" dirty="0"/>
              <a:t> </a:t>
            </a:r>
            <a:r>
              <a:rPr lang="en-US" dirty="0" err="1"/>
              <a:t>nek`ebiaik</a:t>
            </a:r>
            <a:endParaRPr lang="en-US" dirty="0"/>
          </a:p>
        </p:txBody>
      </p:sp>
    </p:spTree>
    <p:extLst>
      <p:ext uri="{BB962C8B-B14F-4D97-AF65-F5344CB8AC3E}">
        <p14:creationId xmlns:p14="http://schemas.microsoft.com/office/powerpoint/2010/main" val="3857339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شيروبيم: شيريه ني سيرافيم: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ni</a:t>
            </a:r>
            <a:r>
              <a:rPr lang="en-US" dirty="0"/>
              <a:t>&lt;</a:t>
            </a:r>
            <a:r>
              <a:rPr lang="en-US" dirty="0" err="1"/>
              <a:t>eroubim</a:t>
            </a:r>
            <a:r>
              <a:rPr lang="en-US" dirty="0"/>
              <a:t>@ ,ere </a:t>
            </a:r>
            <a:r>
              <a:rPr lang="en-US" dirty="0" err="1"/>
              <a:t>niCeravim</a:t>
            </a:r>
            <a:r>
              <a:rPr lang="en-US" dirty="0"/>
              <a:t>@ </a:t>
            </a:r>
          </a:p>
        </p:txBody>
      </p:sp>
      <p:sp>
        <p:nvSpPr>
          <p:cNvPr id="2" name="Title 1"/>
          <p:cNvSpPr>
            <a:spLocks noGrp="1"/>
          </p:cNvSpPr>
          <p:nvPr>
            <p:ph type="title"/>
          </p:nvPr>
        </p:nvSpPr>
        <p:spPr/>
        <p:txBody>
          <a:bodyPr/>
          <a:lstStyle/>
          <a:p>
            <a:r>
              <a:rPr lang="ar-EG" dirty="0"/>
              <a:t>السلام للشاروبيم، السلام للسارافيم، </a:t>
            </a:r>
            <a:endParaRPr lang="en-US" dirty="0"/>
          </a:p>
        </p:txBody>
      </p:sp>
    </p:spTree>
    <p:extLst>
      <p:ext uri="{BB962C8B-B14F-4D97-AF65-F5344CB8AC3E}">
        <p14:creationId xmlns:p14="http://schemas.microsoft.com/office/powerpoint/2010/main" val="110570319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EC9D-8109-4D15-B2E3-4E4A8B927285}"/>
              </a:ext>
            </a:extLst>
          </p:cNvPr>
          <p:cNvSpPr>
            <a:spLocks noGrp="1"/>
          </p:cNvSpPr>
          <p:nvPr>
            <p:ph type="title"/>
          </p:nvPr>
        </p:nvSpPr>
        <p:spPr/>
        <p:txBody>
          <a:bodyPr/>
          <a:lstStyle/>
          <a:p>
            <a:r>
              <a:rPr lang="ar-EG" sz="4400" b="1" i="0" kern="1200" dirty="0">
                <a:solidFill>
                  <a:schemeClr val="lt1"/>
                </a:solidFill>
                <a:latin typeface="+mn-lt"/>
                <a:ea typeface="+mn-ea"/>
                <a:cs typeface="+mn-cs"/>
              </a:rPr>
              <a:t>آبائنا وإخوتنا</a:t>
            </a:r>
            <a:endParaRPr lang="en-US" dirty="0"/>
          </a:p>
        </p:txBody>
      </p:sp>
      <p:sp>
        <p:nvSpPr>
          <p:cNvPr id="3" name="Text Placeholder 2">
            <a:extLst>
              <a:ext uri="{FF2B5EF4-FFF2-40B4-BE49-F238E27FC236}">
                <a16:creationId xmlns:a16="http://schemas.microsoft.com/office/drawing/2014/main" id="{8423940B-50BB-45CB-8CCC-A8772688A1E8}"/>
              </a:ext>
            </a:extLst>
          </p:cNvPr>
          <p:cNvSpPr>
            <a:spLocks noGrp="1"/>
          </p:cNvSpPr>
          <p:nvPr>
            <p:ph type="body" idx="1"/>
          </p:nvPr>
        </p:nvSpPr>
        <p:spPr/>
        <p:txBody>
          <a:bodyPr/>
          <a:lstStyle/>
          <a:p>
            <a:r>
              <a:rPr lang="ar-EG" sz="4400" b="1" i="0" kern="1200" dirty="0">
                <a:solidFill>
                  <a:schemeClr val="lt1"/>
                </a:solidFill>
                <a:latin typeface="+mn-lt"/>
                <a:ea typeface="+mn-ea"/>
                <a:cs typeface="+mn-cs"/>
              </a:rPr>
              <a:t>إيطاف إنكوت نينوتى نيم نين إسنيو</a:t>
            </a:r>
            <a:endParaRPr lang="en-US" dirty="0"/>
          </a:p>
        </p:txBody>
      </p:sp>
      <p:sp>
        <p:nvSpPr>
          <p:cNvPr id="4" name="Text Placeholder 3">
            <a:extLst>
              <a:ext uri="{FF2B5EF4-FFF2-40B4-BE49-F238E27FC236}">
                <a16:creationId xmlns:a16="http://schemas.microsoft.com/office/drawing/2014/main" id="{41B4E016-2C95-4D7E-B3AB-AD964CA4B878}"/>
              </a:ext>
            </a:extLst>
          </p:cNvPr>
          <p:cNvSpPr>
            <a:spLocks noGrp="1"/>
          </p:cNvSpPr>
          <p:nvPr>
            <p:ph type="body" sz="quarter" idx="3"/>
          </p:nvPr>
        </p:nvSpPr>
        <p:spPr/>
        <p:txBody>
          <a:bodyPr/>
          <a:lstStyle/>
          <a:p>
            <a:r>
              <a:rPr lang="pt-BR" dirty="0"/>
              <a:t>`etauenkot nenio; nem</a:t>
            </a:r>
            <a:r>
              <a:rPr lang="ar-EG" dirty="0"/>
              <a:t> </a:t>
            </a:r>
            <a:r>
              <a:rPr lang="pt-BR" dirty="0"/>
              <a:t>nen`cnhou.</a:t>
            </a:r>
          </a:p>
        </p:txBody>
      </p:sp>
    </p:spTree>
    <p:extLst>
      <p:ext uri="{BB962C8B-B14F-4D97-AF65-F5344CB8AC3E}">
        <p14:creationId xmlns:p14="http://schemas.microsoft.com/office/powerpoint/2010/main" val="1043263390"/>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074-E804-4F85-9169-0A02A44A4339}"/>
              </a:ext>
            </a:extLst>
          </p:cNvPr>
          <p:cNvSpPr>
            <a:spLocks noGrp="1"/>
          </p:cNvSpPr>
          <p:nvPr>
            <p:ph type="title"/>
          </p:nvPr>
        </p:nvSpPr>
        <p:spPr/>
        <p:txBody>
          <a:bodyPr/>
          <a:lstStyle/>
          <a:p>
            <a:r>
              <a:rPr lang="ar-EG" dirty="0"/>
              <a:t>أطلبوا عن آباءنا وأخوتنا الذين رقدوا</a:t>
            </a:r>
          </a:p>
        </p:txBody>
      </p:sp>
      <p:sp>
        <p:nvSpPr>
          <p:cNvPr id="3" name="Text Placeholder 2">
            <a:extLst>
              <a:ext uri="{FF2B5EF4-FFF2-40B4-BE49-F238E27FC236}">
                <a16:creationId xmlns:a16="http://schemas.microsoft.com/office/drawing/2014/main" id="{B50C1B31-0E2C-433A-9A70-2F35E42E68C7}"/>
              </a:ext>
            </a:extLst>
          </p:cNvPr>
          <p:cNvSpPr>
            <a:spLocks noGrp="1"/>
          </p:cNvSpPr>
          <p:nvPr>
            <p:ph type="body" idx="1"/>
          </p:nvPr>
        </p:nvSpPr>
        <p:spPr/>
        <p:txBody>
          <a:bodyPr/>
          <a:lstStyle/>
          <a:p>
            <a:r>
              <a:rPr lang="ar-EG" dirty="0"/>
              <a:t>طفه إيجين نينيوتى نيم نيم إسنيو إيتاف إنكوت</a:t>
            </a:r>
          </a:p>
        </p:txBody>
      </p:sp>
      <p:sp>
        <p:nvSpPr>
          <p:cNvPr id="5" name="Text Placeholder 4">
            <a:extLst>
              <a:ext uri="{FF2B5EF4-FFF2-40B4-BE49-F238E27FC236}">
                <a16:creationId xmlns:a16="http://schemas.microsoft.com/office/drawing/2014/main" id="{0E1020F8-04CF-42D6-900F-A650315271DE}"/>
              </a:ext>
            </a:extLst>
          </p:cNvPr>
          <p:cNvSpPr>
            <a:spLocks noGrp="1"/>
          </p:cNvSpPr>
          <p:nvPr>
            <p:ph type="body" sz="quarter" idx="3"/>
          </p:nvPr>
        </p:nvSpPr>
        <p:spPr/>
        <p:txBody>
          <a:bodyPr/>
          <a:lstStyle/>
          <a:p>
            <a:r>
              <a:rPr lang="pt-BR" dirty="0"/>
              <a:t>Twb\ `ejen nenio; nem</a:t>
            </a:r>
            <a:r>
              <a:rPr lang="ar-EG" dirty="0"/>
              <a:t> </a:t>
            </a:r>
            <a:r>
              <a:rPr lang="pt-BR" dirty="0"/>
              <a:t>nen`cnhou `etauenkot</a:t>
            </a:r>
          </a:p>
        </p:txBody>
      </p:sp>
    </p:spTree>
    <p:extLst>
      <p:ext uri="{BB962C8B-B14F-4D97-AF65-F5344CB8AC3E}">
        <p14:creationId xmlns:p14="http://schemas.microsoft.com/office/powerpoint/2010/main" val="1310375599"/>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4B0A-3811-444A-8AF4-89C9399A008B}"/>
              </a:ext>
            </a:extLst>
          </p:cNvPr>
          <p:cNvSpPr>
            <a:spLocks noGrp="1"/>
          </p:cNvSpPr>
          <p:nvPr>
            <p:ph type="title"/>
          </p:nvPr>
        </p:nvSpPr>
        <p:spPr>
          <a:xfrm>
            <a:off x="0" y="4398055"/>
            <a:ext cx="9144000" cy="782371"/>
          </a:xfrm>
        </p:spPr>
        <p:txBody>
          <a:bodyPr/>
          <a:lstStyle/>
          <a:p>
            <a:r>
              <a:rPr lang="ar-EG" dirty="0"/>
              <a:t>وتنيحوا في الإيمان بالمسيح منذ البدء</a:t>
            </a:r>
          </a:p>
        </p:txBody>
      </p:sp>
      <p:sp>
        <p:nvSpPr>
          <p:cNvPr id="3" name="Text Placeholder 2">
            <a:extLst>
              <a:ext uri="{FF2B5EF4-FFF2-40B4-BE49-F238E27FC236}">
                <a16:creationId xmlns:a16="http://schemas.microsoft.com/office/drawing/2014/main" id="{D5F4B4AD-6C5B-49AE-96EF-F17F044DAA0A}"/>
              </a:ext>
            </a:extLst>
          </p:cNvPr>
          <p:cNvSpPr>
            <a:spLocks noGrp="1"/>
          </p:cNvSpPr>
          <p:nvPr>
            <p:ph type="body" idx="1"/>
          </p:nvPr>
        </p:nvSpPr>
        <p:spPr/>
        <p:txBody>
          <a:bodyPr/>
          <a:lstStyle/>
          <a:p>
            <a:r>
              <a:rPr lang="ar-EG" sz="3600" dirty="0"/>
              <a:t>أف إمطون إم موؤو خين إفناهتى إم بى إخرستوس يس جين إب إينيه </a:t>
            </a:r>
          </a:p>
        </p:txBody>
      </p:sp>
      <p:sp>
        <p:nvSpPr>
          <p:cNvPr id="5" name="Text Placeholder 4">
            <a:extLst>
              <a:ext uri="{FF2B5EF4-FFF2-40B4-BE49-F238E27FC236}">
                <a16:creationId xmlns:a16="http://schemas.microsoft.com/office/drawing/2014/main" id="{86148A74-137C-43C2-9E31-03B69926C341}"/>
              </a:ext>
            </a:extLst>
          </p:cNvPr>
          <p:cNvSpPr>
            <a:spLocks noGrp="1"/>
          </p:cNvSpPr>
          <p:nvPr>
            <p:ph type="body" sz="quarter" idx="3"/>
          </p:nvPr>
        </p:nvSpPr>
        <p:spPr>
          <a:xfrm>
            <a:off x="0" y="5129626"/>
            <a:ext cx="9144000" cy="682357"/>
          </a:xfrm>
        </p:spPr>
        <p:txBody>
          <a:bodyPr/>
          <a:lstStyle/>
          <a:p>
            <a:r>
              <a:rPr lang="en-US" dirty="0" err="1"/>
              <a:t>au`mton</a:t>
            </a:r>
            <a:r>
              <a:rPr lang="en-US" dirty="0"/>
              <a:t> `</a:t>
            </a:r>
            <a:r>
              <a:rPr lang="en-US" dirty="0" err="1"/>
              <a:t>mmwou</a:t>
            </a:r>
            <a:r>
              <a:rPr lang="en-US" dirty="0"/>
              <a:t>  '</a:t>
            </a:r>
            <a:r>
              <a:rPr lang="en-US" dirty="0" err="1"/>
              <a:t>en</a:t>
            </a:r>
            <a:r>
              <a:rPr lang="en-US" dirty="0"/>
              <a:t>  `</a:t>
            </a:r>
            <a:r>
              <a:rPr lang="en-US" dirty="0" err="1"/>
              <a:t>vna</a:t>
            </a:r>
            <a:r>
              <a:rPr lang="en-US" dirty="0"/>
              <a:t>\; `</a:t>
            </a:r>
            <a:r>
              <a:rPr lang="en-US" dirty="0" err="1"/>
              <a:t>mPx</a:t>
            </a:r>
            <a:r>
              <a:rPr lang="en-US" dirty="0"/>
              <a:t>/c/</a:t>
            </a:r>
            <a:r>
              <a:rPr lang="ar-EG" dirty="0"/>
              <a:t> </a:t>
            </a:r>
            <a:r>
              <a:rPr lang="en-US" dirty="0"/>
              <a:t> </a:t>
            </a:r>
            <a:r>
              <a:rPr lang="en-US" dirty="0" err="1"/>
              <a:t>icjen</a:t>
            </a:r>
            <a:r>
              <a:rPr lang="en-US" dirty="0"/>
              <a:t> `</a:t>
            </a:r>
            <a:r>
              <a:rPr lang="en-US" dirty="0" err="1"/>
              <a:t>p`ene</a:t>
            </a:r>
            <a:r>
              <a:rPr lang="en-US" dirty="0"/>
              <a:t>\</a:t>
            </a:r>
          </a:p>
        </p:txBody>
      </p:sp>
    </p:spTree>
    <p:extLst>
      <p:ext uri="{BB962C8B-B14F-4D97-AF65-F5344CB8AC3E}">
        <p14:creationId xmlns:p14="http://schemas.microsoft.com/office/powerpoint/2010/main" val="590856652"/>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D1C0-FDE3-4ECB-A4FC-3CCF60DBCE66}"/>
              </a:ext>
            </a:extLst>
          </p:cNvPr>
          <p:cNvSpPr>
            <a:spLocks noGrp="1"/>
          </p:cNvSpPr>
          <p:nvPr>
            <p:ph type="title"/>
          </p:nvPr>
        </p:nvSpPr>
        <p:spPr>
          <a:xfrm>
            <a:off x="0" y="4408215"/>
            <a:ext cx="9144000" cy="782371"/>
          </a:xfrm>
        </p:spPr>
        <p:txBody>
          <a:bodyPr/>
          <a:lstStyle/>
          <a:p>
            <a:r>
              <a:rPr lang="ar-EG" dirty="0"/>
              <a:t>آباءنا القديسين رؤساء الأساقفة وآباءنا الأساقفة</a:t>
            </a:r>
          </a:p>
        </p:txBody>
      </p:sp>
      <p:sp>
        <p:nvSpPr>
          <p:cNvPr id="3" name="Text Placeholder 2">
            <a:extLst>
              <a:ext uri="{FF2B5EF4-FFF2-40B4-BE49-F238E27FC236}">
                <a16:creationId xmlns:a16="http://schemas.microsoft.com/office/drawing/2014/main" id="{F28D072F-386C-44AC-9228-1D92CAE97F5B}"/>
              </a:ext>
            </a:extLst>
          </p:cNvPr>
          <p:cNvSpPr>
            <a:spLocks noGrp="1"/>
          </p:cNvSpPr>
          <p:nvPr>
            <p:ph type="body" idx="1"/>
          </p:nvPr>
        </p:nvSpPr>
        <p:spPr/>
        <p:txBody>
          <a:bodyPr/>
          <a:lstStyle/>
          <a:p>
            <a:r>
              <a:rPr lang="ar-EG" sz="3600" dirty="0"/>
              <a:t>نينيوتى إثؤواب إن ارشى إبيسكوبوس كى نينيوتى إن إبيكسوبوس </a:t>
            </a:r>
          </a:p>
        </p:txBody>
      </p:sp>
      <p:sp>
        <p:nvSpPr>
          <p:cNvPr id="5" name="Text Placeholder 4">
            <a:extLst>
              <a:ext uri="{FF2B5EF4-FFF2-40B4-BE49-F238E27FC236}">
                <a16:creationId xmlns:a16="http://schemas.microsoft.com/office/drawing/2014/main" id="{371F3867-0EF1-4DE0-8477-E72BC6E41BD0}"/>
              </a:ext>
            </a:extLst>
          </p:cNvPr>
          <p:cNvSpPr>
            <a:spLocks noGrp="1"/>
          </p:cNvSpPr>
          <p:nvPr>
            <p:ph type="body" sz="quarter" idx="3"/>
          </p:nvPr>
        </p:nvSpPr>
        <p:spPr>
          <a:xfrm>
            <a:off x="0" y="5109306"/>
            <a:ext cx="9144000" cy="682357"/>
          </a:xfrm>
        </p:spPr>
        <p:txBody>
          <a:bodyPr/>
          <a:lstStyle/>
          <a:p>
            <a:r>
              <a:rPr lang="en-US" sz="3600" dirty="0" err="1"/>
              <a:t>Nenio</a:t>
            </a:r>
            <a:r>
              <a:rPr lang="en-US" sz="3600" dirty="0"/>
              <a:t>; e/q/u/</a:t>
            </a:r>
            <a:r>
              <a:rPr lang="ar-EG" sz="3600" dirty="0"/>
              <a:t> </a:t>
            </a:r>
            <a:r>
              <a:rPr lang="en-US" sz="3600" dirty="0"/>
              <a:t>`</a:t>
            </a:r>
            <a:r>
              <a:rPr lang="en-US" sz="3600" dirty="0" err="1"/>
              <a:t>narxiepicokopoc</a:t>
            </a:r>
            <a:r>
              <a:rPr lang="en-US" sz="3600" dirty="0"/>
              <a:t> </a:t>
            </a:r>
            <a:r>
              <a:rPr lang="en-US" sz="3600" dirty="0" err="1"/>
              <a:t>ke</a:t>
            </a:r>
            <a:r>
              <a:rPr lang="en-US" sz="3600" dirty="0"/>
              <a:t> </a:t>
            </a:r>
            <a:r>
              <a:rPr lang="en-US" sz="3600" dirty="0" err="1"/>
              <a:t>nenio</a:t>
            </a:r>
            <a:r>
              <a:rPr lang="en-US" sz="3600" dirty="0"/>
              <a:t>; `</a:t>
            </a:r>
            <a:r>
              <a:rPr lang="en-US" sz="3600" dirty="0" err="1"/>
              <a:t>n`epickopoc</a:t>
            </a:r>
            <a:endParaRPr lang="en-US" sz="3600" dirty="0"/>
          </a:p>
        </p:txBody>
      </p:sp>
    </p:spTree>
    <p:extLst>
      <p:ext uri="{BB962C8B-B14F-4D97-AF65-F5344CB8AC3E}">
        <p14:creationId xmlns:p14="http://schemas.microsoft.com/office/powerpoint/2010/main" val="3528334649"/>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67D7-742C-466D-888C-0DBFF46A8FE2}"/>
              </a:ext>
            </a:extLst>
          </p:cNvPr>
          <p:cNvSpPr>
            <a:spLocks noGrp="1"/>
          </p:cNvSpPr>
          <p:nvPr>
            <p:ph type="title"/>
          </p:nvPr>
        </p:nvSpPr>
        <p:spPr/>
        <p:txBody>
          <a:bodyPr/>
          <a:lstStyle/>
          <a:p>
            <a:r>
              <a:rPr lang="ar-EG" dirty="0"/>
              <a:t>آبائنا القمامصة وآبائنا القسوس </a:t>
            </a:r>
          </a:p>
        </p:txBody>
      </p:sp>
      <p:sp>
        <p:nvSpPr>
          <p:cNvPr id="3" name="Text Placeholder 2">
            <a:extLst>
              <a:ext uri="{FF2B5EF4-FFF2-40B4-BE49-F238E27FC236}">
                <a16:creationId xmlns:a16="http://schemas.microsoft.com/office/drawing/2014/main" id="{600A3031-9D24-4621-A2A2-D1B8A36E0E07}"/>
              </a:ext>
            </a:extLst>
          </p:cNvPr>
          <p:cNvSpPr>
            <a:spLocks noGrp="1"/>
          </p:cNvSpPr>
          <p:nvPr>
            <p:ph type="body" idx="1"/>
          </p:nvPr>
        </p:nvSpPr>
        <p:spPr/>
        <p:txBody>
          <a:bodyPr/>
          <a:lstStyle/>
          <a:p>
            <a:r>
              <a:rPr lang="ar-EG" sz="4000" dirty="0"/>
              <a:t>نينيوتى إنهيغومينوس كى نينوتى إم إبريسفيتيروس </a:t>
            </a:r>
          </a:p>
        </p:txBody>
      </p:sp>
      <p:sp>
        <p:nvSpPr>
          <p:cNvPr id="5" name="Text Placeholder 4">
            <a:extLst>
              <a:ext uri="{FF2B5EF4-FFF2-40B4-BE49-F238E27FC236}">
                <a16:creationId xmlns:a16="http://schemas.microsoft.com/office/drawing/2014/main" id="{DF412286-A43B-4185-BCC9-FE9AEBD2A61B}"/>
              </a:ext>
            </a:extLst>
          </p:cNvPr>
          <p:cNvSpPr>
            <a:spLocks noGrp="1"/>
          </p:cNvSpPr>
          <p:nvPr>
            <p:ph type="body" sz="quarter" idx="3"/>
          </p:nvPr>
        </p:nvSpPr>
        <p:spPr/>
        <p:txBody>
          <a:bodyPr/>
          <a:lstStyle/>
          <a:p>
            <a:r>
              <a:rPr lang="pt-BR" dirty="0"/>
              <a:t>nenio; `n\hgoumenoc</a:t>
            </a:r>
            <a:r>
              <a:rPr lang="ar-EG" dirty="0"/>
              <a:t> </a:t>
            </a:r>
            <a:r>
              <a:rPr lang="pt-BR" dirty="0"/>
              <a:t>ke nenio;</a:t>
            </a:r>
            <a:r>
              <a:rPr lang="ar-EG" dirty="0"/>
              <a:t> </a:t>
            </a:r>
            <a:r>
              <a:rPr lang="pt-BR" dirty="0"/>
              <a:t> `mprecbuteroc</a:t>
            </a:r>
          </a:p>
        </p:txBody>
      </p:sp>
    </p:spTree>
    <p:extLst>
      <p:ext uri="{BB962C8B-B14F-4D97-AF65-F5344CB8AC3E}">
        <p14:creationId xmlns:p14="http://schemas.microsoft.com/office/powerpoint/2010/main" val="2621450410"/>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8BB-6164-41F1-8842-EDC736E38FB0}"/>
              </a:ext>
            </a:extLst>
          </p:cNvPr>
          <p:cNvSpPr>
            <a:spLocks noGrp="1"/>
          </p:cNvSpPr>
          <p:nvPr>
            <p:ph type="title"/>
          </p:nvPr>
        </p:nvSpPr>
        <p:spPr/>
        <p:txBody>
          <a:bodyPr/>
          <a:lstStyle/>
          <a:p>
            <a:r>
              <a:rPr lang="ar-EG" dirty="0"/>
              <a:t>وإخوتنا الشمامسة </a:t>
            </a:r>
          </a:p>
        </p:txBody>
      </p:sp>
      <p:sp>
        <p:nvSpPr>
          <p:cNvPr id="3" name="Text Placeholder 2">
            <a:extLst>
              <a:ext uri="{FF2B5EF4-FFF2-40B4-BE49-F238E27FC236}">
                <a16:creationId xmlns:a16="http://schemas.microsoft.com/office/drawing/2014/main" id="{A939F6E3-C2DC-476B-B9B9-656CC14A27C1}"/>
              </a:ext>
            </a:extLst>
          </p:cNvPr>
          <p:cNvSpPr>
            <a:spLocks noGrp="1"/>
          </p:cNvSpPr>
          <p:nvPr>
            <p:ph type="body" idx="1"/>
          </p:nvPr>
        </p:nvSpPr>
        <p:spPr/>
        <p:txBody>
          <a:bodyPr/>
          <a:lstStyle/>
          <a:p>
            <a:r>
              <a:rPr lang="ar-EG" dirty="0"/>
              <a:t>نيم نين إسنيو إنذياكون </a:t>
            </a:r>
          </a:p>
        </p:txBody>
      </p:sp>
      <p:sp>
        <p:nvSpPr>
          <p:cNvPr id="5" name="Text Placeholder 4">
            <a:extLst>
              <a:ext uri="{FF2B5EF4-FFF2-40B4-BE49-F238E27FC236}">
                <a16:creationId xmlns:a16="http://schemas.microsoft.com/office/drawing/2014/main" id="{62BC26A4-0FF3-4F10-A75C-B29D32611CA9}"/>
              </a:ext>
            </a:extLst>
          </p:cNvPr>
          <p:cNvSpPr>
            <a:spLocks noGrp="1"/>
          </p:cNvSpPr>
          <p:nvPr>
            <p:ph type="body" sz="quarter" idx="3"/>
          </p:nvPr>
        </p:nvSpPr>
        <p:spPr/>
        <p:txBody>
          <a:bodyPr/>
          <a:lstStyle/>
          <a:p>
            <a:r>
              <a:rPr lang="pt-BR" sz="4400" dirty="0"/>
              <a:t>Nem nen`cnhou</a:t>
            </a:r>
            <a:r>
              <a:rPr lang="ar-EG" sz="4400" dirty="0"/>
              <a:t> </a:t>
            </a:r>
            <a:r>
              <a:rPr lang="pt-BR" sz="4400" dirty="0"/>
              <a:t> `ndi`akwn&gt;</a:t>
            </a:r>
          </a:p>
        </p:txBody>
      </p:sp>
    </p:spTree>
    <p:extLst>
      <p:ext uri="{BB962C8B-B14F-4D97-AF65-F5344CB8AC3E}">
        <p14:creationId xmlns:p14="http://schemas.microsoft.com/office/powerpoint/2010/main" val="1682146730"/>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A38D-22C0-42E9-83AF-890CF427B0CB}"/>
              </a:ext>
            </a:extLst>
          </p:cNvPr>
          <p:cNvSpPr>
            <a:spLocks noGrp="1"/>
          </p:cNvSpPr>
          <p:nvPr>
            <p:ph type="title"/>
          </p:nvPr>
        </p:nvSpPr>
        <p:spPr/>
        <p:txBody>
          <a:bodyPr/>
          <a:lstStyle/>
          <a:p>
            <a:r>
              <a:rPr lang="ar-EG" dirty="0"/>
              <a:t>آبائنا الرهبان وآباءنا العلمانيين </a:t>
            </a:r>
          </a:p>
        </p:txBody>
      </p:sp>
      <p:sp>
        <p:nvSpPr>
          <p:cNvPr id="3" name="Text Placeholder 2">
            <a:extLst>
              <a:ext uri="{FF2B5EF4-FFF2-40B4-BE49-F238E27FC236}">
                <a16:creationId xmlns:a16="http://schemas.microsoft.com/office/drawing/2014/main" id="{7FBAEB71-722F-40B7-917C-77DFD585B7D0}"/>
              </a:ext>
            </a:extLst>
          </p:cNvPr>
          <p:cNvSpPr>
            <a:spLocks noGrp="1"/>
          </p:cNvSpPr>
          <p:nvPr>
            <p:ph type="body" idx="1"/>
          </p:nvPr>
        </p:nvSpPr>
        <p:spPr/>
        <p:txBody>
          <a:bodyPr/>
          <a:lstStyle/>
          <a:p>
            <a:r>
              <a:rPr lang="ar-EG" dirty="0"/>
              <a:t>نينيوتى إم موناخوس كي نينيوتى إنلايكوس </a:t>
            </a:r>
          </a:p>
        </p:txBody>
      </p:sp>
      <p:sp>
        <p:nvSpPr>
          <p:cNvPr id="5" name="Text Placeholder 4">
            <a:extLst>
              <a:ext uri="{FF2B5EF4-FFF2-40B4-BE49-F238E27FC236}">
                <a16:creationId xmlns:a16="http://schemas.microsoft.com/office/drawing/2014/main" id="{7DED07F1-4EAC-4CD8-9B86-A2A19811289E}"/>
              </a:ext>
            </a:extLst>
          </p:cNvPr>
          <p:cNvSpPr>
            <a:spLocks noGrp="1"/>
          </p:cNvSpPr>
          <p:nvPr>
            <p:ph type="body" sz="quarter" idx="3"/>
          </p:nvPr>
        </p:nvSpPr>
        <p:spPr/>
        <p:txBody>
          <a:bodyPr/>
          <a:lstStyle/>
          <a:p>
            <a:r>
              <a:rPr lang="en-US" dirty="0" err="1"/>
              <a:t>Nenio</a:t>
            </a:r>
            <a:r>
              <a:rPr lang="en-US" dirty="0"/>
              <a:t>; `</a:t>
            </a:r>
            <a:r>
              <a:rPr lang="en-US" dirty="0" err="1"/>
              <a:t>mmonaxoc</a:t>
            </a:r>
            <a:r>
              <a:rPr lang="en-US" dirty="0"/>
              <a:t> </a:t>
            </a:r>
            <a:r>
              <a:rPr lang="en-US" dirty="0" err="1"/>
              <a:t>ke</a:t>
            </a:r>
            <a:r>
              <a:rPr lang="en-US" dirty="0"/>
              <a:t> </a:t>
            </a:r>
            <a:r>
              <a:rPr lang="en-US" dirty="0" err="1"/>
              <a:t>nenio</a:t>
            </a:r>
            <a:r>
              <a:rPr lang="en-US" dirty="0"/>
              <a:t>;</a:t>
            </a:r>
            <a:r>
              <a:rPr lang="ar-EG" dirty="0"/>
              <a:t> </a:t>
            </a:r>
            <a:r>
              <a:rPr lang="en-US" dirty="0"/>
              <a:t> `</a:t>
            </a:r>
            <a:r>
              <a:rPr lang="en-US" dirty="0" err="1"/>
              <a:t>nla`ikoc</a:t>
            </a:r>
            <a:endParaRPr lang="en-US" dirty="0"/>
          </a:p>
        </p:txBody>
      </p:sp>
    </p:spTree>
    <p:extLst>
      <p:ext uri="{BB962C8B-B14F-4D97-AF65-F5344CB8AC3E}">
        <p14:creationId xmlns:p14="http://schemas.microsoft.com/office/powerpoint/2010/main" val="2072633868"/>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1EC8-2189-4BC5-A555-3FD9A88A198B}"/>
              </a:ext>
            </a:extLst>
          </p:cNvPr>
          <p:cNvSpPr>
            <a:spLocks noGrp="1"/>
          </p:cNvSpPr>
          <p:nvPr>
            <p:ph type="title"/>
          </p:nvPr>
        </p:nvSpPr>
        <p:spPr>
          <a:xfrm>
            <a:off x="0" y="4408215"/>
            <a:ext cx="9144000" cy="782371"/>
          </a:xfrm>
        </p:spPr>
        <p:txBody>
          <a:bodyPr/>
          <a:lstStyle/>
          <a:p>
            <a:r>
              <a:rPr lang="ar-EG" dirty="0"/>
              <a:t>وعن نياح كل المسيحيين</a:t>
            </a:r>
          </a:p>
        </p:txBody>
      </p:sp>
      <p:sp>
        <p:nvSpPr>
          <p:cNvPr id="3" name="Text Placeholder 2">
            <a:extLst>
              <a:ext uri="{FF2B5EF4-FFF2-40B4-BE49-F238E27FC236}">
                <a16:creationId xmlns:a16="http://schemas.microsoft.com/office/drawing/2014/main" id="{9B1DE044-637B-4A7B-BEA9-BC20F8444B1F}"/>
              </a:ext>
            </a:extLst>
          </p:cNvPr>
          <p:cNvSpPr>
            <a:spLocks noGrp="1"/>
          </p:cNvSpPr>
          <p:nvPr>
            <p:ph type="body" idx="1"/>
          </p:nvPr>
        </p:nvSpPr>
        <p:spPr>
          <a:xfrm>
            <a:off x="0" y="6023707"/>
            <a:ext cx="9143999" cy="808893"/>
          </a:xfrm>
        </p:spPr>
        <p:txBody>
          <a:bodyPr/>
          <a:lstStyle/>
          <a:p>
            <a:r>
              <a:rPr lang="ar-EG" sz="3600" dirty="0"/>
              <a:t>نيم إى إهرى إيجين تى آنابافسيس تيرس إنتى نى إخرستيانوس</a:t>
            </a:r>
          </a:p>
        </p:txBody>
      </p:sp>
      <p:sp>
        <p:nvSpPr>
          <p:cNvPr id="5" name="Text Placeholder 4">
            <a:extLst>
              <a:ext uri="{FF2B5EF4-FFF2-40B4-BE49-F238E27FC236}">
                <a16:creationId xmlns:a16="http://schemas.microsoft.com/office/drawing/2014/main" id="{34754568-B472-4383-A13E-ED33FDAE81E8}"/>
              </a:ext>
            </a:extLst>
          </p:cNvPr>
          <p:cNvSpPr>
            <a:spLocks noGrp="1"/>
          </p:cNvSpPr>
          <p:nvPr>
            <p:ph type="body" sz="quarter" idx="3"/>
          </p:nvPr>
        </p:nvSpPr>
        <p:spPr>
          <a:xfrm>
            <a:off x="0" y="5088986"/>
            <a:ext cx="9144000" cy="682357"/>
          </a:xfrm>
        </p:spPr>
        <p:txBody>
          <a:bodyPr/>
          <a:lstStyle/>
          <a:p>
            <a:r>
              <a:rPr lang="en-US" sz="3600" dirty="0" err="1"/>
              <a:t>Nem</a:t>
            </a:r>
            <a:r>
              <a:rPr lang="en-US" sz="3600" dirty="0"/>
              <a:t> `e`\</a:t>
            </a:r>
            <a:r>
              <a:rPr lang="en-US" sz="3600" dirty="0" err="1"/>
              <a:t>rhi</a:t>
            </a:r>
            <a:r>
              <a:rPr lang="en-US" sz="3600" dirty="0"/>
              <a:t> `</a:t>
            </a:r>
            <a:r>
              <a:rPr lang="en-US" sz="3600" dirty="0" err="1"/>
              <a:t>ejen</a:t>
            </a:r>
            <a:r>
              <a:rPr lang="en-US" sz="3600" dirty="0"/>
              <a:t> ;`</a:t>
            </a:r>
            <a:r>
              <a:rPr lang="en-US" sz="3600" dirty="0" err="1"/>
              <a:t>anapaucic</a:t>
            </a:r>
            <a:r>
              <a:rPr lang="en-US" sz="3600" dirty="0"/>
              <a:t> </a:t>
            </a:r>
            <a:r>
              <a:rPr lang="en-US" sz="3600" dirty="0" err="1"/>
              <a:t>thrc</a:t>
            </a:r>
            <a:r>
              <a:rPr lang="en-US" sz="3600" dirty="0"/>
              <a:t> `</a:t>
            </a:r>
            <a:r>
              <a:rPr lang="en-US" sz="3600" dirty="0" err="1"/>
              <a:t>nte</a:t>
            </a:r>
            <a:r>
              <a:rPr lang="ar-EG" sz="3600" dirty="0"/>
              <a:t> </a:t>
            </a:r>
            <a:r>
              <a:rPr lang="en-US" sz="3600" dirty="0" err="1"/>
              <a:t>ni`xricti`anoc</a:t>
            </a:r>
            <a:endParaRPr lang="en-US" sz="3600" dirty="0"/>
          </a:p>
        </p:txBody>
      </p:sp>
    </p:spTree>
    <p:extLst>
      <p:ext uri="{BB962C8B-B14F-4D97-AF65-F5344CB8AC3E}">
        <p14:creationId xmlns:p14="http://schemas.microsoft.com/office/powerpoint/2010/main" val="2839136366"/>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83AE-47B7-40E1-AF6B-0B11D7E5F1F2}"/>
              </a:ext>
            </a:extLst>
          </p:cNvPr>
          <p:cNvSpPr>
            <a:spLocks noGrp="1"/>
          </p:cNvSpPr>
          <p:nvPr>
            <p:ph type="title"/>
          </p:nvPr>
        </p:nvSpPr>
        <p:spPr/>
        <p:txBody>
          <a:bodyPr/>
          <a:lstStyle/>
          <a:p>
            <a:r>
              <a:rPr lang="ar-EG" dirty="0"/>
              <a:t>لكي المسيح إلهنا ينيح نفسوهم أجمعين </a:t>
            </a:r>
          </a:p>
        </p:txBody>
      </p:sp>
      <p:sp>
        <p:nvSpPr>
          <p:cNvPr id="3" name="Text Placeholder 2">
            <a:extLst>
              <a:ext uri="{FF2B5EF4-FFF2-40B4-BE49-F238E27FC236}">
                <a16:creationId xmlns:a16="http://schemas.microsoft.com/office/drawing/2014/main" id="{DBD58C46-2EB5-4497-BE46-C711A70C6E3F}"/>
              </a:ext>
            </a:extLst>
          </p:cNvPr>
          <p:cNvSpPr>
            <a:spLocks noGrp="1"/>
          </p:cNvSpPr>
          <p:nvPr>
            <p:ph type="body" idx="1"/>
          </p:nvPr>
        </p:nvSpPr>
        <p:spPr/>
        <p:txBody>
          <a:bodyPr/>
          <a:lstStyle/>
          <a:p>
            <a:r>
              <a:rPr lang="ar-EG" dirty="0"/>
              <a:t>هينا بيننوتى تى إمطون إن نو إبسيشى تيرو</a:t>
            </a:r>
          </a:p>
        </p:txBody>
      </p:sp>
      <p:sp>
        <p:nvSpPr>
          <p:cNvPr id="5" name="Text Placeholder 4">
            <a:extLst>
              <a:ext uri="{FF2B5EF4-FFF2-40B4-BE49-F238E27FC236}">
                <a16:creationId xmlns:a16="http://schemas.microsoft.com/office/drawing/2014/main" id="{3F9F6F3D-6D38-4EF1-B0D3-DD972AD61BA2}"/>
              </a:ext>
            </a:extLst>
          </p:cNvPr>
          <p:cNvSpPr>
            <a:spLocks noGrp="1"/>
          </p:cNvSpPr>
          <p:nvPr>
            <p:ph type="body" sz="quarter" idx="3"/>
          </p:nvPr>
        </p:nvSpPr>
        <p:spPr/>
        <p:txBody>
          <a:bodyPr/>
          <a:lstStyle/>
          <a:p>
            <a:r>
              <a:rPr lang="en-US" sz="3600" dirty="0"/>
              <a:t>\</a:t>
            </a:r>
            <a:r>
              <a:rPr lang="en-US" sz="3600" dirty="0" err="1"/>
              <a:t>ina</a:t>
            </a:r>
            <a:r>
              <a:rPr lang="en-US" sz="3600" dirty="0"/>
              <a:t>  `</a:t>
            </a:r>
            <a:r>
              <a:rPr lang="en-US" sz="3600" dirty="0" err="1"/>
              <a:t>nte</a:t>
            </a:r>
            <a:r>
              <a:rPr lang="en-US" sz="3600" dirty="0"/>
              <a:t>  </a:t>
            </a:r>
            <a:r>
              <a:rPr lang="en-US" sz="3600" dirty="0" err="1"/>
              <a:t>Px</a:t>
            </a:r>
            <a:r>
              <a:rPr lang="en-US" sz="3600" dirty="0"/>
              <a:t>/c/ </a:t>
            </a:r>
            <a:r>
              <a:rPr lang="en-US" sz="3600" dirty="0" err="1"/>
              <a:t>Pennou</a:t>
            </a:r>
            <a:r>
              <a:rPr lang="en-US" sz="3600" dirty="0"/>
              <a:t>; ;`</a:t>
            </a:r>
            <a:r>
              <a:rPr lang="en-US" sz="3600" dirty="0" err="1"/>
              <a:t>mton</a:t>
            </a:r>
            <a:r>
              <a:rPr lang="en-US" sz="3600" dirty="0"/>
              <a:t> `</a:t>
            </a:r>
            <a:r>
              <a:rPr lang="en-US" sz="3600" dirty="0" err="1"/>
              <a:t>nnouyuxh</a:t>
            </a:r>
            <a:r>
              <a:rPr lang="en-US" sz="3600" dirty="0"/>
              <a:t> </a:t>
            </a:r>
            <a:r>
              <a:rPr lang="en-US" sz="3600" dirty="0" err="1"/>
              <a:t>throu</a:t>
            </a:r>
            <a:endParaRPr lang="en-US" sz="3600" dirty="0"/>
          </a:p>
        </p:txBody>
      </p:sp>
    </p:spTree>
    <p:extLst>
      <p:ext uri="{BB962C8B-B14F-4D97-AF65-F5344CB8AC3E}">
        <p14:creationId xmlns:p14="http://schemas.microsoft.com/office/powerpoint/2010/main" val="1621286183"/>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0600-F9DF-405A-B729-00D3FB66BC1C}"/>
              </a:ext>
            </a:extLst>
          </p:cNvPr>
          <p:cNvSpPr>
            <a:spLocks noGrp="1"/>
          </p:cNvSpPr>
          <p:nvPr>
            <p:ph type="title"/>
          </p:nvPr>
        </p:nvSpPr>
        <p:spPr/>
        <p:txBody>
          <a:bodyPr/>
          <a:lstStyle/>
          <a:p>
            <a:r>
              <a:rPr lang="ar-EG" dirty="0"/>
              <a:t>في فردوس النعيم </a:t>
            </a:r>
          </a:p>
        </p:txBody>
      </p:sp>
      <p:sp>
        <p:nvSpPr>
          <p:cNvPr id="3" name="Text Placeholder 2">
            <a:extLst>
              <a:ext uri="{FF2B5EF4-FFF2-40B4-BE49-F238E27FC236}">
                <a16:creationId xmlns:a16="http://schemas.microsoft.com/office/drawing/2014/main" id="{1E64E70D-CA1F-432C-A5CF-5B07E5BCBB45}"/>
              </a:ext>
            </a:extLst>
          </p:cNvPr>
          <p:cNvSpPr>
            <a:spLocks noGrp="1"/>
          </p:cNvSpPr>
          <p:nvPr>
            <p:ph type="body" idx="1"/>
          </p:nvPr>
        </p:nvSpPr>
        <p:spPr/>
        <p:txBody>
          <a:bodyPr/>
          <a:lstStyle/>
          <a:p>
            <a:r>
              <a:rPr lang="ar-EG" dirty="0"/>
              <a:t>خين بى باراذيسوس إنتى إبؤونوف </a:t>
            </a:r>
          </a:p>
        </p:txBody>
      </p:sp>
      <p:sp>
        <p:nvSpPr>
          <p:cNvPr id="5" name="Text Placeholder 4">
            <a:extLst>
              <a:ext uri="{FF2B5EF4-FFF2-40B4-BE49-F238E27FC236}">
                <a16:creationId xmlns:a16="http://schemas.microsoft.com/office/drawing/2014/main" id="{F58828B3-4970-48E1-88F3-014693A883F9}"/>
              </a:ext>
            </a:extLst>
          </p:cNvPr>
          <p:cNvSpPr>
            <a:spLocks noGrp="1"/>
          </p:cNvSpPr>
          <p:nvPr>
            <p:ph type="body" sz="quarter" idx="3"/>
          </p:nvPr>
        </p:nvSpPr>
        <p:spPr/>
        <p:txBody>
          <a:bodyPr/>
          <a:lstStyle/>
          <a:p>
            <a:r>
              <a:rPr lang="en-US" dirty="0"/>
              <a:t>'</a:t>
            </a:r>
            <a:r>
              <a:rPr lang="en-US" dirty="0" err="1"/>
              <a:t>en</a:t>
            </a:r>
            <a:r>
              <a:rPr lang="en-US" dirty="0"/>
              <a:t> </a:t>
            </a:r>
            <a:r>
              <a:rPr lang="en-US" dirty="0" err="1"/>
              <a:t>piparadicoc</a:t>
            </a:r>
            <a:r>
              <a:rPr lang="ar-EG" dirty="0"/>
              <a:t> </a:t>
            </a:r>
            <a:r>
              <a:rPr lang="en-US" dirty="0"/>
              <a:t> `</a:t>
            </a:r>
            <a:r>
              <a:rPr lang="en-US" dirty="0" err="1"/>
              <a:t>nte</a:t>
            </a:r>
            <a:r>
              <a:rPr lang="en-US" dirty="0"/>
              <a:t> `</a:t>
            </a:r>
            <a:r>
              <a:rPr lang="en-US" dirty="0" err="1"/>
              <a:t>pounof</a:t>
            </a:r>
            <a:endParaRPr lang="en-US" dirty="0"/>
          </a:p>
        </p:txBody>
      </p:sp>
    </p:spTree>
    <p:extLst>
      <p:ext uri="{BB962C8B-B14F-4D97-AF65-F5344CB8AC3E}">
        <p14:creationId xmlns:p14="http://schemas.microsoft.com/office/powerpoint/2010/main" val="4210146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طاغما تيرو: إن إيبورانيون.</a:t>
            </a:r>
          </a:p>
        </p:txBody>
      </p:sp>
      <p:sp>
        <p:nvSpPr>
          <p:cNvPr id="4" name="Text Placeholder 3"/>
          <p:cNvSpPr>
            <a:spLocks noGrp="1"/>
          </p:cNvSpPr>
          <p:nvPr>
            <p:ph type="body" sz="quarter" idx="3"/>
          </p:nvPr>
        </p:nvSpPr>
        <p:spPr/>
        <p:txBody>
          <a:bodyPr/>
          <a:lstStyle/>
          <a:p>
            <a:r>
              <a:rPr lang="en-US" dirty="0"/>
              <a:t>,ere </a:t>
            </a:r>
            <a:r>
              <a:rPr lang="en-US" dirty="0" err="1"/>
              <a:t>nitagma</a:t>
            </a:r>
            <a:r>
              <a:rPr lang="en-US" dirty="0"/>
              <a:t> </a:t>
            </a:r>
            <a:r>
              <a:rPr lang="en-US" dirty="0" err="1"/>
              <a:t>tyrou</a:t>
            </a:r>
            <a:r>
              <a:rPr lang="en-US" dirty="0"/>
              <a:t>@ `</a:t>
            </a:r>
            <a:r>
              <a:rPr lang="en-US" dirty="0" err="1"/>
              <a:t>n`epouranion</a:t>
            </a:r>
            <a:r>
              <a:rPr lang="en-US" dirty="0"/>
              <a:t>.</a:t>
            </a:r>
          </a:p>
        </p:txBody>
      </p:sp>
      <p:sp>
        <p:nvSpPr>
          <p:cNvPr id="2" name="Title 1"/>
          <p:cNvSpPr>
            <a:spLocks noGrp="1"/>
          </p:cNvSpPr>
          <p:nvPr>
            <p:ph type="title"/>
          </p:nvPr>
        </p:nvSpPr>
        <p:spPr/>
        <p:txBody>
          <a:bodyPr/>
          <a:lstStyle/>
          <a:p>
            <a:r>
              <a:rPr lang="ar-EG" dirty="0"/>
              <a:t>السلام لجميع، الطغمات السمائية.</a:t>
            </a:r>
            <a:endParaRPr lang="en-US" dirty="0"/>
          </a:p>
        </p:txBody>
      </p:sp>
      <p:sp>
        <p:nvSpPr>
          <p:cNvPr id="8"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98729310"/>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63034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6AA5F7D-ACB2-41B8-9EE8-957C34FB7D82}"/>
              </a:ext>
            </a:extLst>
          </p:cNvPr>
          <p:cNvSpPr>
            <a:spLocks noGrp="1"/>
          </p:cNvSpPr>
          <p:nvPr>
            <p:ph type="title"/>
          </p:nvPr>
        </p:nvSpPr>
        <p:spPr/>
        <p:txBody>
          <a:bodyPr/>
          <a:lstStyle/>
          <a:p>
            <a:r>
              <a:rPr lang="ar-EG" dirty="0"/>
              <a:t>ونحن أيضاً يصنع معنا رحمة </a:t>
            </a:r>
          </a:p>
        </p:txBody>
      </p:sp>
      <p:sp>
        <p:nvSpPr>
          <p:cNvPr id="3" name="Text Placeholder 2">
            <a:extLst>
              <a:ext uri="{FF2B5EF4-FFF2-40B4-BE49-F238E27FC236}">
                <a16:creationId xmlns:a16="http://schemas.microsoft.com/office/drawing/2014/main" id="{0CE690FC-0541-4A1D-909C-F81EE250DF47}"/>
              </a:ext>
            </a:extLst>
          </p:cNvPr>
          <p:cNvSpPr>
            <a:spLocks noGrp="1"/>
          </p:cNvSpPr>
          <p:nvPr>
            <p:ph type="body" idx="1"/>
          </p:nvPr>
        </p:nvSpPr>
        <p:spPr/>
        <p:txBody>
          <a:bodyPr/>
          <a:lstStyle/>
          <a:p>
            <a:r>
              <a:rPr lang="ar-EG" dirty="0"/>
              <a:t>أنون ذى هون إنتيف إير بيناى نيمان </a:t>
            </a:r>
          </a:p>
        </p:txBody>
      </p:sp>
      <p:sp>
        <p:nvSpPr>
          <p:cNvPr id="5" name="Text Placeholder 4">
            <a:extLst>
              <a:ext uri="{FF2B5EF4-FFF2-40B4-BE49-F238E27FC236}">
                <a16:creationId xmlns:a16="http://schemas.microsoft.com/office/drawing/2014/main" id="{92CE63C6-694F-4B0C-8786-64C1B8DFAC04}"/>
              </a:ext>
            </a:extLst>
          </p:cNvPr>
          <p:cNvSpPr>
            <a:spLocks noGrp="1"/>
          </p:cNvSpPr>
          <p:nvPr>
            <p:ph type="body" sz="quarter" idx="3"/>
          </p:nvPr>
        </p:nvSpPr>
        <p:spPr/>
        <p:txBody>
          <a:bodyPr/>
          <a:lstStyle/>
          <a:p>
            <a:r>
              <a:rPr lang="pt-BR" dirty="0"/>
              <a:t>`anon de \wn `ntefer</a:t>
            </a:r>
            <a:r>
              <a:rPr lang="ar-EG" dirty="0"/>
              <a:t> </a:t>
            </a:r>
            <a:r>
              <a:rPr lang="pt-BR" dirty="0"/>
              <a:t>pinai neman</a:t>
            </a:r>
          </a:p>
        </p:txBody>
      </p:sp>
    </p:spTree>
    <p:extLst>
      <p:ext uri="{BB962C8B-B14F-4D97-AF65-F5344CB8AC3E}">
        <p14:creationId xmlns:p14="http://schemas.microsoft.com/office/powerpoint/2010/main" val="1416528890"/>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25A8-3E2F-4BE0-B858-80115D878015}"/>
              </a:ext>
            </a:extLst>
          </p:cNvPr>
          <p:cNvSpPr>
            <a:spLocks noGrp="1"/>
          </p:cNvSpPr>
          <p:nvPr>
            <p:ph type="title"/>
          </p:nvPr>
        </p:nvSpPr>
        <p:spPr/>
        <p:txBody>
          <a:bodyPr/>
          <a:lstStyle/>
          <a:p>
            <a:r>
              <a:rPr lang="ar-EG" dirty="0"/>
              <a:t>ويغفر لنا خطايانا</a:t>
            </a:r>
          </a:p>
        </p:txBody>
      </p:sp>
      <p:sp>
        <p:nvSpPr>
          <p:cNvPr id="3" name="Text Placeholder 2">
            <a:extLst>
              <a:ext uri="{FF2B5EF4-FFF2-40B4-BE49-F238E27FC236}">
                <a16:creationId xmlns:a16="http://schemas.microsoft.com/office/drawing/2014/main" id="{8019CD99-C77F-4232-B709-02A292E232D7}"/>
              </a:ext>
            </a:extLst>
          </p:cNvPr>
          <p:cNvSpPr>
            <a:spLocks noGrp="1"/>
          </p:cNvSpPr>
          <p:nvPr>
            <p:ph type="body" idx="1"/>
          </p:nvPr>
        </p:nvSpPr>
        <p:spPr/>
        <p:txBody>
          <a:bodyPr/>
          <a:lstStyle/>
          <a:p>
            <a:r>
              <a:rPr lang="ar-EG" dirty="0"/>
              <a:t>إنتيف كانين نوفى نان إيفول.</a:t>
            </a:r>
          </a:p>
        </p:txBody>
      </p:sp>
      <p:sp>
        <p:nvSpPr>
          <p:cNvPr id="5" name="Text Placeholder 4">
            <a:extLst>
              <a:ext uri="{FF2B5EF4-FFF2-40B4-BE49-F238E27FC236}">
                <a16:creationId xmlns:a16="http://schemas.microsoft.com/office/drawing/2014/main" id="{649DECA5-0B02-478C-B2E2-745FCC873CA4}"/>
              </a:ext>
            </a:extLst>
          </p:cNvPr>
          <p:cNvSpPr>
            <a:spLocks noGrp="1"/>
          </p:cNvSpPr>
          <p:nvPr>
            <p:ph type="body" sz="quarter" idx="3"/>
          </p:nvPr>
        </p:nvSpPr>
        <p:spPr/>
        <p:txBody>
          <a:bodyPr/>
          <a:lstStyle/>
          <a:p>
            <a:r>
              <a:rPr lang="en-US" dirty="0"/>
              <a:t>`</a:t>
            </a:r>
            <a:r>
              <a:rPr lang="en-US" dirty="0" err="1"/>
              <a:t>ntefxa</a:t>
            </a:r>
            <a:r>
              <a:rPr lang="en-US" dirty="0"/>
              <a:t> </a:t>
            </a:r>
            <a:r>
              <a:rPr lang="en-US" dirty="0" err="1"/>
              <a:t>nennobi</a:t>
            </a:r>
            <a:r>
              <a:rPr lang="en-US" dirty="0"/>
              <a:t> nan</a:t>
            </a:r>
            <a:r>
              <a:rPr lang="ar-EG" dirty="0"/>
              <a:t> </a:t>
            </a:r>
            <a:r>
              <a:rPr lang="en-US" dirty="0"/>
              <a:t>`</a:t>
            </a:r>
            <a:r>
              <a:rPr lang="en-US" dirty="0" err="1"/>
              <a:t>ebol</a:t>
            </a:r>
            <a:r>
              <a:rPr lang="en-US" dirty="0"/>
              <a:t>.</a:t>
            </a:r>
          </a:p>
        </p:txBody>
      </p:sp>
    </p:spTree>
    <p:extLst>
      <p:ext uri="{BB962C8B-B14F-4D97-AF65-F5344CB8AC3E}">
        <p14:creationId xmlns:p14="http://schemas.microsoft.com/office/powerpoint/2010/main" val="1724378607"/>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1818544569"/>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1B8C-9BDF-4E20-BF8B-B7C2EF6BD163}"/>
              </a:ext>
            </a:extLst>
          </p:cNvPr>
          <p:cNvSpPr>
            <a:spLocks noGrp="1"/>
          </p:cNvSpPr>
          <p:nvPr>
            <p:ph type="title"/>
          </p:nvPr>
        </p:nvSpPr>
        <p:spPr/>
        <p:txBody>
          <a:bodyPr/>
          <a:lstStyle/>
          <a:p>
            <a:r>
              <a:rPr lang="ar-EG" dirty="0"/>
              <a:t>تفضل يا رب نيح نفوسهم جميعاً </a:t>
            </a:r>
          </a:p>
        </p:txBody>
      </p:sp>
      <p:sp>
        <p:nvSpPr>
          <p:cNvPr id="3" name="Text Placeholder 2">
            <a:extLst>
              <a:ext uri="{FF2B5EF4-FFF2-40B4-BE49-F238E27FC236}">
                <a16:creationId xmlns:a16="http://schemas.microsoft.com/office/drawing/2014/main" id="{CE199CF0-BD14-4EC0-94CE-E6819CB11AF8}"/>
              </a:ext>
            </a:extLst>
          </p:cNvPr>
          <p:cNvSpPr>
            <a:spLocks noGrp="1"/>
          </p:cNvSpPr>
          <p:nvPr>
            <p:ph type="body" idx="1"/>
          </p:nvPr>
        </p:nvSpPr>
        <p:spPr/>
        <p:txBody>
          <a:bodyPr/>
          <a:lstStyle/>
          <a:p>
            <a:r>
              <a:rPr lang="ar-EG" sz="4000" dirty="0"/>
              <a:t>أريكاتاكسين إبشويس ما امطون إن نو إبسيشى تيرو</a:t>
            </a:r>
          </a:p>
        </p:txBody>
      </p:sp>
      <p:sp>
        <p:nvSpPr>
          <p:cNvPr id="5" name="Text Placeholder 4">
            <a:extLst>
              <a:ext uri="{FF2B5EF4-FFF2-40B4-BE49-F238E27FC236}">
                <a16:creationId xmlns:a16="http://schemas.microsoft.com/office/drawing/2014/main" id="{BEF28044-3562-4EA0-8A8B-F50D1828B6C2}"/>
              </a:ext>
            </a:extLst>
          </p:cNvPr>
          <p:cNvSpPr>
            <a:spLocks noGrp="1"/>
          </p:cNvSpPr>
          <p:nvPr>
            <p:ph type="body" sz="quarter" idx="3"/>
          </p:nvPr>
        </p:nvSpPr>
        <p:spPr/>
        <p:txBody>
          <a:bodyPr/>
          <a:lstStyle/>
          <a:p>
            <a:r>
              <a:rPr lang="en-US" dirty="0" err="1"/>
              <a:t>Arikata</a:t>
            </a:r>
            <a:r>
              <a:rPr lang="en-US" dirty="0"/>
              <a:t>[</a:t>
            </a:r>
            <a:r>
              <a:rPr lang="en-US" dirty="0" err="1"/>
              <a:t>ioin</a:t>
            </a:r>
            <a:r>
              <a:rPr lang="en-US" dirty="0"/>
              <a:t> ~P_ </a:t>
            </a:r>
            <a:r>
              <a:rPr lang="en-US" dirty="0" err="1"/>
              <a:t>ma`mton</a:t>
            </a:r>
            <a:r>
              <a:rPr lang="ar-EG" dirty="0"/>
              <a:t> </a:t>
            </a:r>
            <a:r>
              <a:rPr lang="en-US" dirty="0"/>
              <a:t>`</a:t>
            </a:r>
            <a:r>
              <a:rPr lang="en-US" dirty="0" err="1"/>
              <a:t>nnouyuxh</a:t>
            </a:r>
            <a:r>
              <a:rPr lang="en-US" dirty="0"/>
              <a:t> </a:t>
            </a:r>
            <a:r>
              <a:rPr lang="en-US" dirty="0" err="1"/>
              <a:t>throu</a:t>
            </a:r>
            <a:endParaRPr lang="en-US" dirty="0"/>
          </a:p>
        </p:txBody>
      </p:sp>
    </p:spTree>
    <p:extLst>
      <p:ext uri="{BB962C8B-B14F-4D97-AF65-F5344CB8AC3E}">
        <p14:creationId xmlns:p14="http://schemas.microsoft.com/office/powerpoint/2010/main" val="894399640"/>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5FB6-CC44-4545-8191-93D563AEF9AB}"/>
              </a:ext>
            </a:extLst>
          </p:cNvPr>
          <p:cNvSpPr>
            <a:spLocks noGrp="1"/>
          </p:cNvSpPr>
          <p:nvPr>
            <p:ph type="title"/>
          </p:nvPr>
        </p:nvSpPr>
        <p:spPr/>
        <p:txBody>
          <a:bodyPr/>
          <a:lstStyle/>
          <a:p>
            <a:r>
              <a:rPr lang="ar-EG" dirty="0"/>
              <a:t>في أحضان آبائنا القديسين </a:t>
            </a:r>
          </a:p>
        </p:txBody>
      </p:sp>
      <p:sp>
        <p:nvSpPr>
          <p:cNvPr id="3" name="Text Placeholder 2">
            <a:extLst>
              <a:ext uri="{FF2B5EF4-FFF2-40B4-BE49-F238E27FC236}">
                <a16:creationId xmlns:a16="http://schemas.microsoft.com/office/drawing/2014/main" id="{E2F9A033-FA3F-4BFD-92EC-307A63016B81}"/>
              </a:ext>
            </a:extLst>
          </p:cNvPr>
          <p:cNvSpPr>
            <a:spLocks noGrp="1"/>
          </p:cNvSpPr>
          <p:nvPr>
            <p:ph type="body" idx="1"/>
          </p:nvPr>
        </p:nvSpPr>
        <p:spPr/>
        <p:txBody>
          <a:bodyPr/>
          <a:lstStyle/>
          <a:p>
            <a:r>
              <a:rPr lang="ar-EG" dirty="0"/>
              <a:t>خين كنف إن نينيوتى إثؤواب</a:t>
            </a:r>
          </a:p>
        </p:txBody>
      </p:sp>
      <p:sp>
        <p:nvSpPr>
          <p:cNvPr id="5" name="Text Placeholder 4">
            <a:extLst>
              <a:ext uri="{FF2B5EF4-FFF2-40B4-BE49-F238E27FC236}">
                <a16:creationId xmlns:a16="http://schemas.microsoft.com/office/drawing/2014/main" id="{E51AB9B6-3C72-472E-BBFC-E1E0D051C2F3}"/>
              </a:ext>
            </a:extLst>
          </p:cNvPr>
          <p:cNvSpPr>
            <a:spLocks noGrp="1"/>
          </p:cNvSpPr>
          <p:nvPr>
            <p:ph type="body" sz="quarter" idx="3"/>
          </p:nvPr>
        </p:nvSpPr>
        <p:spPr/>
        <p:txBody>
          <a:bodyPr/>
          <a:lstStyle/>
          <a:p>
            <a:r>
              <a:rPr lang="en-US" sz="4800" dirty="0"/>
              <a:t>'</a:t>
            </a:r>
            <a:r>
              <a:rPr lang="en-US" sz="4800" dirty="0" err="1"/>
              <a:t>en</a:t>
            </a:r>
            <a:r>
              <a:rPr lang="en-US" sz="4800" dirty="0"/>
              <a:t> </a:t>
            </a:r>
            <a:r>
              <a:rPr lang="en-US" sz="4800" dirty="0" err="1"/>
              <a:t>kenf</a:t>
            </a:r>
            <a:r>
              <a:rPr lang="ar-EG" sz="4800" dirty="0"/>
              <a:t> </a:t>
            </a:r>
            <a:r>
              <a:rPr lang="en-US" sz="4800" dirty="0"/>
              <a:t>`</a:t>
            </a:r>
            <a:r>
              <a:rPr lang="en-US" sz="4800" dirty="0" err="1"/>
              <a:t>nnenio</a:t>
            </a:r>
            <a:r>
              <a:rPr lang="en-US" sz="4800" dirty="0"/>
              <a:t>; e/q/u/</a:t>
            </a:r>
          </a:p>
        </p:txBody>
      </p:sp>
    </p:spTree>
    <p:extLst>
      <p:ext uri="{BB962C8B-B14F-4D97-AF65-F5344CB8AC3E}">
        <p14:creationId xmlns:p14="http://schemas.microsoft.com/office/powerpoint/2010/main" val="4201672572"/>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5D0-2CA3-4DE8-94D1-07E055E59A29}"/>
              </a:ext>
            </a:extLst>
          </p:cNvPr>
          <p:cNvSpPr>
            <a:spLocks noGrp="1"/>
          </p:cNvSpPr>
          <p:nvPr>
            <p:ph type="title"/>
          </p:nvPr>
        </p:nvSpPr>
        <p:spPr/>
        <p:txBody>
          <a:bodyPr>
            <a:normAutofit/>
          </a:bodyPr>
          <a:lstStyle/>
          <a:p>
            <a:r>
              <a:rPr lang="ar-EG" sz="4800" dirty="0"/>
              <a:t>إبراهيم وإسحق و يعقوب </a:t>
            </a:r>
          </a:p>
        </p:txBody>
      </p:sp>
      <p:sp>
        <p:nvSpPr>
          <p:cNvPr id="3" name="Text Placeholder 2">
            <a:extLst>
              <a:ext uri="{FF2B5EF4-FFF2-40B4-BE49-F238E27FC236}">
                <a16:creationId xmlns:a16="http://schemas.microsoft.com/office/drawing/2014/main" id="{F616E9CC-4059-4843-A6E7-D760E5CFF865}"/>
              </a:ext>
            </a:extLst>
          </p:cNvPr>
          <p:cNvSpPr>
            <a:spLocks noGrp="1"/>
          </p:cNvSpPr>
          <p:nvPr>
            <p:ph type="body" idx="1"/>
          </p:nvPr>
        </p:nvSpPr>
        <p:spPr/>
        <p:txBody>
          <a:bodyPr/>
          <a:lstStyle/>
          <a:p>
            <a:r>
              <a:rPr lang="ar-EG" sz="4800" dirty="0"/>
              <a:t>أفراآم نيم إيسآك نيم ياكوب</a:t>
            </a:r>
          </a:p>
        </p:txBody>
      </p:sp>
      <p:sp>
        <p:nvSpPr>
          <p:cNvPr id="5" name="Text Placeholder 4">
            <a:extLst>
              <a:ext uri="{FF2B5EF4-FFF2-40B4-BE49-F238E27FC236}">
                <a16:creationId xmlns:a16="http://schemas.microsoft.com/office/drawing/2014/main" id="{0C175604-F121-44FA-A8AD-DEAFC8F839AF}"/>
              </a:ext>
            </a:extLst>
          </p:cNvPr>
          <p:cNvSpPr>
            <a:spLocks noGrp="1"/>
          </p:cNvSpPr>
          <p:nvPr>
            <p:ph type="body" sz="quarter" idx="3"/>
          </p:nvPr>
        </p:nvSpPr>
        <p:spPr/>
        <p:txBody>
          <a:bodyPr/>
          <a:lstStyle/>
          <a:p>
            <a:r>
              <a:rPr lang="pt-BR" sz="4400" dirty="0"/>
              <a:t>Abraam nem  Icaak</a:t>
            </a:r>
            <a:r>
              <a:rPr lang="ar-EG" sz="4400" dirty="0"/>
              <a:t> </a:t>
            </a:r>
            <a:r>
              <a:rPr lang="pt-BR" sz="4400" dirty="0"/>
              <a:t>nem   Iakwb</a:t>
            </a:r>
          </a:p>
        </p:txBody>
      </p:sp>
    </p:spTree>
    <p:extLst>
      <p:ext uri="{BB962C8B-B14F-4D97-AF65-F5344CB8AC3E}">
        <p14:creationId xmlns:p14="http://schemas.microsoft.com/office/powerpoint/2010/main" val="2023275862"/>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1E67-FF2F-4187-A34C-E1FD1278F4C4}"/>
              </a:ext>
            </a:extLst>
          </p:cNvPr>
          <p:cNvSpPr>
            <a:spLocks noGrp="1"/>
          </p:cNvSpPr>
          <p:nvPr>
            <p:ph type="title"/>
          </p:nvPr>
        </p:nvSpPr>
        <p:spPr/>
        <p:txBody>
          <a:bodyPr>
            <a:normAutofit/>
          </a:bodyPr>
          <a:lstStyle/>
          <a:p>
            <a:r>
              <a:rPr lang="ar-EG" sz="4800" dirty="0"/>
              <a:t>علهم في  موضع خضرة </a:t>
            </a:r>
          </a:p>
        </p:txBody>
      </p:sp>
      <p:sp>
        <p:nvSpPr>
          <p:cNvPr id="3" name="Text Placeholder 2">
            <a:extLst>
              <a:ext uri="{FF2B5EF4-FFF2-40B4-BE49-F238E27FC236}">
                <a16:creationId xmlns:a16="http://schemas.microsoft.com/office/drawing/2014/main" id="{0AEA50E5-5986-4D29-AFC3-DADC586B1058}"/>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شانو شو خين أوما إن إخلو </a:t>
            </a:r>
            <a:endParaRPr lang="ar-EG" sz="4800" dirty="0"/>
          </a:p>
        </p:txBody>
      </p:sp>
      <p:sp>
        <p:nvSpPr>
          <p:cNvPr id="5" name="Text Placeholder 4">
            <a:extLst>
              <a:ext uri="{FF2B5EF4-FFF2-40B4-BE49-F238E27FC236}">
                <a16:creationId xmlns:a16="http://schemas.microsoft.com/office/drawing/2014/main" id="{28872F9D-2882-47D6-A647-143F0F464299}"/>
              </a:ext>
            </a:extLst>
          </p:cNvPr>
          <p:cNvSpPr>
            <a:spLocks noGrp="1"/>
          </p:cNvSpPr>
          <p:nvPr>
            <p:ph type="body" sz="quarter" idx="3"/>
          </p:nvPr>
        </p:nvSpPr>
        <p:spPr/>
        <p:txBody>
          <a:bodyPr/>
          <a:lstStyle/>
          <a:p>
            <a:r>
              <a:rPr lang="pt-BR" sz="4400" dirty="0"/>
              <a:t>}anou]ou 'en ouma `n`xlo`h</a:t>
            </a:r>
          </a:p>
        </p:txBody>
      </p:sp>
    </p:spTree>
    <p:extLst>
      <p:ext uri="{BB962C8B-B14F-4D97-AF65-F5344CB8AC3E}">
        <p14:creationId xmlns:p14="http://schemas.microsoft.com/office/powerpoint/2010/main" val="2452427180"/>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E9F0-5397-4FEF-AEFA-24D5103934DF}"/>
              </a:ext>
            </a:extLst>
          </p:cNvPr>
          <p:cNvSpPr>
            <a:spLocks noGrp="1"/>
          </p:cNvSpPr>
          <p:nvPr>
            <p:ph type="title"/>
          </p:nvPr>
        </p:nvSpPr>
        <p:spPr/>
        <p:txBody>
          <a:bodyPr/>
          <a:lstStyle/>
          <a:p>
            <a:r>
              <a:rPr lang="ar-EG" dirty="0"/>
              <a:t>على ماء الراحة</a:t>
            </a:r>
          </a:p>
        </p:txBody>
      </p:sp>
      <p:sp>
        <p:nvSpPr>
          <p:cNvPr id="3" name="Text Placeholder 2">
            <a:extLst>
              <a:ext uri="{FF2B5EF4-FFF2-40B4-BE49-F238E27FC236}">
                <a16:creationId xmlns:a16="http://schemas.microsoft.com/office/drawing/2014/main" id="{AB044C6E-F86B-4F4F-BFEC-BA81D294AC01}"/>
              </a:ext>
            </a:extLst>
          </p:cNvPr>
          <p:cNvSpPr>
            <a:spLocks noGrp="1"/>
          </p:cNvSpPr>
          <p:nvPr>
            <p:ph type="body" idx="1"/>
          </p:nvPr>
        </p:nvSpPr>
        <p:spPr/>
        <p:txBody>
          <a:bodyPr/>
          <a:lstStyle/>
          <a:p>
            <a:r>
              <a:rPr lang="ar-EG" dirty="0"/>
              <a:t>إي هيجين إفموؤو إنتى إب إمطون</a:t>
            </a:r>
          </a:p>
        </p:txBody>
      </p:sp>
      <p:sp>
        <p:nvSpPr>
          <p:cNvPr id="5" name="Text Placeholder 4">
            <a:extLst>
              <a:ext uri="{FF2B5EF4-FFF2-40B4-BE49-F238E27FC236}">
                <a16:creationId xmlns:a16="http://schemas.microsoft.com/office/drawing/2014/main" id="{3E655CC4-9FB8-4360-B616-F8F108BDCF91}"/>
              </a:ext>
            </a:extLst>
          </p:cNvPr>
          <p:cNvSpPr>
            <a:spLocks noGrp="1"/>
          </p:cNvSpPr>
          <p:nvPr>
            <p:ph type="body" sz="quarter" idx="3"/>
          </p:nvPr>
        </p:nvSpPr>
        <p:spPr/>
        <p:txBody>
          <a:bodyPr/>
          <a:lstStyle/>
          <a:p>
            <a:r>
              <a:rPr lang="en-US" sz="4400" dirty="0"/>
              <a:t>\</a:t>
            </a:r>
            <a:r>
              <a:rPr lang="en-US" sz="4400" dirty="0" err="1"/>
              <a:t>ijen</a:t>
            </a:r>
            <a:r>
              <a:rPr lang="ar-EG" sz="4400" dirty="0"/>
              <a:t> </a:t>
            </a:r>
            <a:r>
              <a:rPr lang="en-US" sz="4400" dirty="0"/>
              <a:t> `</a:t>
            </a:r>
            <a:r>
              <a:rPr lang="en-US" sz="4400" dirty="0" err="1"/>
              <a:t>vmwou</a:t>
            </a:r>
            <a:r>
              <a:rPr lang="en-US" sz="4400" dirty="0"/>
              <a:t> `</a:t>
            </a:r>
            <a:r>
              <a:rPr lang="en-US" sz="4400" dirty="0" err="1"/>
              <a:t>nte</a:t>
            </a:r>
            <a:r>
              <a:rPr lang="en-US" sz="4400" dirty="0"/>
              <a:t> `</a:t>
            </a:r>
            <a:r>
              <a:rPr lang="en-US" sz="4400" dirty="0" err="1"/>
              <a:t>pemton</a:t>
            </a:r>
            <a:endParaRPr lang="en-US" sz="4400" dirty="0"/>
          </a:p>
        </p:txBody>
      </p:sp>
    </p:spTree>
    <p:extLst>
      <p:ext uri="{BB962C8B-B14F-4D97-AF65-F5344CB8AC3E}">
        <p14:creationId xmlns:p14="http://schemas.microsoft.com/office/powerpoint/2010/main" val="1846615538"/>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86C3-3058-459E-B709-CF1B281B5296}"/>
              </a:ext>
            </a:extLst>
          </p:cNvPr>
          <p:cNvSpPr>
            <a:spLocks noGrp="1"/>
          </p:cNvSpPr>
          <p:nvPr>
            <p:ph type="title"/>
          </p:nvPr>
        </p:nvSpPr>
        <p:spPr/>
        <p:txBody>
          <a:bodyPr/>
          <a:lstStyle/>
          <a:p>
            <a:r>
              <a:rPr lang="ar-EG" dirty="0"/>
              <a:t>في فردوس النعيم </a:t>
            </a:r>
          </a:p>
        </p:txBody>
      </p:sp>
      <p:sp>
        <p:nvSpPr>
          <p:cNvPr id="3" name="Text Placeholder 2">
            <a:extLst>
              <a:ext uri="{FF2B5EF4-FFF2-40B4-BE49-F238E27FC236}">
                <a16:creationId xmlns:a16="http://schemas.microsoft.com/office/drawing/2014/main" id="{D02568C8-A051-4A6A-B327-FC0BD4F54997}"/>
              </a:ext>
            </a:extLst>
          </p:cNvPr>
          <p:cNvSpPr>
            <a:spLocks noGrp="1"/>
          </p:cNvSpPr>
          <p:nvPr>
            <p:ph type="body" idx="1"/>
          </p:nvPr>
        </p:nvSpPr>
        <p:spPr/>
        <p:txBody>
          <a:bodyPr/>
          <a:lstStyle/>
          <a:p>
            <a:r>
              <a:rPr lang="ar-EG" dirty="0"/>
              <a:t>خين بى باراذيسوس إنتى إبؤونوف</a:t>
            </a:r>
          </a:p>
        </p:txBody>
      </p:sp>
      <p:sp>
        <p:nvSpPr>
          <p:cNvPr id="5" name="Text Placeholder 4">
            <a:extLst>
              <a:ext uri="{FF2B5EF4-FFF2-40B4-BE49-F238E27FC236}">
                <a16:creationId xmlns:a16="http://schemas.microsoft.com/office/drawing/2014/main" id="{53A6805D-7EB2-4204-965D-822FA38FC393}"/>
              </a:ext>
            </a:extLst>
          </p:cNvPr>
          <p:cNvSpPr>
            <a:spLocks noGrp="1"/>
          </p:cNvSpPr>
          <p:nvPr>
            <p:ph type="body" sz="quarter" idx="3"/>
          </p:nvPr>
        </p:nvSpPr>
        <p:spPr/>
        <p:txBody>
          <a:bodyPr/>
          <a:lstStyle/>
          <a:p>
            <a:r>
              <a:rPr lang="en-US" dirty="0"/>
              <a:t>'</a:t>
            </a:r>
            <a:r>
              <a:rPr lang="en-US" dirty="0" err="1"/>
              <a:t>en</a:t>
            </a:r>
            <a:r>
              <a:rPr lang="ar-EG" dirty="0"/>
              <a:t> </a:t>
            </a:r>
            <a:r>
              <a:rPr lang="en-US" dirty="0" err="1"/>
              <a:t>Piparadicoc</a:t>
            </a:r>
            <a:r>
              <a:rPr lang="ar-EG" dirty="0"/>
              <a:t> </a:t>
            </a:r>
            <a:r>
              <a:rPr lang="en-US" dirty="0"/>
              <a:t> `</a:t>
            </a:r>
            <a:r>
              <a:rPr lang="en-US" dirty="0" err="1"/>
              <a:t>nte</a:t>
            </a:r>
            <a:r>
              <a:rPr lang="en-US" dirty="0"/>
              <a:t> `</a:t>
            </a:r>
            <a:r>
              <a:rPr lang="en-US" dirty="0" err="1"/>
              <a:t>pounof</a:t>
            </a:r>
            <a:endParaRPr lang="en-US" dirty="0"/>
          </a:p>
        </p:txBody>
      </p:sp>
    </p:spTree>
    <p:extLst>
      <p:ext uri="{BB962C8B-B14F-4D97-AF65-F5344CB8AC3E}">
        <p14:creationId xmlns:p14="http://schemas.microsoft.com/office/powerpoint/2010/main" val="3615951643"/>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C5E-A3CB-4A49-BC58-0368DFA8BC4E}"/>
              </a:ext>
            </a:extLst>
          </p:cNvPr>
          <p:cNvSpPr>
            <a:spLocks noGrp="1"/>
          </p:cNvSpPr>
          <p:nvPr>
            <p:ph type="title"/>
          </p:nvPr>
        </p:nvSpPr>
        <p:spPr/>
        <p:txBody>
          <a:bodyPr>
            <a:normAutofit/>
          </a:bodyPr>
          <a:lstStyle/>
          <a:p>
            <a:r>
              <a:rPr lang="ar-EG" sz="4800" dirty="0"/>
              <a:t>الموضع الذي هرب منه</a:t>
            </a:r>
          </a:p>
        </p:txBody>
      </p:sp>
      <p:sp>
        <p:nvSpPr>
          <p:cNvPr id="3" name="Text Placeholder 2">
            <a:extLst>
              <a:ext uri="{FF2B5EF4-FFF2-40B4-BE49-F238E27FC236}">
                <a16:creationId xmlns:a16="http://schemas.microsoft.com/office/drawing/2014/main" id="{62F8CD49-2554-48B8-844D-0384F9D76D55}"/>
              </a:ext>
            </a:extLst>
          </p:cNvPr>
          <p:cNvSpPr>
            <a:spLocks noGrp="1"/>
          </p:cNvSpPr>
          <p:nvPr>
            <p:ph type="body" idx="1"/>
          </p:nvPr>
        </p:nvSpPr>
        <p:spPr/>
        <p:txBody>
          <a:bodyPr/>
          <a:lstStyle/>
          <a:p>
            <a:r>
              <a:rPr lang="ar-EG" sz="4800" dirty="0"/>
              <a:t>بى ما إتاف فوت إيفول إنخيتف</a:t>
            </a:r>
          </a:p>
        </p:txBody>
      </p:sp>
      <p:sp>
        <p:nvSpPr>
          <p:cNvPr id="5" name="Text Placeholder 4">
            <a:extLst>
              <a:ext uri="{FF2B5EF4-FFF2-40B4-BE49-F238E27FC236}">
                <a16:creationId xmlns:a16="http://schemas.microsoft.com/office/drawing/2014/main" id="{02D46BB1-9F61-479F-B297-DCED45B96E9F}"/>
              </a:ext>
            </a:extLst>
          </p:cNvPr>
          <p:cNvSpPr>
            <a:spLocks noGrp="1"/>
          </p:cNvSpPr>
          <p:nvPr>
            <p:ph type="body" sz="quarter" idx="3"/>
          </p:nvPr>
        </p:nvSpPr>
        <p:spPr/>
        <p:txBody>
          <a:bodyPr/>
          <a:lstStyle/>
          <a:p>
            <a:r>
              <a:rPr lang="en-US" sz="4400" dirty="0"/>
              <a:t>Pima</a:t>
            </a:r>
            <a:r>
              <a:rPr lang="ar-EG" sz="4400" dirty="0"/>
              <a:t> </a:t>
            </a:r>
            <a:r>
              <a:rPr lang="en-US" sz="4400" dirty="0"/>
              <a:t> `</a:t>
            </a:r>
            <a:r>
              <a:rPr lang="en-US" sz="4400" dirty="0" err="1"/>
              <a:t>etafvwt</a:t>
            </a:r>
            <a:r>
              <a:rPr lang="ar-EG" sz="4400" dirty="0"/>
              <a:t> </a:t>
            </a:r>
            <a:r>
              <a:rPr lang="en-US" sz="4400" dirty="0"/>
              <a:t> `</a:t>
            </a:r>
            <a:r>
              <a:rPr lang="en-US" sz="4400" dirty="0" err="1"/>
              <a:t>ebol`n'htf</a:t>
            </a:r>
            <a:endParaRPr lang="en-US" sz="4400" dirty="0"/>
          </a:p>
        </p:txBody>
      </p:sp>
    </p:spTree>
    <p:extLst>
      <p:ext uri="{BB962C8B-B14F-4D97-AF65-F5344CB8AC3E}">
        <p14:creationId xmlns:p14="http://schemas.microsoft.com/office/powerpoint/2010/main" val="39532031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يوأنِس: بي نيشتي إم إبروذروموس: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Iwannyc</a:t>
            </a:r>
            <a:r>
              <a:rPr lang="en-US" dirty="0"/>
              <a:t>@ </a:t>
            </a:r>
            <a:r>
              <a:rPr lang="en-US" dirty="0" err="1"/>
              <a:t>pinis</a:t>
            </a:r>
            <a:r>
              <a:rPr lang="en-US" dirty="0"/>
              <a:t>] `</a:t>
            </a:r>
            <a:r>
              <a:rPr lang="en-US" dirty="0" err="1"/>
              <a:t>m`prodromoc</a:t>
            </a:r>
            <a:r>
              <a:rPr lang="en-US" dirty="0"/>
              <a:t>@</a:t>
            </a:r>
          </a:p>
        </p:txBody>
      </p:sp>
      <p:sp>
        <p:nvSpPr>
          <p:cNvPr id="2" name="Title 1"/>
          <p:cNvSpPr>
            <a:spLocks noGrp="1"/>
          </p:cNvSpPr>
          <p:nvPr>
            <p:ph type="title"/>
          </p:nvPr>
        </p:nvSpPr>
        <p:spPr/>
        <p:txBody>
          <a:bodyPr/>
          <a:lstStyle/>
          <a:p>
            <a:r>
              <a:rPr lang="ar-EG" dirty="0"/>
              <a:t>السلام ليوحنا، السابق العظيم،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2090540373"/>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5FA-C097-4E87-99E1-2A8CB38CC38B}"/>
              </a:ext>
            </a:extLst>
          </p:cNvPr>
          <p:cNvSpPr>
            <a:spLocks noGrp="1"/>
          </p:cNvSpPr>
          <p:nvPr>
            <p:ph type="title"/>
          </p:nvPr>
        </p:nvSpPr>
        <p:spPr/>
        <p:txBody>
          <a:bodyPr/>
          <a:lstStyle/>
          <a:p>
            <a:r>
              <a:rPr lang="ar-EG" dirty="0"/>
              <a:t>الحزن والكآبة والتنهد</a:t>
            </a:r>
          </a:p>
        </p:txBody>
      </p:sp>
      <p:sp>
        <p:nvSpPr>
          <p:cNvPr id="3" name="Text Placeholder 2">
            <a:extLst>
              <a:ext uri="{FF2B5EF4-FFF2-40B4-BE49-F238E27FC236}">
                <a16:creationId xmlns:a16="http://schemas.microsoft.com/office/drawing/2014/main" id="{642614B1-8A01-4EE8-9222-CB9AD9DD0E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إنجى بى إمكاه إنهيت نيم تى ليبى نيم بى فياهوم </a:t>
            </a:r>
            <a:endParaRPr lang="ar-EG" sz="8000" dirty="0"/>
          </a:p>
        </p:txBody>
      </p:sp>
      <p:sp>
        <p:nvSpPr>
          <p:cNvPr id="5" name="Text Placeholder 4">
            <a:extLst>
              <a:ext uri="{FF2B5EF4-FFF2-40B4-BE49-F238E27FC236}">
                <a16:creationId xmlns:a16="http://schemas.microsoft.com/office/drawing/2014/main" id="{93D4B652-ABA2-49D5-A696-CD10AE7329E9}"/>
              </a:ext>
            </a:extLst>
          </p:cNvPr>
          <p:cNvSpPr>
            <a:spLocks noGrp="1"/>
          </p:cNvSpPr>
          <p:nvPr>
            <p:ph type="body" sz="quarter" idx="3"/>
          </p:nvPr>
        </p:nvSpPr>
        <p:spPr/>
        <p:txBody>
          <a:bodyPr/>
          <a:lstStyle/>
          <a:p>
            <a:r>
              <a:rPr lang="pt-BR" dirty="0"/>
              <a:t>`nje  pi`mka\  `n\ht nem ;luph nem pifi`a\om</a:t>
            </a:r>
          </a:p>
        </p:txBody>
      </p:sp>
    </p:spTree>
    <p:extLst>
      <p:ext uri="{BB962C8B-B14F-4D97-AF65-F5344CB8AC3E}">
        <p14:creationId xmlns:p14="http://schemas.microsoft.com/office/powerpoint/2010/main" val="1325979894"/>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462A-F6E6-48D6-A73D-2D3C9826E6D0}"/>
              </a:ext>
            </a:extLst>
          </p:cNvPr>
          <p:cNvSpPr>
            <a:spLocks noGrp="1"/>
          </p:cNvSpPr>
          <p:nvPr>
            <p:ph type="title"/>
          </p:nvPr>
        </p:nvSpPr>
        <p:spPr/>
        <p:txBody>
          <a:bodyPr/>
          <a:lstStyle/>
          <a:p>
            <a:r>
              <a:rPr lang="ar-EG" dirty="0"/>
              <a:t>في نور قديسيك</a:t>
            </a:r>
          </a:p>
        </p:txBody>
      </p:sp>
      <p:sp>
        <p:nvSpPr>
          <p:cNvPr id="3" name="Text Placeholder 2">
            <a:extLst>
              <a:ext uri="{FF2B5EF4-FFF2-40B4-BE49-F238E27FC236}">
                <a16:creationId xmlns:a16="http://schemas.microsoft.com/office/drawing/2014/main" id="{A750523F-9E18-4C89-A7D8-B27FFA29A6C9}"/>
              </a:ext>
            </a:extLst>
          </p:cNvPr>
          <p:cNvSpPr>
            <a:spLocks noGrp="1"/>
          </p:cNvSpPr>
          <p:nvPr>
            <p:ph type="body" idx="1"/>
          </p:nvPr>
        </p:nvSpPr>
        <p:spPr/>
        <p:txBody>
          <a:bodyPr/>
          <a:lstStyle/>
          <a:p>
            <a:r>
              <a:rPr lang="ar-EG" dirty="0"/>
              <a:t>خين إفئو أوينى إنتى نبى إثؤواب إنتاك</a:t>
            </a:r>
          </a:p>
        </p:txBody>
      </p:sp>
      <p:sp>
        <p:nvSpPr>
          <p:cNvPr id="5" name="Text Placeholder 4">
            <a:extLst>
              <a:ext uri="{FF2B5EF4-FFF2-40B4-BE49-F238E27FC236}">
                <a16:creationId xmlns:a16="http://schemas.microsoft.com/office/drawing/2014/main" id="{0B86D346-DDDC-4EED-ABDE-87408D0482EE}"/>
              </a:ext>
            </a:extLst>
          </p:cNvPr>
          <p:cNvSpPr>
            <a:spLocks noGrp="1"/>
          </p:cNvSpPr>
          <p:nvPr>
            <p:ph type="body" sz="quarter" idx="3"/>
          </p:nvPr>
        </p:nvSpPr>
        <p:spPr/>
        <p:txBody>
          <a:bodyPr/>
          <a:lstStyle/>
          <a:p>
            <a:r>
              <a:rPr lang="en-US" dirty="0"/>
              <a:t>'</a:t>
            </a:r>
            <a:r>
              <a:rPr lang="en-US" dirty="0" err="1"/>
              <a:t>en</a:t>
            </a:r>
            <a:r>
              <a:rPr lang="en-US" dirty="0"/>
              <a:t>   `</a:t>
            </a:r>
            <a:r>
              <a:rPr lang="en-US" dirty="0" err="1"/>
              <a:t>vouwini</a:t>
            </a:r>
            <a:r>
              <a:rPr lang="ar-EG" dirty="0"/>
              <a:t> </a:t>
            </a:r>
            <a:r>
              <a:rPr lang="en-US" dirty="0"/>
              <a:t>`</a:t>
            </a:r>
            <a:r>
              <a:rPr lang="en-US" dirty="0" err="1"/>
              <a:t>nte</a:t>
            </a:r>
            <a:r>
              <a:rPr lang="ar-EG" dirty="0"/>
              <a:t> </a:t>
            </a:r>
            <a:r>
              <a:rPr lang="en-US" dirty="0" err="1"/>
              <a:t>nh`eqouab</a:t>
            </a:r>
            <a:r>
              <a:rPr lang="ar-EG" dirty="0"/>
              <a:t> </a:t>
            </a:r>
            <a:r>
              <a:rPr lang="en-US" dirty="0"/>
              <a:t> `</a:t>
            </a:r>
            <a:r>
              <a:rPr lang="en-US" dirty="0" err="1"/>
              <a:t>ntak</a:t>
            </a:r>
            <a:endParaRPr lang="en-US" dirty="0"/>
          </a:p>
        </p:txBody>
      </p:sp>
    </p:spTree>
    <p:extLst>
      <p:ext uri="{BB962C8B-B14F-4D97-AF65-F5344CB8AC3E}">
        <p14:creationId xmlns:p14="http://schemas.microsoft.com/office/powerpoint/2010/main" val="3036401389"/>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9342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6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A06CA1E-4A9A-49FF-956B-8914206F5120}"/>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أقم أجسادهم في اليوم الذي رسمته </a:t>
            </a:r>
            <a:endParaRPr lang="ar-EG" sz="7200" b="1" kern="1200" dirty="0">
              <a:solidFill>
                <a:schemeClr val="bg1"/>
              </a:solidFill>
              <a:latin typeface="+mn-lt"/>
              <a:ea typeface="+mn-ea"/>
              <a:cs typeface="+mj-cs"/>
            </a:endParaRPr>
          </a:p>
        </p:txBody>
      </p:sp>
      <p:sp>
        <p:nvSpPr>
          <p:cNvPr id="3" name="Text Placeholder 2">
            <a:extLst>
              <a:ext uri="{FF2B5EF4-FFF2-40B4-BE49-F238E27FC236}">
                <a16:creationId xmlns:a16="http://schemas.microsoft.com/office/drawing/2014/main" id="{BCCDCB8A-65A1-4157-8CE1-3BCBCF7E4212}"/>
              </a:ext>
            </a:extLst>
          </p:cNvPr>
          <p:cNvSpPr>
            <a:spLocks noGrp="1"/>
          </p:cNvSpPr>
          <p:nvPr>
            <p:ph type="body" idx="1"/>
          </p:nvPr>
        </p:nvSpPr>
        <p:spPr/>
        <p:txBody>
          <a:bodyPr/>
          <a:lstStyle/>
          <a:p>
            <a:r>
              <a:rPr lang="ar-EG" sz="3600" dirty="0"/>
              <a:t>إكئيطونوس إنتو كيساركس خين بى إيهوؤو إيتاك شاشف</a:t>
            </a:r>
          </a:p>
        </p:txBody>
      </p:sp>
      <p:sp>
        <p:nvSpPr>
          <p:cNvPr id="5" name="Text Placeholder 4">
            <a:extLst>
              <a:ext uri="{FF2B5EF4-FFF2-40B4-BE49-F238E27FC236}">
                <a16:creationId xmlns:a16="http://schemas.microsoft.com/office/drawing/2014/main" id="{513675B6-1393-403F-A9D3-DC3D1D5D8A09}"/>
              </a:ext>
            </a:extLst>
          </p:cNvPr>
          <p:cNvSpPr>
            <a:spLocks noGrp="1"/>
          </p:cNvSpPr>
          <p:nvPr>
            <p:ph type="body" sz="quarter" idx="3"/>
          </p:nvPr>
        </p:nvSpPr>
        <p:spPr/>
        <p:txBody>
          <a:bodyPr/>
          <a:lstStyle/>
          <a:p>
            <a:r>
              <a:rPr lang="en-US" sz="3600" dirty="0" err="1"/>
              <a:t>Ek`etounoc</a:t>
            </a:r>
            <a:r>
              <a:rPr lang="en-US" sz="3600" dirty="0"/>
              <a:t> `</a:t>
            </a:r>
            <a:r>
              <a:rPr lang="en-US" sz="3600" dirty="0" err="1"/>
              <a:t>ntoukecar</a:t>
            </a:r>
            <a:r>
              <a:rPr lang="en-US" sz="3600" dirty="0"/>
              <a:t>[ ‘</a:t>
            </a:r>
            <a:r>
              <a:rPr lang="en-US" sz="3600" dirty="0" err="1"/>
              <a:t>en</a:t>
            </a:r>
            <a:r>
              <a:rPr lang="ar-EG" sz="3600" dirty="0"/>
              <a:t> </a:t>
            </a:r>
            <a:r>
              <a:rPr lang="en-US" sz="3600" dirty="0" err="1"/>
              <a:t>pi`e</a:t>
            </a:r>
            <a:r>
              <a:rPr lang="en-US" sz="3600" dirty="0"/>
              <a:t>\</a:t>
            </a:r>
            <a:r>
              <a:rPr lang="en-US" sz="3600" dirty="0" err="1"/>
              <a:t>oou</a:t>
            </a:r>
            <a:r>
              <a:rPr lang="ar-EG" sz="3600" dirty="0"/>
              <a:t> </a:t>
            </a:r>
            <a:r>
              <a:rPr lang="en-US" sz="3600" dirty="0"/>
              <a:t> `</a:t>
            </a:r>
            <a:r>
              <a:rPr lang="en-US" sz="3600" dirty="0" err="1"/>
              <a:t>etakqa</a:t>
            </a:r>
            <a:r>
              <a:rPr lang="en-US" sz="3600" dirty="0"/>
              <a:t>]f</a:t>
            </a:r>
          </a:p>
        </p:txBody>
      </p:sp>
    </p:spTree>
    <p:extLst>
      <p:ext uri="{BB962C8B-B14F-4D97-AF65-F5344CB8AC3E}">
        <p14:creationId xmlns:p14="http://schemas.microsoft.com/office/powerpoint/2010/main" val="2909379295"/>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5229-85DB-454E-AFD2-7EE7F754646D}"/>
              </a:ext>
            </a:extLst>
          </p:cNvPr>
          <p:cNvSpPr>
            <a:spLocks noGrp="1"/>
          </p:cNvSpPr>
          <p:nvPr>
            <p:ph type="title"/>
          </p:nvPr>
        </p:nvSpPr>
        <p:spPr/>
        <p:txBody>
          <a:bodyPr/>
          <a:lstStyle/>
          <a:p>
            <a:r>
              <a:rPr lang="ar-EG" dirty="0"/>
              <a:t>كمواعيدك الحقيقية غير الكاذبة</a:t>
            </a:r>
          </a:p>
        </p:txBody>
      </p:sp>
      <p:sp>
        <p:nvSpPr>
          <p:cNvPr id="3" name="Text Placeholder 2">
            <a:extLst>
              <a:ext uri="{FF2B5EF4-FFF2-40B4-BE49-F238E27FC236}">
                <a16:creationId xmlns:a16="http://schemas.microsoft.com/office/drawing/2014/main" id="{259AE8B4-7F32-473B-B331-93AC34DD1B8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كاطا نيك إب إنجيليا إممى أووه إن أتمثينوج</a:t>
            </a:r>
            <a:endParaRPr lang="ar-EG" sz="7200" b="1" dirty="0">
              <a:cs typeface="+mj-cs"/>
            </a:endParaRPr>
          </a:p>
        </p:txBody>
      </p:sp>
      <p:sp>
        <p:nvSpPr>
          <p:cNvPr id="5" name="Text Placeholder 4">
            <a:extLst>
              <a:ext uri="{FF2B5EF4-FFF2-40B4-BE49-F238E27FC236}">
                <a16:creationId xmlns:a16="http://schemas.microsoft.com/office/drawing/2014/main" id="{A33277B0-3F9C-4A3C-9D82-AF4CE21D1313}"/>
              </a:ext>
            </a:extLst>
          </p:cNvPr>
          <p:cNvSpPr>
            <a:spLocks noGrp="1"/>
          </p:cNvSpPr>
          <p:nvPr>
            <p:ph type="body" sz="quarter" idx="3"/>
          </p:nvPr>
        </p:nvSpPr>
        <p:spPr/>
        <p:txBody>
          <a:bodyPr/>
          <a:lstStyle/>
          <a:p>
            <a:r>
              <a:rPr lang="en-US" dirty="0"/>
              <a:t>kata </a:t>
            </a:r>
            <a:r>
              <a:rPr lang="en-US" dirty="0" err="1"/>
              <a:t>nek`epaggeli`a</a:t>
            </a:r>
            <a:r>
              <a:rPr lang="en-US" dirty="0"/>
              <a:t> `</a:t>
            </a:r>
            <a:r>
              <a:rPr lang="en-US" dirty="0" err="1"/>
              <a:t>mmhi</a:t>
            </a:r>
            <a:r>
              <a:rPr lang="en-US" dirty="0"/>
              <a:t> </a:t>
            </a:r>
            <a:r>
              <a:rPr lang="en-US" dirty="0" err="1"/>
              <a:t>ouo</a:t>
            </a:r>
            <a:r>
              <a:rPr lang="en-US" dirty="0"/>
              <a:t>\ `</a:t>
            </a:r>
            <a:r>
              <a:rPr lang="en-US" dirty="0" err="1"/>
              <a:t>natmeqnouj</a:t>
            </a:r>
            <a:endParaRPr lang="en-US" dirty="0"/>
          </a:p>
        </p:txBody>
      </p:sp>
    </p:spTree>
    <p:extLst>
      <p:ext uri="{BB962C8B-B14F-4D97-AF65-F5344CB8AC3E}">
        <p14:creationId xmlns:p14="http://schemas.microsoft.com/office/powerpoint/2010/main" val="1260037227"/>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628E-3D34-47CC-8EA4-7C51C3D13E1D}"/>
              </a:ext>
            </a:extLst>
          </p:cNvPr>
          <p:cNvSpPr>
            <a:spLocks noGrp="1"/>
          </p:cNvSpPr>
          <p:nvPr>
            <p:ph type="title"/>
          </p:nvPr>
        </p:nvSpPr>
        <p:spPr/>
        <p:txBody>
          <a:bodyPr/>
          <a:lstStyle/>
          <a:p>
            <a:r>
              <a:rPr lang="ar-EG" dirty="0"/>
              <a:t>هب لهم خيرات مواعيدك</a:t>
            </a:r>
          </a:p>
        </p:txBody>
      </p:sp>
      <p:sp>
        <p:nvSpPr>
          <p:cNvPr id="3" name="Text Placeholder 2">
            <a:extLst>
              <a:ext uri="{FF2B5EF4-FFF2-40B4-BE49-F238E27FC236}">
                <a16:creationId xmlns:a16="http://schemas.microsoft.com/office/drawing/2014/main" id="{78C14B06-2899-4333-8AB8-9A1F938904ED}"/>
              </a:ext>
            </a:extLst>
          </p:cNvPr>
          <p:cNvSpPr>
            <a:spLocks noGrp="1"/>
          </p:cNvSpPr>
          <p:nvPr>
            <p:ph type="body" idx="1"/>
          </p:nvPr>
        </p:nvSpPr>
        <p:spPr/>
        <p:txBody>
          <a:bodyPr/>
          <a:lstStyle/>
          <a:p>
            <a:r>
              <a:rPr lang="ar-EG" sz="3600" dirty="0"/>
              <a:t> إكئى إرخاريزستى نؤو إن نى آغاثون إنتى نيك إب أنجيليا </a:t>
            </a:r>
          </a:p>
        </p:txBody>
      </p:sp>
      <p:sp>
        <p:nvSpPr>
          <p:cNvPr id="5" name="Text Placeholder 4">
            <a:extLst>
              <a:ext uri="{FF2B5EF4-FFF2-40B4-BE49-F238E27FC236}">
                <a16:creationId xmlns:a16="http://schemas.microsoft.com/office/drawing/2014/main" id="{83CE3017-49E1-416B-BDC2-3C1CBE575F3E}"/>
              </a:ext>
            </a:extLst>
          </p:cNvPr>
          <p:cNvSpPr>
            <a:spLocks noGrp="1"/>
          </p:cNvSpPr>
          <p:nvPr>
            <p:ph type="body" sz="quarter" idx="3"/>
          </p:nvPr>
        </p:nvSpPr>
        <p:spPr/>
        <p:txBody>
          <a:bodyPr/>
          <a:lstStyle/>
          <a:p>
            <a:r>
              <a:rPr lang="en-US" sz="3600" dirty="0" err="1"/>
              <a:t>Ek`eerxarizecqe</a:t>
            </a:r>
            <a:r>
              <a:rPr lang="en-US" sz="3600" dirty="0"/>
              <a:t> </a:t>
            </a:r>
            <a:r>
              <a:rPr lang="en-US" sz="3600" dirty="0" err="1"/>
              <a:t>nwou</a:t>
            </a:r>
            <a:r>
              <a:rPr lang="en-US" sz="3600" dirty="0"/>
              <a:t> `</a:t>
            </a:r>
            <a:r>
              <a:rPr lang="en-US" sz="3600" dirty="0" err="1"/>
              <a:t>nni`agaqon</a:t>
            </a:r>
            <a:r>
              <a:rPr lang="en-US" sz="3600" dirty="0"/>
              <a:t> `</a:t>
            </a:r>
            <a:r>
              <a:rPr lang="en-US" sz="3600" dirty="0" err="1"/>
              <a:t>nte</a:t>
            </a:r>
            <a:r>
              <a:rPr lang="en-US" sz="3600" dirty="0"/>
              <a:t> </a:t>
            </a:r>
            <a:r>
              <a:rPr lang="en-US" sz="3600" dirty="0" err="1"/>
              <a:t>nek`epaggeli`a</a:t>
            </a:r>
            <a:endParaRPr lang="en-US" sz="3600" dirty="0"/>
          </a:p>
        </p:txBody>
      </p:sp>
    </p:spTree>
    <p:extLst>
      <p:ext uri="{BB962C8B-B14F-4D97-AF65-F5344CB8AC3E}">
        <p14:creationId xmlns:p14="http://schemas.microsoft.com/office/powerpoint/2010/main" val="3700656878"/>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55BD-298D-4D21-B8F4-EB8FECA05AB8}"/>
              </a:ext>
            </a:extLst>
          </p:cNvPr>
          <p:cNvSpPr>
            <a:spLocks noGrp="1"/>
          </p:cNvSpPr>
          <p:nvPr>
            <p:ph type="title"/>
          </p:nvPr>
        </p:nvSpPr>
        <p:spPr/>
        <p:txBody>
          <a:bodyPr/>
          <a:lstStyle/>
          <a:p>
            <a:r>
              <a:rPr lang="ar-EG" dirty="0"/>
              <a:t>ما لم تره عين</a:t>
            </a:r>
          </a:p>
        </p:txBody>
      </p:sp>
      <p:sp>
        <p:nvSpPr>
          <p:cNvPr id="3" name="Text Placeholder 2">
            <a:extLst>
              <a:ext uri="{FF2B5EF4-FFF2-40B4-BE49-F238E27FC236}">
                <a16:creationId xmlns:a16="http://schemas.microsoft.com/office/drawing/2014/main" id="{A65DD96B-FD36-4765-81EA-B934355E46D9}"/>
              </a:ext>
            </a:extLst>
          </p:cNvPr>
          <p:cNvSpPr>
            <a:spLocks noGrp="1"/>
          </p:cNvSpPr>
          <p:nvPr>
            <p:ph type="body" idx="1"/>
          </p:nvPr>
        </p:nvSpPr>
        <p:spPr/>
        <p:txBody>
          <a:bodyPr/>
          <a:lstStyle/>
          <a:p>
            <a:r>
              <a:rPr lang="ar-EG" dirty="0"/>
              <a:t>نى إيتى إمبى فال ناف إيروؤ</a:t>
            </a:r>
          </a:p>
        </p:txBody>
      </p:sp>
      <p:sp>
        <p:nvSpPr>
          <p:cNvPr id="5" name="Text Placeholder 4">
            <a:extLst>
              <a:ext uri="{FF2B5EF4-FFF2-40B4-BE49-F238E27FC236}">
                <a16:creationId xmlns:a16="http://schemas.microsoft.com/office/drawing/2014/main" id="{7EF6FDFF-7531-4F63-8EBA-0B224F1D5E8E}"/>
              </a:ext>
            </a:extLst>
          </p:cNvPr>
          <p:cNvSpPr>
            <a:spLocks noGrp="1"/>
          </p:cNvSpPr>
          <p:nvPr>
            <p:ph type="body" sz="quarter" idx="3"/>
          </p:nvPr>
        </p:nvSpPr>
        <p:spPr/>
        <p:txBody>
          <a:bodyPr/>
          <a:lstStyle/>
          <a:p>
            <a:r>
              <a:rPr lang="de-DE" sz="4800" dirty="0"/>
              <a:t>nh`ete `mpe bal nau `erwou</a:t>
            </a:r>
          </a:p>
        </p:txBody>
      </p:sp>
    </p:spTree>
    <p:extLst>
      <p:ext uri="{BB962C8B-B14F-4D97-AF65-F5344CB8AC3E}">
        <p14:creationId xmlns:p14="http://schemas.microsoft.com/office/powerpoint/2010/main" val="1396485877"/>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28B9-7F72-4642-8821-8C45167B6883}"/>
              </a:ext>
            </a:extLst>
          </p:cNvPr>
          <p:cNvSpPr>
            <a:spLocks noGrp="1"/>
          </p:cNvSpPr>
          <p:nvPr>
            <p:ph type="title"/>
          </p:nvPr>
        </p:nvSpPr>
        <p:spPr/>
        <p:txBody>
          <a:bodyPr>
            <a:normAutofit/>
          </a:bodyPr>
          <a:lstStyle/>
          <a:p>
            <a:r>
              <a:rPr lang="ar-EG" sz="4800" dirty="0"/>
              <a:t>ولم تسمع به أذن</a:t>
            </a:r>
          </a:p>
        </p:txBody>
      </p:sp>
      <p:sp>
        <p:nvSpPr>
          <p:cNvPr id="3" name="Text Placeholder 2">
            <a:extLst>
              <a:ext uri="{FF2B5EF4-FFF2-40B4-BE49-F238E27FC236}">
                <a16:creationId xmlns:a16="http://schemas.microsoft.com/office/drawing/2014/main" id="{6F1337BF-5AF6-4998-8A9F-948DA71BF126}"/>
              </a:ext>
            </a:extLst>
          </p:cNvPr>
          <p:cNvSpPr>
            <a:spLocks noGrp="1"/>
          </p:cNvSpPr>
          <p:nvPr>
            <p:ph type="body" idx="1"/>
          </p:nvPr>
        </p:nvSpPr>
        <p:spPr/>
        <p:txBody>
          <a:bodyPr/>
          <a:lstStyle/>
          <a:p>
            <a:r>
              <a:rPr lang="ar-EG" sz="4800" dirty="0"/>
              <a:t>أوذى إمبى ماشج سوثمو </a:t>
            </a:r>
          </a:p>
        </p:txBody>
      </p:sp>
      <p:sp>
        <p:nvSpPr>
          <p:cNvPr id="5" name="Text Placeholder 4">
            <a:extLst>
              <a:ext uri="{FF2B5EF4-FFF2-40B4-BE49-F238E27FC236}">
                <a16:creationId xmlns:a16="http://schemas.microsoft.com/office/drawing/2014/main" id="{5A018D78-10F8-4256-98E7-7E80348EAB03}"/>
              </a:ext>
            </a:extLst>
          </p:cNvPr>
          <p:cNvSpPr>
            <a:spLocks noGrp="1"/>
          </p:cNvSpPr>
          <p:nvPr>
            <p:ph type="body" sz="quarter" idx="3"/>
          </p:nvPr>
        </p:nvSpPr>
        <p:spPr/>
        <p:txBody>
          <a:bodyPr/>
          <a:lstStyle/>
          <a:p>
            <a:r>
              <a:rPr lang="en-US" sz="4400" dirty="0" err="1"/>
              <a:t>oude</a:t>
            </a:r>
            <a:r>
              <a:rPr lang="en-US" sz="4400" dirty="0"/>
              <a:t> `</a:t>
            </a:r>
            <a:r>
              <a:rPr lang="en-US" sz="4400" dirty="0" err="1"/>
              <a:t>mpe</a:t>
            </a:r>
            <a:r>
              <a:rPr lang="en-US" sz="4400" dirty="0"/>
              <a:t> ma]j </a:t>
            </a:r>
            <a:r>
              <a:rPr lang="en-US" sz="4400" dirty="0" err="1"/>
              <a:t>coqmou</a:t>
            </a:r>
            <a:endParaRPr lang="en-US" sz="4400" dirty="0"/>
          </a:p>
        </p:txBody>
      </p:sp>
    </p:spTree>
    <p:extLst>
      <p:ext uri="{BB962C8B-B14F-4D97-AF65-F5344CB8AC3E}">
        <p14:creationId xmlns:p14="http://schemas.microsoft.com/office/powerpoint/2010/main" val="4189444979"/>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B002-0993-41F3-8017-6B0982C350D0}"/>
              </a:ext>
            </a:extLst>
          </p:cNvPr>
          <p:cNvSpPr>
            <a:spLocks noGrp="1"/>
          </p:cNvSpPr>
          <p:nvPr>
            <p:ph type="title"/>
          </p:nvPr>
        </p:nvSpPr>
        <p:spPr/>
        <p:txBody>
          <a:bodyPr/>
          <a:lstStyle/>
          <a:p>
            <a:r>
              <a:rPr lang="ar-EG" dirty="0"/>
              <a:t>ولم يخطر علي قلب بشر</a:t>
            </a:r>
          </a:p>
        </p:txBody>
      </p:sp>
      <p:sp>
        <p:nvSpPr>
          <p:cNvPr id="3" name="Text Placeholder 2">
            <a:extLst>
              <a:ext uri="{FF2B5EF4-FFF2-40B4-BE49-F238E27FC236}">
                <a16:creationId xmlns:a16="http://schemas.microsoft.com/office/drawing/2014/main" id="{D88F2E10-EEB4-4E05-8779-AFD27FBA83D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إمبو إى إهرى إيجين إبهيت إن رومى</a:t>
            </a:r>
            <a:endParaRPr lang="ar-EG" sz="4400" b="1" dirty="0">
              <a:cs typeface="+mj-cs"/>
            </a:endParaRPr>
          </a:p>
        </p:txBody>
      </p:sp>
      <p:sp>
        <p:nvSpPr>
          <p:cNvPr id="5" name="Text Placeholder 4">
            <a:extLst>
              <a:ext uri="{FF2B5EF4-FFF2-40B4-BE49-F238E27FC236}">
                <a16:creationId xmlns:a16="http://schemas.microsoft.com/office/drawing/2014/main" id="{4D38D225-BC6D-4BE6-93D6-39934B3A9D3F}"/>
              </a:ext>
            </a:extLst>
          </p:cNvPr>
          <p:cNvSpPr>
            <a:spLocks noGrp="1"/>
          </p:cNvSpPr>
          <p:nvPr>
            <p:ph type="body" sz="quarter" idx="3"/>
          </p:nvPr>
        </p:nvSpPr>
        <p:spPr/>
        <p:txBody>
          <a:bodyPr/>
          <a:lstStyle/>
          <a:p>
            <a:r>
              <a:rPr lang="en-US" dirty="0" err="1"/>
              <a:t>oude</a:t>
            </a:r>
            <a:r>
              <a:rPr lang="en-US" dirty="0"/>
              <a:t> `</a:t>
            </a:r>
            <a:r>
              <a:rPr lang="en-US" dirty="0" err="1"/>
              <a:t>mpou`i</a:t>
            </a:r>
            <a:r>
              <a:rPr lang="en-US" dirty="0"/>
              <a:t> `e`\</a:t>
            </a:r>
            <a:r>
              <a:rPr lang="en-US" dirty="0" err="1"/>
              <a:t>rhi</a:t>
            </a:r>
            <a:r>
              <a:rPr lang="en-US" dirty="0"/>
              <a:t> `</a:t>
            </a:r>
            <a:r>
              <a:rPr lang="en-US" dirty="0" err="1"/>
              <a:t>ejen</a:t>
            </a:r>
            <a:r>
              <a:rPr lang="en-US" dirty="0"/>
              <a:t> `p\</a:t>
            </a:r>
            <a:r>
              <a:rPr lang="en-US" dirty="0" err="1"/>
              <a:t>ht</a:t>
            </a:r>
            <a:r>
              <a:rPr lang="en-US" dirty="0"/>
              <a:t> `</a:t>
            </a:r>
            <a:r>
              <a:rPr lang="en-US" dirty="0" err="1"/>
              <a:t>nrwmi</a:t>
            </a:r>
            <a:endParaRPr lang="en-US" dirty="0"/>
          </a:p>
        </p:txBody>
      </p:sp>
    </p:spTree>
    <p:extLst>
      <p:ext uri="{BB962C8B-B14F-4D97-AF65-F5344CB8AC3E}">
        <p14:creationId xmlns:p14="http://schemas.microsoft.com/office/powerpoint/2010/main" val="2645159762"/>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C2F9-F593-4261-98B6-99E25AF23156}"/>
              </a:ext>
            </a:extLst>
          </p:cNvPr>
          <p:cNvSpPr>
            <a:spLocks noGrp="1"/>
          </p:cNvSpPr>
          <p:nvPr>
            <p:ph type="title"/>
          </p:nvPr>
        </p:nvSpPr>
        <p:spPr/>
        <p:txBody>
          <a:bodyPr/>
          <a:lstStyle/>
          <a:p>
            <a:r>
              <a:rPr lang="ar-EG" dirty="0"/>
              <a:t>ما أعددته يا الله لمحبي اسمك القدوس</a:t>
            </a:r>
          </a:p>
        </p:txBody>
      </p:sp>
      <p:sp>
        <p:nvSpPr>
          <p:cNvPr id="3" name="Text Placeholder 2">
            <a:extLst>
              <a:ext uri="{FF2B5EF4-FFF2-40B4-BE49-F238E27FC236}">
                <a16:creationId xmlns:a16="http://schemas.microsoft.com/office/drawing/2014/main" id="{08498BB5-44EF-4791-BB90-B4410C3F0D61}"/>
              </a:ext>
            </a:extLst>
          </p:cNvPr>
          <p:cNvSpPr>
            <a:spLocks noGrp="1"/>
          </p:cNvSpPr>
          <p:nvPr>
            <p:ph type="body" idx="1"/>
          </p:nvPr>
        </p:nvSpPr>
        <p:spPr/>
        <p:txBody>
          <a:bodyPr/>
          <a:lstStyle/>
          <a:p>
            <a:r>
              <a:rPr lang="ar-EG" sz="4000" dirty="0"/>
              <a:t>نى إيتاك سيفطوطو إفنوتى إن نيئثمى إم بيكران إثوواب</a:t>
            </a:r>
          </a:p>
        </p:txBody>
      </p:sp>
      <p:sp>
        <p:nvSpPr>
          <p:cNvPr id="5" name="Text Placeholder 4">
            <a:extLst>
              <a:ext uri="{FF2B5EF4-FFF2-40B4-BE49-F238E27FC236}">
                <a16:creationId xmlns:a16="http://schemas.microsoft.com/office/drawing/2014/main" id="{93F714DB-9AFC-42E7-A813-022CCB3581CB}"/>
              </a:ext>
            </a:extLst>
          </p:cNvPr>
          <p:cNvSpPr>
            <a:spLocks noGrp="1"/>
          </p:cNvSpPr>
          <p:nvPr>
            <p:ph type="body" sz="quarter" idx="3"/>
          </p:nvPr>
        </p:nvSpPr>
        <p:spPr/>
        <p:txBody>
          <a:bodyPr/>
          <a:lstStyle/>
          <a:p>
            <a:r>
              <a:rPr lang="en-US" sz="3600" dirty="0" err="1"/>
              <a:t>Nh`etakcebtwtou</a:t>
            </a:r>
            <a:r>
              <a:rPr lang="en-US" sz="3600" dirty="0"/>
              <a:t> V;</a:t>
            </a:r>
            <a:r>
              <a:rPr lang="ar-EG" sz="3600" dirty="0"/>
              <a:t> </a:t>
            </a:r>
            <a:r>
              <a:rPr lang="en-US" sz="3600" dirty="0"/>
              <a:t>`</a:t>
            </a:r>
            <a:r>
              <a:rPr lang="en-US" sz="3600" dirty="0" err="1"/>
              <a:t>nnheqmei</a:t>
            </a:r>
            <a:r>
              <a:rPr lang="ar-EG" sz="3600" dirty="0"/>
              <a:t> </a:t>
            </a:r>
            <a:r>
              <a:rPr lang="en-US" sz="3600" dirty="0"/>
              <a:t> `</a:t>
            </a:r>
            <a:r>
              <a:rPr lang="en-US" sz="3600" dirty="0" err="1"/>
              <a:t>mpekran</a:t>
            </a:r>
            <a:r>
              <a:rPr lang="en-US" sz="3600" dirty="0"/>
              <a:t>  `</a:t>
            </a:r>
            <a:r>
              <a:rPr lang="en-US" sz="3600" dirty="0" err="1"/>
              <a:t>eqouab</a:t>
            </a:r>
            <a:endParaRPr lang="en-US" sz="3600" dirty="0"/>
          </a:p>
        </p:txBody>
      </p:sp>
    </p:spTree>
    <p:extLst>
      <p:ext uri="{BB962C8B-B14F-4D97-AF65-F5344CB8AC3E}">
        <p14:creationId xmlns:p14="http://schemas.microsoft.com/office/powerpoint/2010/main" val="1762805936"/>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F3E-22FE-4D57-9AAE-D3AD3730910E}"/>
              </a:ext>
            </a:extLst>
          </p:cNvPr>
          <p:cNvSpPr>
            <a:spLocks noGrp="1"/>
          </p:cNvSpPr>
          <p:nvPr>
            <p:ph type="title"/>
          </p:nvPr>
        </p:nvSpPr>
        <p:spPr>
          <a:xfrm>
            <a:off x="0" y="4377735"/>
            <a:ext cx="9144000" cy="782371"/>
          </a:xfrm>
        </p:spPr>
        <p:txBody>
          <a:bodyPr/>
          <a:lstStyle/>
          <a:p>
            <a:r>
              <a:rPr lang="ar-EG" dirty="0"/>
              <a:t>لأنه لا يكون موت لعبيدك بل هو انتقال</a:t>
            </a:r>
          </a:p>
        </p:txBody>
      </p:sp>
      <p:sp>
        <p:nvSpPr>
          <p:cNvPr id="3" name="Text Placeholder 2">
            <a:extLst>
              <a:ext uri="{FF2B5EF4-FFF2-40B4-BE49-F238E27FC236}">
                <a16:creationId xmlns:a16="http://schemas.microsoft.com/office/drawing/2014/main" id="{30E4E4A3-035B-4FFC-BDCE-F734C4B372BE}"/>
              </a:ext>
            </a:extLst>
          </p:cNvPr>
          <p:cNvSpPr>
            <a:spLocks noGrp="1"/>
          </p:cNvSpPr>
          <p:nvPr>
            <p:ph type="body" idx="1"/>
          </p:nvPr>
        </p:nvSpPr>
        <p:spPr>
          <a:xfrm>
            <a:off x="0" y="6054187"/>
            <a:ext cx="9143999" cy="808893"/>
          </a:xfrm>
        </p:spPr>
        <p:txBody>
          <a:bodyPr/>
          <a:lstStyle/>
          <a:p>
            <a:r>
              <a:rPr lang="ar-EG" sz="4000" dirty="0"/>
              <a:t>جى إممون موشوب إن نيك إيفى إيك أللا أو أو أوتيب إيفول بى</a:t>
            </a:r>
          </a:p>
        </p:txBody>
      </p:sp>
      <p:sp>
        <p:nvSpPr>
          <p:cNvPr id="5" name="Text Placeholder 4">
            <a:extLst>
              <a:ext uri="{FF2B5EF4-FFF2-40B4-BE49-F238E27FC236}">
                <a16:creationId xmlns:a16="http://schemas.microsoft.com/office/drawing/2014/main" id="{110EC5B1-1C36-4404-9323-69834DC7A088}"/>
              </a:ext>
            </a:extLst>
          </p:cNvPr>
          <p:cNvSpPr>
            <a:spLocks noGrp="1"/>
          </p:cNvSpPr>
          <p:nvPr>
            <p:ph type="body" sz="quarter" idx="3"/>
          </p:nvPr>
        </p:nvSpPr>
        <p:spPr>
          <a:xfrm>
            <a:off x="0" y="5007706"/>
            <a:ext cx="9144000" cy="682357"/>
          </a:xfrm>
        </p:spPr>
        <p:txBody>
          <a:bodyPr/>
          <a:lstStyle/>
          <a:p>
            <a:r>
              <a:rPr lang="en-US" sz="3400" dirty="0"/>
              <a:t>Je `</a:t>
            </a:r>
            <a:r>
              <a:rPr lang="en-US" sz="3400" dirty="0" err="1"/>
              <a:t>mmon</a:t>
            </a:r>
            <a:r>
              <a:rPr lang="en-US" sz="3400" dirty="0"/>
              <a:t> </a:t>
            </a:r>
            <a:r>
              <a:rPr lang="en-US" sz="3400" dirty="0" err="1"/>
              <a:t>mou</a:t>
            </a:r>
            <a:r>
              <a:rPr lang="en-US" sz="3400" dirty="0"/>
              <a:t> ]op `</a:t>
            </a:r>
            <a:r>
              <a:rPr lang="en-US" sz="3400" dirty="0" err="1"/>
              <a:t>nnek`ebiaik</a:t>
            </a:r>
            <a:r>
              <a:rPr lang="en-US" sz="3400" dirty="0"/>
              <a:t> </a:t>
            </a:r>
            <a:r>
              <a:rPr lang="en-US" sz="3400" dirty="0" err="1"/>
              <a:t>alla</a:t>
            </a:r>
            <a:r>
              <a:rPr lang="ar-EG" sz="3400" dirty="0"/>
              <a:t> </a:t>
            </a:r>
            <a:r>
              <a:rPr lang="en-US" sz="3400" dirty="0" err="1"/>
              <a:t>ouou`wteb</a:t>
            </a:r>
            <a:r>
              <a:rPr lang="en-US" sz="3400" dirty="0"/>
              <a:t> `</a:t>
            </a:r>
            <a:r>
              <a:rPr lang="en-US" sz="3400" dirty="0" err="1"/>
              <a:t>ebol</a:t>
            </a:r>
            <a:r>
              <a:rPr lang="en-US" sz="3400" dirty="0"/>
              <a:t> pe</a:t>
            </a:r>
          </a:p>
        </p:txBody>
      </p:sp>
    </p:spTree>
    <p:extLst>
      <p:ext uri="{BB962C8B-B14F-4D97-AF65-F5344CB8AC3E}">
        <p14:creationId xmlns:p14="http://schemas.microsoft.com/office/powerpoint/2010/main" val="36500996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شيريه بي أوويب: إب سينجينيس إن إممانوئيل .</a:t>
            </a:r>
          </a:p>
        </p:txBody>
      </p:sp>
      <p:sp>
        <p:nvSpPr>
          <p:cNvPr id="4" name="Text Placeholder 3"/>
          <p:cNvSpPr>
            <a:spLocks noGrp="1"/>
          </p:cNvSpPr>
          <p:nvPr>
            <p:ph type="body" sz="quarter" idx="3"/>
          </p:nvPr>
        </p:nvSpPr>
        <p:spPr/>
        <p:txBody>
          <a:bodyPr/>
          <a:lstStyle/>
          <a:p>
            <a:r>
              <a:rPr lang="en-US" sz="4400" dirty="0"/>
              <a:t>,ere </a:t>
            </a:r>
            <a:r>
              <a:rPr lang="en-US" sz="4400" dirty="0" err="1"/>
              <a:t>piouyb</a:t>
            </a:r>
            <a:r>
              <a:rPr lang="en-US" sz="4400" dirty="0"/>
              <a:t>@ `</a:t>
            </a:r>
            <a:r>
              <a:rPr lang="en-US" sz="4400" dirty="0" err="1"/>
              <a:t>pceggenyc</a:t>
            </a:r>
            <a:r>
              <a:rPr lang="en-US" sz="4400" dirty="0"/>
              <a:t> `</a:t>
            </a:r>
            <a:r>
              <a:rPr lang="en-US" sz="4400" dirty="0" err="1"/>
              <a:t>nEmmanouyl</a:t>
            </a:r>
            <a:r>
              <a:rPr lang="en-US" sz="4400" dirty="0"/>
              <a:t>.</a:t>
            </a:r>
          </a:p>
        </p:txBody>
      </p:sp>
      <p:sp>
        <p:nvSpPr>
          <p:cNvPr id="2" name="Title 1"/>
          <p:cNvSpPr>
            <a:spLocks noGrp="1"/>
          </p:cNvSpPr>
          <p:nvPr>
            <p:ph type="title"/>
          </p:nvPr>
        </p:nvSpPr>
        <p:spPr/>
        <p:txBody>
          <a:bodyPr/>
          <a:lstStyle/>
          <a:p>
            <a:r>
              <a:rPr lang="ar-EG" dirty="0"/>
              <a:t>السلام للكاهن، نسيب عمانوئيل.</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4063216862"/>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A66C-C484-4FD5-992F-EF4CC30ACB6F}"/>
              </a:ext>
            </a:extLst>
          </p:cNvPr>
          <p:cNvSpPr>
            <a:spLocks noGrp="1"/>
          </p:cNvSpPr>
          <p:nvPr>
            <p:ph type="title"/>
          </p:nvPr>
        </p:nvSpPr>
        <p:spPr>
          <a:xfrm>
            <a:off x="0" y="4265975"/>
            <a:ext cx="9144000" cy="782371"/>
          </a:xfrm>
        </p:spPr>
        <p:txBody>
          <a:bodyPr>
            <a:normAutofit/>
          </a:bodyPr>
          <a:lstStyle/>
          <a:p>
            <a:r>
              <a:rPr lang="ar-EG" sz="4000" dirty="0"/>
              <a:t>وإن كان لحقهم توان أو تفريط كبشر</a:t>
            </a:r>
          </a:p>
        </p:txBody>
      </p:sp>
      <p:sp>
        <p:nvSpPr>
          <p:cNvPr id="3" name="Text Placeholder 2">
            <a:extLst>
              <a:ext uri="{FF2B5EF4-FFF2-40B4-BE49-F238E27FC236}">
                <a16:creationId xmlns:a16="http://schemas.microsoft.com/office/drawing/2014/main" id="{8254D5AB-A77D-468D-925B-F571FA35D507}"/>
              </a:ext>
            </a:extLst>
          </p:cNvPr>
          <p:cNvSpPr>
            <a:spLocks noGrp="1"/>
          </p:cNvSpPr>
          <p:nvPr>
            <p:ph type="body" idx="1"/>
          </p:nvPr>
        </p:nvSpPr>
        <p:spPr>
          <a:xfrm>
            <a:off x="81280" y="6049107"/>
            <a:ext cx="9143999" cy="808893"/>
          </a:xfrm>
        </p:spPr>
        <p:txBody>
          <a:bodyPr/>
          <a:lstStyle/>
          <a:p>
            <a:r>
              <a:rPr lang="ar-EG" sz="3200" dirty="0"/>
              <a:t>سجى ذى أؤون أوميتاميليس إتشى إيرؤوو بى أوميت أتتى إهثيف هوس رومى</a:t>
            </a:r>
          </a:p>
        </p:txBody>
      </p:sp>
      <p:sp>
        <p:nvSpPr>
          <p:cNvPr id="5" name="Text Placeholder 4">
            <a:extLst>
              <a:ext uri="{FF2B5EF4-FFF2-40B4-BE49-F238E27FC236}">
                <a16:creationId xmlns:a16="http://schemas.microsoft.com/office/drawing/2014/main" id="{87954A8B-56C0-4082-890B-B91AC6756F41}"/>
              </a:ext>
            </a:extLst>
          </p:cNvPr>
          <p:cNvSpPr>
            <a:spLocks noGrp="1"/>
          </p:cNvSpPr>
          <p:nvPr>
            <p:ph type="body" sz="quarter" idx="3"/>
          </p:nvPr>
        </p:nvSpPr>
        <p:spPr>
          <a:xfrm>
            <a:off x="0" y="5399584"/>
            <a:ext cx="9144000" cy="682357"/>
          </a:xfrm>
        </p:spPr>
        <p:txBody>
          <a:bodyPr/>
          <a:lstStyle/>
          <a:p>
            <a:r>
              <a:rPr lang="en-US" dirty="0" err="1"/>
              <a:t>Icje</a:t>
            </a:r>
            <a:r>
              <a:rPr lang="en-US" dirty="0"/>
              <a:t> de </a:t>
            </a:r>
            <a:r>
              <a:rPr lang="en-US" dirty="0" err="1"/>
              <a:t>ouon</a:t>
            </a:r>
            <a:r>
              <a:rPr lang="en-US" dirty="0"/>
              <a:t> </a:t>
            </a:r>
            <a:r>
              <a:rPr lang="en-US" dirty="0" err="1"/>
              <a:t>oumet`amelhc</a:t>
            </a:r>
            <a:r>
              <a:rPr lang="en-US" dirty="0"/>
              <a:t> </a:t>
            </a:r>
            <a:r>
              <a:rPr lang="en-US" dirty="0" err="1"/>
              <a:t>si</a:t>
            </a:r>
            <a:r>
              <a:rPr lang="en-US" dirty="0"/>
              <a:t> `</a:t>
            </a:r>
            <a:r>
              <a:rPr lang="en-US" dirty="0" err="1"/>
              <a:t>erwou</a:t>
            </a:r>
            <a:r>
              <a:rPr lang="en-US" dirty="0"/>
              <a:t>&gt; </a:t>
            </a:r>
            <a:r>
              <a:rPr lang="en-US" dirty="0" err="1"/>
              <a:t>ie</a:t>
            </a:r>
            <a:r>
              <a:rPr lang="en-US" dirty="0"/>
              <a:t> </a:t>
            </a:r>
            <a:r>
              <a:rPr lang="en-US" dirty="0" err="1"/>
              <a:t>oumetat</a:t>
            </a:r>
            <a:r>
              <a:rPr lang="en-US" dirty="0"/>
              <a:t>;`\</a:t>
            </a:r>
            <a:r>
              <a:rPr lang="en-US" dirty="0" err="1"/>
              <a:t>qhf</a:t>
            </a:r>
            <a:r>
              <a:rPr lang="en-US" dirty="0"/>
              <a:t>  \</a:t>
            </a:r>
            <a:r>
              <a:rPr lang="en-US" dirty="0" err="1"/>
              <a:t>wc</a:t>
            </a:r>
            <a:r>
              <a:rPr lang="en-US" dirty="0"/>
              <a:t>  </a:t>
            </a:r>
            <a:r>
              <a:rPr lang="en-US" dirty="0" err="1"/>
              <a:t>rwmi</a:t>
            </a:r>
            <a:endParaRPr lang="en-US" dirty="0"/>
          </a:p>
        </p:txBody>
      </p:sp>
    </p:spTree>
    <p:extLst>
      <p:ext uri="{BB962C8B-B14F-4D97-AF65-F5344CB8AC3E}">
        <p14:creationId xmlns:p14="http://schemas.microsoft.com/office/powerpoint/2010/main" val="2583504004"/>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D6E-0DD2-434A-AA19-EBD8B2F88DB3}"/>
              </a:ext>
            </a:extLst>
          </p:cNvPr>
          <p:cNvSpPr>
            <a:spLocks noGrp="1"/>
          </p:cNvSpPr>
          <p:nvPr>
            <p:ph type="title"/>
          </p:nvPr>
        </p:nvSpPr>
        <p:spPr>
          <a:xfrm>
            <a:off x="-1" y="4427361"/>
            <a:ext cx="9144000" cy="782371"/>
          </a:xfrm>
        </p:spPr>
        <p:txBody>
          <a:bodyPr>
            <a:noAutofit/>
          </a:bodyPr>
          <a:lstStyle/>
          <a:p>
            <a:r>
              <a:rPr lang="ar-EG" sz="5400" dirty="0"/>
              <a:t>وقد لبسوا جسداً</a:t>
            </a:r>
          </a:p>
        </p:txBody>
      </p:sp>
      <p:sp>
        <p:nvSpPr>
          <p:cNvPr id="3" name="Text Placeholder 2">
            <a:extLst>
              <a:ext uri="{FF2B5EF4-FFF2-40B4-BE49-F238E27FC236}">
                <a16:creationId xmlns:a16="http://schemas.microsoft.com/office/drawing/2014/main" id="{DC5A9F07-5A4A-4247-AF63-089EACEDC72D}"/>
              </a:ext>
            </a:extLst>
          </p:cNvPr>
          <p:cNvSpPr>
            <a:spLocks noGrp="1"/>
          </p:cNvSpPr>
          <p:nvPr>
            <p:ph type="body" idx="1"/>
          </p:nvPr>
        </p:nvSpPr>
        <p:spPr>
          <a:xfrm>
            <a:off x="-1" y="5852623"/>
            <a:ext cx="9143999" cy="808893"/>
          </a:xfrm>
        </p:spPr>
        <p:txBody>
          <a:bodyPr/>
          <a:lstStyle/>
          <a:p>
            <a:r>
              <a:rPr lang="ar-EG" dirty="0"/>
              <a:t>إى أفئيرفورين إن أو ساركس</a:t>
            </a:r>
          </a:p>
        </p:txBody>
      </p:sp>
      <p:sp>
        <p:nvSpPr>
          <p:cNvPr id="5" name="Text Placeholder 4">
            <a:extLst>
              <a:ext uri="{FF2B5EF4-FFF2-40B4-BE49-F238E27FC236}">
                <a16:creationId xmlns:a16="http://schemas.microsoft.com/office/drawing/2014/main" id="{75814453-F94E-491D-B26D-29BA6A5B25A9}"/>
              </a:ext>
            </a:extLst>
          </p:cNvPr>
          <p:cNvSpPr>
            <a:spLocks noGrp="1"/>
          </p:cNvSpPr>
          <p:nvPr>
            <p:ph type="body" sz="quarter" idx="3"/>
          </p:nvPr>
        </p:nvSpPr>
        <p:spPr>
          <a:xfrm>
            <a:off x="-1" y="5170266"/>
            <a:ext cx="9144000" cy="682357"/>
          </a:xfrm>
        </p:spPr>
        <p:txBody>
          <a:bodyPr/>
          <a:lstStyle/>
          <a:p>
            <a:r>
              <a:rPr lang="en-US" sz="4800" dirty="0"/>
              <a:t>`</a:t>
            </a:r>
            <a:r>
              <a:rPr lang="en-US" sz="4800" dirty="0" err="1"/>
              <a:t>eauervorin</a:t>
            </a:r>
            <a:r>
              <a:rPr lang="en-US" sz="4800" dirty="0"/>
              <a:t>  `</a:t>
            </a:r>
            <a:r>
              <a:rPr lang="en-US" sz="4800" dirty="0" err="1"/>
              <a:t>noucar</a:t>
            </a:r>
            <a:r>
              <a:rPr lang="en-US" sz="4800" dirty="0"/>
              <a:t>[ </a:t>
            </a:r>
          </a:p>
        </p:txBody>
      </p:sp>
    </p:spTree>
    <p:extLst>
      <p:ext uri="{BB962C8B-B14F-4D97-AF65-F5344CB8AC3E}">
        <p14:creationId xmlns:p14="http://schemas.microsoft.com/office/powerpoint/2010/main" val="516951933"/>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7583-CB07-4681-9C37-B7CA928806F0}"/>
              </a:ext>
            </a:extLst>
          </p:cNvPr>
          <p:cNvSpPr>
            <a:spLocks noGrp="1"/>
          </p:cNvSpPr>
          <p:nvPr>
            <p:ph type="title"/>
          </p:nvPr>
        </p:nvSpPr>
        <p:spPr/>
        <p:txBody>
          <a:bodyPr/>
          <a:lstStyle/>
          <a:p>
            <a:r>
              <a:rPr lang="ar-EG" dirty="0"/>
              <a:t>وسكنوا في هذا العالم</a:t>
            </a:r>
            <a:endParaRPr lang="en-US" dirty="0"/>
          </a:p>
        </p:txBody>
      </p:sp>
      <p:sp>
        <p:nvSpPr>
          <p:cNvPr id="3" name="Text Placeholder 2">
            <a:extLst>
              <a:ext uri="{FF2B5EF4-FFF2-40B4-BE49-F238E27FC236}">
                <a16:creationId xmlns:a16="http://schemas.microsoft.com/office/drawing/2014/main" id="{24574BC3-7493-455B-9477-55052FBB16A3}"/>
              </a:ext>
            </a:extLst>
          </p:cNvPr>
          <p:cNvSpPr>
            <a:spLocks noGrp="1"/>
          </p:cNvSpPr>
          <p:nvPr>
            <p:ph type="body" idx="1"/>
          </p:nvPr>
        </p:nvSpPr>
        <p:spPr/>
        <p:txBody>
          <a:bodyPr/>
          <a:lstStyle/>
          <a:p>
            <a:r>
              <a:rPr lang="ar-EG" sz="4400" dirty="0"/>
              <a:t>أووه أفشوبى خين باى كوزموس</a:t>
            </a:r>
            <a:endParaRPr lang="en-US" dirty="0"/>
          </a:p>
        </p:txBody>
      </p:sp>
      <p:sp>
        <p:nvSpPr>
          <p:cNvPr id="4" name="Text Placeholder 3">
            <a:extLst>
              <a:ext uri="{FF2B5EF4-FFF2-40B4-BE49-F238E27FC236}">
                <a16:creationId xmlns:a16="http://schemas.microsoft.com/office/drawing/2014/main" id="{FD14A779-C74E-461E-A4C3-08351748C6DE}"/>
              </a:ext>
            </a:extLst>
          </p:cNvPr>
          <p:cNvSpPr>
            <a:spLocks noGrp="1"/>
          </p:cNvSpPr>
          <p:nvPr>
            <p:ph type="body" sz="quarter" idx="3"/>
          </p:nvPr>
        </p:nvSpPr>
        <p:spPr/>
        <p:txBody>
          <a:bodyPr/>
          <a:lstStyle/>
          <a:p>
            <a:r>
              <a:rPr lang="en-US" dirty="0" err="1"/>
              <a:t>ouo</a:t>
            </a:r>
            <a:r>
              <a:rPr lang="en-US" dirty="0"/>
              <a:t>\ au]</a:t>
            </a:r>
            <a:r>
              <a:rPr lang="en-US" dirty="0" err="1"/>
              <a:t>wpi</a:t>
            </a:r>
            <a:r>
              <a:rPr lang="en-US" dirty="0"/>
              <a:t> '</a:t>
            </a:r>
            <a:r>
              <a:rPr lang="en-US" dirty="0" err="1"/>
              <a:t>en</a:t>
            </a:r>
            <a:r>
              <a:rPr lang="en-US" dirty="0"/>
              <a:t> </a:t>
            </a:r>
            <a:r>
              <a:rPr lang="en-US" dirty="0" err="1"/>
              <a:t>paikocmoc</a:t>
            </a:r>
            <a:endParaRPr lang="en-US" dirty="0"/>
          </a:p>
        </p:txBody>
      </p:sp>
    </p:spTree>
    <p:extLst>
      <p:ext uri="{BB962C8B-B14F-4D97-AF65-F5344CB8AC3E}">
        <p14:creationId xmlns:p14="http://schemas.microsoft.com/office/powerpoint/2010/main" val="2825166789"/>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E4-4662-4773-987E-802BAFE577C1}"/>
              </a:ext>
            </a:extLst>
          </p:cNvPr>
          <p:cNvSpPr>
            <a:spLocks noGrp="1"/>
          </p:cNvSpPr>
          <p:nvPr>
            <p:ph type="title"/>
          </p:nvPr>
        </p:nvSpPr>
        <p:spPr/>
        <p:txBody>
          <a:bodyPr/>
          <a:lstStyle/>
          <a:p>
            <a:r>
              <a:rPr lang="ar-EG" dirty="0"/>
              <a:t>فأنت كصالح و محب البشر</a:t>
            </a:r>
          </a:p>
        </p:txBody>
      </p:sp>
      <p:sp>
        <p:nvSpPr>
          <p:cNvPr id="3" name="Text Placeholder 2">
            <a:extLst>
              <a:ext uri="{FF2B5EF4-FFF2-40B4-BE49-F238E27FC236}">
                <a16:creationId xmlns:a16="http://schemas.microsoft.com/office/drawing/2014/main" id="{047F9781-FF3F-4AC5-A02B-426DF85990D1}"/>
              </a:ext>
            </a:extLst>
          </p:cNvPr>
          <p:cNvSpPr>
            <a:spLocks noGrp="1"/>
          </p:cNvSpPr>
          <p:nvPr>
            <p:ph type="body" idx="1"/>
          </p:nvPr>
        </p:nvSpPr>
        <p:spPr/>
        <p:txBody>
          <a:bodyPr/>
          <a:lstStyle/>
          <a:p>
            <a:r>
              <a:rPr lang="ar-EG" dirty="0"/>
              <a:t>إنثوك ذىهوس أغاثوس أووه إم ماى رومى</a:t>
            </a:r>
          </a:p>
        </p:txBody>
      </p:sp>
      <p:sp>
        <p:nvSpPr>
          <p:cNvPr id="5" name="Text Placeholder 4">
            <a:extLst>
              <a:ext uri="{FF2B5EF4-FFF2-40B4-BE49-F238E27FC236}">
                <a16:creationId xmlns:a16="http://schemas.microsoft.com/office/drawing/2014/main" id="{6102F7FB-0ED0-4A32-B478-F6F141B03D72}"/>
              </a:ext>
            </a:extLst>
          </p:cNvPr>
          <p:cNvSpPr>
            <a:spLocks noGrp="1"/>
          </p:cNvSpPr>
          <p:nvPr>
            <p:ph type="body" sz="quarter" idx="3"/>
          </p:nvPr>
        </p:nvSpPr>
        <p:spPr/>
        <p:txBody>
          <a:bodyPr/>
          <a:lstStyle/>
          <a:p>
            <a:r>
              <a:rPr lang="en-US" sz="4400" dirty="0"/>
              <a:t>~</a:t>
            </a:r>
            <a:r>
              <a:rPr lang="en-US" sz="4400" dirty="0" err="1"/>
              <a:t>Nqok</a:t>
            </a:r>
            <a:r>
              <a:rPr lang="en-US" sz="4400" dirty="0"/>
              <a:t> de \</a:t>
            </a:r>
            <a:r>
              <a:rPr lang="en-US" sz="4400" dirty="0" err="1"/>
              <a:t>wc</a:t>
            </a:r>
            <a:r>
              <a:rPr lang="en-US" sz="4400" dirty="0"/>
              <a:t> `</a:t>
            </a:r>
            <a:r>
              <a:rPr lang="en-US" sz="4400" dirty="0" err="1"/>
              <a:t>agaqoc</a:t>
            </a:r>
            <a:r>
              <a:rPr lang="en-US" sz="4400" dirty="0"/>
              <a:t> </a:t>
            </a:r>
            <a:r>
              <a:rPr lang="en-US" sz="4400" dirty="0" err="1"/>
              <a:t>ouo</a:t>
            </a:r>
            <a:r>
              <a:rPr lang="en-US" sz="4400" dirty="0"/>
              <a:t>\ `</a:t>
            </a:r>
            <a:r>
              <a:rPr lang="en-US" sz="4400" dirty="0" err="1"/>
              <a:t>mmairwmi</a:t>
            </a:r>
            <a:endParaRPr lang="en-US" sz="4400" dirty="0"/>
          </a:p>
        </p:txBody>
      </p:sp>
    </p:spTree>
    <p:extLst>
      <p:ext uri="{BB962C8B-B14F-4D97-AF65-F5344CB8AC3E}">
        <p14:creationId xmlns:p14="http://schemas.microsoft.com/office/powerpoint/2010/main" val="202822543"/>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F539-EDFD-4A47-8488-9215E7560961}"/>
              </a:ext>
            </a:extLst>
          </p:cNvPr>
          <p:cNvSpPr>
            <a:spLocks noGrp="1"/>
          </p:cNvSpPr>
          <p:nvPr>
            <p:ph type="title"/>
          </p:nvPr>
        </p:nvSpPr>
        <p:spPr/>
        <p:txBody>
          <a:bodyPr/>
          <a:lstStyle/>
          <a:p>
            <a:r>
              <a:rPr lang="ar-EG" dirty="0"/>
              <a:t>اللهم إغفر لهم عبيدك</a:t>
            </a:r>
          </a:p>
        </p:txBody>
      </p:sp>
      <p:sp>
        <p:nvSpPr>
          <p:cNvPr id="3" name="Text Placeholder 2">
            <a:extLst>
              <a:ext uri="{FF2B5EF4-FFF2-40B4-BE49-F238E27FC236}">
                <a16:creationId xmlns:a16="http://schemas.microsoft.com/office/drawing/2014/main" id="{1DAF64E8-4174-4C6F-8D1B-76A09BED0F67}"/>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إفنوتى أريكاتاكسين كونؤ إيفول إن نيك إيفى أيك</a:t>
            </a:r>
            <a:endParaRPr lang="ar-EG" sz="7200" b="1" dirty="0">
              <a:cs typeface="+mj-cs"/>
            </a:endParaRPr>
          </a:p>
        </p:txBody>
      </p:sp>
      <p:sp>
        <p:nvSpPr>
          <p:cNvPr id="5" name="Text Placeholder 4">
            <a:extLst>
              <a:ext uri="{FF2B5EF4-FFF2-40B4-BE49-F238E27FC236}">
                <a16:creationId xmlns:a16="http://schemas.microsoft.com/office/drawing/2014/main" id="{83C34842-A2AC-4603-864F-8294B9185AD0}"/>
              </a:ext>
            </a:extLst>
          </p:cNvPr>
          <p:cNvSpPr>
            <a:spLocks noGrp="1"/>
          </p:cNvSpPr>
          <p:nvPr>
            <p:ph type="body" sz="quarter" idx="3"/>
          </p:nvPr>
        </p:nvSpPr>
        <p:spPr/>
        <p:txBody>
          <a:bodyPr/>
          <a:lstStyle/>
          <a:p>
            <a:r>
              <a:rPr lang="fi-FI" dirty="0"/>
              <a:t>V; `arikata[ioin ~P_ `nnek`ebiaik</a:t>
            </a:r>
          </a:p>
        </p:txBody>
      </p:sp>
    </p:spTree>
    <p:extLst>
      <p:ext uri="{BB962C8B-B14F-4D97-AF65-F5344CB8AC3E}">
        <p14:creationId xmlns:p14="http://schemas.microsoft.com/office/powerpoint/2010/main" val="2172970161"/>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C6FE-5B52-4145-A32D-66DBB37AB134}"/>
              </a:ext>
            </a:extLst>
          </p:cNvPr>
          <p:cNvSpPr>
            <a:spLocks noGrp="1"/>
          </p:cNvSpPr>
          <p:nvPr>
            <p:ph type="title"/>
          </p:nvPr>
        </p:nvSpPr>
        <p:spPr/>
        <p:txBody>
          <a:bodyPr>
            <a:normAutofit/>
          </a:bodyPr>
          <a:lstStyle/>
          <a:p>
            <a:r>
              <a:rPr lang="ar-EG" sz="4800" b="1" i="0" kern="1200" dirty="0">
                <a:solidFill>
                  <a:schemeClr val="lt1"/>
                </a:solidFill>
                <a:latin typeface="+mn-lt"/>
                <a:ea typeface="+mn-ea"/>
                <a:cs typeface="+mn-cs"/>
              </a:rPr>
              <a:t>المسيحيين الأرثوذكسيين</a:t>
            </a:r>
            <a:endParaRPr lang="en-US" sz="4800" dirty="0"/>
          </a:p>
        </p:txBody>
      </p:sp>
      <p:sp>
        <p:nvSpPr>
          <p:cNvPr id="3" name="Text Placeholder 2">
            <a:extLst>
              <a:ext uri="{FF2B5EF4-FFF2-40B4-BE49-F238E27FC236}">
                <a16:creationId xmlns:a16="http://schemas.microsoft.com/office/drawing/2014/main" id="{A1F3B2F3-7C47-402E-B806-B01B8FAB72CC}"/>
              </a:ext>
            </a:extLst>
          </p:cNvPr>
          <p:cNvSpPr>
            <a:spLocks noGrp="1"/>
          </p:cNvSpPr>
          <p:nvPr>
            <p:ph type="body" idx="1"/>
          </p:nvPr>
        </p:nvSpPr>
        <p:spPr/>
        <p:txBody>
          <a:bodyPr/>
          <a:lstStyle/>
          <a:p>
            <a:r>
              <a:rPr lang="ar-EG" sz="4800" b="1" i="0" kern="1200" dirty="0">
                <a:solidFill>
                  <a:schemeClr val="lt1"/>
                </a:solidFill>
                <a:latin typeface="+mn-lt"/>
                <a:ea typeface="+mn-ea"/>
                <a:cs typeface="+mn-cs"/>
              </a:rPr>
              <a:t>إن أخرستيانوس إن أورثوذكسوس</a:t>
            </a:r>
            <a:endParaRPr lang="en-US" sz="4800" dirty="0"/>
          </a:p>
        </p:txBody>
      </p:sp>
      <p:sp>
        <p:nvSpPr>
          <p:cNvPr id="4" name="Text Placeholder 3">
            <a:extLst>
              <a:ext uri="{FF2B5EF4-FFF2-40B4-BE49-F238E27FC236}">
                <a16:creationId xmlns:a16="http://schemas.microsoft.com/office/drawing/2014/main" id="{696EC58F-D4CC-4E7E-AB0F-C085CF885B06}"/>
              </a:ext>
            </a:extLst>
          </p:cNvPr>
          <p:cNvSpPr>
            <a:spLocks noGrp="1"/>
          </p:cNvSpPr>
          <p:nvPr>
            <p:ph type="body" sz="quarter" idx="3"/>
          </p:nvPr>
        </p:nvSpPr>
        <p:spPr/>
        <p:txBody>
          <a:bodyPr/>
          <a:lstStyle/>
          <a:p>
            <a:r>
              <a:rPr lang="pt-BR" sz="4400" dirty="0"/>
              <a:t> `n`xricti`anoc</a:t>
            </a:r>
            <a:r>
              <a:rPr lang="ar-EG" sz="4400" dirty="0"/>
              <a:t> </a:t>
            </a:r>
            <a:r>
              <a:rPr lang="pt-BR" sz="4400" dirty="0"/>
              <a:t>`norqodo[oc</a:t>
            </a:r>
          </a:p>
        </p:txBody>
      </p:sp>
    </p:spTree>
    <p:extLst>
      <p:ext uri="{BB962C8B-B14F-4D97-AF65-F5344CB8AC3E}">
        <p14:creationId xmlns:p14="http://schemas.microsoft.com/office/powerpoint/2010/main" val="2719221319"/>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A64-A871-4B23-9971-D6B9FF1D64F8}"/>
              </a:ext>
            </a:extLst>
          </p:cNvPr>
          <p:cNvSpPr>
            <a:spLocks noGrp="1"/>
          </p:cNvSpPr>
          <p:nvPr>
            <p:ph type="title"/>
          </p:nvPr>
        </p:nvSpPr>
        <p:spPr/>
        <p:txBody>
          <a:bodyPr>
            <a:normAutofit/>
          </a:bodyPr>
          <a:lstStyle/>
          <a:p>
            <a:r>
              <a:rPr lang="ar-EG" sz="4800" dirty="0"/>
              <a:t> الذي في المسكونة كلها</a:t>
            </a:r>
          </a:p>
        </p:txBody>
      </p:sp>
      <p:sp>
        <p:nvSpPr>
          <p:cNvPr id="3" name="Text Placeholder 2">
            <a:extLst>
              <a:ext uri="{FF2B5EF4-FFF2-40B4-BE49-F238E27FC236}">
                <a16:creationId xmlns:a16="http://schemas.microsoft.com/office/drawing/2014/main" id="{48F1CB16-B174-4296-A79C-E2EF48CF9937}"/>
              </a:ext>
            </a:extLst>
          </p:cNvPr>
          <p:cNvSpPr>
            <a:spLocks noGrp="1"/>
          </p:cNvSpPr>
          <p:nvPr>
            <p:ph type="body" idx="1"/>
          </p:nvPr>
        </p:nvSpPr>
        <p:spPr/>
        <p:txBody>
          <a:bodyPr/>
          <a:lstStyle/>
          <a:p>
            <a:r>
              <a:rPr lang="ar-EG" sz="4800" dirty="0"/>
              <a:t>إتخين تى إيكومينى تيرس</a:t>
            </a:r>
          </a:p>
        </p:txBody>
      </p:sp>
      <p:sp>
        <p:nvSpPr>
          <p:cNvPr id="5" name="Text Placeholder 4">
            <a:extLst>
              <a:ext uri="{FF2B5EF4-FFF2-40B4-BE49-F238E27FC236}">
                <a16:creationId xmlns:a16="http://schemas.microsoft.com/office/drawing/2014/main" id="{322295F4-D306-4F80-9E79-0E3EA2EF274F}"/>
              </a:ext>
            </a:extLst>
          </p:cNvPr>
          <p:cNvSpPr>
            <a:spLocks noGrp="1"/>
          </p:cNvSpPr>
          <p:nvPr>
            <p:ph type="body" sz="quarter" idx="3"/>
          </p:nvPr>
        </p:nvSpPr>
        <p:spPr/>
        <p:txBody>
          <a:bodyPr/>
          <a:lstStyle/>
          <a:p>
            <a:r>
              <a:rPr lang="en-US" sz="4400" dirty="0"/>
              <a:t>et '</a:t>
            </a:r>
            <a:r>
              <a:rPr lang="en-US" sz="4400" dirty="0" err="1"/>
              <a:t>en</a:t>
            </a:r>
            <a:r>
              <a:rPr lang="en-US" sz="4400" dirty="0"/>
              <a:t> ;</a:t>
            </a:r>
            <a:r>
              <a:rPr lang="en-US" sz="4400" dirty="0" err="1"/>
              <a:t>oikoumenh</a:t>
            </a:r>
            <a:r>
              <a:rPr lang="en-US" sz="4400" dirty="0"/>
              <a:t> </a:t>
            </a:r>
            <a:r>
              <a:rPr lang="en-US" sz="4400" dirty="0" err="1"/>
              <a:t>thrc</a:t>
            </a:r>
            <a:endParaRPr lang="en-US" sz="4400" dirty="0"/>
          </a:p>
        </p:txBody>
      </p:sp>
    </p:spTree>
    <p:extLst>
      <p:ext uri="{BB962C8B-B14F-4D97-AF65-F5344CB8AC3E}">
        <p14:creationId xmlns:p14="http://schemas.microsoft.com/office/powerpoint/2010/main" val="49602273"/>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93EC-4412-4A20-95F4-FA2FA3D5272E}"/>
              </a:ext>
            </a:extLst>
          </p:cNvPr>
          <p:cNvSpPr>
            <a:spLocks noGrp="1"/>
          </p:cNvSpPr>
          <p:nvPr>
            <p:ph type="title"/>
          </p:nvPr>
        </p:nvSpPr>
        <p:spPr/>
        <p:txBody>
          <a:bodyPr/>
          <a:lstStyle/>
          <a:p>
            <a:r>
              <a:rPr lang="ar-EG" dirty="0"/>
              <a:t>من مشارق الشمس إلى مغاربها</a:t>
            </a:r>
          </a:p>
        </p:txBody>
      </p:sp>
      <p:sp>
        <p:nvSpPr>
          <p:cNvPr id="3" name="Text Placeholder 2">
            <a:extLst>
              <a:ext uri="{FF2B5EF4-FFF2-40B4-BE49-F238E27FC236}">
                <a16:creationId xmlns:a16="http://schemas.microsoft.com/office/drawing/2014/main" id="{A1A1E4FF-2334-489C-BD2A-87AFBC5177EB}"/>
              </a:ext>
            </a:extLst>
          </p:cNvPr>
          <p:cNvSpPr>
            <a:spLocks noGrp="1"/>
          </p:cNvSpPr>
          <p:nvPr>
            <p:ph type="body" idx="1"/>
          </p:nvPr>
        </p:nvSpPr>
        <p:spPr/>
        <p:txBody>
          <a:bodyPr/>
          <a:lstStyle/>
          <a:p>
            <a:r>
              <a:rPr lang="ar-EG" dirty="0"/>
              <a:t>سجين نى ما إتشاى إنتى إفرى شانيف ما إنهوتب </a:t>
            </a:r>
          </a:p>
        </p:txBody>
      </p:sp>
      <p:sp>
        <p:nvSpPr>
          <p:cNvPr id="5" name="Text Placeholder 4">
            <a:extLst>
              <a:ext uri="{FF2B5EF4-FFF2-40B4-BE49-F238E27FC236}">
                <a16:creationId xmlns:a16="http://schemas.microsoft.com/office/drawing/2014/main" id="{AAED689E-9FF3-47EF-8900-5EDCC2A2F739}"/>
              </a:ext>
            </a:extLst>
          </p:cNvPr>
          <p:cNvSpPr>
            <a:spLocks noGrp="1"/>
          </p:cNvSpPr>
          <p:nvPr>
            <p:ph type="body" sz="quarter" idx="3"/>
          </p:nvPr>
        </p:nvSpPr>
        <p:spPr/>
        <p:txBody>
          <a:bodyPr/>
          <a:lstStyle/>
          <a:p>
            <a:r>
              <a:rPr lang="pt-BR" dirty="0"/>
              <a:t>icjen nima`n]ai `nte</a:t>
            </a:r>
            <a:r>
              <a:rPr lang="ar-EG" dirty="0"/>
              <a:t> </a:t>
            </a:r>
            <a:r>
              <a:rPr lang="pt-BR" dirty="0"/>
              <a:t> `vrh ]a</a:t>
            </a:r>
            <a:r>
              <a:rPr lang="ar-EG" dirty="0"/>
              <a:t> </a:t>
            </a:r>
            <a:r>
              <a:rPr lang="pt-BR" dirty="0"/>
              <a:t>nefma`n\wtp</a:t>
            </a:r>
            <a:endParaRPr lang="en-US" dirty="0"/>
          </a:p>
        </p:txBody>
      </p:sp>
    </p:spTree>
    <p:extLst>
      <p:ext uri="{BB962C8B-B14F-4D97-AF65-F5344CB8AC3E}">
        <p14:creationId xmlns:p14="http://schemas.microsoft.com/office/powerpoint/2010/main" val="1842442081"/>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BD5-79A6-4718-8CFE-096BEBD13A14}"/>
              </a:ext>
            </a:extLst>
          </p:cNvPr>
          <p:cNvSpPr>
            <a:spLocks noGrp="1"/>
          </p:cNvSpPr>
          <p:nvPr>
            <p:ph type="title"/>
          </p:nvPr>
        </p:nvSpPr>
        <p:spPr/>
        <p:txBody>
          <a:bodyPr/>
          <a:lstStyle/>
          <a:p>
            <a:r>
              <a:rPr lang="ar-EG" dirty="0"/>
              <a:t>ومن الشمال إلى الجنوب</a:t>
            </a:r>
          </a:p>
        </p:txBody>
      </p:sp>
      <p:sp>
        <p:nvSpPr>
          <p:cNvPr id="3" name="Text Placeholder 2">
            <a:extLst>
              <a:ext uri="{FF2B5EF4-FFF2-40B4-BE49-F238E27FC236}">
                <a16:creationId xmlns:a16="http://schemas.microsoft.com/office/drawing/2014/main" id="{071AC5FA-95D1-4CB7-8905-F91AA5C9BB4C}"/>
              </a:ext>
            </a:extLst>
          </p:cNvPr>
          <p:cNvSpPr>
            <a:spLocks noGrp="1"/>
          </p:cNvSpPr>
          <p:nvPr>
            <p:ph type="body" idx="1"/>
          </p:nvPr>
        </p:nvSpPr>
        <p:spPr/>
        <p:txBody>
          <a:bodyPr/>
          <a:lstStyle/>
          <a:p>
            <a:r>
              <a:rPr lang="ar-EG" dirty="0"/>
              <a:t>نيم يسجين بيمهيت شا إفريس</a:t>
            </a:r>
          </a:p>
        </p:txBody>
      </p:sp>
      <p:sp>
        <p:nvSpPr>
          <p:cNvPr id="5" name="Text Placeholder 4">
            <a:extLst>
              <a:ext uri="{FF2B5EF4-FFF2-40B4-BE49-F238E27FC236}">
                <a16:creationId xmlns:a16="http://schemas.microsoft.com/office/drawing/2014/main" id="{11BD5D1F-0A37-47A2-8D97-961677528063}"/>
              </a:ext>
            </a:extLst>
          </p:cNvPr>
          <p:cNvSpPr>
            <a:spLocks noGrp="1"/>
          </p:cNvSpPr>
          <p:nvPr>
            <p:ph type="body" sz="quarter" idx="3"/>
          </p:nvPr>
        </p:nvSpPr>
        <p:spPr>
          <a:xfrm>
            <a:off x="0" y="5319857"/>
            <a:ext cx="9144000" cy="682357"/>
          </a:xfrm>
        </p:spPr>
        <p:txBody>
          <a:bodyPr/>
          <a:lstStyle/>
          <a:p>
            <a:r>
              <a:rPr lang="pt-BR" sz="4800" dirty="0"/>
              <a:t>nem icjen pem\ht ]a `vrhc</a:t>
            </a:r>
          </a:p>
        </p:txBody>
      </p:sp>
    </p:spTree>
    <p:extLst>
      <p:ext uri="{BB962C8B-B14F-4D97-AF65-F5344CB8AC3E}">
        <p14:creationId xmlns:p14="http://schemas.microsoft.com/office/powerpoint/2010/main" val="4214891329"/>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8336-ABB3-422E-9FE8-DEE8BE7394B9}"/>
              </a:ext>
            </a:extLst>
          </p:cNvPr>
          <p:cNvSpPr>
            <a:spLocks noGrp="1"/>
          </p:cNvSpPr>
          <p:nvPr>
            <p:ph type="title"/>
          </p:nvPr>
        </p:nvSpPr>
        <p:spPr/>
        <p:txBody>
          <a:bodyPr/>
          <a:lstStyle/>
          <a:p>
            <a:r>
              <a:rPr lang="ar-EG" dirty="0"/>
              <a:t>كل واحد بإسمه وكل واحدة بإسمها</a:t>
            </a:r>
          </a:p>
        </p:txBody>
      </p:sp>
      <p:sp>
        <p:nvSpPr>
          <p:cNvPr id="3" name="Text Placeholder 2">
            <a:extLst>
              <a:ext uri="{FF2B5EF4-FFF2-40B4-BE49-F238E27FC236}">
                <a16:creationId xmlns:a16="http://schemas.microsoft.com/office/drawing/2014/main" id="{962D08AD-74C4-4F7D-B6BA-7AF0FD624749}"/>
              </a:ext>
            </a:extLst>
          </p:cNvPr>
          <p:cNvSpPr>
            <a:spLocks noGrp="1"/>
          </p:cNvSpPr>
          <p:nvPr>
            <p:ph type="body" idx="1"/>
          </p:nvPr>
        </p:nvSpPr>
        <p:spPr>
          <a:xfrm>
            <a:off x="1" y="6049107"/>
            <a:ext cx="9143999" cy="808893"/>
          </a:xfrm>
        </p:spPr>
        <p:txBody>
          <a:bodyPr/>
          <a:lstStyle/>
          <a:p>
            <a:r>
              <a:rPr lang="ar-EG" sz="3600" dirty="0"/>
              <a:t>بى أواى بى أواى كاطابيف ران نيم تى أوىتى أوى كاطا بيسران</a:t>
            </a:r>
          </a:p>
        </p:txBody>
      </p:sp>
      <p:sp>
        <p:nvSpPr>
          <p:cNvPr id="5" name="Text Placeholder 4">
            <a:extLst>
              <a:ext uri="{FF2B5EF4-FFF2-40B4-BE49-F238E27FC236}">
                <a16:creationId xmlns:a16="http://schemas.microsoft.com/office/drawing/2014/main" id="{BC626567-BA82-4BF1-BC2E-AC29B080EFF6}"/>
              </a:ext>
            </a:extLst>
          </p:cNvPr>
          <p:cNvSpPr>
            <a:spLocks noGrp="1"/>
          </p:cNvSpPr>
          <p:nvPr>
            <p:ph type="body" sz="quarter" idx="3"/>
          </p:nvPr>
        </p:nvSpPr>
        <p:spPr>
          <a:xfrm>
            <a:off x="-1" y="5088986"/>
            <a:ext cx="9144000" cy="682357"/>
          </a:xfrm>
        </p:spPr>
        <p:txBody>
          <a:bodyPr/>
          <a:lstStyle/>
          <a:p>
            <a:r>
              <a:rPr lang="pt-BR" sz="3200" dirty="0"/>
              <a:t>piouai piouai kata pefran&gt; nem ;ou`i ;ou`i kata pecran</a:t>
            </a:r>
          </a:p>
        </p:txBody>
      </p:sp>
    </p:spTree>
    <p:extLst>
      <p:ext uri="{BB962C8B-B14F-4D97-AF65-F5344CB8AC3E}">
        <p14:creationId xmlns:p14="http://schemas.microsoft.com/office/powerpoint/2010/main" val="17473304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شيريه ناتشويس إنيوتي: إن أبوسطولوس: </a:t>
            </a:r>
            <a:endParaRPr lang="en-US" sz="4400" dirty="0"/>
          </a:p>
        </p:txBody>
      </p:sp>
      <p:sp>
        <p:nvSpPr>
          <p:cNvPr id="4" name="Text Placeholder 3"/>
          <p:cNvSpPr>
            <a:spLocks noGrp="1"/>
          </p:cNvSpPr>
          <p:nvPr>
            <p:ph type="body" sz="quarter" idx="3"/>
          </p:nvPr>
        </p:nvSpPr>
        <p:spPr/>
        <p:txBody>
          <a:bodyPr/>
          <a:lstStyle/>
          <a:p>
            <a:r>
              <a:rPr lang="en-US" sz="4800" dirty="0"/>
              <a:t>&lt;ere </a:t>
            </a:r>
            <a:r>
              <a:rPr lang="en-US" sz="4800" dirty="0" err="1"/>
              <a:t>na</a:t>
            </a:r>
            <a:r>
              <a:rPr lang="en-US" sz="4800" dirty="0"/>
              <a:t>=o=c `</a:t>
            </a:r>
            <a:r>
              <a:rPr lang="en-US" sz="4800" dirty="0" err="1"/>
              <a:t>nio</a:t>
            </a:r>
            <a:r>
              <a:rPr lang="en-US" sz="4800" dirty="0"/>
              <a:t>]@ `</a:t>
            </a:r>
            <a:r>
              <a:rPr lang="en-US" sz="4800" dirty="0" err="1"/>
              <a:t>n`apoctoloc</a:t>
            </a:r>
            <a:r>
              <a:rPr lang="en-US" sz="4800" dirty="0"/>
              <a:t>@</a:t>
            </a:r>
          </a:p>
        </p:txBody>
      </p:sp>
      <p:sp>
        <p:nvSpPr>
          <p:cNvPr id="2" name="Title 1"/>
          <p:cNvSpPr>
            <a:spLocks noGrp="1"/>
          </p:cNvSpPr>
          <p:nvPr>
            <p:ph type="title"/>
          </p:nvPr>
        </p:nvSpPr>
        <p:spPr/>
        <p:txBody>
          <a:bodyPr/>
          <a:lstStyle/>
          <a:p>
            <a:r>
              <a:rPr lang="ar-EG" sz="4000" dirty="0"/>
              <a:t>السلام لسادتى، الآباء الرسل، </a:t>
            </a:r>
            <a:endParaRPr lang="en-US" sz="4000" dirty="0"/>
          </a:p>
        </p:txBody>
      </p:sp>
      <p:sp>
        <p:nvSpPr>
          <p:cNvPr id="6" name="Title 1">
            <a:hlinkClick r:id="rId2" action="ppaction://hlinksldjump"/>
          </p:cNvPr>
          <p:cNvSpPr txBox="1">
            <a:spLocks/>
          </p:cNvSpPr>
          <p:nvPr/>
        </p:nvSpPr>
        <p:spPr bwMode="auto">
          <a:xfrm>
            <a:off x="8040662" y="3942965"/>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4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225209627"/>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1B1F-6A06-44F4-AF90-A4A26EEFBC6F}"/>
              </a:ext>
            </a:extLst>
          </p:cNvPr>
          <p:cNvSpPr>
            <a:spLocks noGrp="1"/>
          </p:cNvSpPr>
          <p:nvPr>
            <p:ph type="title"/>
          </p:nvPr>
        </p:nvSpPr>
        <p:spPr/>
        <p:txBody>
          <a:bodyPr/>
          <a:lstStyle/>
          <a:p>
            <a:r>
              <a:rPr lang="ar-EG" dirty="0"/>
              <a:t>يا رب نيحهم و إغفر لهم</a:t>
            </a:r>
          </a:p>
        </p:txBody>
      </p:sp>
      <p:sp>
        <p:nvSpPr>
          <p:cNvPr id="3" name="Text Placeholder 2">
            <a:extLst>
              <a:ext uri="{FF2B5EF4-FFF2-40B4-BE49-F238E27FC236}">
                <a16:creationId xmlns:a16="http://schemas.microsoft.com/office/drawing/2014/main" id="{AFFB7DB0-7EB2-4BB3-9997-C68256FFC6DC}"/>
              </a:ext>
            </a:extLst>
          </p:cNvPr>
          <p:cNvSpPr>
            <a:spLocks noGrp="1"/>
          </p:cNvSpPr>
          <p:nvPr>
            <p:ph type="body" idx="1"/>
          </p:nvPr>
        </p:nvSpPr>
        <p:spPr/>
        <p:txBody>
          <a:bodyPr/>
          <a:lstStyle/>
          <a:p>
            <a:r>
              <a:rPr lang="ar-EG" dirty="0"/>
              <a:t>كيريى ما إمطون نوؤوكونوؤو إيفول</a:t>
            </a:r>
          </a:p>
        </p:txBody>
      </p:sp>
      <p:sp>
        <p:nvSpPr>
          <p:cNvPr id="5" name="Text Placeholder 4">
            <a:extLst>
              <a:ext uri="{FF2B5EF4-FFF2-40B4-BE49-F238E27FC236}">
                <a16:creationId xmlns:a16="http://schemas.microsoft.com/office/drawing/2014/main" id="{B15E0A8C-A327-47C1-B706-83117972E6BA}"/>
              </a:ext>
            </a:extLst>
          </p:cNvPr>
          <p:cNvSpPr>
            <a:spLocks noGrp="1"/>
          </p:cNvSpPr>
          <p:nvPr>
            <p:ph type="body" sz="quarter" idx="3"/>
          </p:nvPr>
        </p:nvSpPr>
        <p:spPr/>
        <p:txBody>
          <a:bodyPr/>
          <a:lstStyle/>
          <a:p>
            <a:r>
              <a:rPr lang="en-US" dirty="0" err="1"/>
              <a:t>Kurie</a:t>
            </a:r>
            <a:r>
              <a:rPr lang="en-US" dirty="0"/>
              <a:t> ma `</a:t>
            </a:r>
            <a:r>
              <a:rPr lang="en-US" dirty="0" err="1"/>
              <a:t>mton</a:t>
            </a:r>
            <a:r>
              <a:rPr lang="en-US" dirty="0"/>
              <a:t> </a:t>
            </a:r>
            <a:r>
              <a:rPr lang="en-US" dirty="0" err="1"/>
              <a:t>nwou</a:t>
            </a:r>
            <a:r>
              <a:rPr lang="en-US" dirty="0"/>
              <a:t>&gt; </a:t>
            </a:r>
            <a:r>
              <a:rPr lang="en-US" dirty="0" err="1"/>
              <a:t>xw</a:t>
            </a:r>
            <a:r>
              <a:rPr lang="en-US" dirty="0"/>
              <a:t> </a:t>
            </a:r>
            <a:r>
              <a:rPr lang="en-US" dirty="0" err="1"/>
              <a:t>nwou</a:t>
            </a:r>
            <a:r>
              <a:rPr lang="en-US" dirty="0"/>
              <a:t> `</a:t>
            </a:r>
            <a:r>
              <a:rPr lang="en-US" dirty="0" err="1"/>
              <a:t>ebol</a:t>
            </a:r>
            <a:r>
              <a:rPr lang="en-US" dirty="0"/>
              <a:t>.</a:t>
            </a:r>
          </a:p>
        </p:txBody>
      </p:sp>
    </p:spTree>
    <p:extLst>
      <p:ext uri="{BB962C8B-B14F-4D97-AF65-F5344CB8AC3E}">
        <p14:creationId xmlns:p14="http://schemas.microsoft.com/office/powerpoint/2010/main" val="2077761157"/>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7D5-599A-4BDE-A940-41F28D9A8E83}"/>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لأنه ليس أحد طاهراً من دنس</a:t>
            </a:r>
            <a:endParaRPr lang="ar-EG" sz="4400" b="1" kern="1200" dirty="0">
              <a:solidFill>
                <a:schemeClr val="bg1"/>
              </a:solidFill>
              <a:latin typeface="+mn-lt"/>
              <a:ea typeface="+mn-ea"/>
              <a:cs typeface="+mn-cs"/>
            </a:endParaRPr>
          </a:p>
        </p:txBody>
      </p:sp>
      <p:sp>
        <p:nvSpPr>
          <p:cNvPr id="3" name="Text Placeholder 2">
            <a:extLst>
              <a:ext uri="{FF2B5EF4-FFF2-40B4-BE49-F238E27FC236}">
                <a16:creationId xmlns:a16="http://schemas.microsoft.com/office/drawing/2014/main" id="{657BD009-6030-4545-914B-3F72AF5C23E8}"/>
              </a:ext>
            </a:extLst>
          </p:cNvPr>
          <p:cNvSpPr>
            <a:spLocks noGrp="1"/>
          </p:cNvSpPr>
          <p:nvPr>
            <p:ph type="body" idx="1"/>
          </p:nvPr>
        </p:nvSpPr>
        <p:spPr/>
        <p:txBody>
          <a:bodyPr/>
          <a:lstStyle/>
          <a:p>
            <a:r>
              <a:rPr lang="ar-EG" dirty="0"/>
              <a:t>جى إممون إهلى إفؤوآب إيثوليب</a:t>
            </a:r>
          </a:p>
        </p:txBody>
      </p:sp>
      <p:sp>
        <p:nvSpPr>
          <p:cNvPr id="5" name="Text Placeholder 4">
            <a:extLst>
              <a:ext uri="{FF2B5EF4-FFF2-40B4-BE49-F238E27FC236}">
                <a16:creationId xmlns:a16="http://schemas.microsoft.com/office/drawing/2014/main" id="{2B014EEE-90AF-4036-95ED-02ED25E08AD4}"/>
              </a:ext>
            </a:extLst>
          </p:cNvPr>
          <p:cNvSpPr>
            <a:spLocks noGrp="1"/>
          </p:cNvSpPr>
          <p:nvPr>
            <p:ph type="body" sz="quarter" idx="3"/>
          </p:nvPr>
        </p:nvSpPr>
        <p:spPr/>
        <p:txBody>
          <a:bodyPr/>
          <a:lstStyle/>
          <a:p>
            <a:r>
              <a:rPr lang="fr-FR" sz="4400" dirty="0"/>
              <a:t>Je `</a:t>
            </a:r>
            <a:r>
              <a:rPr lang="fr-FR" sz="4400" dirty="0" err="1"/>
              <a:t>mmon</a:t>
            </a:r>
            <a:r>
              <a:rPr lang="fr-FR" sz="4400" dirty="0"/>
              <a:t> `\li </a:t>
            </a:r>
            <a:r>
              <a:rPr lang="fr-FR" sz="4400" dirty="0" err="1"/>
              <a:t>efouab</a:t>
            </a:r>
            <a:r>
              <a:rPr lang="fr-FR" sz="4400" dirty="0"/>
              <a:t>  `</a:t>
            </a:r>
            <a:r>
              <a:rPr lang="fr-FR" sz="4400" dirty="0" err="1"/>
              <a:t>eqwleb</a:t>
            </a:r>
            <a:endParaRPr lang="fr-FR" sz="4400" dirty="0"/>
          </a:p>
        </p:txBody>
      </p:sp>
    </p:spTree>
    <p:extLst>
      <p:ext uri="{BB962C8B-B14F-4D97-AF65-F5344CB8AC3E}">
        <p14:creationId xmlns:p14="http://schemas.microsoft.com/office/powerpoint/2010/main" val="2739331677"/>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7E8A-FABF-4663-B71D-C8C1693AEA9F}"/>
              </a:ext>
            </a:extLst>
          </p:cNvPr>
          <p:cNvSpPr>
            <a:spLocks noGrp="1"/>
          </p:cNvSpPr>
          <p:nvPr>
            <p:ph type="title"/>
          </p:nvPr>
        </p:nvSpPr>
        <p:spPr/>
        <p:txBody>
          <a:bodyPr/>
          <a:lstStyle/>
          <a:p>
            <a:r>
              <a:rPr lang="ar-EG" dirty="0"/>
              <a:t>ولو كانت حياته يوماً واحداًعلى الارض</a:t>
            </a:r>
          </a:p>
        </p:txBody>
      </p:sp>
      <p:sp>
        <p:nvSpPr>
          <p:cNvPr id="3" name="Text Placeholder 2">
            <a:extLst>
              <a:ext uri="{FF2B5EF4-FFF2-40B4-BE49-F238E27FC236}">
                <a16:creationId xmlns:a16="http://schemas.microsoft.com/office/drawing/2014/main" id="{5D80E9C2-5D8C-443E-A35A-2173F2BDDD5E}"/>
              </a:ext>
            </a:extLst>
          </p:cNvPr>
          <p:cNvSpPr>
            <a:spLocks noGrp="1"/>
          </p:cNvSpPr>
          <p:nvPr>
            <p:ph type="body" idx="1"/>
          </p:nvPr>
        </p:nvSpPr>
        <p:spPr/>
        <p:txBody>
          <a:bodyPr/>
          <a:lstStyle/>
          <a:p>
            <a:r>
              <a:rPr lang="ar-EG" sz="3600" dirty="0"/>
              <a:t>أوذى كان او إيهوؤو إنئو أوت بى بيفؤنخ هيجين بى كاهى</a:t>
            </a:r>
          </a:p>
        </p:txBody>
      </p:sp>
      <p:sp>
        <p:nvSpPr>
          <p:cNvPr id="5" name="Text Placeholder 4">
            <a:extLst>
              <a:ext uri="{FF2B5EF4-FFF2-40B4-BE49-F238E27FC236}">
                <a16:creationId xmlns:a16="http://schemas.microsoft.com/office/drawing/2014/main" id="{F7484FE9-5ECC-4E2C-A1DA-D2F26C1019AE}"/>
              </a:ext>
            </a:extLst>
          </p:cNvPr>
          <p:cNvSpPr>
            <a:spLocks noGrp="1"/>
          </p:cNvSpPr>
          <p:nvPr>
            <p:ph type="body" sz="quarter" idx="3"/>
          </p:nvPr>
        </p:nvSpPr>
        <p:spPr/>
        <p:txBody>
          <a:bodyPr/>
          <a:lstStyle/>
          <a:p>
            <a:r>
              <a:rPr lang="nl-NL" sz="3600" dirty="0"/>
              <a:t>oude kan ou`e\oou `nouwt&gt; pe pefwn' \ijen</a:t>
            </a:r>
            <a:r>
              <a:rPr lang="ar-EG" sz="3600" dirty="0"/>
              <a:t> </a:t>
            </a:r>
            <a:r>
              <a:rPr lang="nl-NL" sz="3600" dirty="0"/>
              <a:t>pika\i.</a:t>
            </a:r>
          </a:p>
        </p:txBody>
      </p:sp>
    </p:spTree>
    <p:extLst>
      <p:ext uri="{BB962C8B-B14F-4D97-AF65-F5344CB8AC3E}">
        <p14:creationId xmlns:p14="http://schemas.microsoft.com/office/powerpoint/2010/main" val="2210471990"/>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EE0F-74BE-4CA5-B13F-778B869F33D6}"/>
              </a:ext>
            </a:extLst>
          </p:cNvPr>
          <p:cNvSpPr>
            <a:spLocks noGrp="1"/>
          </p:cNvSpPr>
          <p:nvPr>
            <p:ph type="title"/>
          </p:nvPr>
        </p:nvSpPr>
        <p:spPr>
          <a:xfrm>
            <a:off x="0" y="4381642"/>
            <a:ext cx="9144000" cy="782371"/>
          </a:xfrm>
        </p:spPr>
        <p:txBody>
          <a:bodyPr/>
          <a:lstStyle/>
          <a:p>
            <a:r>
              <a:rPr lang="ar-EG" dirty="0"/>
              <a:t>اما هم يا رب الذين أخذت نفوسهم نيحهم</a:t>
            </a:r>
          </a:p>
        </p:txBody>
      </p:sp>
      <p:sp>
        <p:nvSpPr>
          <p:cNvPr id="3" name="Text Placeholder 2">
            <a:extLst>
              <a:ext uri="{FF2B5EF4-FFF2-40B4-BE49-F238E27FC236}">
                <a16:creationId xmlns:a16="http://schemas.microsoft.com/office/drawing/2014/main" id="{43F55C73-45A7-48DD-9EF1-4C20BF4B3A2E}"/>
              </a:ext>
            </a:extLst>
          </p:cNvPr>
          <p:cNvSpPr>
            <a:spLocks noGrp="1"/>
          </p:cNvSpPr>
          <p:nvPr>
            <p:ph type="body" idx="1"/>
          </p:nvPr>
        </p:nvSpPr>
        <p:spPr/>
        <p:txBody>
          <a:bodyPr/>
          <a:lstStyle/>
          <a:p>
            <a:r>
              <a:rPr lang="ar-EG" sz="3200" dirty="0"/>
              <a:t>انثؤو مين هامنى ابشويس اي اك تشى إن نو إبسيشى ما إمطون نؤو </a:t>
            </a:r>
          </a:p>
        </p:txBody>
      </p:sp>
      <p:sp>
        <p:nvSpPr>
          <p:cNvPr id="5" name="Text Placeholder 4">
            <a:extLst>
              <a:ext uri="{FF2B5EF4-FFF2-40B4-BE49-F238E27FC236}">
                <a16:creationId xmlns:a16="http://schemas.microsoft.com/office/drawing/2014/main" id="{BB4FFDD6-E452-4B90-922C-D627DACEE5E2}"/>
              </a:ext>
            </a:extLst>
          </p:cNvPr>
          <p:cNvSpPr>
            <a:spLocks noGrp="1"/>
          </p:cNvSpPr>
          <p:nvPr>
            <p:ph type="body" sz="quarter" idx="3"/>
          </p:nvPr>
        </p:nvSpPr>
        <p:spPr>
          <a:xfrm>
            <a:off x="-1" y="5631728"/>
            <a:ext cx="9144000" cy="682357"/>
          </a:xfrm>
        </p:spPr>
        <p:txBody>
          <a:bodyPr/>
          <a:lstStyle/>
          <a:p>
            <a:r>
              <a:rPr lang="en-US" dirty="0"/>
              <a:t>~</a:t>
            </a:r>
            <a:r>
              <a:rPr lang="en-US" dirty="0" err="1"/>
              <a:t>Nqwou</a:t>
            </a:r>
            <a:r>
              <a:rPr lang="en-US" dirty="0"/>
              <a:t> men \am </a:t>
            </a:r>
            <a:r>
              <a:rPr lang="en-US" dirty="0" err="1"/>
              <a:t>nh</a:t>
            </a:r>
            <a:r>
              <a:rPr lang="en-US" dirty="0"/>
              <a:t> ~P_ `</a:t>
            </a:r>
            <a:r>
              <a:rPr lang="en-US" dirty="0" err="1"/>
              <a:t>eaksi</a:t>
            </a:r>
            <a:r>
              <a:rPr lang="en-US" dirty="0"/>
              <a:t> `</a:t>
            </a:r>
            <a:r>
              <a:rPr lang="en-US" dirty="0" err="1"/>
              <a:t>nnouyuxh</a:t>
            </a:r>
            <a:r>
              <a:rPr lang="ar-EG" dirty="0"/>
              <a:t> </a:t>
            </a:r>
            <a:r>
              <a:rPr lang="en-US" dirty="0" err="1"/>
              <a:t>ma`mton</a:t>
            </a:r>
            <a:r>
              <a:rPr lang="en-US" dirty="0"/>
              <a:t> </a:t>
            </a:r>
            <a:r>
              <a:rPr lang="en-US" dirty="0" err="1"/>
              <a:t>nwou</a:t>
            </a:r>
            <a:endParaRPr lang="en-US" dirty="0"/>
          </a:p>
        </p:txBody>
      </p:sp>
    </p:spTree>
    <p:extLst>
      <p:ext uri="{BB962C8B-B14F-4D97-AF65-F5344CB8AC3E}">
        <p14:creationId xmlns:p14="http://schemas.microsoft.com/office/powerpoint/2010/main" val="1848174632"/>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6768-E7CC-4C9A-90FF-0CFD7BBF0465}"/>
              </a:ext>
            </a:extLst>
          </p:cNvPr>
          <p:cNvSpPr>
            <a:spLocks noGrp="1"/>
          </p:cNvSpPr>
          <p:nvPr>
            <p:ph type="title"/>
          </p:nvPr>
        </p:nvSpPr>
        <p:spPr/>
        <p:txBody>
          <a:bodyPr/>
          <a:lstStyle/>
          <a:p>
            <a:r>
              <a:rPr lang="ar-EG" dirty="0"/>
              <a:t>وليستحقوا ملكوت السموات</a:t>
            </a:r>
          </a:p>
        </p:txBody>
      </p:sp>
      <p:sp>
        <p:nvSpPr>
          <p:cNvPr id="3" name="Text Placeholder 2">
            <a:extLst>
              <a:ext uri="{FF2B5EF4-FFF2-40B4-BE49-F238E27FC236}">
                <a16:creationId xmlns:a16="http://schemas.microsoft.com/office/drawing/2014/main" id="{CA4821E5-BA71-4546-B8A8-B469BB103766}"/>
              </a:ext>
            </a:extLst>
          </p:cNvPr>
          <p:cNvSpPr>
            <a:spLocks noGrp="1"/>
          </p:cNvSpPr>
          <p:nvPr>
            <p:ph type="body" idx="1"/>
          </p:nvPr>
        </p:nvSpPr>
        <p:spPr/>
        <p:txBody>
          <a:bodyPr/>
          <a:lstStyle/>
          <a:p>
            <a:r>
              <a:rPr lang="ar-EG" dirty="0"/>
              <a:t>أووه مارو إر إبئميبشا إنتى ميتئورو إنتى نيفيؤوى</a:t>
            </a:r>
          </a:p>
        </p:txBody>
      </p:sp>
      <p:sp>
        <p:nvSpPr>
          <p:cNvPr id="5" name="Text Placeholder 4">
            <a:extLst>
              <a:ext uri="{FF2B5EF4-FFF2-40B4-BE49-F238E27FC236}">
                <a16:creationId xmlns:a16="http://schemas.microsoft.com/office/drawing/2014/main" id="{BA8F93D4-7375-49CD-B55D-5236E484FD7D}"/>
              </a:ext>
            </a:extLst>
          </p:cNvPr>
          <p:cNvSpPr>
            <a:spLocks noGrp="1"/>
          </p:cNvSpPr>
          <p:nvPr>
            <p:ph type="body" sz="quarter" idx="3"/>
          </p:nvPr>
        </p:nvSpPr>
        <p:spPr/>
        <p:txBody>
          <a:bodyPr/>
          <a:lstStyle/>
          <a:p>
            <a:r>
              <a:rPr lang="pt-BR" dirty="0"/>
              <a:t>Ouo\ marouer`pem`p]a `n;metouro `ntenivhou`i</a:t>
            </a:r>
          </a:p>
        </p:txBody>
      </p:sp>
    </p:spTree>
    <p:extLst>
      <p:ext uri="{BB962C8B-B14F-4D97-AF65-F5344CB8AC3E}">
        <p14:creationId xmlns:p14="http://schemas.microsoft.com/office/powerpoint/2010/main" val="261401273"/>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996-FEE9-425D-B5EE-BC62801404ED}"/>
              </a:ext>
            </a:extLst>
          </p:cNvPr>
          <p:cNvSpPr>
            <a:spLocks noGrp="1"/>
          </p:cNvSpPr>
          <p:nvPr>
            <p:ph type="title"/>
          </p:nvPr>
        </p:nvSpPr>
        <p:spPr/>
        <p:txBody>
          <a:bodyPr/>
          <a:lstStyle/>
          <a:p>
            <a:r>
              <a:rPr lang="ar-EG" dirty="0"/>
              <a:t>وأما نحن كلنا فهب لنا</a:t>
            </a:r>
          </a:p>
        </p:txBody>
      </p:sp>
      <p:sp>
        <p:nvSpPr>
          <p:cNvPr id="3" name="Text Placeholder 2">
            <a:extLst>
              <a:ext uri="{FF2B5EF4-FFF2-40B4-BE49-F238E27FC236}">
                <a16:creationId xmlns:a16="http://schemas.microsoft.com/office/drawing/2014/main" id="{197C01DB-5D9F-4168-BE95-BBE603B0AE29}"/>
              </a:ext>
            </a:extLst>
          </p:cNvPr>
          <p:cNvSpPr>
            <a:spLocks noGrp="1"/>
          </p:cNvSpPr>
          <p:nvPr>
            <p:ph type="body" idx="1"/>
          </p:nvPr>
        </p:nvSpPr>
        <p:spPr/>
        <p:txBody>
          <a:bodyPr/>
          <a:lstStyle/>
          <a:p>
            <a:r>
              <a:rPr lang="ar-EG" dirty="0"/>
              <a:t>آنون ذى تيرين آرى خاريزستى نان</a:t>
            </a:r>
          </a:p>
        </p:txBody>
      </p:sp>
      <p:sp>
        <p:nvSpPr>
          <p:cNvPr id="5" name="Text Placeholder 4">
            <a:extLst>
              <a:ext uri="{FF2B5EF4-FFF2-40B4-BE49-F238E27FC236}">
                <a16:creationId xmlns:a16="http://schemas.microsoft.com/office/drawing/2014/main" id="{FD724615-001C-4A53-90E4-CC38DFF1DFBC}"/>
              </a:ext>
            </a:extLst>
          </p:cNvPr>
          <p:cNvSpPr>
            <a:spLocks noGrp="1"/>
          </p:cNvSpPr>
          <p:nvPr>
            <p:ph type="body" sz="quarter" idx="3"/>
          </p:nvPr>
        </p:nvSpPr>
        <p:spPr/>
        <p:txBody>
          <a:bodyPr/>
          <a:lstStyle/>
          <a:p>
            <a:r>
              <a:rPr lang="en-US" sz="4400" dirty="0"/>
              <a:t>Anon de </a:t>
            </a:r>
            <a:r>
              <a:rPr lang="en-US" sz="4400" dirty="0" err="1"/>
              <a:t>thren</a:t>
            </a:r>
            <a:r>
              <a:rPr lang="en-US" sz="4400" dirty="0"/>
              <a:t>  `</a:t>
            </a:r>
            <a:r>
              <a:rPr lang="en-US" sz="4400" dirty="0" err="1"/>
              <a:t>arixarizecqe</a:t>
            </a:r>
            <a:r>
              <a:rPr lang="en-US" sz="4400" dirty="0"/>
              <a:t> nan</a:t>
            </a:r>
          </a:p>
        </p:txBody>
      </p:sp>
    </p:spTree>
    <p:extLst>
      <p:ext uri="{BB962C8B-B14F-4D97-AF65-F5344CB8AC3E}">
        <p14:creationId xmlns:p14="http://schemas.microsoft.com/office/powerpoint/2010/main" val="3747274596"/>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F2D7-96F0-4BB7-B7FD-FEC4766C12F2}"/>
              </a:ext>
            </a:extLst>
          </p:cNvPr>
          <p:cNvSpPr>
            <a:spLocks noGrp="1"/>
          </p:cNvSpPr>
          <p:nvPr>
            <p:ph type="title"/>
          </p:nvPr>
        </p:nvSpPr>
        <p:spPr/>
        <p:txBody>
          <a:bodyPr>
            <a:normAutofit/>
          </a:bodyPr>
          <a:lstStyle/>
          <a:p>
            <a:r>
              <a:rPr lang="ar-EG" dirty="0"/>
              <a:t>كمالاً مسيحياً يرضيك أمامك</a:t>
            </a:r>
            <a:endParaRPr lang="en-US" dirty="0"/>
          </a:p>
        </p:txBody>
      </p:sp>
      <p:sp>
        <p:nvSpPr>
          <p:cNvPr id="3" name="Text Placeholder 2">
            <a:extLst>
              <a:ext uri="{FF2B5EF4-FFF2-40B4-BE49-F238E27FC236}">
                <a16:creationId xmlns:a16="http://schemas.microsoft.com/office/drawing/2014/main" id="{7AA076BA-9018-4938-8AFF-D6F2DB5CA879}"/>
              </a:ext>
            </a:extLst>
          </p:cNvPr>
          <p:cNvSpPr>
            <a:spLocks noGrp="1"/>
          </p:cNvSpPr>
          <p:nvPr>
            <p:ph type="body" idx="1"/>
          </p:nvPr>
        </p:nvSpPr>
        <p:spPr/>
        <p:txBody>
          <a:bodyPr/>
          <a:lstStyle/>
          <a:p>
            <a:r>
              <a:rPr lang="ar-EG" dirty="0"/>
              <a:t>إمبين جوك إن إخرستيانوس إفراناك إم بيك إمثو</a:t>
            </a:r>
          </a:p>
        </p:txBody>
      </p:sp>
      <p:sp>
        <p:nvSpPr>
          <p:cNvPr id="5" name="Text Placeholder 4">
            <a:extLst>
              <a:ext uri="{FF2B5EF4-FFF2-40B4-BE49-F238E27FC236}">
                <a16:creationId xmlns:a16="http://schemas.microsoft.com/office/drawing/2014/main" id="{996E9747-D678-45CD-8D46-F060E950A066}"/>
              </a:ext>
            </a:extLst>
          </p:cNvPr>
          <p:cNvSpPr>
            <a:spLocks noGrp="1"/>
          </p:cNvSpPr>
          <p:nvPr>
            <p:ph type="body" sz="quarter" idx="3"/>
          </p:nvPr>
        </p:nvSpPr>
        <p:spPr/>
        <p:txBody>
          <a:bodyPr/>
          <a:lstStyle/>
          <a:p>
            <a:r>
              <a:rPr lang="en-US" sz="4400" dirty="0" err="1"/>
              <a:t>mpenjwk</a:t>
            </a:r>
            <a:r>
              <a:rPr lang="en-US" sz="4400" dirty="0"/>
              <a:t> `</a:t>
            </a:r>
            <a:r>
              <a:rPr lang="en-US" sz="4400" dirty="0" err="1"/>
              <a:t>n`xricti`anoc</a:t>
            </a:r>
            <a:r>
              <a:rPr lang="en-US" sz="4400" dirty="0"/>
              <a:t> </a:t>
            </a:r>
            <a:r>
              <a:rPr lang="en-US" sz="4400" dirty="0" err="1"/>
              <a:t>efranak</a:t>
            </a:r>
            <a:r>
              <a:rPr lang="en-US" sz="4400" dirty="0"/>
              <a:t>  `</a:t>
            </a:r>
            <a:r>
              <a:rPr lang="en-US" sz="4400" dirty="0" err="1"/>
              <a:t>mpek`mqo</a:t>
            </a:r>
            <a:endParaRPr lang="en-US" sz="4400" dirty="0"/>
          </a:p>
        </p:txBody>
      </p:sp>
    </p:spTree>
    <p:extLst>
      <p:ext uri="{BB962C8B-B14F-4D97-AF65-F5344CB8AC3E}">
        <p14:creationId xmlns:p14="http://schemas.microsoft.com/office/powerpoint/2010/main" val="3314043543"/>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07DE-91B1-4DBB-AD1C-8A52EEBDA419}"/>
              </a:ext>
            </a:extLst>
          </p:cNvPr>
          <p:cNvSpPr>
            <a:spLocks noGrp="1"/>
          </p:cNvSpPr>
          <p:nvPr>
            <p:ph type="title"/>
          </p:nvPr>
        </p:nvSpPr>
        <p:spPr/>
        <p:txBody>
          <a:bodyPr/>
          <a:lstStyle/>
          <a:p>
            <a:r>
              <a:rPr lang="ar-EG" dirty="0"/>
              <a:t>وأعطهم وإيانا نصيباً وميراثاً</a:t>
            </a:r>
          </a:p>
        </p:txBody>
      </p:sp>
      <p:sp>
        <p:nvSpPr>
          <p:cNvPr id="3" name="Text Placeholder 2">
            <a:extLst>
              <a:ext uri="{FF2B5EF4-FFF2-40B4-BE49-F238E27FC236}">
                <a16:creationId xmlns:a16="http://schemas.microsoft.com/office/drawing/2014/main" id="{27DC400F-2F74-44F1-861E-3A8D6507A4E4}"/>
              </a:ext>
            </a:extLst>
          </p:cNvPr>
          <p:cNvSpPr>
            <a:spLocks noGrp="1"/>
          </p:cNvSpPr>
          <p:nvPr>
            <p:ph type="body" idx="1"/>
          </p:nvPr>
        </p:nvSpPr>
        <p:spPr/>
        <p:txBody>
          <a:bodyPr/>
          <a:lstStyle/>
          <a:p>
            <a:r>
              <a:rPr lang="ar-EG" sz="4000" dirty="0"/>
              <a:t> أووه موى نؤو نيمان إن أو ميروس نيم أو إكليروس</a:t>
            </a:r>
          </a:p>
        </p:txBody>
      </p:sp>
      <p:sp>
        <p:nvSpPr>
          <p:cNvPr id="5" name="Text Placeholder 4">
            <a:extLst>
              <a:ext uri="{FF2B5EF4-FFF2-40B4-BE49-F238E27FC236}">
                <a16:creationId xmlns:a16="http://schemas.microsoft.com/office/drawing/2014/main" id="{C1D67050-9484-4D4C-8AA5-C441918DD4A9}"/>
              </a:ext>
            </a:extLst>
          </p:cNvPr>
          <p:cNvSpPr>
            <a:spLocks noGrp="1"/>
          </p:cNvSpPr>
          <p:nvPr>
            <p:ph type="body" sz="quarter" idx="3"/>
          </p:nvPr>
        </p:nvSpPr>
        <p:spPr/>
        <p:txBody>
          <a:bodyPr/>
          <a:lstStyle/>
          <a:p>
            <a:r>
              <a:rPr lang="pt-BR" dirty="0"/>
              <a:t>Ouo\ moi nwou neman`noumeroc&gt; nem ou`klhroc</a:t>
            </a:r>
          </a:p>
        </p:txBody>
      </p:sp>
    </p:spTree>
    <p:extLst>
      <p:ext uri="{BB962C8B-B14F-4D97-AF65-F5344CB8AC3E}">
        <p14:creationId xmlns:p14="http://schemas.microsoft.com/office/powerpoint/2010/main" val="1379238515"/>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8895-55CE-4E87-8A2C-3E89C5D61113}"/>
              </a:ext>
            </a:extLst>
          </p:cNvPr>
          <p:cNvSpPr>
            <a:spLocks noGrp="1"/>
          </p:cNvSpPr>
          <p:nvPr>
            <p:ph type="title"/>
          </p:nvPr>
        </p:nvSpPr>
        <p:spPr/>
        <p:txBody>
          <a:bodyPr>
            <a:noAutofit/>
          </a:bodyPr>
          <a:lstStyle/>
          <a:p>
            <a:r>
              <a:rPr lang="ar-EG" sz="4800" dirty="0"/>
              <a:t>مع كافة قديسيك</a:t>
            </a:r>
          </a:p>
        </p:txBody>
      </p:sp>
      <p:sp>
        <p:nvSpPr>
          <p:cNvPr id="3" name="Text Placeholder 2">
            <a:extLst>
              <a:ext uri="{FF2B5EF4-FFF2-40B4-BE49-F238E27FC236}">
                <a16:creationId xmlns:a16="http://schemas.microsoft.com/office/drawing/2014/main" id="{05098B31-36EE-4A35-A88A-38A653DE6E6D}"/>
              </a:ext>
            </a:extLst>
          </p:cNvPr>
          <p:cNvSpPr>
            <a:spLocks noGrp="1"/>
          </p:cNvSpPr>
          <p:nvPr>
            <p:ph type="body" idx="1"/>
          </p:nvPr>
        </p:nvSpPr>
        <p:spPr/>
        <p:txBody>
          <a:bodyPr/>
          <a:lstStyle/>
          <a:p>
            <a:r>
              <a:rPr lang="ar-EG" sz="4800" dirty="0"/>
              <a:t>نيم نى إثؤواب تيرو إنتاك</a:t>
            </a:r>
          </a:p>
        </p:txBody>
      </p:sp>
      <p:sp>
        <p:nvSpPr>
          <p:cNvPr id="5" name="Text Placeholder 4">
            <a:extLst>
              <a:ext uri="{FF2B5EF4-FFF2-40B4-BE49-F238E27FC236}">
                <a16:creationId xmlns:a16="http://schemas.microsoft.com/office/drawing/2014/main" id="{317C1B0C-C87B-487B-909F-8E080B34D915}"/>
              </a:ext>
            </a:extLst>
          </p:cNvPr>
          <p:cNvSpPr>
            <a:spLocks noGrp="1"/>
          </p:cNvSpPr>
          <p:nvPr>
            <p:ph type="body" sz="quarter" idx="3"/>
          </p:nvPr>
        </p:nvSpPr>
        <p:spPr/>
        <p:txBody>
          <a:bodyPr/>
          <a:lstStyle/>
          <a:p>
            <a:r>
              <a:rPr lang="pt-BR" sz="4400" dirty="0"/>
              <a:t>Nem nhe/q/u/ throu `ntak</a:t>
            </a:r>
          </a:p>
        </p:txBody>
      </p:sp>
    </p:spTree>
    <p:extLst>
      <p:ext uri="{BB962C8B-B14F-4D97-AF65-F5344CB8AC3E}">
        <p14:creationId xmlns:p14="http://schemas.microsoft.com/office/powerpoint/2010/main" val="2412339158"/>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7EE4-8F18-4DD7-9B9B-503D6B8B0BAE}"/>
              </a:ext>
            </a:extLst>
          </p:cNvPr>
          <p:cNvSpPr>
            <a:spLocks noGrp="1"/>
          </p:cNvSpPr>
          <p:nvPr>
            <p:ph type="title"/>
          </p:nvPr>
        </p:nvSpPr>
        <p:spPr>
          <a:xfrm>
            <a:off x="-1" y="4409851"/>
            <a:ext cx="9144000" cy="782371"/>
          </a:xfrm>
        </p:spPr>
        <p:txBody>
          <a:bodyPr>
            <a:noAutofit/>
          </a:bodyPr>
          <a:lstStyle/>
          <a:p>
            <a:r>
              <a:rPr lang="ar-EG" sz="5400" dirty="0"/>
              <a:t>يا رب إرحم</a:t>
            </a:r>
          </a:p>
        </p:txBody>
      </p:sp>
      <p:sp>
        <p:nvSpPr>
          <p:cNvPr id="3" name="Text Placeholder 2">
            <a:extLst>
              <a:ext uri="{FF2B5EF4-FFF2-40B4-BE49-F238E27FC236}">
                <a16:creationId xmlns:a16="http://schemas.microsoft.com/office/drawing/2014/main" id="{55EFDDAB-30CB-4B1E-BF18-579720470E92}"/>
              </a:ext>
            </a:extLst>
          </p:cNvPr>
          <p:cNvSpPr>
            <a:spLocks noGrp="1"/>
          </p:cNvSpPr>
          <p:nvPr>
            <p:ph type="body" idx="1"/>
          </p:nvPr>
        </p:nvSpPr>
        <p:spPr>
          <a:xfrm>
            <a:off x="1" y="6003387"/>
            <a:ext cx="9143999" cy="808893"/>
          </a:xfrm>
        </p:spPr>
        <p:txBody>
          <a:bodyPr/>
          <a:lstStyle/>
          <a:p>
            <a:r>
              <a:rPr lang="ar-EG" sz="5400" dirty="0"/>
              <a:t>كيريى إليسون</a:t>
            </a:r>
          </a:p>
        </p:txBody>
      </p:sp>
      <p:sp>
        <p:nvSpPr>
          <p:cNvPr id="5" name="Text Placeholder 4">
            <a:extLst>
              <a:ext uri="{FF2B5EF4-FFF2-40B4-BE49-F238E27FC236}">
                <a16:creationId xmlns:a16="http://schemas.microsoft.com/office/drawing/2014/main" id="{8571D820-57A9-47C9-A980-62DAF9414969}"/>
              </a:ext>
            </a:extLst>
          </p:cNvPr>
          <p:cNvSpPr>
            <a:spLocks noGrp="1"/>
          </p:cNvSpPr>
          <p:nvPr>
            <p:ph type="body" sz="quarter" idx="3"/>
          </p:nvPr>
        </p:nvSpPr>
        <p:spPr>
          <a:xfrm>
            <a:off x="0" y="5321030"/>
            <a:ext cx="9144000" cy="682357"/>
          </a:xfrm>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4249880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ني ماثيتيس: إنتيه بين تشويس إيسوس بخرستوس.</a:t>
            </a:r>
          </a:p>
        </p:txBody>
      </p:sp>
      <p:sp>
        <p:nvSpPr>
          <p:cNvPr id="4" name="Text Placeholder 3"/>
          <p:cNvSpPr>
            <a:spLocks noGrp="1"/>
          </p:cNvSpPr>
          <p:nvPr>
            <p:ph type="body" sz="quarter" idx="3"/>
          </p:nvPr>
        </p:nvSpPr>
        <p:spPr/>
        <p:txBody>
          <a:bodyPr/>
          <a:lstStyle/>
          <a:p>
            <a:r>
              <a:rPr lang="en-US" dirty="0"/>
              <a:t>,ere </a:t>
            </a:r>
            <a:r>
              <a:rPr lang="en-US" dirty="0" err="1"/>
              <a:t>nima;ytyc</a:t>
            </a:r>
            <a:r>
              <a:rPr lang="en-US" dirty="0"/>
              <a:t>@ `</a:t>
            </a:r>
            <a:r>
              <a:rPr lang="en-US" dirty="0" err="1"/>
              <a:t>nte</a:t>
            </a:r>
            <a:r>
              <a:rPr lang="en-US" dirty="0"/>
              <a:t> pen=o=c I=y=c P=,=c.</a:t>
            </a:r>
          </a:p>
        </p:txBody>
      </p:sp>
      <p:sp>
        <p:nvSpPr>
          <p:cNvPr id="2" name="Title 1"/>
          <p:cNvSpPr>
            <a:spLocks noGrp="1"/>
          </p:cNvSpPr>
          <p:nvPr>
            <p:ph type="title"/>
          </p:nvPr>
        </p:nvSpPr>
        <p:spPr/>
        <p:txBody>
          <a:bodyPr/>
          <a:lstStyle/>
          <a:p>
            <a:r>
              <a:rPr lang="ar-EG" dirty="0"/>
              <a:t>السلام لتلاميذ، ربنا يسوع المسيح.</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485500263"/>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وأيضاً فلنسأل الله ضابط الكل</a:t>
            </a:r>
            <a:endParaRPr lang="en-US" dirty="0"/>
          </a:p>
        </p:txBody>
      </p:sp>
      <p:sp>
        <p:nvSpPr>
          <p:cNvPr id="3" name="Text Placeholder 2"/>
          <p:cNvSpPr>
            <a:spLocks noGrp="1"/>
          </p:cNvSpPr>
          <p:nvPr>
            <p:ph type="body" idx="1"/>
          </p:nvPr>
        </p:nvSpPr>
        <p:spPr/>
        <p:txBody>
          <a:bodyPr/>
          <a:lstStyle/>
          <a:p>
            <a:r>
              <a:rPr lang="ar-SA" sz="3600" dirty="0"/>
              <a:t>بالين أون مارين تيهو إى إفنوتي</a:t>
            </a:r>
            <a:r>
              <a:rPr lang="en-US" sz="3600" dirty="0"/>
              <a:t> </a:t>
            </a:r>
            <a:r>
              <a:rPr lang="ar-SA" sz="3600" dirty="0"/>
              <a:t>بي بانطوكراطور </a:t>
            </a:r>
            <a:endParaRPr lang="ar-EG" sz="6600" dirty="0"/>
          </a:p>
        </p:txBody>
      </p:sp>
      <p:sp>
        <p:nvSpPr>
          <p:cNvPr id="5" name="Text Placeholder 4"/>
          <p:cNvSpPr>
            <a:spLocks noGrp="1"/>
          </p:cNvSpPr>
          <p:nvPr>
            <p:ph type="body" sz="quarter" idx="3"/>
          </p:nvPr>
        </p:nvSpPr>
        <p:spPr/>
        <p:txBody>
          <a:bodyPr/>
          <a:lstStyle/>
          <a:p>
            <a:r>
              <a:rPr lang="fi-FI" dirty="0"/>
              <a:t>Palin on maren;\o `eV; pipantokratwr</a:t>
            </a:r>
            <a:endParaRPr lang="en-US" dirty="0"/>
          </a:p>
        </p:txBody>
      </p:sp>
    </p:spTree>
    <p:extLst>
      <p:ext uri="{BB962C8B-B14F-4D97-AF65-F5344CB8AC3E}">
        <p14:creationId xmlns:p14="http://schemas.microsoft.com/office/powerpoint/2010/main" val="1138619328"/>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أبا ربنا وإلهنا ومخلصنا</a:t>
            </a:r>
            <a:endParaRPr lang="en-US" dirty="0"/>
          </a:p>
        </p:txBody>
      </p:sp>
      <p:sp>
        <p:nvSpPr>
          <p:cNvPr id="3" name="Text Placeholder 2"/>
          <p:cNvSpPr>
            <a:spLocks noGrp="1"/>
          </p:cNvSpPr>
          <p:nvPr>
            <p:ph type="body" idx="1"/>
          </p:nvPr>
        </p:nvSpPr>
        <p:spPr/>
        <p:txBody>
          <a:bodyPr/>
          <a:lstStyle/>
          <a:p>
            <a:r>
              <a:rPr lang="ar-SA" dirty="0"/>
              <a:t>إفيوت إمبين</a:t>
            </a:r>
            <a:r>
              <a:rPr lang="ar-EG" dirty="0"/>
              <a:t> </a:t>
            </a:r>
            <a:r>
              <a:rPr lang="ar-SA" dirty="0"/>
              <a:t>شويس أووه بيننوتي أووه بينسوتير</a:t>
            </a:r>
            <a:endParaRPr lang="ar-EG" sz="6000" dirty="0"/>
          </a:p>
        </p:txBody>
      </p:sp>
      <p:sp>
        <p:nvSpPr>
          <p:cNvPr id="5" name="Text Placeholder 4"/>
          <p:cNvSpPr>
            <a:spLocks noGrp="1"/>
          </p:cNvSpPr>
          <p:nvPr>
            <p:ph type="body" sz="quarter" idx="3"/>
          </p:nvPr>
        </p:nvSpPr>
        <p:spPr/>
        <p:txBody>
          <a:bodyPr/>
          <a:lstStyle/>
          <a:p>
            <a:r>
              <a:rPr lang="en-US" dirty="0"/>
              <a:t>Viwt `mPen_ouo\ Pennou; ouo\ </a:t>
            </a:r>
            <a:r>
              <a:rPr lang="en-US" dirty="0" err="1"/>
              <a:t>pencwthr</a:t>
            </a:r>
            <a:endParaRPr lang="en-US" dirty="0"/>
          </a:p>
        </p:txBody>
      </p:sp>
    </p:spTree>
    <p:extLst>
      <p:ext uri="{BB962C8B-B14F-4D97-AF65-F5344CB8AC3E}">
        <p14:creationId xmlns:p14="http://schemas.microsoft.com/office/powerpoint/2010/main" val="1606881786"/>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يسوع المسيح</a:t>
            </a:r>
            <a:endParaRPr lang="en-US" dirty="0"/>
          </a:p>
        </p:txBody>
      </p:sp>
      <p:sp>
        <p:nvSpPr>
          <p:cNvPr id="3" name="Text Placeholder 2"/>
          <p:cNvSpPr>
            <a:spLocks noGrp="1"/>
          </p:cNvSpPr>
          <p:nvPr>
            <p:ph type="body" idx="1"/>
          </p:nvPr>
        </p:nvSpPr>
        <p:spPr/>
        <p:txBody>
          <a:bodyPr/>
          <a:lstStyle/>
          <a:p>
            <a:r>
              <a:rPr lang="ar-SA" dirty="0"/>
              <a:t>إيسوس بي إخرستوس</a:t>
            </a:r>
            <a:endParaRPr lang="ar-EG" sz="9600" dirty="0"/>
          </a:p>
        </p:txBody>
      </p:sp>
      <p:sp>
        <p:nvSpPr>
          <p:cNvPr id="5" name="Text Placeholder 4"/>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698213408"/>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نسأل ونطلب من صلاحك يا محب البشر </a:t>
            </a:r>
            <a:endParaRPr lang="en-US" dirty="0"/>
          </a:p>
        </p:txBody>
      </p:sp>
      <p:sp>
        <p:nvSpPr>
          <p:cNvPr id="3" name="Text Placeholder 2"/>
          <p:cNvSpPr>
            <a:spLocks noGrp="1"/>
          </p:cNvSpPr>
          <p:nvPr>
            <p:ph type="body" idx="1"/>
          </p:nvPr>
        </p:nvSpPr>
        <p:spPr/>
        <p:txBody>
          <a:bodyPr/>
          <a:lstStyle/>
          <a:p>
            <a:r>
              <a:rPr lang="ar-SA" dirty="0"/>
              <a:t>تين تيهو أووه تين طفه إنتيك ميت غاثوس بي ماي رومي </a:t>
            </a:r>
            <a:endParaRPr lang="ar-EG" sz="6000" dirty="0"/>
          </a:p>
        </p:txBody>
      </p:sp>
      <p:sp>
        <p:nvSpPr>
          <p:cNvPr id="5" name="Text Placeholder 4"/>
          <p:cNvSpPr>
            <a:spLocks noGrp="1"/>
          </p:cNvSpPr>
          <p:nvPr>
            <p:ph type="body" sz="quarter" idx="3"/>
          </p:nvPr>
        </p:nvSpPr>
        <p:spPr/>
        <p:txBody>
          <a:bodyPr/>
          <a:lstStyle/>
          <a:p>
            <a:r>
              <a:rPr lang="en-US" dirty="0"/>
              <a:t>Ten;\o ouo\ tentwb\`</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524647741"/>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r>
              <a:rPr lang="ar-EG" sz="3200" dirty="0">
                <a:solidFill>
                  <a:schemeClr val="lt1"/>
                </a:solidFill>
              </a:rPr>
              <a:t>أذكر يا رب صعائد</a:t>
            </a:r>
            <a:r>
              <a:rPr lang="en-US" sz="3200" dirty="0">
                <a:solidFill>
                  <a:schemeClr val="lt1"/>
                </a:solidFill>
              </a:rPr>
              <a:t> </a:t>
            </a:r>
            <a:r>
              <a:rPr lang="ar-EG" sz="3200" dirty="0">
                <a:solidFill>
                  <a:schemeClr val="lt1"/>
                </a:solidFill>
              </a:rPr>
              <a:t>وقرابين وشكر الذين يقربون</a:t>
            </a:r>
            <a:endParaRPr lang="en-US" sz="3200" dirty="0"/>
          </a:p>
        </p:txBody>
      </p:sp>
      <p:sp>
        <p:nvSpPr>
          <p:cNvPr id="3" name="Text Placeholder 2"/>
          <p:cNvSpPr>
            <a:spLocks noGrp="1"/>
          </p:cNvSpPr>
          <p:nvPr>
            <p:ph type="body" idx="1"/>
          </p:nvPr>
        </p:nvSpPr>
        <p:spPr>
          <a:xfrm>
            <a:off x="0" y="6019800"/>
            <a:ext cx="9143999" cy="808893"/>
          </a:xfrm>
        </p:spPr>
        <p:txBody>
          <a:bodyPr/>
          <a:lstStyle/>
          <a:p>
            <a:pPr>
              <a:spcBef>
                <a:spcPts val="0"/>
              </a:spcBef>
              <a:defRPr/>
            </a:pPr>
            <a:r>
              <a:rPr lang="ar-EG" sz="2800" dirty="0">
                <a:solidFill>
                  <a:schemeClr val="lt1"/>
                </a:solidFill>
              </a:rPr>
              <a:t>آرى إفميفئى إبشويس إن نى ثيسيا نى إبروسفورا نى شيبئهموت إنتى نى</a:t>
            </a:r>
            <a:r>
              <a:rPr lang="ar-EG" sz="2800" dirty="0"/>
              <a:t> </a:t>
            </a:r>
            <a:r>
              <a:rPr lang="ar-EG" sz="2800" dirty="0">
                <a:solidFill>
                  <a:schemeClr val="lt1"/>
                </a:solidFill>
              </a:rPr>
              <a:t>إيتاف إر إبروسفيرين</a:t>
            </a:r>
            <a:endParaRPr lang="ar-EG" sz="2800" dirty="0"/>
          </a:p>
        </p:txBody>
      </p:sp>
      <p:sp>
        <p:nvSpPr>
          <p:cNvPr id="5" name="Text Placeholder 4"/>
          <p:cNvSpPr>
            <a:spLocks noGrp="1"/>
          </p:cNvSpPr>
          <p:nvPr>
            <p:ph type="body" sz="quarter" idx="3"/>
          </p:nvPr>
        </p:nvSpPr>
        <p:spPr>
          <a:xfrm>
            <a:off x="0" y="4880243"/>
            <a:ext cx="9144000" cy="1139557"/>
          </a:xfrm>
        </p:spPr>
        <p:txBody>
          <a:bodyPr/>
          <a:lstStyle/>
          <a:p>
            <a:r>
              <a:rPr lang="en-US" sz="3200" dirty="0"/>
              <a:t>Ari`vmeu`i</a:t>
            </a:r>
            <a:r>
              <a:rPr lang="ar-EG" sz="3200" dirty="0"/>
              <a:t> </a:t>
            </a:r>
            <a:r>
              <a:rPr lang="en-US" sz="3200" dirty="0"/>
              <a:t>~P_ `nniquci`a</a:t>
            </a:r>
            <a:r>
              <a:rPr lang="ar-EG" sz="3200" dirty="0"/>
              <a:t> </a:t>
            </a:r>
            <a:r>
              <a:rPr lang="en-US" sz="3200" dirty="0"/>
              <a:t>ni`procvora ni]ep`\mot `nte</a:t>
            </a:r>
            <a:r>
              <a:rPr lang="ar-EG" sz="3200" dirty="0"/>
              <a:t> </a:t>
            </a:r>
            <a:r>
              <a:rPr lang="en-US" sz="3200" dirty="0"/>
              <a:t>nh`etauer`procverin</a:t>
            </a:r>
            <a:endParaRPr lang="en-US" sz="6000" dirty="0"/>
          </a:p>
        </p:txBody>
      </p:sp>
    </p:spTree>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كرامة ومجدًا لإسمك القدوس</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إى أوطايو نيم او أوؤو إمبيك ران إثؤواب</a:t>
            </a:r>
            <a:endParaRPr lang="ar-EG" sz="14500" dirty="0"/>
          </a:p>
        </p:txBody>
      </p:sp>
      <p:sp>
        <p:nvSpPr>
          <p:cNvPr id="5" name="Text Placeholder 4"/>
          <p:cNvSpPr>
            <a:spLocks noGrp="1"/>
          </p:cNvSpPr>
          <p:nvPr>
            <p:ph type="body" sz="quarter" idx="3"/>
          </p:nvPr>
        </p:nvSpPr>
        <p:spPr/>
        <p:txBody>
          <a:bodyPr/>
          <a:lstStyle/>
          <a:p>
            <a:r>
              <a:rPr lang="en-US" dirty="0"/>
              <a:t>Eoutai`o nem ou`wou `mpekrane/q/u/</a:t>
            </a:r>
            <a:endParaRPr lang="en-US" sz="6600" dirty="0"/>
          </a:p>
        </p:txBody>
      </p:sp>
    </p:spTree>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اطلبوا عن المهتمين بالصعائد والقرابين</a:t>
            </a:r>
            <a:endParaRPr lang="ar-EG" sz="26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طبه إيجين نى إتفى إم إفروؤش إن نىثيسيانى إبروسفورا</a:t>
            </a:r>
            <a:endParaRPr lang="ar-EG" dirty="0"/>
          </a:p>
        </p:txBody>
      </p:sp>
      <p:sp>
        <p:nvSpPr>
          <p:cNvPr id="5" name="Text Placeholder 4"/>
          <p:cNvSpPr>
            <a:spLocks noGrp="1"/>
          </p:cNvSpPr>
          <p:nvPr>
            <p:ph type="body" sz="quarter" idx="3"/>
          </p:nvPr>
        </p:nvSpPr>
        <p:spPr/>
        <p:txBody>
          <a:bodyPr/>
          <a:lstStyle/>
          <a:p>
            <a:r>
              <a:rPr lang="en-US" dirty="0"/>
              <a:t>Twb\ `ejen nhetfi `m`vrwou]&gt;`nniqucia ni`procvora</a:t>
            </a:r>
            <a:endParaRPr lang="en-US" sz="6600" dirty="0"/>
          </a:p>
        </p:txBody>
      </p:sp>
    </p:spTree>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البكور والزيت</a:t>
            </a:r>
            <a:r>
              <a:rPr lang="en-US" dirty="0">
                <a:solidFill>
                  <a:schemeClr val="lt1"/>
                </a:solidFill>
              </a:rPr>
              <a:t> </a:t>
            </a:r>
            <a:r>
              <a:rPr lang="ar-EG" dirty="0">
                <a:solidFill>
                  <a:schemeClr val="lt1"/>
                </a:solidFill>
              </a:rPr>
              <a:t>والبخور والستور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آبارشى نى نيه نى إستوى نوفى ني إس كيبازما</a:t>
            </a:r>
            <a:endParaRPr lang="ar-EG" sz="13300" dirty="0"/>
          </a:p>
        </p:txBody>
      </p:sp>
      <p:sp>
        <p:nvSpPr>
          <p:cNvPr id="5" name="Text Placeholder 4"/>
          <p:cNvSpPr>
            <a:spLocks noGrp="1"/>
          </p:cNvSpPr>
          <p:nvPr>
            <p:ph type="body" sz="quarter" idx="3"/>
          </p:nvPr>
        </p:nvSpPr>
        <p:spPr/>
        <p:txBody>
          <a:bodyPr/>
          <a:lstStyle/>
          <a:p>
            <a:r>
              <a:rPr lang="en-US" dirty="0" err="1"/>
              <a:t>ni`aparxh</a:t>
            </a:r>
            <a:r>
              <a:rPr lang="ar-EG" dirty="0"/>
              <a:t> </a:t>
            </a:r>
            <a:r>
              <a:rPr lang="en-US" dirty="0"/>
              <a:t>nine\ ni`cqoinoufi ni`ckepacma</a:t>
            </a:r>
          </a:p>
        </p:txBody>
      </p:sp>
    </p:spTree>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وكتب القراءة وأواني المذبح</a:t>
            </a:r>
            <a:endParaRPr lang="ar-EG" sz="313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جوم إن أوش نى كيميلليون إنتى بى ما إن إيرشؤوشى</a:t>
            </a:r>
            <a:endParaRPr lang="ar-EG" sz="12300" dirty="0"/>
          </a:p>
        </p:txBody>
      </p:sp>
      <p:sp>
        <p:nvSpPr>
          <p:cNvPr id="5" name="Text Placeholder 4"/>
          <p:cNvSpPr>
            <a:spLocks noGrp="1"/>
          </p:cNvSpPr>
          <p:nvPr>
            <p:ph type="body" sz="quarter" idx="3"/>
          </p:nvPr>
        </p:nvSpPr>
        <p:spPr/>
        <p:txBody>
          <a:bodyPr/>
          <a:lstStyle/>
          <a:p>
            <a:r>
              <a:rPr lang="en-US" dirty="0"/>
              <a:t>nijwm `nw]&gt; </a:t>
            </a:r>
            <a:r>
              <a:rPr lang="en-US" dirty="0" err="1"/>
              <a:t>nikumillion</a:t>
            </a:r>
            <a:r>
              <a:rPr lang="ar-EG" dirty="0"/>
              <a:t> </a:t>
            </a:r>
            <a:r>
              <a:rPr lang="en-US" dirty="0"/>
              <a:t> `</a:t>
            </a:r>
            <a:r>
              <a:rPr lang="en-US" dirty="0" err="1"/>
              <a:t>nte</a:t>
            </a:r>
            <a:r>
              <a:rPr lang="ar-EG" dirty="0"/>
              <a:t> </a:t>
            </a:r>
            <a:r>
              <a:rPr lang="en-US" dirty="0" err="1"/>
              <a:t>pima`ner</a:t>
            </a:r>
            <a:r>
              <a:rPr lang="en-US" dirty="0"/>
              <a:t>]</a:t>
            </a:r>
            <a:r>
              <a:rPr lang="en-US" dirty="0" err="1"/>
              <a:t>wou</a:t>
            </a:r>
            <a:r>
              <a:rPr lang="en-US" dirty="0"/>
              <a:t>]</a:t>
            </a:r>
            <a:r>
              <a:rPr lang="en-US" dirty="0" err="1"/>
              <a:t>i</a:t>
            </a:r>
            <a:endParaRPr lang="en-US" sz="6600" dirty="0"/>
          </a:p>
        </p:txBody>
      </p:sp>
    </p:spTree>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لكي المسيح إلهنا يكافئهم في أورشليم السمائية</a:t>
            </a:r>
            <a:endParaRPr lang="ar-EG" sz="287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هينا إنتى بى إخرستوس بيننوتى تى شيفيو نوؤو خين يروساليم إنتى إتفى</a:t>
            </a:r>
            <a:endParaRPr lang="ar-EG" sz="3000" dirty="0"/>
          </a:p>
        </p:txBody>
      </p:sp>
      <p:sp>
        <p:nvSpPr>
          <p:cNvPr id="5" name="Text Placeholder 4"/>
          <p:cNvSpPr>
            <a:spLocks noGrp="1"/>
          </p:cNvSpPr>
          <p:nvPr>
            <p:ph type="body" sz="quarter" idx="3"/>
          </p:nvPr>
        </p:nvSpPr>
        <p:spPr>
          <a:xfrm>
            <a:off x="0" y="5257800"/>
            <a:ext cx="9144000" cy="682357"/>
          </a:xfrm>
        </p:spPr>
        <p:txBody>
          <a:bodyPr/>
          <a:lstStyle/>
          <a:p>
            <a:r>
              <a:rPr lang="en-US" sz="3200" dirty="0"/>
              <a:t>\ina `</a:t>
            </a:r>
            <a:r>
              <a:rPr lang="en-US" sz="3200" dirty="0" err="1"/>
              <a:t>nte</a:t>
            </a:r>
            <a:r>
              <a:rPr lang="en-US" sz="3200" dirty="0"/>
              <a:t> </a:t>
            </a:r>
            <a:r>
              <a:rPr lang="en-US" sz="3200" dirty="0" err="1"/>
              <a:t>Px</a:t>
            </a:r>
            <a:r>
              <a:rPr lang="en-US" sz="3200" dirty="0"/>
              <a:t>/c/</a:t>
            </a:r>
            <a:r>
              <a:rPr lang="ar-EG" sz="3200" dirty="0"/>
              <a:t> </a:t>
            </a:r>
            <a:r>
              <a:rPr lang="en-US" sz="3200" dirty="0" err="1"/>
              <a:t>Pennou</a:t>
            </a:r>
            <a:r>
              <a:rPr lang="en-US" sz="3200" dirty="0"/>
              <a:t>; ;]ebi`w nwou 'en </a:t>
            </a:r>
            <a:r>
              <a:rPr lang="en-US" sz="3200" dirty="0" err="1"/>
              <a:t>Ilh</a:t>
            </a:r>
            <a:r>
              <a:rPr lang="en-US" sz="3200" dirty="0"/>
              <a:t>/m/</a:t>
            </a:r>
            <a:r>
              <a:rPr lang="ar-EG" sz="3200" dirty="0"/>
              <a:t> </a:t>
            </a:r>
            <a:r>
              <a:rPr lang="en-US" sz="3200" dirty="0"/>
              <a:t>`nte `tve</a:t>
            </a:r>
            <a:endParaRPr lang="en-US" sz="6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ناك أوبي مارتيروس: شيريه بي إڤ أنجيليستيس: </a:t>
            </a:r>
          </a:p>
        </p:txBody>
      </p:sp>
      <p:sp>
        <p:nvSpPr>
          <p:cNvPr id="4" name="Text Placeholder 3"/>
          <p:cNvSpPr>
            <a:spLocks noGrp="1"/>
          </p:cNvSpPr>
          <p:nvPr>
            <p:ph type="body" sz="quarter" idx="3"/>
          </p:nvPr>
        </p:nvSpPr>
        <p:spPr/>
        <p:txBody>
          <a:bodyPr/>
          <a:lstStyle/>
          <a:p>
            <a:r>
              <a:rPr lang="pl-PL" sz="3600" dirty="0"/>
              <a:t>&lt;ere nak `w pimarturoc@ ,ere pi`eu`aggelictyc@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للانجيلى،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567300135"/>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و يغفر لنا خطايانا</a:t>
            </a:r>
            <a:endParaRPr lang="en-US" dirty="0"/>
          </a:p>
        </p:txBody>
      </p:sp>
      <p:sp>
        <p:nvSpPr>
          <p:cNvPr id="3" name="Text Placeholder 2"/>
          <p:cNvSpPr>
            <a:spLocks noGrp="1"/>
          </p:cNvSpPr>
          <p:nvPr>
            <p:ph type="body" idx="1"/>
          </p:nvPr>
        </p:nvSpPr>
        <p:spPr/>
        <p:txBody>
          <a:bodyPr/>
          <a:lstStyle/>
          <a:p>
            <a:r>
              <a:rPr lang="ar-EG" dirty="0">
                <a:solidFill>
                  <a:schemeClr val="lt1"/>
                </a:solidFill>
              </a:rPr>
              <a:t>إنيتف كانين نوفي نان إيفول</a:t>
            </a:r>
            <a:endParaRPr lang="ar-EG" sz="27500" dirty="0"/>
          </a:p>
        </p:txBody>
      </p:sp>
      <p:sp>
        <p:nvSpPr>
          <p:cNvPr id="5" name="Text Placeholder 4"/>
          <p:cNvSpPr>
            <a:spLocks noGrp="1"/>
          </p:cNvSpPr>
          <p:nvPr>
            <p:ph type="body" sz="quarter" idx="3"/>
          </p:nvPr>
        </p:nvSpPr>
        <p:spPr/>
        <p:txBody>
          <a:bodyPr/>
          <a:lstStyle/>
          <a:p>
            <a:r>
              <a:rPr lang="en-US" dirty="0">
                <a:latin typeface="Avva_Shenouda" pitchFamily="34" charset="2"/>
              </a:rPr>
              <a:t> `nte4xa nen nenobi nan ~</a:t>
            </a:r>
            <a:r>
              <a:rPr lang="en-US" dirty="0" err="1">
                <a:latin typeface="Avva_Shenouda" pitchFamily="34" charset="2"/>
              </a:rPr>
              <a:t>ebol</a:t>
            </a:r>
            <a:endParaRPr lang="en-US" dirty="0">
              <a:latin typeface="Avva_Shenouda" pitchFamily="34" charset="2"/>
            </a:endParaRPr>
          </a:p>
        </p:txBody>
      </p:sp>
    </p:spTree>
    <p:extLst>
      <p:ext uri="{BB962C8B-B14F-4D97-AF65-F5344CB8AC3E}">
        <p14:creationId xmlns:p14="http://schemas.microsoft.com/office/powerpoint/2010/main" val="3311194127"/>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t>يا رب إرحم</a:t>
            </a:r>
          </a:p>
        </p:txBody>
      </p:sp>
      <p:sp>
        <p:nvSpPr>
          <p:cNvPr id="3" name="Text Placeholder 2"/>
          <p:cNvSpPr>
            <a:spLocks noGrp="1"/>
          </p:cNvSpPr>
          <p:nvPr>
            <p:ph type="body" idx="1"/>
          </p:nvPr>
        </p:nvSpPr>
        <p:spPr/>
        <p:txBody>
          <a:bodyPr/>
          <a:lstStyle/>
          <a:p>
            <a:pPr>
              <a:spcBef>
                <a:spcPts val="0"/>
              </a:spcBef>
              <a:defRPr/>
            </a:pPr>
            <a:r>
              <a:rPr lang="ar-SA" dirty="0"/>
              <a:t>كيريى إليسون</a:t>
            </a:r>
            <a:endParaRPr lang="ar-EG" dirty="0"/>
          </a:p>
        </p:txBody>
      </p:sp>
      <p:sp>
        <p:nvSpPr>
          <p:cNvPr id="5" name="Text Placeholder 4"/>
          <p:cNvSpPr>
            <a:spLocks noGrp="1"/>
          </p:cNvSpPr>
          <p:nvPr>
            <p:ph type="body" sz="quarter" idx="3"/>
          </p:nvPr>
        </p:nvSpPr>
        <p:spPr/>
        <p:txBody>
          <a:bodyPr/>
          <a:lstStyle/>
          <a:p>
            <a:r>
              <a:rPr lang="en-US" dirty="0"/>
              <a:t>Kuri`e  `ele`hcon</a:t>
            </a:r>
          </a:p>
        </p:txBody>
      </p:sp>
    </p:spTree>
    <p:extLst>
      <p:ext uri="{BB962C8B-B14F-4D97-AF65-F5344CB8AC3E}">
        <p14:creationId xmlns:p14="http://schemas.microsoft.com/office/powerpoint/2010/main" val="3653933426"/>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إقبلها إليك على مذبحك المقدس الناطق السمائي</a:t>
            </a:r>
            <a:endParaRPr lang="en-US"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شوبو إيروك إيجين بيك ثيسيا إستيريون إثؤواب ان إيللو جيمون إنتى</a:t>
            </a:r>
            <a:endParaRPr lang="ar-EG" sz="3200" dirty="0"/>
          </a:p>
        </p:txBody>
      </p:sp>
      <p:sp>
        <p:nvSpPr>
          <p:cNvPr id="5" name="Text Placeholder 4"/>
          <p:cNvSpPr>
            <a:spLocks noGrp="1"/>
          </p:cNvSpPr>
          <p:nvPr>
            <p:ph type="body" sz="quarter" idx="3"/>
          </p:nvPr>
        </p:nvSpPr>
        <p:spPr/>
        <p:txBody>
          <a:bodyPr/>
          <a:lstStyle/>
          <a:p>
            <a:r>
              <a:rPr lang="en-US" sz="3200" dirty="0"/>
              <a:t>}opou `erok `ejen</a:t>
            </a:r>
            <a:r>
              <a:rPr lang="ar-EG" sz="3200" dirty="0"/>
              <a:t> </a:t>
            </a:r>
            <a:r>
              <a:rPr lang="en-US" sz="3200" dirty="0"/>
              <a:t>pekquciacthrion</a:t>
            </a:r>
            <a:r>
              <a:rPr lang="ar-EG" sz="3200" dirty="0"/>
              <a:t> </a:t>
            </a:r>
            <a:r>
              <a:rPr lang="en-US" sz="3200" dirty="0"/>
              <a:t>e/q/u/&gt;</a:t>
            </a:r>
            <a:r>
              <a:rPr lang="ar-EG" sz="3200" dirty="0"/>
              <a:t> </a:t>
            </a:r>
            <a:r>
              <a:rPr lang="en-US" sz="3200" dirty="0"/>
              <a:t>`nellogimon `nte</a:t>
            </a:r>
            <a:endParaRPr lang="en-US" sz="26900" dirty="0"/>
          </a:p>
        </p:txBody>
      </p:sp>
    </p:spTree>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رائحة بخور تدخل إلى عظمتك التي في السموات</a:t>
            </a:r>
            <a:endParaRPr lang="ar-EG" sz="307000"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إيو إثيو إن إستوى نوفى إيخون إى تيك ميت نيشتى إتخين نى فيؤوى</a:t>
            </a:r>
            <a:endParaRPr lang="ar-EG" sz="71400" dirty="0"/>
          </a:p>
        </p:txBody>
      </p:sp>
      <p:sp>
        <p:nvSpPr>
          <p:cNvPr id="5" name="Text Placeholder 4"/>
          <p:cNvSpPr>
            <a:spLocks noGrp="1"/>
          </p:cNvSpPr>
          <p:nvPr>
            <p:ph type="body" sz="quarter" idx="3"/>
          </p:nvPr>
        </p:nvSpPr>
        <p:spPr>
          <a:xfrm>
            <a:off x="0" y="5164672"/>
            <a:ext cx="9144000" cy="1083728"/>
          </a:xfrm>
        </p:spPr>
        <p:txBody>
          <a:bodyPr/>
          <a:lstStyle/>
          <a:p>
            <a:r>
              <a:rPr lang="en-US" sz="3400" dirty="0"/>
              <a:t>`eou`cqoi</a:t>
            </a:r>
            <a:r>
              <a:rPr lang="ar-EG" sz="3400" dirty="0"/>
              <a:t> </a:t>
            </a:r>
            <a:r>
              <a:rPr lang="en-US" sz="3400" dirty="0"/>
              <a:t>`n`cqoinoufi&gt; `e'oun  `etekmetni];</a:t>
            </a:r>
            <a:r>
              <a:rPr lang="ar-EG" sz="3400" dirty="0"/>
              <a:t> </a:t>
            </a:r>
            <a:r>
              <a:rPr lang="en-US" sz="3400" dirty="0"/>
              <a:t>et '</a:t>
            </a:r>
            <a:r>
              <a:rPr lang="en-US" sz="3400" dirty="0" err="1"/>
              <a:t>en</a:t>
            </a:r>
            <a:r>
              <a:rPr lang="en-US" sz="3400" dirty="0"/>
              <a:t> </a:t>
            </a:r>
            <a:r>
              <a:rPr lang="en-US" sz="3400" dirty="0" err="1"/>
              <a:t>nivhou</a:t>
            </a:r>
            <a:endParaRPr lang="en-US" sz="3400" dirty="0"/>
          </a:p>
        </p:txBody>
      </p:sp>
    </p:spTree>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بواسطة خدمة ملائكتك ورؤساء ملائكتك المقدسين</a:t>
            </a:r>
            <a:endParaRPr lang="ar-EG"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إيفول يتين إبشيمشى إنتى نيك إنجيلوس نيم ني أرشى أنجيلوس إثؤواب</a:t>
            </a:r>
            <a:endParaRPr lang="ar-EG" sz="71400" dirty="0"/>
          </a:p>
        </p:txBody>
      </p:sp>
      <p:sp>
        <p:nvSpPr>
          <p:cNvPr id="5" name="Text Placeholder 4"/>
          <p:cNvSpPr>
            <a:spLocks noGrp="1"/>
          </p:cNvSpPr>
          <p:nvPr>
            <p:ph type="body" sz="quarter" idx="3"/>
          </p:nvPr>
        </p:nvSpPr>
        <p:spPr>
          <a:xfrm>
            <a:off x="0" y="5088472"/>
            <a:ext cx="9144000" cy="1083728"/>
          </a:xfrm>
        </p:spPr>
        <p:txBody>
          <a:bodyPr/>
          <a:lstStyle/>
          <a:p>
            <a:r>
              <a:rPr lang="en-US" dirty="0" err="1"/>
              <a:t>ebol</a:t>
            </a:r>
            <a:r>
              <a:rPr lang="en-US" dirty="0"/>
              <a:t>\</a:t>
            </a:r>
            <a:r>
              <a:rPr lang="en-US" dirty="0" err="1"/>
              <a:t>iten</a:t>
            </a:r>
            <a:r>
              <a:rPr lang="ar-EG" dirty="0"/>
              <a:t> </a:t>
            </a:r>
            <a:r>
              <a:rPr lang="en-US" dirty="0"/>
              <a:t>`p]</a:t>
            </a:r>
            <a:r>
              <a:rPr lang="en-US" dirty="0" err="1"/>
              <a:t>em</a:t>
            </a:r>
            <a:r>
              <a:rPr lang="en-US" dirty="0"/>
              <a:t>]</a:t>
            </a:r>
            <a:r>
              <a:rPr lang="en-US" dirty="0" err="1"/>
              <a:t>i</a:t>
            </a:r>
            <a:r>
              <a:rPr lang="en-US" dirty="0"/>
              <a:t> `nte </a:t>
            </a:r>
            <a:r>
              <a:rPr lang="en-US" dirty="0" err="1"/>
              <a:t>nekaggeloc</a:t>
            </a:r>
            <a:r>
              <a:rPr lang="en-US" dirty="0"/>
              <a:t> </a:t>
            </a:r>
            <a:r>
              <a:rPr lang="en-US" dirty="0" err="1"/>
              <a:t>nem</a:t>
            </a:r>
            <a:r>
              <a:rPr lang="ar-EG" dirty="0"/>
              <a:t> </a:t>
            </a:r>
            <a:r>
              <a:rPr lang="en-US" dirty="0" err="1"/>
              <a:t>nekarxhaggeloc</a:t>
            </a:r>
            <a:r>
              <a:rPr lang="en-US" dirty="0"/>
              <a:t> e/q/u/</a:t>
            </a:r>
            <a:endParaRPr lang="en-US" sz="32300" dirty="0"/>
          </a:p>
        </p:txBody>
      </p:sp>
    </p:spTree>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وكما</a:t>
            </a:r>
            <a:r>
              <a:rPr lang="en-US" dirty="0">
                <a:solidFill>
                  <a:schemeClr val="lt1"/>
                </a:solidFill>
              </a:rPr>
              <a:t> </a:t>
            </a:r>
            <a:r>
              <a:rPr lang="ar-EG" dirty="0">
                <a:solidFill>
                  <a:schemeClr val="lt1"/>
                </a:solidFill>
              </a:rPr>
              <a:t>قبلت إليك قرابين هابيل</a:t>
            </a:r>
            <a:r>
              <a:rPr lang="en-US" dirty="0">
                <a:solidFill>
                  <a:schemeClr val="lt1"/>
                </a:solidFill>
              </a:rPr>
              <a:t> </a:t>
            </a:r>
            <a:r>
              <a:rPr lang="ar-EG" dirty="0">
                <a:solidFill>
                  <a:schemeClr val="lt1"/>
                </a:solidFill>
              </a:rPr>
              <a:t>الصديق</a:t>
            </a:r>
            <a:endParaRPr lang="ar-EG" sz="3349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إم إفريتى إيتاك شوب إيروك إن نيذورون إنتى بى إثمى آفيل</a:t>
            </a:r>
            <a:endParaRPr lang="ar-EG" sz="91400" dirty="0"/>
          </a:p>
        </p:txBody>
      </p:sp>
      <p:sp>
        <p:nvSpPr>
          <p:cNvPr id="5" name="Text Placeholder 4"/>
          <p:cNvSpPr>
            <a:spLocks noGrp="1"/>
          </p:cNvSpPr>
          <p:nvPr>
            <p:ph type="body" sz="quarter" idx="3"/>
          </p:nvPr>
        </p:nvSpPr>
        <p:spPr/>
        <p:txBody>
          <a:bodyPr/>
          <a:lstStyle/>
          <a:p>
            <a:r>
              <a:rPr lang="en-US" dirty="0"/>
              <a:t>~M`vrh; `etal]wp `erok</a:t>
            </a:r>
            <a:r>
              <a:rPr lang="ar-EG" dirty="0"/>
              <a:t> </a:t>
            </a:r>
            <a:r>
              <a:rPr lang="en-US" dirty="0"/>
              <a:t>`nnidwron `nte</a:t>
            </a:r>
            <a:r>
              <a:rPr lang="ar-EG" dirty="0"/>
              <a:t> </a:t>
            </a:r>
            <a:r>
              <a:rPr lang="en-US" dirty="0"/>
              <a:t>pi`qmhi Abel</a:t>
            </a:r>
            <a:endParaRPr lang="en-US" sz="34400" dirty="0"/>
          </a:p>
        </p:txBody>
      </p:sp>
    </p:spTree>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وذبيحة أبينا إبراهيم وفلسي الأرملة</a:t>
            </a:r>
            <a:endParaRPr lang="ar-EG" sz="334900"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نيم تى ثيسيا إنتى بينوت آفراآم نيم تي تيفي إسنوتي إنتيتي شيرا</a:t>
            </a:r>
            <a:endParaRPr lang="ar-EG" sz="3200" dirty="0"/>
          </a:p>
        </p:txBody>
      </p:sp>
      <p:sp>
        <p:nvSpPr>
          <p:cNvPr id="5" name="Text Placeholder 4"/>
          <p:cNvSpPr>
            <a:spLocks noGrp="1"/>
          </p:cNvSpPr>
          <p:nvPr>
            <p:ph type="body" sz="quarter" idx="3"/>
          </p:nvPr>
        </p:nvSpPr>
        <p:spPr>
          <a:xfrm>
            <a:off x="0" y="5155024"/>
            <a:ext cx="9144000" cy="1159928"/>
          </a:xfrm>
        </p:spPr>
        <p:txBody>
          <a:bodyPr/>
          <a:lstStyle/>
          <a:p>
            <a:r>
              <a:rPr lang="en-US" dirty="0"/>
              <a:t>nem </a:t>
            </a:r>
            <a:r>
              <a:rPr lang="pt-BR" dirty="0"/>
              <a:t>;quci`a `nte peniwt Abraam&gt; nem </a:t>
            </a:r>
            <a:r>
              <a:rPr lang="en-US" dirty="0"/>
              <a:t>;tebi `cnou;</a:t>
            </a:r>
          </a:p>
          <a:p>
            <a:r>
              <a:rPr lang="en-US" dirty="0"/>
              <a:t> `nte ;</a:t>
            </a:r>
            <a:r>
              <a:rPr lang="en-US" dirty="0" err="1"/>
              <a:t>xhra</a:t>
            </a:r>
            <a:endParaRPr lang="en-US" sz="32300" dirty="0"/>
          </a:p>
        </p:txBody>
      </p:sp>
    </p:spTree>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هكذا أيضا نذور</a:t>
            </a:r>
            <a:r>
              <a:rPr lang="en-US" sz="3600" dirty="0">
                <a:solidFill>
                  <a:schemeClr val="lt1"/>
                </a:solidFill>
              </a:rPr>
              <a:t> </a:t>
            </a:r>
            <a:r>
              <a:rPr lang="ar-EG" sz="3600" dirty="0">
                <a:solidFill>
                  <a:schemeClr val="lt1"/>
                </a:solidFill>
              </a:rPr>
              <a:t>عبيدك إقبلها إليك</a:t>
            </a:r>
            <a:endParaRPr lang="ar-EG" sz="279100"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اى ريتى أون نى كى إفخار يستيريون إنتى نيك إيفى أيك شوبو إيروك</a:t>
            </a:r>
            <a:endParaRPr lang="ar-EG" sz="3200" dirty="0"/>
          </a:p>
        </p:txBody>
      </p:sp>
      <p:sp>
        <p:nvSpPr>
          <p:cNvPr id="5" name="Text Placeholder 4"/>
          <p:cNvSpPr>
            <a:spLocks noGrp="1"/>
          </p:cNvSpPr>
          <p:nvPr>
            <p:ph type="body" sz="quarter" idx="3"/>
          </p:nvPr>
        </p:nvSpPr>
        <p:spPr>
          <a:xfrm>
            <a:off x="0" y="5181600"/>
            <a:ext cx="9144000" cy="1083728"/>
          </a:xfrm>
        </p:spPr>
        <p:txBody>
          <a:bodyPr/>
          <a:lstStyle/>
          <a:p>
            <a:r>
              <a:rPr lang="en-US" dirty="0"/>
              <a:t>Pairh; on </a:t>
            </a:r>
            <a:r>
              <a:rPr lang="en-US" dirty="0" err="1"/>
              <a:t>nik</a:t>
            </a:r>
            <a:r>
              <a:rPr lang="en-US" dirty="0"/>
              <a:t> </a:t>
            </a:r>
            <a:r>
              <a:rPr lang="en-US" dirty="0" err="1"/>
              <a:t>eeuxaricthrion</a:t>
            </a:r>
            <a:r>
              <a:rPr lang="ar-EG" dirty="0"/>
              <a:t> </a:t>
            </a:r>
            <a:r>
              <a:rPr lang="en-US" dirty="0"/>
              <a:t>`</a:t>
            </a:r>
            <a:r>
              <a:rPr lang="en-US" dirty="0" err="1"/>
              <a:t>nte</a:t>
            </a:r>
            <a:r>
              <a:rPr lang="en-US" dirty="0"/>
              <a:t> nek`ebiaik ]opou `erok</a:t>
            </a:r>
            <a:endParaRPr lang="en-US" sz="34400" dirty="0"/>
          </a:p>
        </p:txBody>
      </p:sp>
    </p:spTree>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أصحاب</a:t>
            </a:r>
            <a:r>
              <a:rPr lang="en-US" dirty="0">
                <a:solidFill>
                  <a:schemeClr val="lt1"/>
                </a:solidFill>
              </a:rPr>
              <a:t> </a:t>
            </a:r>
            <a:r>
              <a:rPr lang="ar-EG" dirty="0">
                <a:solidFill>
                  <a:schemeClr val="lt1"/>
                </a:solidFill>
              </a:rPr>
              <a:t>الكثير وأصحاب القليل الخفيات والظاهرات</a:t>
            </a:r>
            <a:endParaRPr lang="ar-EG" sz="3070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نابى هوؤو نيم نابى كوجى نيئتهيب نيم نى إثؤؤنه إيفول</a:t>
            </a:r>
            <a:endParaRPr lang="ar-EG" sz="98700" dirty="0"/>
          </a:p>
        </p:txBody>
      </p:sp>
      <p:sp>
        <p:nvSpPr>
          <p:cNvPr id="5" name="Text Placeholder 4"/>
          <p:cNvSpPr>
            <a:spLocks noGrp="1"/>
          </p:cNvSpPr>
          <p:nvPr>
            <p:ph type="body" sz="quarter" idx="3"/>
          </p:nvPr>
        </p:nvSpPr>
        <p:spPr>
          <a:xfrm>
            <a:off x="0" y="5164672"/>
            <a:ext cx="9144000" cy="1083728"/>
          </a:xfrm>
        </p:spPr>
        <p:txBody>
          <a:bodyPr/>
          <a:lstStyle/>
          <a:p>
            <a:r>
              <a:rPr lang="en-US" dirty="0"/>
              <a:t>Na </a:t>
            </a:r>
            <a:r>
              <a:rPr lang="pt-BR" dirty="0"/>
              <a:t>pi\ou`o nem na pikouji&gt; nhet\hp </a:t>
            </a:r>
            <a:r>
              <a:rPr lang="en-US" dirty="0" err="1"/>
              <a:t>nem</a:t>
            </a:r>
            <a:r>
              <a:rPr lang="ar-EG" dirty="0"/>
              <a:t> </a:t>
            </a:r>
            <a:r>
              <a:rPr lang="en-US" dirty="0" err="1"/>
              <a:t>nheqouwn</a:t>
            </a:r>
            <a:r>
              <a:rPr lang="en-US" dirty="0"/>
              <a:t>\ `ebol</a:t>
            </a:r>
            <a:endParaRPr lang="en-US" sz="34400" dirty="0"/>
          </a:p>
        </p:txBody>
      </p:sp>
    </p:spTree>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يريدون أن يقدموا لك وليس لهم</a:t>
            </a:r>
            <a:endParaRPr lang="ar-EG" sz="3349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نيئثوؤوش إى إينى ناك إيخون أووه إممون انطوؤو</a:t>
            </a:r>
            <a:endParaRPr lang="ar-EG" sz="98700" dirty="0"/>
          </a:p>
        </p:txBody>
      </p:sp>
      <p:sp>
        <p:nvSpPr>
          <p:cNvPr id="5" name="Text Placeholder 4"/>
          <p:cNvSpPr>
            <a:spLocks noGrp="1"/>
          </p:cNvSpPr>
          <p:nvPr>
            <p:ph type="body" sz="quarter" idx="3"/>
          </p:nvPr>
        </p:nvSpPr>
        <p:spPr/>
        <p:txBody>
          <a:bodyPr/>
          <a:lstStyle/>
          <a:p>
            <a:r>
              <a:rPr lang="en-US" dirty="0"/>
              <a:t>Nheqouw] `e`ini nak `e'oun </a:t>
            </a:r>
            <a:r>
              <a:rPr lang="en-US" dirty="0" err="1"/>
              <a:t>ouo</a:t>
            </a:r>
            <a:r>
              <a:rPr lang="en-US" dirty="0"/>
              <a:t>\</a:t>
            </a:r>
            <a:r>
              <a:rPr lang="ar-EG" dirty="0"/>
              <a:t> </a:t>
            </a:r>
            <a:r>
              <a:rPr lang="en-US" dirty="0"/>
              <a:t>`mmon `ntwou</a:t>
            </a:r>
            <a:endParaRPr lang="en-US" sz="37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أبسطولوس:أڤا ماركوس بي ثيؤريموس.</a:t>
            </a:r>
          </a:p>
        </p:txBody>
      </p:sp>
      <p:sp>
        <p:nvSpPr>
          <p:cNvPr id="4" name="Text Placeholder 3"/>
          <p:cNvSpPr>
            <a:spLocks noGrp="1"/>
          </p:cNvSpPr>
          <p:nvPr>
            <p:ph type="body" sz="quarter" idx="3"/>
          </p:nvPr>
        </p:nvSpPr>
        <p:spPr/>
        <p:txBody>
          <a:bodyPr/>
          <a:lstStyle/>
          <a:p>
            <a:r>
              <a:rPr lang="en-US" dirty="0"/>
              <a:t>,ere </a:t>
            </a:r>
            <a:r>
              <a:rPr lang="en-US" dirty="0" err="1"/>
              <a:t>pi`apoctoloc</a:t>
            </a:r>
            <a:r>
              <a:rPr lang="en-US" dirty="0"/>
              <a:t>@ </a:t>
            </a:r>
            <a:r>
              <a:rPr lang="en-US" dirty="0" err="1"/>
              <a:t>Markoc</a:t>
            </a:r>
            <a:r>
              <a:rPr lang="en-US" dirty="0"/>
              <a:t> </a:t>
            </a:r>
            <a:r>
              <a:rPr lang="en-US" dirty="0" err="1"/>
              <a:t>pi;e`wrimoc</a:t>
            </a:r>
            <a:r>
              <a:rPr lang="en-US" dirty="0"/>
              <a:t>.</a:t>
            </a:r>
          </a:p>
        </p:txBody>
      </p:sp>
      <p:sp>
        <p:nvSpPr>
          <p:cNvPr id="2" name="Title 1"/>
          <p:cNvSpPr>
            <a:spLocks noGrp="1"/>
          </p:cNvSpPr>
          <p:nvPr>
            <p:ph type="title"/>
          </p:nvPr>
        </p:nvSpPr>
        <p:spPr/>
        <p:txBody>
          <a:bodyPr/>
          <a:lstStyle/>
          <a:p>
            <a:r>
              <a:rPr lang="ar-EG" dirty="0"/>
              <a:t>السلام للرسول، مرقس ناظر الإله.</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173461190"/>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قدموا لك</a:t>
            </a:r>
            <a:r>
              <a:rPr lang="en-US" dirty="0">
                <a:solidFill>
                  <a:schemeClr val="lt1"/>
                </a:solidFill>
              </a:rPr>
              <a:t> </a:t>
            </a:r>
            <a:r>
              <a:rPr lang="ar-EG" dirty="0">
                <a:solidFill>
                  <a:schemeClr val="lt1"/>
                </a:solidFill>
              </a:rPr>
              <a:t>في هذا اليوم هذه</a:t>
            </a:r>
            <a:r>
              <a:rPr lang="en-US" dirty="0">
                <a:solidFill>
                  <a:schemeClr val="lt1"/>
                </a:solidFill>
              </a:rPr>
              <a:t> </a:t>
            </a:r>
            <a:r>
              <a:rPr lang="ar-EG" dirty="0">
                <a:solidFill>
                  <a:schemeClr val="lt1"/>
                </a:solidFill>
              </a:rPr>
              <a:t>القرابين</a:t>
            </a:r>
            <a:endParaRPr lang="ar-EG" sz="307000"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نيم نى إيتاف إينى ناك إيخون خين باى إيهوؤو إنتى فوؤو إن ناى ذورون ناى</a:t>
            </a:r>
            <a:endParaRPr lang="ar-EG" sz="71400" dirty="0"/>
          </a:p>
        </p:txBody>
      </p:sp>
      <p:sp>
        <p:nvSpPr>
          <p:cNvPr id="5" name="Text Placeholder 4"/>
          <p:cNvSpPr>
            <a:spLocks noGrp="1"/>
          </p:cNvSpPr>
          <p:nvPr>
            <p:ph type="body" sz="quarter" idx="3"/>
          </p:nvPr>
        </p:nvSpPr>
        <p:spPr>
          <a:xfrm>
            <a:off x="0" y="5047808"/>
            <a:ext cx="9144000" cy="1124392"/>
          </a:xfrm>
        </p:spPr>
        <p:txBody>
          <a:bodyPr/>
          <a:lstStyle/>
          <a:p>
            <a:r>
              <a:rPr lang="en-US" dirty="0"/>
              <a:t>nem nh`etau`ini nak</a:t>
            </a:r>
            <a:r>
              <a:rPr lang="ar-EG" dirty="0"/>
              <a:t> </a:t>
            </a:r>
            <a:r>
              <a:rPr lang="en-US" dirty="0"/>
              <a:t>`e'oun</a:t>
            </a:r>
            <a:r>
              <a:rPr lang="ar-EG" dirty="0"/>
              <a:t> </a:t>
            </a:r>
            <a:r>
              <a:rPr lang="en-US" dirty="0"/>
              <a:t> </a:t>
            </a:r>
            <a:r>
              <a:rPr lang="pt-BR" dirty="0"/>
              <a:t>'en pai`e\oou </a:t>
            </a:r>
            <a:r>
              <a:rPr lang="ar-EG" dirty="0"/>
              <a:t> </a:t>
            </a:r>
            <a:r>
              <a:rPr lang="en-US" dirty="0" err="1"/>
              <a:t>voou</a:t>
            </a:r>
            <a:r>
              <a:rPr lang="en-US" dirty="0"/>
              <a:t> `nnaidwron nai</a:t>
            </a:r>
          </a:p>
        </p:txBody>
      </p:sp>
    </p:spTree>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أعطهم الباقيات عوض الفانيات</a:t>
            </a:r>
            <a:endParaRPr lang="ar-EG" sz="3070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موى نوؤو إن نى أتتاكو إن إتشفيو إن نيئثناتاكو</a:t>
            </a:r>
            <a:endParaRPr lang="ar-EG" sz="98700" dirty="0"/>
          </a:p>
        </p:txBody>
      </p:sp>
      <p:sp>
        <p:nvSpPr>
          <p:cNvPr id="5" name="Text Placeholder 4"/>
          <p:cNvSpPr>
            <a:spLocks noGrp="1"/>
          </p:cNvSpPr>
          <p:nvPr>
            <p:ph type="body" sz="quarter" idx="3"/>
          </p:nvPr>
        </p:nvSpPr>
        <p:spPr/>
        <p:txBody>
          <a:bodyPr/>
          <a:lstStyle/>
          <a:p>
            <a:r>
              <a:rPr lang="en-US" dirty="0" err="1"/>
              <a:t>Moi</a:t>
            </a:r>
            <a:r>
              <a:rPr lang="en-US" dirty="0"/>
              <a:t> </a:t>
            </a:r>
            <a:r>
              <a:rPr lang="en-US" dirty="0" err="1"/>
              <a:t>nwou</a:t>
            </a:r>
            <a:r>
              <a:rPr lang="ar-EG" dirty="0"/>
              <a:t> </a:t>
            </a:r>
            <a:r>
              <a:rPr lang="en-US" dirty="0"/>
              <a:t>`</a:t>
            </a:r>
            <a:r>
              <a:rPr lang="en-US" dirty="0" err="1"/>
              <a:t>nniattako</a:t>
            </a:r>
            <a:r>
              <a:rPr lang="ar-EG" dirty="0"/>
              <a:t> </a:t>
            </a:r>
            <a:r>
              <a:rPr lang="en-US" dirty="0"/>
              <a:t>`</a:t>
            </a:r>
            <a:r>
              <a:rPr lang="en-US" dirty="0" err="1"/>
              <a:t>n`t</a:t>
            </a:r>
            <a:r>
              <a:rPr lang="en-US" dirty="0"/>
              <a:t>]</a:t>
            </a:r>
            <a:r>
              <a:rPr lang="en-US" dirty="0" err="1"/>
              <a:t>ebi`w</a:t>
            </a:r>
            <a:r>
              <a:rPr lang="ar-EG" dirty="0"/>
              <a:t> </a:t>
            </a:r>
            <a:r>
              <a:rPr lang="en-US" dirty="0"/>
              <a:t>`</a:t>
            </a:r>
            <a:r>
              <a:rPr lang="en-US" dirty="0" err="1"/>
              <a:t>nnheqnatako</a:t>
            </a:r>
            <a:endParaRPr lang="en-US" sz="37200" dirty="0"/>
          </a:p>
        </p:txBody>
      </p:sp>
    </p:spTree>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السمائيات عوض الأرضيات الأبديات عوض الزمنيات</a:t>
            </a:r>
            <a:endParaRPr lang="ar-EG" sz="284200"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نانيفيئوى إن إتشفيو إن نا إبكاهى نى شائينيه إن إتشيفيو إن نى إبوسوسيو</a:t>
            </a:r>
            <a:endParaRPr lang="ar-EG" sz="2800" dirty="0"/>
          </a:p>
        </p:txBody>
      </p:sp>
      <p:sp>
        <p:nvSpPr>
          <p:cNvPr id="5" name="Text Placeholder 4"/>
          <p:cNvSpPr>
            <a:spLocks noGrp="1"/>
          </p:cNvSpPr>
          <p:nvPr>
            <p:ph type="body" sz="quarter" idx="3"/>
          </p:nvPr>
        </p:nvSpPr>
        <p:spPr>
          <a:xfrm>
            <a:off x="0" y="5164672"/>
            <a:ext cx="9144000" cy="1083728"/>
          </a:xfrm>
        </p:spPr>
        <p:txBody>
          <a:bodyPr/>
          <a:lstStyle/>
          <a:p>
            <a:r>
              <a:rPr lang="en-US" dirty="0"/>
              <a:t>na nivho`i `</a:t>
            </a:r>
            <a:r>
              <a:rPr lang="en-US" dirty="0" err="1"/>
              <a:t>n`t</a:t>
            </a:r>
            <a:r>
              <a:rPr lang="en-US" dirty="0"/>
              <a:t>]</a:t>
            </a:r>
            <a:r>
              <a:rPr lang="en-US" dirty="0" err="1"/>
              <a:t>ebi`w</a:t>
            </a:r>
            <a:r>
              <a:rPr lang="ar-EG" dirty="0"/>
              <a:t> </a:t>
            </a:r>
            <a:r>
              <a:rPr lang="en-US" dirty="0"/>
              <a:t>`</a:t>
            </a:r>
            <a:r>
              <a:rPr lang="en-US" dirty="0" err="1"/>
              <a:t>nna</a:t>
            </a:r>
            <a:r>
              <a:rPr lang="en-US" dirty="0"/>
              <a:t> `pka\i&gt; ni]a`ene\ `</a:t>
            </a:r>
            <a:r>
              <a:rPr lang="en-US" dirty="0" err="1"/>
              <a:t>n`t</a:t>
            </a:r>
            <a:r>
              <a:rPr lang="en-US" dirty="0"/>
              <a:t>]</a:t>
            </a:r>
            <a:r>
              <a:rPr lang="en-US" dirty="0" err="1"/>
              <a:t>ebi`w</a:t>
            </a:r>
            <a:r>
              <a:rPr lang="ar-EG" dirty="0"/>
              <a:t> </a:t>
            </a:r>
            <a:r>
              <a:rPr lang="en-US" dirty="0"/>
              <a:t>`</a:t>
            </a:r>
            <a:r>
              <a:rPr lang="en-US" dirty="0" err="1"/>
              <a:t>nni`procouchou</a:t>
            </a:r>
            <a:endParaRPr lang="en-US" sz="32300" dirty="0"/>
          </a:p>
        </p:txBody>
      </p:sp>
    </p:spTree>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بيوتهم ومخازنهم إملأها من كل الخيرات</a:t>
            </a:r>
            <a:endParaRPr lang="ar-EG" sz="2558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نو إيو نو تاميون ما هو إيفول. خين آغاثون نيفين</a:t>
            </a:r>
            <a:endParaRPr lang="ar-EG" sz="98700" dirty="0"/>
          </a:p>
        </p:txBody>
      </p:sp>
      <p:sp>
        <p:nvSpPr>
          <p:cNvPr id="5" name="Text Placeholder 4"/>
          <p:cNvSpPr>
            <a:spLocks noGrp="1"/>
          </p:cNvSpPr>
          <p:nvPr>
            <p:ph type="body" sz="quarter" idx="3"/>
          </p:nvPr>
        </p:nvSpPr>
        <p:spPr/>
        <p:txBody>
          <a:bodyPr/>
          <a:lstStyle/>
          <a:p>
            <a:r>
              <a:rPr lang="en-US" dirty="0"/>
              <a:t>Nou`hou </a:t>
            </a:r>
            <a:r>
              <a:rPr lang="en-US" dirty="0" err="1"/>
              <a:t>noutamion</a:t>
            </a:r>
            <a:r>
              <a:rPr lang="en-US" dirty="0"/>
              <a:t> ma\</a:t>
            </a:r>
            <a:r>
              <a:rPr lang="en-US" dirty="0" err="1"/>
              <a:t>ou</a:t>
            </a:r>
            <a:r>
              <a:rPr lang="ar-EG" dirty="0"/>
              <a:t> </a:t>
            </a:r>
            <a:r>
              <a:rPr lang="en-US" dirty="0"/>
              <a:t>`</a:t>
            </a:r>
            <a:r>
              <a:rPr lang="en-US" dirty="0" err="1"/>
              <a:t>ebol'en</a:t>
            </a:r>
            <a:r>
              <a:rPr lang="en-US" dirty="0"/>
              <a:t> `agaqon niben</a:t>
            </a:r>
            <a:endParaRPr lang="en-US" sz="32300" dirty="0"/>
          </a:p>
        </p:txBody>
      </p:sp>
    </p:spTree>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أحطهم يا رب بقوة ملائكتك</a:t>
            </a:r>
            <a:endParaRPr lang="ar-EG" sz="3349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ماتا كتو إيرؤو إبشويس إتجوم إنتى نيك انجيلوس</a:t>
            </a:r>
            <a:endParaRPr lang="ar-EG" dirty="0"/>
          </a:p>
        </p:txBody>
      </p:sp>
      <p:sp>
        <p:nvSpPr>
          <p:cNvPr id="5" name="Text Placeholder 4"/>
          <p:cNvSpPr>
            <a:spLocks noGrp="1"/>
          </p:cNvSpPr>
          <p:nvPr>
            <p:ph type="body" sz="quarter" idx="3"/>
          </p:nvPr>
        </p:nvSpPr>
        <p:spPr/>
        <p:txBody>
          <a:bodyPr/>
          <a:lstStyle/>
          <a:p>
            <a:r>
              <a:rPr lang="en-US" dirty="0" err="1"/>
              <a:t>Matakto</a:t>
            </a:r>
            <a:r>
              <a:rPr lang="ar-EG" dirty="0"/>
              <a:t> </a:t>
            </a:r>
            <a:r>
              <a:rPr lang="en-US" dirty="0"/>
              <a:t>`</a:t>
            </a:r>
            <a:r>
              <a:rPr lang="en-US" dirty="0" err="1"/>
              <a:t>erwou</a:t>
            </a:r>
            <a:r>
              <a:rPr lang="en-US" dirty="0"/>
              <a:t> ~P_</a:t>
            </a:r>
            <a:r>
              <a:rPr lang="ar-EG" dirty="0"/>
              <a:t> </a:t>
            </a:r>
            <a:r>
              <a:rPr lang="en-US" dirty="0"/>
              <a:t> `n`tjom `nte nakaggeloc</a:t>
            </a:r>
            <a:endParaRPr lang="en-US" sz="37200" dirty="0"/>
          </a:p>
        </p:txBody>
      </p:sp>
    </p:spTree>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رؤساء ملائكتك الأطهار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نيم نيك أرشى أنجيلوس إثؤواب</a:t>
            </a:r>
            <a:endParaRPr lang="ar-EG" sz="107700" dirty="0"/>
          </a:p>
        </p:txBody>
      </p:sp>
      <p:sp>
        <p:nvSpPr>
          <p:cNvPr id="5" name="Text Placeholder 4"/>
          <p:cNvSpPr>
            <a:spLocks noGrp="1"/>
          </p:cNvSpPr>
          <p:nvPr>
            <p:ph type="body" sz="quarter" idx="3"/>
          </p:nvPr>
        </p:nvSpPr>
        <p:spPr/>
        <p:txBody>
          <a:bodyPr/>
          <a:lstStyle/>
          <a:p>
            <a:r>
              <a:rPr lang="en-US" dirty="0" err="1"/>
              <a:t>Nem</a:t>
            </a:r>
            <a:r>
              <a:rPr lang="ar-EG" dirty="0"/>
              <a:t> </a:t>
            </a:r>
            <a:r>
              <a:rPr lang="en-US" dirty="0" err="1"/>
              <a:t>nekarxhaggeloc</a:t>
            </a:r>
            <a:r>
              <a:rPr lang="en-US" dirty="0"/>
              <a:t> e/q/u/.</a:t>
            </a:r>
            <a:endParaRPr lang="en-US" sz="40600" dirty="0"/>
          </a:p>
        </p:txBody>
      </p:sp>
    </p:spTree>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a:t>
            </a:r>
            <a:r>
              <a:rPr lang="en-US" dirty="0">
                <a:solidFill>
                  <a:schemeClr val="lt1"/>
                </a:solidFill>
              </a:rPr>
              <a:t> </a:t>
            </a:r>
            <a:r>
              <a:rPr lang="ar-EG" dirty="0">
                <a:solidFill>
                  <a:schemeClr val="lt1"/>
                </a:solidFill>
              </a:rPr>
              <a:t>كما ذكروا إسمك القدوس على الأرض</a:t>
            </a:r>
            <a:endParaRPr lang="ar-EG" sz="307000"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إم إفريتى إيتاف إيرى إفميفئى إم بيك ران إثؤواب هيجين بى كاهى</a:t>
            </a:r>
            <a:endParaRPr lang="ar-EG" sz="3200" dirty="0"/>
          </a:p>
        </p:txBody>
      </p:sp>
      <p:sp>
        <p:nvSpPr>
          <p:cNvPr id="5" name="Text Placeholder 4"/>
          <p:cNvSpPr>
            <a:spLocks noGrp="1"/>
          </p:cNvSpPr>
          <p:nvPr>
            <p:ph type="body" sz="quarter" idx="3"/>
          </p:nvPr>
        </p:nvSpPr>
        <p:spPr/>
        <p:txBody>
          <a:bodyPr/>
          <a:lstStyle/>
          <a:p>
            <a:endParaRPr lang="en-US" sz="9600" dirty="0"/>
          </a:p>
          <a:p>
            <a:r>
              <a:rPr lang="en-US" dirty="0" err="1"/>
              <a:t>M`vrh</a:t>
            </a:r>
            <a:r>
              <a:rPr lang="en-US" dirty="0"/>
              <a:t>; `etauer`vmeu`i `</a:t>
            </a:r>
            <a:r>
              <a:rPr lang="en-US" dirty="0" err="1"/>
              <a:t>mpekran</a:t>
            </a:r>
            <a:r>
              <a:rPr lang="ar-EG" dirty="0"/>
              <a:t> </a:t>
            </a:r>
            <a:r>
              <a:rPr lang="en-US" dirty="0"/>
              <a:t>e/q/u/ \ijen pika\i</a:t>
            </a:r>
            <a:endParaRPr lang="en-US" sz="34400" dirty="0"/>
          </a:p>
        </p:txBody>
      </p:sp>
    </p:spTree>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أذكرهم هم أيضًا يا رب في ملكوتك</a:t>
            </a:r>
            <a:endParaRPr lang="ar-EG" sz="36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أريبو ميفئى هوؤو إبشويس خين تيك ميت أورو</a:t>
            </a:r>
            <a:endParaRPr lang="ar-EG" dirty="0"/>
          </a:p>
        </p:txBody>
      </p:sp>
      <p:sp>
        <p:nvSpPr>
          <p:cNvPr id="5" name="Text Placeholder 4"/>
          <p:cNvSpPr>
            <a:spLocks noGrp="1"/>
          </p:cNvSpPr>
          <p:nvPr>
            <p:ph type="body" sz="quarter" idx="3"/>
          </p:nvPr>
        </p:nvSpPr>
        <p:spPr/>
        <p:txBody>
          <a:bodyPr/>
          <a:lstStyle/>
          <a:p>
            <a:r>
              <a:rPr lang="en-US" dirty="0" err="1"/>
              <a:t>aripoumeu`i</a:t>
            </a:r>
            <a:r>
              <a:rPr lang="ar-EG" dirty="0"/>
              <a:t> </a:t>
            </a:r>
            <a:r>
              <a:rPr lang="en-US" dirty="0"/>
              <a:t>\</a:t>
            </a:r>
            <a:r>
              <a:rPr lang="en-US" dirty="0" err="1"/>
              <a:t>wou</a:t>
            </a:r>
            <a:r>
              <a:rPr lang="en-US" dirty="0"/>
              <a:t> ~P_ 'en tekmetouro</a:t>
            </a:r>
            <a:endParaRPr lang="en-US" sz="37200" dirty="0"/>
          </a:p>
        </p:txBody>
      </p:sp>
    </p:spTree>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وفي هذا الدهر لا تتركهم عنك</a:t>
            </a:r>
            <a:endParaRPr lang="ar-EG" sz="3333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خين باى كى إى أون فاى إمبير كاف إنسوك</a:t>
            </a:r>
            <a:endParaRPr lang="ar-EG" sz="98700" dirty="0"/>
          </a:p>
        </p:txBody>
      </p:sp>
      <p:sp>
        <p:nvSpPr>
          <p:cNvPr id="5" name="Text Placeholder 4"/>
          <p:cNvSpPr>
            <a:spLocks noGrp="1"/>
          </p:cNvSpPr>
          <p:nvPr>
            <p:ph type="body" sz="quarter" idx="3"/>
          </p:nvPr>
        </p:nvSpPr>
        <p:spPr/>
        <p:txBody>
          <a:bodyPr/>
          <a:lstStyle/>
          <a:p>
            <a:r>
              <a:rPr lang="en-US" dirty="0" err="1"/>
              <a:t>ouo</a:t>
            </a:r>
            <a:r>
              <a:rPr lang="en-US" dirty="0"/>
              <a:t>\</a:t>
            </a:r>
            <a:r>
              <a:rPr lang="ar-EG" dirty="0"/>
              <a:t> </a:t>
            </a:r>
            <a:r>
              <a:rPr lang="fi-FI" dirty="0"/>
              <a:t>'en paike`ewn vai `mperxau</a:t>
            </a:r>
            <a:r>
              <a:rPr lang="ar-EG" dirty="0"/>
              <a:t> </a:t>
            </a:r>
            <a:r>
              <a:rPr lang="fi-FI" dirty="0"/>
              <a:t> `ncwk</a:t>
            </a:r>
            <a:endParaRPr lang="en-US" sz="37200" dirty="0"/>
          </a:p>
        </p:txBody>
      </p:sp>
    </p:spTree>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t>يا رب إرحم</a:t>
            </a:r>
          </a:p>
        </p:txBody>
      </p:sp>
      <p:sp>
        <p:nvSpPr>
          <p:cNvPr id="3" name="Text Placeholder 2"/>
          <p:cNvSpPr>
            <a:spLocks noGrp="1"/>
          </p:cNvSpPr>
          <p:nvPr>
            <p:ph type="body" idx="1"/>
          </p:nvPr>
        </p:nvSpPr>
        <p:spPr/>
        <p:txBody>
          <a:bodyPr/>
          <a:lstStyle/>
          <a:p>
            <a:pPr>
              <a:spcBef>
                <a:spcPts val="0"/>
              </a:spcBef>
              <a:defRPr/>
            </a:pPr>
            <a:r>
              <a:rPr lang="ar-SA" dirty="0"/>
              <a:t>كيريى إليسون</a:t>
            </a:r>
            <a:endParaRPr lang="ar-EG" dirty="0"/>
          </a:p>
        </p:txBody>
      </p:sp>
      <p:sp>
        <p:nvSpPr>
          <p:cNvPr id="5" name="Text Placeholder 4"/>
          <p:cNvSpPr>
            <a:spLocks noGrp="1"/>
          </p:cNvSpPr>
          <p:nvPr>
            <p:ph type="body" sz="quarter" idx="3"/>
          </p:nvPr>
        </p:nvSpPr>
        <p:spPr/>
        <p:txBody>
          <a:bodyPr/>
          <a:lstStyle/>
          <a:p>
            <a:r>
              <a:rPr lang="en-US" dirty="0"/>
              <a:t>Kuri`e  `ele`hcon</a:t>
            </a:r>
          </a:p>
        </p:txBody>
      </p:sp>
    </p:spTree>
    <p:extLst>
      <p:ext uri="{BB962C8B-B14F-4D97-AF65-F5344CB8AC3E}">
        <p14:creationId xmlns:p14="http://schemas.microsoft.com/office/powerpoint/2010/main" val="190604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4419600"/>
            <a:ext cx="4572000" cy="707886"/>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بالمسيح يسوع ربنا </a:t>
            </a:r>
            <a:endParaRPr kumimoji="0" lang="ar-SA" sz="287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2294774" y="5307245"/>
            <a:ext cx="4554452"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rgbClr val="FFC000"/>
                </a:solidFill>
                <a:effectLst/>
                <a:uLnTx/>
                <a:uFillTx/>
                <a:latin typeface="Avva_Shenouda" pitchFamily="34" charset="2"/>
                <a:ea typeface="+mn-ea"/>
                <a:cs typeface="+mn-cs"/>
              </a:rPr>
              <a:t>qen</a:t>
            </a:r>
            <a:r>
              <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rPr>
              <a:t> P=xc I=3c </a:t>
            </a:r>
            <a:r>
              <a:rPr kumimoji="0" lang="en-US" sz="4000" b="0" i="0" u="none" strike="noStrike" kern="1200" cap="none" spc="0" normalizeH="0" baseline="0" noProof="0" dirty="0" err="1">
                <a:ln>
                  <a:noFill/>
                </a:ln>
                <a:solidFill>
                  <a:srgbClr val="FFC000"/>
                </a:solidFill>
                <a:effectLst/>
                <a:uLnTx/>
                <a:uFillTx/>
                <a:latin typeface="Avva_Shenouda" pitchFamily="34" charset="2"/>
                <a:ea typeface="+mn-ea"/>
                <a:cs typeface="+mn-cs"/>
              </a:rPr>
              <a:t>Penu</a:t>
            </a:r>
            <a:r>
              <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rPr>
              <a:t> </a:t>
            </a:r>
            <a:endParaRPr kumimoji="0" lang="en-US" sz="8800" b="0"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6" name="Rectangle 5"/>
          <p:cNvSpPr/>
          <p:nvPr/>
        </p:nvSpPr>
        <p:spPr>
          <a:xfrm>
            <a:off x="1219200" y="6044625"/>
            <a:ext cx="6705600" cy="64633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بي خريستوس إيسوس بينشويس </a:t>
            </a:r>
            <a:endParaRPr kumimoji="0" lang="ar-EG" sz="199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ستيفانوس: بي شورب إممارتيروس: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Ctevanoc</a:t>
            </a:r>
            <a:r>
              <a:rPr lang="en-US" dirty="0"/>
              <a:t>@ </a:t>
            </a:r>
            <a:r>
              <a:rPr lang="en-US" dirty="0" err="1"/>
              <a:t>pisorp</a:t>
            </a:r>
            <a:r>
              <a:rPr lang="en-US" dirty="0"/>
              <a:t> `</a:t>
            </a:r>
            <a:r>
              <a:rPr lang="en-US" dirty="0" err="1"/>
              <a:t>mmarturoc</a:t>
            </a:r>
            <a:r>
              <a:rPr lang="en-US" dirty="0"/>
              <a:t>@ </a:t>
            </a:r>
          </a:p>
        </p:txBody>
      </p:sp>
      <p:sp>
        <p:nvSpPr>
          <p:cNvPr id="2" name="Title 1"/>
          <p:cNvSpPr>
            <a:spLocks noGrp="1"/>
          </p:cNvSpPr>
          <p:nvPr>
            <p:ph type="title"/>
          </p:nvPr>
        </p:nvSpPr>
        <p:spPr/>
        <p:txBody>
          <a:bodyPr/>
          <a:lstStyle/>
          <a:p>
            <a:r>
              <a:rPr lang="ar-EG" dirty="0"/>
              <a:t>السلام لإسطفانوس، أول الشهداء،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2726598491"/>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EDC1E2-90BA-4E1D-B9CC-B03C8014E633}"/>
              </a:ext>
            </a:extLst>
          </p:cNvPr>
          <p:cNvSpPr>
            <a:spLocks noGrp="1"/>
          </p:cNvSpPr>
          <p:nvPr>
            <p:ph type="title"/>
          </p:nvPr>
        </p:nvSpPr>
        <p:spPr/>
        <p:txBody>
          <a:bodyPr/>
          <a:lstStyle/>
          <a:p>
            <a:r>
              <a:rPr lang="ar-SA" altLang="en-US" dirty="0">
                <a:solidFill>
                  <a:prstClr val="white"/>
                </a:solidFill>
              </a:rPr>
              <a:t>أذكر يارب موعوظي شعبك </a:t>
            </a:r>
            <a:r>
              <a:rPr lang="ar-EG" altLang="en-US" dirty="0">
                <a:solidFill>
                  <a:prstClr val="white"/>
                </a:solidFill>
              </a:rPr>
              <a:t>ا</a:t>
            </a:r>
            <a:r>
              <a:rPr lang="ar-SA" altLang="en-US" dirty="0">
                <a:solidFill>
                  <a:prstClr val="white"/>
                </a:solidFill>
              </a:rPr>
              <a:t>رحمهم</a:t>
            </a:r>
            <a:r>
              <a:rPr lang="ar-EG" altLang="en-US" dirty="0">
                <a:solidFill>
                  <a:prstClr val="white"/>
                </a:solidFill>
              </a:rPr>
              <a:t>.</a:t>
            </a:r>
            <a:endParaRPr lang="en-US" dirty="0"/>
          </a:p>
        </p:txBody>
      </p:sp>
    </p:spTree>
    <p:extLst>
      <p:ext uri="{BB962C8B-B14F-4D97-AF65-F5344CB8AC3E}">
        <p14:creationId xmlns:p14="http://schemas.microsoft.com/office/powerpoint/2010/main" val="2854244040"/>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EDC1E2-90BA-4E1D-B9CC-B03C8014E633}"/>
              </a:ext>
            </a:extLst>
          </p:cNvPr>
          <p:cNvSpPr>
            <a:spLocks noGrp="1"/>
          </p:cNvSpPr>
          <p:nvPr>
            <p:ph type="title"/>
          </p:nvPr>
        </p:nvSpPr>
        <p:spPr/>
        <p:txBody>
          <a:bodyPr/>
          <a:lstStyle/>
          <a:p>
            <a:r>
              <a:rPr lang="ar-EG" altLang="en-US" dirty="0">
                <a:solidFill>
                  <a:srgbClr val="CCECFF"/>
                </a:solidFill>
              </a:rPr>
              <a:t>اطلبوا عن موعوظي شعبنا لكي يباركهم المسيح إلهنا ويثبتهم في الإيمان المستقيم إلى النفس الأخير، ويغفر لنا خطايانا</a:t>
            </a:r>
            <a:endParaRPr lang="en-US" dirty="0"/>
          </a:p>
        </p:txBody>
      </p:sp>
    </p:spTree>
    <p:extLst>
      <p:ext uri="{BB962C8B-B14F-4D97-AF65-F5344CB8AC3E}">
        <p14:creationId xmlns:p14="http://schemas.microsoft.com/office/powerpoint/2010/main" val="535938250"/>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t>يا رب إرحم</a:t>
            </a:r>
          </a:p>
        </p:txBody>
      </p:sp>
      <p:sp>
        <p:nvSpPr>
          <p:cNvPr id="3" name="Text Placeholder 2"/>
          <p:cNvSpPr>
            <a:spLocks noGrp="1"/>
          </p:cNvSpPr>
          <p:nvPr>
            <p:ph type="body" idx="1"/>
          </p:nvPr>
        </p:nvSpPr>
        <p:spPr/>
        <p:txBody>
          <a:bodyPr/>
          <a:lstStyle/>
          <a:p>
            <a:pPr>
              <a:spcBef>
                <a:spcPts val="0"/>
              </a:spcBef>
              <a:defRPr/>
            </a:pPr>
            <a:r>
              <a:rPr lang="ar-SA" dirty="0"/>
              <a:t>كيريى إليسون</a:t>
            </a:r>
            <a:endParaRPr lang="ar-EG" dirty="0"/>
          </a:p>
        </p:txBody>
      </p:sp>
      <p:sp>
        <p:nvSpPr>
          <p:cNvPr id="5" name="Text Placeholder 4"/>
          <p:cNvSpPr>
            <a:spLocks noGrp="1"/>
          </p:cNvSpPr>
          <p:nvPr>
            <p:ph type="body" sz="quarter" idx="3"/>
          </p:nvPr>
        </p:nvSpPr>
        <p:spPr/>
        <p:txBody>
          <a:bodyPr/>
          <a:lstStyle/>
          <a:p>
            <a:r>
              <a:rPr lang="en-US" dirty="0"/>
              <a:t>Kuri`e  `ele`hcon</a:t>
            </a:r>
          </a:p>
        </p:txBody>
      </p:sp>
    </p:spTree>
    <p:extLst>
      <p:ext uri="{BB962C8B-B14F-4D97-AF65-F5344CB8AC3E}">
        <p14:creationId xmlns:p14="http://schemas.microsoft.com/office/powerpoint/2010/main" val="3213272239"/>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EDC1E2-90BA-4E1D-B9CC-B03C8014E633}"/>
              </a:ext>
            </a:extLst>
          </p:cNvPr>
          <p:cNvSpPr>
            <a:spLocks noGrp="1"/>
          </p:cNvSpPr>
          <p:nvPr>
            <p:ph type="title"/>
          </p:nvPr>
        </p:nvSpPr>
        <p:spPr/>
        <p:txBody>
          <a:bodyPr>
            <a:normAutofit fontScale="90000"/>
          </a:bodyPr>
          <a:lstStyle/>
          <a:p>
            <a:r>
              <a:rPr lang="ar-EG" kern="0" dirty="0">
                <a:solidFill>
                  <a:prstClr val="white"/>
                </a:solidFill>
              </a:rPr>
              <a:t>ثبتهم فى الايمان المستقيم بك. كل بقية عبادة الاوثان إنزعها من قلوبهم. ناموسك خوفك وصاياك حقوقك أوامرك المقدسة. ثبتها فى قلوبهم. أعطهم أن يعرفوا ثبات الكلام الذى وعظوا به</a:t>
            </a:r>
            <a:endParaRPr lang="en-US" dirty="0"/>
          </a:p>
        </p:txBody>
      </p:sp>
    </p:spTree>
    <p:extLst>
      <p:ext uri="{BB962C8B-B14F-4D97-AF65-F5344CB8AC3E}">
        <p14:creationId xmlns:p14="http://schemas.microsoft.com/office/powerpoint/2010/main" val="3868824439"/>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EDC1E2-90BA-4E1D-B9CC-B03C8014E633}"/>
              </a:ext>
            </a:extLst>
          </p:cNvPr>
          <p:cNvSpPr>
            <a:spLocks noGrp="1"/>
          </p:cNvSpPr>
          <p:nvPr>
            <p:ph type="title"/>
          </p:nvPr>
        </p:nvSpPr>
        <p:spPr/>
        <p:txBody>
          <a:bodyPr/>
          <a:lstStyle/>
          <a:p>
            <a:r>
              <a:rPr lang="ar-EG" kern="0" dirty="0">
                <a:solidFill>
                  <a:prstClr val="white"/>
                </a:solidFill>
              </a:rPr>
              <a:t>. وفى الزمن المحدود فليستحقوا حميم الميلاد الجديد لغفران خطاياهم. إن تعدهم هيكلاً لروحك القدوس .</a:t>
            </a:r>
            <a:endParaRPr lang="en-US" dirty="0"/>
          </a:p>
        </p:txBody>
      </p:sp>
    </p:spTree>
    <p:extLst>
      <p:ext uri="{BB962C8B-B14F-4D97-AF65-F5344CB8AC3E}">
        <p14:creationId xmlns:p14="http://schemas.microsoft.com/office/powerpoint/2010/main" val="1438120170"/>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t>يا رب إرحم</a:t>
            </a:r>
          </a:p>
        </p:txBody>
      </p:sp>
      <p:sp>
        <p:nvSpPr>
          <p:cNvPr id="3" name="Text Placeholder 2"/>
          <p:cNvSpPr>
            <a:spLocks noGrp="1"/>
          </p:cNvSpPr>
          <p:nvPr>
            <p:ph type="body" idx="1"/>
          </p:nvPr>
        </p:nvSpPr>
        <p:spPr/>
        <p:txBody>
          <a:bodyPr/>
          <a:lstStyle/>
          <a:p>
            <a:pPr>
              <a:spcBef>
                <a:spcPts val="0"/>
              </a:spcBef>
              <a:defRPr/>
            </a:pPr>
            <a:r>
              <a:rPr lang="ar-SA" dirty="0"/>
              <a:t>كيريى إليسون</a:t>
            </a:r>
            <a:endParaRPr lang="ar-EG" dirty="0"/>
          </a:p>
        </p:txBody>
      </p:sp>
      <p:sp>
        <p:nvSpPr>
          <p:cNvPr id="5" name="Text Placeholder 4"/>
          <p:cNvSpPr>
            <a:spLocks noGrp="1"/>
          </p:cNvSpPr>
          <p:nvPr>
            <p:ph type="body" sz="quarter" idx="3"/>
          </p:nvPr>
        </p:nvSpPr>
        <p:spPr/>
        <p:txBody>
          <a:bodyPr/>
          <a:lstStyle/>
          <a:p>
            <a:r>
              <a:rPr lang="en-US" dirty="0"/>
              <a:t>Kuri`e  `ele`hcon</a:t>
            </a:r>
          </a:p>
        </p:txBody>
      </p:sp>
    </p:spTree>
    <p:extLst>
      <p:ext uri="{BB962C8B-B14F-4D97-AF65-F5344CB8AC3E}">
        <p14:creationId xmlns:p14="http://schemas.microsoft.com/office/powerpoint/2010/main" val="2335037320"/>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rtl="0"/>
            <a:r>
              <a:rPr lang="ar-EG" sz="4800" dirty="0"/>
              <a:t>أسجدوا لله بخوف ورعدة</a:t>
            </a:r>
          </a:p>
        </p:txBody>
      </p:sp>
      <p:sp>
        <p:nvSpPr>
          <p:cNvPr id="15" name="Text Placeholder 14"/>
          <p:cNvSpPr>
            <a:spLocks noGrp="1"/>
          </p:cNvSpPr>
          <p:nvPr>
            <p:ph type="body" idx="1"/>
          </p:nvPr>
        </p:nvSpPr>
        <p:spPr/>
        <p:txBody>
          <a:bodyPr/>
          <a:lstStyle/>
          <a:p>
            <a:r>
              <a:rPr lang="ar-EG" sz="4400"/>
              <a:t>أوأوشت إم إفنوتي خين أوهوتي نيم أو إستيرتير</a:t>
            </a:r>
          </a:p>
        </p:txBody>
      </p:sp>
      <p:sp>
        <p:nvSpPr>
          <p:cNvPr id="16" name="Text Placeholder 15"/>
          <p:cNvSpPr>
            <a:spLocks noGrp="1"/>
          </p:cNvSpPr>
          <p:nvPr>
            <p:ph type="body" sz="quarter" idx="3"/>
          </p:nvPr>
        </p:nvSpPr>
        <p:spPr/>
        <p:txBody>
          <a:bodyPr/>
          <a:lstStyle/>
          <a:p>
            <a:r>
              <a:rPr lang="pt-BR" sz="4400"/>
              <a:t>Ouw]t `mV; 'en ou\o; nem ou`cqerter</a:t>
            </a:r>
          </a:p>
        </p:txBody>
      </p:sp>
    </p:spTree>
    <p:extLst>
      <p:ext uri="{BB962C8B-B14F-4D97-AF65-F5344CB8AC3E}">
        <p14:creationId xmlns:p14="http://schemas.microsoft.com/office/powerpoint/2010/main" val="1210128969"/>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D3E02D-0C61-44E4-B500-43AF9D7462B6}"/>
              </a:ext>
            </a:extLst>
          </p:cNvPr>
          <p:cNvSpPr>
            <a:spLocks noGrp="1"/>
          </p:cNvSpPr>
          <p:nvPr>
            <p:ph type="title"/>
          </p:nvPr>
        </p:nvSpPr>
        <p:spPr/>
        <p:txBody>
          <a:bodyPr>
            <a:normAutofit fontScale="90000"/>
          </a:bodyPr>
          <a:lstStyle/>
          <a:p>
            <a:r>
              <a:rPr lang="ar-EG" dirty="0"/>
              <a:t>أيها الرب إلهنا الذى أعطى السلامة للناس . وموهبة الروح القدس فى أعمارهم إجعلنا أهلاً نحن أيضاً أن نُحسب فى ميراثك وليأت علينا روحك القدوس الذى أرسلته على تلاميذك (ورسلك) </a:t>
            </a:r>
            <a:endParaRPr lang="en-US" dirty="0"/>
          </a:p>
        </p:txBody>
      </p:sp>
    </p:spTree>
    <p:extLst>
      <p:ext uri="{BB962C8B-B14F-4D97-AF65-F5344CB8AC3E}">
        <p14:creationId xmlns:p14="http://schemas.microsoft.com/office/powerpoint/2010/main" val="1991425130"/>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33B7-34AC-483E-B66E-9DB41B7F50EA}"/>
              </a:ext>
            </a:extLst>
          </p:cNvPr>
          <p:cNvSpPr>
            <a:spLocks noGrp="1"/>
          </p:cNvSpPr>
          <p:nvPr>
            <p:ph type="title"/>
          </p:nvPr>
        </p:nvSpPr>
        <p:spPr/>
        <p:txBody>
          <a:bodyPr>
            <a:normAutofit fontScale="90000"/>
          </a:bodyPr>
          <a:lstStyle/>
          <a:p>
            <a:r>
              <a:rPr lang="ar-EG" dirty="0"/>
              <a:t>فى هذا اليوم الخمسينى الذى صار فى أفواههم وشفاههم ألسنة من نار . ومن أجلهم قبّلنا معرفة لاهوتك نحن جنس البشر . من قِبَل سماعنا بأذاننا .  كل واحد منا بما له من اللغة وأمتلأنا نوراً من قبل</a:t>
            </a:r>
          </a:p>
        </p:txBody>
      </p:sp>
    </p:spTree>
    <p:extLst>
      <p:ext uri="{BB962C8B-B14F-4D97-AF65-F5344CB8AC3E}">
        <p14:creationId xmlns:p14="http://schemas.microsoft.com/office/powerpoint/2010/main" val="2365712223"/>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8B68-5764-48DD-A7DD-2100EA4F6163}"/>
              </a:ext>
            </a:extLst>
          </p:cNvPr>
          <p:cNvSpPr>
            <a:spLocks noGrp="1"/>
          </p:cNvSpPr>
          <p:nvPr>
            <p:ph type="title"/>
          </p:nvPr>
        </p:nvSpPr>
        <p:spPr/>
        <p:txBody>
          <a:bodyPr>
            <a:normAutofit fontScale="90000"/>
          </a:bodyPr>
          <a:lstStyle/>
          <a:p>
            <a:r>
              <a:rPr lang="ar-EG" dirty="0"/>
              <a:t> لهيب روحك القدوس وخلصنا من ضلالة الظلمة بأتحادنا بالألسن النارية المتفرقة . واحسانك الذى يفوق الطبيعة . لأنك دعوتنا لما لك من الإيمان . وآمنا وتكلمنا بمجد لاهوتك مع الآب والروح القدس . </a:t>
            </a:r>
            <a:endParaRPr lang="en-US" dirty="0"/>
          </a:p>
        </p:txBody>
      </p:sp>
    </p:spTree>
    <p:extLst>
      <p:ext uri="{BB962C8B-B14F-4D97-AF65-F5344CB8AC3E}">
        <p14:creationId xmlns:p14="http://schemas.microsoft.com/office/powerpoint/2010/main" val="9072925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أرشي ذيَّاكون: أووه إت إسماروؤت.</a:t>
            </a:r>
          </a:p>
        </p:txBody>
      </p:sp>
      <p:sp>
        <p:nvSpPr>
          <p:cNvPr id="4" name="Text Placeholder 3"/>
          <p:cNvSpPr>
            <a:spLocks noGrp="1"/>
          </p:cNvSpPr>
          <p:nvPr>
            <p:ph type="body" sz="quarter" idx="3"/>
          </p:nvPr>
        </p:nvSpPr>
        <p:spPr>
          <a:xfrm>
            <a:off x="0" y="5229200"/>
            <a:ext cx="9144000" cy="682357"/>
          </a:xfrm>
        </p:spPr>
        <p:txBody>
          <a:bodyPr/>
          <a:lstStyle/>
          <a:p>
            <a:r>
              <a:rPr lang="en-US" sz="4400" dirty="0"/>
              <a:t>,ere </a:t>
            </a:r>
            <a:r>
              <a:rPr lang="en-US" sz="4400" dirty="0" err="1"/>
              <a:t>pi`ar,idiakwn</a:t>
            </a:r>
            <a:r>
              <a:rPr lang="en-US" sz="4400" dirty="0"/>
              <a:t>@ </a:t>
            </a:r>
            <a:r>
              <a:rPr lang="en-US" sz="4400" dirty="0" err="1"/>
              <a:t>ouoh</a:t>
            </a:r>
            <a:r>
              <a:rPr lang="en-US" sz="4400" dirty="0"/>
              <a:t> `</a:t>
            </a:r>
            <a:r>
              <a:rPr lang="en-US" sz="4400" dirty="0" err="1"/>
              <a:t>t`cmarwout</a:t>
            </a:r>
            <a:r>
              <a:rPr lang="en-US" sz="4400" dirty="0"/>
              <a:t>.</a:t>
            </a:r>
          </a:p>
        </p:txBody>
      </p:sp>
      <p:sp>
        <p:nvSpPr>
          <p:cNvPr id="2" name="Title 1"/>
          <p:cNvSpPr>
            <a:spLocks noGrp="1"/>
          </p:cNvSpPr>
          <p:nvPr>
            <p:ph type="title"/>
          </p:nvPr>
        </p:nvSpPr>
        <p:spPr/>
        <p:txBody>
          <a:bodyPr/>
          <a:lstStyle/>
          <a:p>
            <a:r>
              <a:rPr lang="ar-EG" dirty="0"/>
              <a:t>السلام لرئيس الشمامسة، المُبارك.</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029313022"/>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B1C0-BF96-401D-9823-DD68AE10E1AE}"/>
              </a:ext>
            </a:extLst>
          </p:cNvPr>
          <p:cNvSpPr>
            <a:spLocks noGrp="1"/>
          </p:cNvSpPr>
          <p:nvPr>
            <p:ph type="title"/>
          </p:nvPr>
        </p:nvSpPr>
        <p:spPr/>
        <p:txBody>
          <a:bodyPr>
            <a:normAutofit fontScale="90000"/>
          </a:bodyPr>
          <a:lstStyle/>
          <a:p>
            <a:r>
              <a:rPr lang="ar-EG" dirty="0"/>
              <a:t>بلاهوت واحد وسلطان واحد وبك أستضأنا لأنك أنت نور الآب. والشخص الذى من جوهره وطبعه. الذى لا يتغير ولا يتزعزع وينبوع الحكمة. أسألك أن تفتح شفتى أنا الخاطئ . علمنى كيف أضرع إليك بما نحتاجه . </a:t>
            </a:r>
            <a:endParaRPr lang="en-US" dirty="0"/>
          </a:p>
        </p:txBody>
      </p:sp>
    </p:spTree>
    <p:extLst>
      <p:ext uri="{BB962C8B-B14F-4D97-AF65-F5344CB8AC3E}">
        <p14:creationId xmlns:p14="http://schemas.microsoft.com/office/powerpoint/2010/main" val="2764353656"/>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6573-1425-4119-8308-7289A8FF31EC}"/>
              </a:ext>
            </a:extLst>
          </p:cNvPr>
          <p:cNvSpPr>
            <a:spLocks noGrp="1"/>
          </p:cNvSpPr>
          <p:nvPr>
            <p:ph type="title"/>
          </p:nvPr>
        </p:nvSpPr>
        <p:spPr/>
        <p:txBody>
          <a:bodyPr/>
          <a:lstStyle/>
          <a:p>
            <a:r>
              <a:rPr lang="ar-EG" dirty="0"/>
              <a:t>لأنك أنت الذى يعرف كثرة خطاياى الجمة . ولكن تحننك يغلب جهلى لأنى ها</a:t>
            </a:r>
            <a:endParaRPr lang="en-US" dirty="0"/>
          </a:p>
        </p:txBody>
      </p:sp>
    </p:spTree>
    <p:extLst>
      <p:ext uri="{BB962C8B-B14F-4D97-AF65-F5344CB8AC3E}">
        <p14:creationId xmlns:p14="http://schemas.microsoft.com/office/powerpoint/2010/main" val="2623779938"/>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fontScale="90000"/>
          </a:bodyPr>
          <a:lstStyle/>
          <a:p>
            <a:r>
              <a:rPr lang="ar-EG" dirty="0"/>
              <a:t>آنذا بالخوف أقف قبالة لجة رحمتك . وبعلم طرحت نفسى فيها . دبر حياتى يا مدبر كل الخليقة بقوته وحكمته التى لا ينطق بها . يا أيها الميناء الهادئ للذين فى العاصف أرنا الطريق الذى نسلكه </a:t>
            </a:r>
            <a:endParaRPr lang="en-US" dirty="0"/>
          </a:p>
        </p:txBody>
      </p:sp>
    </p:spTree>
    <p:extLst>
      <p:ext uri="{BB962C8B-B14F-4D97-AF65-F5344CB8AC3E}">
        <p14:creationId xmlns:p14="http://schemas.microsoft.com/office/powerpoint/2010/main" val="2511021679"/>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fontScale="90000"/>
          </a:bodyPr>
          <a:lstStyle/>
          <a:p>
            <a:r>
              <a:rPr lang="ar-EG" dirty="0"/>
              <a:t>وأرسل روح حكمتك على أفكارى وأعطِ لجهلى فهم روحك القدوس وليكن روحك المخوف يظلل على أعمالى . وليتجدد روحك المستقيم فى أحشائنا ليثبت روحك القادر </a:t>
            </a:r>
            <a:endParaRPr lang="en-US" dirty="0"/>
          </a:p>
        </p:txBody>
      </p:sp>
    </p:spTree>
    <p:extLst>
      <p:ext uri="{BB962C8B-B14F-4D97-AF65-F5344CB8AC3E}">
        <p14:creationId xmlns:p14="http://schemas.microsoft.com/office/powerpoint/2010/main" val="3495701084"/>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a:bodyPr>
          <a:lstStyle/>
          <a:p>
            <a:r>
              <a:rPr lang="ar-EG" dirty="0"/>
              <a:t>افكارى بدون زلل وليكن روحك الصالح يرشدنى إلى ما ينبغى لكى أستحق أن أعمل وصاياك واذكر كل حين مجيئك لمداينة البشر بما</a:t>
            </a:r>
            <a:endParaRPr lang="en-US" dirty="0"/>
          </a:p>
        </p:txBody>
      </p:sp>
    </p:spTree>
    <p:extLst>
      <p:ext uri="{BB962C8B-B14F-4D97-AF65-F5344CB8AC3E}">
        <p14:creationId xmlns:p14="http://schemas.microsoft.com/office/powerpoint/2010/main" val="3107470315"/>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fontScale="90000"/>
          </a:bodyPr>
          <a:lstStyle/>
          <a:p>
            <a:r>
              <a:rPr lang="ar-EG" dirty="0"/>
              <a:t>صنعوا . لا ترفضنى أنا الذى دُنس بالنجاسات وجراحات هذا العالم  لكن قونى فأجد رحمة أمامك . أنت قلت أن الذى يسأل شيئاً بإسمى يناله. من أجل هذا أنا الخاطئ أطلب إلى لاهوتك </a:t>
            </a:r>
            <a:endParaRPr lang="en-US" dirty="0"/>
          </a:p>
        </p:txBody>
      </p:sp>
    </p:spTree>
    <p:extLst>
      <p:ext uri="{BB962C8B-B14F-4D97-AF65-F5344CB8AC3E}">
        <p14:creationId xmlns:p14="http://schemas.microsoft.com/office/powerpoint/2010/main" val="2685770839"/>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fontScale="90000"/>
          </a:bodyPr>
          <a:lstStyle/>
          <a:p>
            <a:r>
              <a:rPr lang="ar-EG" dirty="0"/>
              <a:t>أن تعطينى ما قد وعدتنى به للخلاص . نعم يا رب يا صانع كل الخيرات الغنى والصالح أنت المعطى أكثر مما نطلب إليك. أنت هو الرحوم المتحنن الذى بلا خطية. أنظر إلى شعبك المنحنى لك بركبة </a:t>
            </a:r>
            <a:endParaRPr lang="en-US" dirty="0"/>
          </a:p>
        </p:txBody>
      </p:sp>
    </p:spTree>
    <p:extLst>
      <p:ext uri="{BB962C8B-B14F-4D97-AF65-F5344CB8AC3E}">
        <p14:creationId xmlns:p14="http://schemas.microsoft.com/office/powerpoint/2010/main" val="1984730896"/>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a:bodyPr>
          <a:lstStyle/>
          <a:p>
            <a:r>
              <a:rPr lang="ar-EG" dirty="0"/>
              <a:t>. أيها الرؤوف كن غافراً لآثامهم وإسمعهم من سمائك المقدسة قدسهم بقوة يمينك المعطية الخلاص</a:t>
            </a:r>
            <a:endParaRPr lang="en-US" dirty="0"/>
          </a:p>
        </p:txBody>
      </p:sp>
    </p:spTree>
    <p:extLst>
      <p:ext uri="{BB962C8B-B14F-4D97-AF65-F5344CB8AC3E}">
        <p14:creationId xmlns:p14="http://schemas.microsoft.com/office/powerpoint/2010/main" val="1317810321"/>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fontScale="90000"/>
          </a:bodyPr>
          <a:lstStyle/>
          <a:p>
            <a:r>
              <a:rPr lang="ar-EG" dirty="0"/>
              <a:t>أسترهم بظلال جناحيك ولا تترك أعمال يديك وإن كانوا أخطأوا إليك اغفر لهم زلاتهم واقبل إليك طلباتهم لأن ركبهم منحنية لك . مُد يديك إليهم وأعنهم واقبل طلباتنا وطلباتهم </a:t>
            </a:r>
            <a:endParaRPr lang="en-US" dirty="0"/>
          </a:p>
        </p:txBody>
      </p:sp>
    </p:spTree>
    <p:extLst>
      <p:ext uri="{BB962C8B-B14F-4D97-AF65-F5344CB8AC3E}">
        <p14:creationId xmlns:p14="http://schemas.microsoft.com/office/powerpoint/2010/main" val="4111087122"/>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fontScale="90000"/>
          </a:bodyPr>
          <a:lstStyle/>
          <a:p>
            <a:r>
              <a:rPr lang="ar-EG" dirty="0"/>
              <a:t>كمثل البخور المقبول أمامك أيها الرب الصالح الذى أنقذنا من كل سهم طائر فى النهار . أنقذنا من كل أمر يسلك فى الظلمة اقبل إليك ذبيحتنا المسائية التى هى رفع ايدينا انعم </a:t>
            </a:r>
            <a:endParaRPr lang="en-US" dirty="0"/>
          </a:p>
        </p:txBody>
      </p:sp>
    </p:spTree>
    <p:extLst>
      <p:ext uri="{BB962C8B-B14F-4D97-AF65-F5344CB8AC3E}">
        <p14:creationId xmlns:p14="http://schemas.microsoft.com/office/powerpoint/2010/main" val="16283250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93296"/>
            <a:ext cx="9143999" cy="605937"/>
          </a:xfrm>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a:xfrm>
            <a:off x="0" y="5229200"/>
            <a:ext cx="9144000" cy="682357"/>
          </a:xfrm>
        </p:spPr>
        <p:txBody>
          <a:bodyPr/>
          <a:lstStyle/>
          <a:p>
            <a:r>
              <a:rPr lang="pl-PL" sz="3600" dirty="0"/>
              <a:t>&lt;ere nak `w pimarturoc@ ,ere piswij `ngenneoc@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للشجاع البطل،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278946127"/>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a:bodyPr>
          <a:lstStyle/>
          <a:p>
            <a:r>
              <a:rPr lang="ar-EG" dirty="0"/>
              <a:t>علينا بأن نجتاز ميدان الليل ونحن غير مجربين من الشرير ونجنا من كل قلق ومن كل مخافة إبليس كائنة علينا. هب لنفوسنا خشوعاً</a:t>
            </a:r>
            <a:endParaRPr lang="en-US" dirty="0"/>
          </a:p>
        </p:txBody>
      </p:sp>
    </p:spTree>
    <p:extLst>
      <p:ext uri="{BB962C8B-B14F-4D97-AF65-F5344CB8AC3E}">
        <p14:creationId xmlns:p14="http://schemas.microsoft.com/office/powerpoint/2010/main" val="3846933646"/>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rmAutofit fontScale="90000"/>
          </a:bodyPr>
          <a:lstStyle/>
          <a:p>
            <a:r>
              <a:rPr lang="ar-EG" dirty="0"/>
              <a:t>وإجعل اهتماماً لنقف بأفكارنا أمام منبرك المرهوب سمر خوفك فى لحمنا اقتل اعضائنا الأرضية لنستضئ فى وحدة الليل بمعاينة أحكامك . انزع عنا كل الخيالات الباطلة وكل الشهوات المؤلمة </a:t>
            </a:r>
            <a:endParaRPr lang="en-US" dirty="0"/>
          </a:p>
        </p:txBody>
      </p:sp>
    </p:spTree>
    <p:extLst>
      <p:ext uri="{BB962C8B-B14F-4D97-AF65-F5344CB8AC3E}">
        <p14:creationId xmlns:p14="http://schemas.microsoft.com/office/powerpoint/2010/main" val="3667950902"/>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EC17-7354-4964-8D22-3F6C218A858C}"/>
              </a:ext>
            </a:extLst>
          </p:cNvPr>
          <p:cNvSpPr>
            <a:spLocks noGrp="1"/>
          </p:cNvSpPr>
          <p:nvPr>
            <p:ph type="title"/>
          </p:nvPr>
        </p:nvSpPr>
        <p:spPr/>
        <p:txBody>
          <a:bodyPr>
            <a:noAutofit/>
          </a:bodyPr>
          <a:lstStyle/>
          <a:p>
            <a:r>
              <a:rPr lang="ar-EG" sz="3600" dirty="0"/>
              <a:t>. إنهضنا وقت الصلاة ونحن ثابتون فى أمانتك نامون فى أوامرك لأنك انت هو الهنا و نرسل لك إلى فوق المجد والإكرام والسجود مع أبيك الصالح والروح القدس المحيى المساوى لك الآن و كل آوان والى دهر الدهور آمين .</a:t>
            </a:r>
            <a:endParaRPr lang="en-US" sz="3600" dirty="0"/>
          </a:p>
        </p:txBody>
      </p:sp>
    </p:spTree>
    <p:extLst>
      <p:ext uri="{BB962C8B-B14F-4D97-AF65-F5344CB8AC3E}">
        <p14:creationId xmlns:p14="http://schemas.microsoft.com/office/powerpoint/2010/main" val="3833835259"/>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a:t>
            </a:r>
            <a:endParaRPr lang="en-US" sz="4800" dirty="0"/>
          </a:p>
        </p:txBody>
      </p:sp>
      <p:sp>
        <p:nvSpPr>
          <p:cNvPr id="6" name="Text Placeholder 5"/>
          <p:cNvSpPr>
            <a:spLocks noGrp="1"/>
          </p:cNvSpPr>
          <p:nvPr>
            <p:ph type="body" idx="1"/>
          </p:nvPr>
        </p:nvSpPr>
        <p:spPr/>
        <p:txBody>
          <a:bodyPr/>
          <a:lstStyle/>
          <a:p>
            <a:r>
              <a:rPr lang="ar-EG" sz="4800" dirty="0"/>
              <a:t>إشليل</a:t>
            </a:r>
          </a:p>
        </p:txBody>
      </p:sp>
      <p:sp>
        <p:nvSpPr>
          <p:cNvPr id="7" name="Text Placeholder 6"/>
          <p:cNvSpPr>
            <a:spLocks noGrp="1"/>
          </p:cNvSpPr>
          <p:nvPr>
            <p:ph type="body" sz="quarter" idx="3"/>
          </p:nvPr>
        </p:nvSpPr>
        <p:spPr/>
        <p:txBody>
          <a:bodyPr/>
          <a:lstStyle/>
          <a:p>
            <a:r>
              <a:rPr lang="en-US" sz="4400" dirty="0"/>
              <a:t>}</a:t>
            </a:r>
            <a:r>
              <a:rPr lang="en-US" sz="4400" dirty="0" err="1"/>
              <a:t>lhl</a:t>
            </a:r>
            <a:endParaRPr lang="en-US" sz="4400" dirty="0"/>
          </a:p>
        </p:txBody>
      </p:sp>
    </p:spTree>
    <p:extLst>
      <p:ext uri="{BB962C8B-B14F-4D97-AF65-F5344CB8AC3E}">
        <p14:creationId xmlns:p14="http://schemas.microsoft.com/office/powerpoint/2010/main" val="1948639894"/>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a:xfrm>
            <a:off x="1" y="5925261"/>
            <a:ext cx="9143999" cy="808893"/>
          </a:xfrm>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774831846"/>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a:xfrm>
            <a:off x="0" y="5938324"/>
            <a:ext cx="9143999" cy="808893"/>
          </a:xfrm>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2640377851"/>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3859442099"/>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ف</a:t>
            </a:r>
            <a:r>
              <a:rPr lang="ar-EG" sz="4800" dirty="0">
                <a:solidFill>
                  <a:schemeClr val="lt1"/>
                </a:solidFill>
              </a:rPr>
              <a:t>ل</a:t>
            </a:r>
            <a:r>
              <a:rPr lang="ar-SA" sz="4800" dirty="0">
                <a:solidFill>
                  <a:schemeClr val="lt1"/>
                </a:solidFill>
              </a:rPr>
              <a:t>نشكر صانع الخيرات الرحوم</a:t>
            </a:r>
            <a:endParaRPr lang="en-US" sz="4800" dirty="0"/>
          </a:p>
        </p:txBody>
      </p:sp>
      <p:sp>
        <p:nvSpPr>
          <p:cNvPr id="6" name="Text Placeholder 5"/>
          <p:cNvSpPr>
            <a:spLocks noGrp="1"/>
          </p:cNvSpPr>
          <p:nvPr>
            <p:ph type="body" idx="1"/>
          </p:nvPr>
        </p:nvSpPr>
        <p:spPr/>
        <p:txBody>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1" y="5578843"/>
            <a:ext cx="9144000" cy="682357"/>
          </a:xfrm>
        </p:spPr>
        <p:txBody>
          <a:bodyPr/>
          <a:lstStyle/>
          <a:p>
            <a:r>
              <a:rPr lang="en-US" dirty="0"/>
              <a:t>Maren ]ep`\mot   `</a:t>
            </a:r>
            <a:r>
              <a:rPr lang="en-US" dirty="0" err="1"/>
              <a:t>ntotf</a:t>
            </a:r>
            <a:r>
              <a:rPr lang="en-US" dirty="0"/>
              <a:t> `</a:t>
            </a:r>
            <a:r>
              <a:rPr lang="en-US" dirty="0" err="1"/>
              <a:t>mpireferpeqnanef</a:t>
            </a:r>
            <a:r>
              <a:rPr lang="en-US" dirty="0"/>
              <a:t> </a:t>
            </a:r>
            <a:r>
              <a:rPr lang="en-US" dirty="0" err="1"/>
              <a:t>ouo</a:t>
            </a:r>
            <a:r>
              <a:rPr lang="en-US" dirty="0"/>
              <a:t>\ `</a:t>
            </a:r>
            <a:r>
              <a:rPr lang="en-US" dirty="0" err="1"/>
              <a:t>nnaht</a:t>
            </a:r>
            <a:endParaRPr lang="en-US" dirty="0"/>
          </a:p>
        </p:txBody>
      </p:sp>
    </p:spTree>
    <p:extLst>
      <p:ext uri="{BB962C8B-B14F-4D97-AF65-F5344CB8AC3E}">
        <p14:creationId xmlns:p14="http://schemas.microsoft.com/office/powerpoint/2010/main" val="346583498"/>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الله أبا ربنا وإلهنا ومخلصنا</a:t>
            </a:r>
            <a:endParaRPr lang="en-US" dirty="0"/>
          </a:p>
        </p:txBody>
      </p:sp>
      <p:sp>
        <p:nvSpPr>
          <p:cNvPr id="6" name="Text Placeholder 5"/>
          <p:cNvSpPr>
            <a:spLocks noGrp="1"/>
          </p:cNvSpPr>
          <p:nvPr>
            <p:ph type="body" idx="1"/>
          </p:nvPr>
        </p:nvSpPr>
        <p:spPr/>
        <p:txBody>
          <a:bodyPr/>
          <a:lstStyle/>
          <a:p>
            <a:r>
              <a:rPr lang="ar-EG" sz="4400" dirty="0"/>
              <a:t>افنوتى افيوت ام بينشويس أووه بينوتى بين سوتير</a:t>
            </a:r>
          </a:p>
        </p:txBody>
      </p:sp>
      <p:sp>
        <p:nvSpPr>
          <p:cNvPr id="7" name="Text Placeholder 6"/>
          <p:cNvSpPr>
            <a:spLocks noGrp="1"/>
          </p:cNvSpPr>
          <p:nvPr>
            <p:ph type="body" sz="quarter" idx="3"/>
          </p:nvPr>
        </p:nvSpPr>
        <p:spPr/>
        <p:txBody>
          <a:bodyPr/>
          <a:lstStyle/>
          <a:p>
            <a:r>
              <a:rPr lang="en-US" dirty="0"/>
              <a:t>V; ~</a:t>
            </a:r>
            <a:r>
              <a:rPr lang="en-US" dirty="0" err="1"/>
              <a:t>Viwt</a:t>
            </a:r>
            <a:r>
              <a:rPr lang="en-US" dirty="0"/>
              <a:t>  `</a:t>
            </a:r>
            <a:r>
              <a:rPr lang="en-US" dirty="0" err="1"/>
              <a:t>mPen</a:t>
            </a:r>
            <a:r>
              <a:rPr lang="en-US" dirty="0"/>
              <a:t>_&gt;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2910218682"/>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يسوع المسيح</a:t>
            </a:r>
            <a:endParaRPr lang="en-US" sz="4800" dirty="0"/>
          </a:p>
        </p:txBody>
      </p:sp>
      <p:sp>
        <p:nvSpPr>
          <p:cNvPr id="6" name="Text Placeholder 5"/>
          <p:cNvSpPr>
            <a:spLocks noGrp="1"/>
          </p:cNvSpPr>
          <p:nvPr>
            <p:ph type="body" idx="1"/>
          </p:nvPr>
        </p:nvSpPr>
        <p:spPr>
          <a:xfrm>
            <a:off x="1" y="5912198"/>
            <a:ext cx="9143999" cy="808893"/>
          </a:xfrm>
        </p:spPr>
        <p:txBody>
          <a:bodyPr/>
          <a:lstStyle/>
          <a:p>
            <a:r>
              <a:rPr lang="ar-EG" sz="4800" dirty="0"/>
              <a:t>ايسوس بخرستوس</a:t>
            </a:r>
          </a:p>
        </p:txBody>
      </p:sp>
      <p:sp>
        <p:nvSpPr>
          <p:cNvPr id="7" name="Text Placeholder 6"/>
          <p:cNvSpPr>
            <a:spLocks noGrp="1"/>
          </p:cNvSpPr>
          <p:nvPr>
            <p:ph type="body" sz="quarter" idx="3"/>
          </p:nvPr>
        </p:nvSpPr>
        <p:spPr>
          <a:xfrm>
            <a:off x="0" y="5422089"/>
            <a:ext cx="9144000" cy="682357"/>
          </a:xfrm>
        </p:spPr>
        <p:txBody>
          <a:bodyPr/>
          <a:lstStyle/>
          <a:p>
            <a:r>
              <a:rPr lang="en-US" sz="4800" dirty="0" err="1"/>
              <a:t>Ih</a:t>
            </a:r>
            <a:r>
              <a:rPr lang="en-US" sz="4800" dirty="0"/>
              <a:t>/c/ </a:t>
            </a:r>
            <a:r>
              <a:rPr lang="en-US" sz="4800" dirty="0" err="1"/>
              <a:t>Px</a:t>
            </a:r>
            <a:r>
              <a:rPr lang="en-US" sz="4800" dirty="0"/>
              <a:t>/c</a:t>
            </a:r>
          </a:p>
        </p:txBody>
      </p:sp>
    </p:spTree>
    <p:extLst>
      <p:ext uri="{BB962C8B-B14F-4D97-AF65-F5344CB8AC3E}">
        <p14:creationId xmlns:p14="http://schemas.microsoft.com/office/powerpoint/2010/main" val="38378210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بي أثلوفوروس: باتشويس أبؤرو جيـــؤرجيــــوس.</a:t>
            </a:r>
          </a:p>
        </p:txBody>
      </p:sp>
      <p:sp>
        <p:nvSpPr>
          <p:cNvPr id="4" name="Text Placeholder 3"/>
          <p:cNvSpPr>
            <a:spLocks noGrp="1"/>
          </p:cNvSpPr>
          <p:nvPr>
            <p:ph type="body" sz="quarter" idx="3"/>
          </p:nvPr>
        </p:nvSpPr>
        <p:spPr/>
        <p:txBody>
          <a:bodyPr/>
          <a:lstStyle/>
          <a:p>
            <a:r>
              <a:rPr lang="pt-BR" dirty="0"/>
              <a:t>,ere pi`a;lovoroc@ pa=o=c `pouro Ge`wrgioc.</a:t>
            </a:r>
          </a:p>
        </p:txBody>
      </p:sp>
      <p:sp>
        <p:nvSpPr>
          <p:cNvPr id="2" name="Title 1"/>
          <p:cNvSpPr>
            <a:spLocks noGrp="1"/>
          </p:cNvSpPr>
          <p:nvPr>
            <p:ph type="title"/>
          </p:nvPr>
        </p:nvSpPr>
        <p:spPr/>
        <p:txBody>
          <a:bodyPr/>
          <a:lstStyle/>
          <a:p>
            <a:r>
              <a:rPr lang="ar-EG" dirty="0"/>
              <a:t>السلام للابس الجهاد، ســـــيدي المـلك جورجيـوس.</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2105039137"/>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43775"/>
            <a:ext cx="9144000" cy="782371"/>
          </a:xfrm>
        </p:spPr>
        <p:txBody>
          <a:bodyPr>
            <a:normAutofit/>
          </a:bodyPr>
          <a:lstStyle/>
          <a:p>
            <a:r>
              <a:rPr lang="ar-EG" dirty="0"/>
              <a:t>لأنه سترنا وأعننا وحفظنا</a:t>
            </a:r>
            <a:endParaRPr lang="en-US" dirty="0"/>
          </a:p>
        </p:txBody>
      </p:sp>
      <p:sp>
        <p:nvSpPr>
          <p:cNvPr id="6" name="Text Placeholder 5"/>
          <p:cNvSpPr>
            <a:spLocks noGrp="1"/>
          </p:cNvSpPr>
          <p:nvPr>
            <p:ph type="body" idx="1"/>
          </p:nvPr>
        </p:nvSpPr>
        <p:spPr/>
        <p:txBody>
          <a:bodyPr/>
          <a:lstStyle/>
          <a:p>
            <a:r>
              <a:rPr lang="ar-EG" dirty="0"/>
              <a:t>جى اف اريسكي بازين ايجون اف ايرفوثين ايرون اف اريه ايرون </a:t>
            </a:r>
          </a:p>
        </p:txBody>
      </p:sp>
      <p:sp>
        <p:nvSpPr>
          <p:cNvPr id="7" name="Text Placeholder 6"/>
          <p:cNvSpPr>
            <a:spLocks noGrp="1"/>
          </p:cNvSpPr>
          <p:nvPr>
            <p:ph type="body" sz="quarter" idx="3"/>
          </p:nvPr>
        </p:nvSpPr>
        <p:spPr>
          <a:xfrm>
            <a:off x="-1" y="5604968"/>
            <a:ext cx="9144000" cy="682357"/>
          </a:xfrm>
        </p:spPr>
        <p:txBody>
          <a:bodyPr/>
          <a:lstStyle/>
          <a:p>
            <a:r>
              <a:rPr lang="en-US" sz="4000" dirty="0"/>
              <a:t>Je </a:t>
            </a:r>
            <a:r>
              <a:rPr lang="en-US" sz="4000" dirty="0" err="1"/>
              <a:t>afer`ckepazin</a:t>
            </a:r>
            <a:r>
              <a:rPr lang="en-US" sz="4000" dirty="0"/>
              <a:t>  `</a:t>
            </a:r>
            <a:r>
              <a:rPr lang="en-US" sz="4000" dirty="0" err="1"/>
              <a:t>ejwn</a:t>
            </a:r>
            <a:r>
              <a:rPr lang="en-US" sz="4000" dirty="0"/>
              <a:t>&gt; </a:t>
            </a:r>
            <a:r>
              <a:rPr lang="en-US" sz="4000" dirty="0" err="1"/>
              <a:t>aferbo`hqin</a:t>
            </a:r>
            <a:r>
              <a:rPr lang="en-US" sz="4000" dirty="0"/>
              <a:t>  </a:t>
            </a:r>
            <a:r>
              <a:rPr lang="en-US" sz="4000" dirty="0" err="1"/>
              <a:t>eron</a:t>
            </a:r>
            <a:r>
              <a:rPr lang="en-US" sz="4000" dirty="0"/>
              <a:t>&gt; `are\ `</a:t>
            </a:r>
            <a:r>
              <a:rPr lang="en-US" sz="4000" dirty="0" err="1"/>
              <a:t>eron</a:t>
            </a:r>
            <a:endParaRPr lang="en-US" sz="4000" dirty="0"/>
          </a:p>
        </p:txBody>
      </p:sp>
    </p:spTree>
    <p:extLst>
      <p:ext uri="{BB962C8B-B14F-4D97-AF65-F5344CB8AC3E}">
        <p14:creationId xmlns:p14="http://schemas.microsoft.com/office/powerpoint/2010/main" val="405641973"/>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وقبلنا إليه وأشفق علينا </a:t>
            </a:r>
            <a:endParaRPr lang="en-US" dirty="0"/>
          </a:p>
        </p:txBody>
      </p:sp>
      <p:sp>
        <p:nvSpPr>
          <p:cNvPr id="6" name="Text Placeholder 5"/>
          <p:cNvSpPr>
            <a:spLocks noGrp="1"/>
          </p:cNvSpPr>
          <p:nvPr>
            <p:ph type="body" idx="1"/>
          </p:nvPr>
        </p:nvSpPr>
        <p:spPr>
          <a:xfrm>
            <a:off x="1" y="5973421"/>
            <a:ext cx="9143999" cy="808893"/>
          </a:xfrm>
        </p:spPr>
        <p:txBody>
          <a:bodyPr/>
          <a:lstStyle/>
          <a:p>
            <a:r>
              <a:rPr lang="ar-EG" sz="4400" dirty="0"/>
              <a:t>اف شوبتين ايروف اف تى اسو ايرون </a:t>
            </a:r>
          </a:p>
        </p:txBody>
      </p:sp>
      <p:sp>
        <p:nvSpPr>
          <p:cNvPr id="7" name="Text Placeholder 6"/>
          <p:cNvSpPr>
            <a:spLocks noGrp="1"/>
          </p:cNvSpPr>
          <p:nvPr>
            <p:ph type="body" sz="quarter" idx="3"/>
          </p:nvPr>
        </p:nvSpPr>
        <p:spPr/>
        <p:txBody>
          <a:bodyPr/>
          <a:lstStyle/>
          <a:p>
            <a:r>
              <a:rPr lang="en-US" sz="4800" dirty="0" err="1"/>
              <a:t>af</a:t>
            </a:r>
            <a:r>
              <a:rPr lang="en-US" sz="4800" dirty="0"/>
              <a:t>]</a:t>
            </a:r>
            <a:r>
              <a:rPr lang="en-US" sz="4800" dirty="0" err="1"/>
              <a:t>opten</a:t>
            </a:r>
            <a:r>
              <a:rPr lang="en-US" sz="4800" dirty="0"/>
              <a:t>  `</a:t>
            </a:r>
            <a:r>
              <a:rPr lang="en-US" sz="4800" dirty="0" err="1"/>
              <a:t>erof</a:t>
            </a:r>
            <a:r>
              <a:rPr lang="en-US" sz="4800" dirty="0"/>
              <a:t>&gt;f;`</a:t>
            </a:r>
            <a:r>
              <a:rPr lang="en-US" sz="4800" dirty="0" err="1"/>
              <a:t>aco</a:t>
            </a:r>
            <a:r>
              <a:rPr lang="en-US" sz="4800" dirty="0"/>
              <a:t>  `</a:t>
            </a:r>
            <a:r>
              <a:rPr lang="en-US" sz="4800" dirty="0" err="1"/>
              <a:t>eron</a:t>
            </a:r>
            <a:endParaRPr lang="en-US" sz="4800" dirty="0"/>
          </a:p>
        </p:txBody>
      </p:sp>
    </p:spTree>
    <p:extLst>
      <p:ext uri="{BB962C8B-B14F-4D97-AF65-F5344CB8AC3E}">
        <p14:creationId xmlns:p14="http://schemas.microsoft.com/office/powerpoint/2010/main" val="3077603372"/>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23587"/>
            <a:ext cx="9144000" cy="782371"/>
          </a:xfrm>
        </p:spPr>
        <p:txBody>
          <a:bodyPr>
            <a:normAutofit/>
          </a:bodyPr>
          <a:lstStyle/>
          <a:p>
            <a:r>
              <a:rPr lang="ar-EG" sz="4400" dirty="0"/>
              <a:t>وعضدنا وأتي بنا إلى هذه الساعة</a:t>
            </a:r>
            <a:endParaRPr lang="en-US" sz="4400" dirty="0"/>
          </a:p>
        </p:txBody>
      </p:sp>
      <p:sp>
        <p:nvSpPr>
          <p:cNvPr id="6" name="Text Placeholder 5"/>
          <p:cNvSpPr>
            <a:spLocks noGrp="1"/>
          </p:cNvSpPr>
          <p:nvPr>
            <p:ph type="body" idx="1"/>
          </p:nvPr>
        </p:nvSpPr>
        <p:spPr>
          <a:xfrm>
            <a:off x="1" y="6014010"/>
            <a:ext cx="9143999" cy="808893"/>
          </a:xfrm>
        </p:spPr>
        <p:txBody>
          <a:bodyPr/>
          <a:lstStyle/>
          <a:p>
            <a:r>
              <a:rPr lang="ar-EG" sz="4000" dirty="0"/>
              <a:t>افتى توتين اف اينتين شا ااهرى طاى ونوثاى</a:t>
            </a:r>
          </a:p>
        </p:txBody>
      </p:sp>
      <p:sp>
        <p:nvSpPr>
          <p:cNvPr id="7" name="Text Placeholder 6"/>
          <p:cNvSpPr>
            <a:spLocks noGrp="1"/>
          </p:cNvSpPr>
          <p:nvPr>
            <p:ph type="body" sz="quarter" idx="3"/>
          </p:nvPr>
        </p:nvSpPr>
        <p:spPr>
          <a:xfrm>
            <a:off x="0" y="5736099"/>
            <a:ext cx="9144000" cy="682357"/>
          </a:xfrm>
        </p:spPr>
        <p:txBody>
          <a:bodyPr/>
          <a:lstStyle/>
          <a:p>
            <a:r>
              <a:rPr lang="pt-BR" sz="4400" dirty="0"/>
              <a:t>af;toten afenten ]a `e`\rhi `etaiounou qai</a:t>
            </a:r>
          </a:p>
        </p:txBody>
      </p:sp>
    </p:spTree>
    <p:extLst>
      <p:ext uri="{BB962C8B-B14F-4D97-AF65-F5344CB8AC3E}">
        <p14:creationId xmlns:p14="http://schemas.microsoft.com/office/powerpoint/2010/main" val="2460672709"/>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هو أيضاً فلنسأله أن يحفظنا </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3600" dirty="0"/>
              <a:t>إنثوف أون مارين تيهوإيروف هوبوس إنتيف آريه إيرون </a:t>
            </a:r>
          </a:p>
        </p:txBody>
      </p:sp>
      <p:sp>
        <p:nvSpPr>
          <p:cNvPr id="7" name="Text Placeholder 6"/>
          <p:cNvSpPr>
            <a:spLocks noGrp="1"/>
          </p:cNvSpPr>
          <p:nvPr>
            <p:ph type="body" sz="quarter" idx="3"/>
          </p:nvPr>
        </p:nvSpPr>
        <p:spPr/>
        <p:txBody>
          <a:bodyPr/>
          <a:lstStyle/>
          <a:p>
            <a:r>
              <a:rPr lang="en-US" sz="4000" dirty="0" err="1"/>
              <a:t>Nqof</a:t>
            </a:r>
            <a:r>
              <a:rPr lang="en-US" sz="4000" dirty="0"/>
              <a:t> on </a:t>
            </a:r>
            <a:r>
              <a:rPr lang="en-US" sz="4000" dirty="0" err="1"/>
              <a:t>maren</a:t>
            </a:r>
            <a:r>
              <a:rPr lang="en-US" sz="4000" dirty="0"/>
              <a:t>;\o `</a:t>
            </a:r>
            <a:r>
              <a:rPr lang="en-US" sz="4000" dirty="0" err="1"/>
              <a:t>erof</a:t>
            </a:r>
            <a:r>
              <a:rPr lang="en-US" sz="4000" dirty="0"/>
              <a:t> \</a:t>
            </a:r>
            <a:r>
              <a:rPr lang="en-US" sz="4000" dirty="0" err="1"/>
              <a:t>opwc</a:t>
            </a:r>
            <a:r>
              <a:rPr lang="en-US" sz="4000" dirty="0"/>
              <a:t> `</a:t>
            </a:r>
            <a:r>
              <a:rPr lang="en-US" sz="4000" dirty="0" err="1"/>
              <a:t>ntef`are</a:t>
            </a:r>
            <a:r>
              <a:rPr lang="en-US" sz="4000" dirty="0"/>
              <a:t>\ `</a:t>
            </a:r>
            <a:r>
              <a:rPr lang="en-US" sz="4000" dirty="0" err="1"/>
              <a:t>eron</a:t>
            </a:r>
            <a:endParaRPr lang="en-US" sz="4000" dirty="0"/>
          </a:p>
        </p:txBody>
      </p:sp>
    </p:spTree>
    <p:extLst>
      <p:ext uri="{BB962C8B-B14F-4D97-AF65-F5344CB8AC3E}">
        <p14:creationId xmlns:p14="http://schemas.microsoft.com/office/powerpoint/2010/main" val="1332238530"/>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في هذا اليوم المقدس</a:t>
            </a:r>
            <a:endParaRPr lang="en-US" dirty="0"/>
          </a:p>
        </p:txBody>
      </p:sp>
      <p:sp>
        <p:nvSpPr>
          <p:cNvPr id="6" name="Text Placeholder 5"/>
          <p:cNvSpPr>
            <a:spLocks noGrp="1"/>
          </p:cNvSpPr>
          <p:nvPr>
            <p:ph type="body" idx="1"/>
          </p:nvPr>
        </p:nvSpPr>
        <p:spPr/>
        <p:txBody>
          <a:bodyPr/>
          <a:lstStyle/>
          <a:p>
            <a:r>
              <a:rPr lang="ar-EG" sz="4800" dirty="0"/>
              <a:t>خين باي إيهوؤو إثؤواب فاى</a:t>
            </a:r>
          </a:p>
        </p:txBody>
      </p:sp>
      <p:sp>
        <p:nvSpPr>
          <p:cNvPr id="7" name="Text Placeholder 6"/>
          <p:cNvSpPr>
            <a:spLocks noGrp="1"/>
          </p:cNvSpPr>
          <p:nvPr>
            <p:ph type="body" sz="quarter" idx="3"/>
          </p:nvPr>
        </p:nvSpPr>
        <p:spPr/>
        <p:txBody>
          <a:bodyPr/>
          <a:lstStyle/>
          <a:p>
            <a:r>
              <a:rPr lang="en-US" sz="4800" dirty="0"/>
              <a:t> '</a:t>
            </a:r>
            <a:r>
              <a:rPr lang="en-US" sz="4800" dirty="0" err="1"/>
              <a:t>en</a:t>
            </a:r>
            <a:r>
              <a:rPr lang="en-US" sz="4800" dirty="0"/>
              <a:t> </a:t>
            </a:r>
            <a:r>
              <a:rPr lang="en-US" sz="4800" dirty="0" err="1"/>
              <a:t>pai`e</a:t>
            </a:r>
            <a:r>
              <a:rPr lang="en-US" sz="4800" dirty="0"/>
              <a:t>\</a:t>
            </a:r>
            <a:r>
              <a:rPr lang="en-US" sz="4800" dirty="0" err="1"/>
              <a:t>oou</a:t>
            </a:r>
            <a:r>
              <a:rPr lang="en-US" sz="4800" dirty="0"/>
              <a:t> e/q/u/ </a:t>
            </a:r>
            <a:r>
              <a:rPr lang="en-US" sz="4800" dirty="0" err="1"/>
              <a:t>vai</a:t>
            </a:r>
            <a:endParaRPr lang="en-US" sz="4800" dirty="0"/>
          </a:p>
        </p:txBody>
      </p:sp>
    </p:spTree>
    <p:extLst>
      <p:ext uri="{BB962C8B-B14F-4D97-AF65-F5344CB8AC3E}">
        <p14:creationId xmlns:p14="http://schemas.microsoft.com/office/powerpoint/2010/main" val="311709857"/>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4586"/>
            <a:ext cx="9144000" cy="782371"/>
          </a:xfrm>
        </p:spPr>
        <p:txBody>
          <a:bodyPr>
            <a:normAutofit/>
          </a:bodyPr>
          <a:lstStyle/>
          <a:p>
            <a:r>
              <a:rPr lang="ar-EG" sz="4400" dirty="0"/>
              <a:t>وكل أيام حياتنا بكل سلام </a:t>
            </a:r>
            <a:endParaRPr lang="en-US" sz="4400" dirty="0"/>
          </a:p>
        </p:txBody>
      </p:sp>
      <p:sp>
        <p:nvSpPr>
          <p:cNvPr id="6" name="Text Placeholder 5"/>
          <p:cNvSpPr>
            <a:spLocks noGrp="1"/>
          </p:cNvSpPr>
          <p:nvPr>
            <p:ph type="body" idx="1"/>
          </p:nvPr>
        </p:nvSpPr>
        <p:spPr>
          <a:xfrm>
            <a:off x="1" y="5973421"/>
            <a:ext cx="9143999" cy="808893"/>
          </a:xfrm>
        </p:spPr>
        <p:txBody>
          <a:bodyPr/>
          <a:lstStyle/>
          <a:p>
            <a:r>
              <a:rPr lang="ar-EG" sz="4000" dirty="0"/>
              <a:t>نيم ني إيهوؤوتيرو أنتي بين أونخ خين هيريني نيفين</a:t>
            </a:r>
          </a:p>
        </p:txBody>
      </p:sp>
      <p:sp>
        <p:nvSpPr>
          <p:cNvPr id="7" name="Text Placeholder 6"/>
          <p:cNvSpPr>
            <a:spLocks noGrp="1"/>
          </p:cNvSpPr>
          <p:nvPr>
            <p:ph type="body" sz="quarter" idx="3"/>
          </p:nvPr>
        </p:nvSpPr>
        <p:spPr>
          <a:xfrm>
            <a:off x="0" y="5239010"/>
            <a:ext cx="9144000" cy="682357"/>
          </a:xfrm>
        </p:spPr>
        <p:txBody>
          <a:bodyPr/>
          <a:lstStyle/>
          <a:p>
            <a:r>
              <a:rPr lang="en-US" dirty="0" err="1"/>
              <a:t>nem</a:t>
            </a:r>
            <a:r>
              <a:rPr lang="en-US" dirty="0"/>
              <a:t> </a:t>
            </a:r>
            <a:r>
              <a:rPr lang="en-US" dirty="0" err="1"/>
              <a:t>ni`e</a:t>
            </a:r>
            <a:r>
              <a:rPr lang="en-US" dirty="0"/>
              <a:t>\</a:t>
            </a:r>
            <a:r>
              <a:rPr lang="en-US" dirty="0" err="1"/>
              <a:t>oou</a:t>
            </a:r>
            <a:r>
              <a:rPr lang="en-US" dirty="0"/>
              <a:t> </a:t>
            </a:r>
            <a:r>
              <a:rPr lang="en-US" dirty="0" err="1"/>
              <a:t>throu</a:t>
            </a:r>
            <a:r>
              <a:rPr lang="en-US" dirty="0"/>
              <a:t> `</a:t>
            </a:r>
            <a:r>
              <a:rPr lang="en-US" dirty="0" err="1"/>
              <a:t>nte</a:t>
            </a:r>
            <a:r>
              <a:rPr lang="en-US" dirty="0"/>
              <a:t> </a:t>
            </a:r>
            <a:r>
              <a:rPr lang="en-US" dirty="0" err="1"/>
              <a:t>penwn</a:t>
            </a:r>
            <a:r>
              <a:rPr lang="en-US" dirty="0"/>
              <a:t>'&gt; '</a:t>
            </a:r>
            <a:r>
              <a:rPr lang="en-US" dirty="0" err="1"/>
              <a:t>en</a:t>
            </a:r>
            <a:r>
              <a:rPr lang="en-US" dirty="0"/>
              <a:t> \</a:t>
            </a:r>
            <a:r>
              <a:rPr lang="en-US" dirty="0" err="1"/>
              <a:t>irhnh</a:t>
            </a:r>
            <a:r>
              <a:rPr lang="en-US" dirty="0"/>
              <a:t> </a:t>
            </a:r>
            <a:r>
              <a:rPr lang="en-US" dirty="0" err="1"/>
              <a:t>niben</a:t>
            </a:r>
            <a:r>
              <a:rPr lang="en-US" dirty="0"/>
              <a:t> </a:t>
            </a:r>
          </a:p>
        </p:txBody>
      </p:sp>
    </p:spTree>
    <p:extLst>
      <p:ext uri="{BB962C8B-B14F-4D97-AF65-F5344CB8AC3E}">
        <p14:creationId xmlns:p14="http://schemas.microsoft.com/office/powerpoint/2010/main" val="2464769136"/>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ضابط الكل الرب إلهنا</a:t>
            </a:r>
            <a:endParaRPr lang="en-US" sz="5400" dirty="0"/>
          </a:p>
        </p:txBody>
      </p:sp>
      <p:sp>
        <p:nvSpPr>
          <p:cNvPr id="6" name="Text Placeholder 5"/>
          <p:cNvSpPr>
            <a:spLocks noGrp="1"/>
          </p:cNvSpPr>
          <p:nvPr>
            <p:ph type="body" idx="1"/>
          </p:nvPr>
        </p:nvSpPr>
        <p:spPr>
          <a:xfrm>
            <a:off x="1" y="5947429"/>
            <a:ext cx="9143999" cy="808893"/>
          </a:xfrm>
        </p:spPr>
        <p:txBody>
          <a:bodyPr/>
          <a:lstStyle/>
          <a:p>
            <a:r>
              <a:rPr lang="ar-EG" sz="4400" dirty="0"/>
              <a:t>إنجي بي بانطوكراطور إبشويس بيننوتي</a:t>
            </a:r>
          </a:p>
        </p:txBody>
      </p:sp>
      <p:sp>
        <p:nvSpPr>
          <p:cNvPr id="7" name="Text Placeholder 6"/>
          <p:cNvSpPr>
            <a:spLocks noGrp="1"/>
          </p:cNvSpPr>
          <p:nvPr>
            <p:ph type="body" sz="quarter" idx="3"/>
          </p:nvPr>
        </p:nvSpPr>
        <p:spPr/>
        <p:txBody>
          <a:bodyPr/>
          <a:lstStyle/>
          <a:p>
            <a:r>
              <a:rPr lang="en-US" sz="4800" dirty="0"/>
              <a:t> `</a:t>
            </a:r>
            <a:r>
              <a:rPr lang="en-US" sz="4800" dirty="0" err="1"/>
              <a:t>nje</a:t>
            </a:r>
            <a:r>
              <a:rPr lang="en-US" sz="4800" dirty="0"/>
              <a:t> </a:t>
            </a:r>
            <a:r>
              <a:rPr lang="en-US" sz="4800" dirty="0" err="1"/>
              <a:t>pipantokratwr</a:t>
            </a:r>
            <a:r>
              <a:rPr lang="en-US" sz="4800" dirty="0"/>
              <a:t> ~P_ </a:t>
            </a:r>
            <a:r>
              <a:rPr lang="en-US" sz="4800" dirty="0" err="1"/>
              <a:t>Pennou</a:t>
            </a:r>
            <a:r>
              <a:rPr lang="en-US" sz="4800" dirty="0"/>
              <a:t>;</a:t>
            </a:r>
          </a:p>
        </p:txBody>
      </p:sp>
    </p:spTree>
    <p:extLst>
      <p:ext uri="{BB962C8B-B14F-4D97-AF65-F5344CB8AC3E}">
        <p14:creationId xmlns:p14="http://schemas.microsoft.com/office/powerpoint/2010/main" val="2114220154"/>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a:xfrm>
            <a:off x="1" y="5949935"/>
            <a:ext cx="9143999" cy="808893"/>
          </a:xfrm>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t>Proceu</a:t>
            </a:r>
            <a:r>
              <a:rPr lang="en-US" sz="4800" dirty="0"/>
              <a:t>[</a:t>
            </a:r>
            <a:r>
              <a:rPr lang="en-US" sz="4800" dirty="0" err="1"/>
              <a:t>acqe</a:t>
            </a:r>
            <a:endParaRPr lang="en-US" sz="4800" dirty="0"/>
          </a:p>
        </p:txBody>
      </p:sp>
    </p:spTree>
    <p:extLst>
      <p:ext uri="{BB962C8B-B14F-4D97-AF65-F5344CB8AC3E}">
        <p14:creationId xmlns:p14="http://schemas.microsoft.com/office/powerpoint/2010/main" val="3799294632"/>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a:xfrm>
            <a:off x="1" y="5947429"/>
            <a:ext cx="9143999" cy="808893"/>
          </a:xfrm>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1264460442"/>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أيها السيد الرب الإله </a:t>
            </a:r>
            <a:endParaRPr lang="en-US" sz="4400" dirty="0"/>
          </a:p>
        </p:txBody>
      </p:sp>
      <p:sp>
        <p:nvSpPr>
          <p:cNvPr id="6" name="Text Placeholder 5"/>
          <p:cNvSpPr>
            <a:spLocks noGrp="1"/>
          </p:cNvSpPr>
          <p:nvPr>
            <p:ph type="body" idx="1"/>
          </p:nvPr>
        </p:nvSpPr>
        <p:spPr/>
        <p:txBody>
          <a:bodyPr/>
          <a:lstStyle/>
          <a:p>
            <a:r>
              <a:rPr lang="ar-EG" sz="4800" dirty="0"/>
              <a:t>افنيب ابشويس افنوتى </a:t>
            </a:r>
          </a:p>
        </p:txBody>
      </p:sp>
      <p:sp>
        <p:nvSpPr>
          <p:cNvPr id="7" name="Text Placeholder 6"/>
          <p:cNvSpPr>
            <a:spLocks noGrp="1"/>
          </p:cNvSpPr>
          <p:nvPr>
            <p:ph type="body" sz="quarter" idx="3"/>
          </p:nvPr>
        </p:nvSpPr>
        <p:spPr>
          <a:xfrm>
            <a:off x="0" y="5392428"/>
            <a:ext cx="9144000" cy="682357"/>
          </a:xfrm>
        </p:spPr>
        <p:txBody>
          <a:bodyPr/>
          <a:lstStyle/>
          <a:p>
            <a:r>
              <a:rPr lang="en-US" sz="4800" dirty="0" err="1"/>
              <a:t>Vnhb</a:t>
            </a:r>
            <a:r>
              <a:rPr lang="en-US" sz="4800" dirty="0"/>
              <a:t>  ~P_ V; </a:t>
            </a:r>
          </a:p>
        </p:txBody>
      </p:sp>
    </p:spTree>
    <p:extLst>
      <p:ext uri="{BB962C8B-B14F-4D97-AF65-F5344CB8AC3E}">
        <p14:creationId xmlns:p14="http://schemas.microsoft.com/office/powerpoint/2010/main" val="29328381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p:txBody>
          <a:bodyPr/>
          <a:lstStyle/>
          <a:p>
            <a:r>
              <a:rPr lang="pl-PL" sz="3600" dirty="0"/>
              <a:t>&lt;ere nak `w pimarturoc@ ,ere piswij `ngenneoc@ </a:t>
            </a:r>
            <a:endParaRPr lang="en-US" sz="3600" dirty="0"/>
          </a:p>
        </p:txBody>
      </p:sp>
      <p:sp>
        <p:nvSpPr>
          <p:cNvPr id="2" name="Title 1"/>
          <p:cNvSpPr>
            <a:spLocks noGrp="1"/>
          </p:cNvSpPr>
          <p:nvPr>
            <p:ph type="title"/>
          </p:nvPr>
        </p:nvSpPr>
        <p:spPr/>
        <p:txBody>
          <a:bodyPr/>
          <a:lstStyle/>
          <a:p>
            <a:r>
              <a:rPr lang="ar-EG" sz="3600" dirty="0"/>
              <a:t>السلام لك أيها الشهيد، السلام للشجاع البطل، </a:t>
            </a:r>
            <a:endParaRPr lang="en-US" sz="3600"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02940370"/>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ضابط الكل أبا ربنا</a:t>
            </a:r>
            <a:endParaRPr lang="en-US" sz="4400" dirty="0"/>
          </a:p>
        </p:txBody>
      </p:sp>
      <p:sp>
        <p:nvSpPr>
          <p:cNvPr id="6" name="Text Placeholder 5"/>
          <p:cNvSpPr>
            <a:spLocks noGrp="1"/>
          </p:cNvSpPr>
          <p:nvPr>
            <p:ph type="body" idx="1"/>
          </p:nvPr>
        </p:nvSpPr>
        <p:spPr/>
        <p:txBody>
          <a:bodyPr/>
          <a:lstStyle/>
          <a:p>
            <a:r>
              <a:rPr lang="ar-EG" sz="4400" dirty="0"/>
              <a:t>بى باندوكراطور افيوت ام بينشويس</a:t>
            </a:r>
          </a:p>
        </p:txBody>
      </p:sp>
      <p:sp>
        <p:nvSpPr>
          <p:cNvPr id="7" name="Text Placeholder 6"/>
          <p:cNvSpPr>
            <a:spLocks noGrp="1"/>
          </p:cNvSpPr>
          <p:nvPr>
            <p:ph type="body" sz="quarter" idx="3"/>
          </p:nvPr>
        </p:nvSpPr>
        <p:spPr>
          <a:xfrm>
            <a:off x="0" y="5317586"/>
            <a:ext cx="9144000" cy="682357"/>
          </a:xfrm>
        </p:spPr>
        <p:txBody>
          <a:bodyPr/>
          <a:lstStyle/>
          <a:p>
            <a:r>
              <a:rPr lang="en-US" sz="4400" dirty="0" err="1"/>
              <a:t>pipantokratwr</a:t>
            </a:r>
            <a:r>
              <a:rPr lang="en-US" sz="4400" dirty="0"/>
              <a:t> ~</a:t>
            </a:r>
            <a:r>
              <a:rPr lang="en-US" sz="4400" dirty="0" err="1"/>
              <a:t>Viwt</a:t>
            </a:r>
            <a:r>
              <a:rPr lang="en-US" sz="4400" dirty="0"/>
              <a:t> `</a:t>
            </a:r>
            <a:r>
              <a:rPr lang="en-US" sz="4400" dirty="0" err="1"/>
              <a:t>mPen</a:t>
            </a:r>
            <a:r>
              <a:rPr lang="en-US" sz="4400" dirty="0"/>
              <a:t>_ </a:t>
            </a:r>
          </a:p>
        </p:txBody>
      </p:sp>
    </p:spTree>
    <p:extLst>
      <p:ext uri="{BB962C8B-B14F-4D97-AF65-F5344CB8AC3E}">
        <p14:creationId xmlns:p14="http://schemas.microsoft.com/office/powerpoint/2010/main" val="830111698"/>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وإلهنا ومخلصنا يسوع المسيح </a:t>
            </a:r>
            <a:endParaRPr lang="en-US" sz="4400" dirty="0"/>
          </a:p>
        </p:txBody>
      </p:sp>
      <p:sp>
        <p:nvSpPr>
          <p:cNvPr id="6" name="Text Placeholder 5"/>
          <p:cNvSpPr>
            <a:spLocks noGrp="1"/>
          </p:cNvSpPr>
          <p:nvPr>
            <p:ph type="body" idx="1"/>
          </p:nvPr>
        </p:nvSpPr>
        <p:spPr/>
        <p:txBody>
          <a:bodyPr/>
          <a:lstStyle/>
          <a:p>
            <a:r>
              <a:rPr lang="ar-EG" sz="4000" dirty="0"/>
              <a:t>أووه بين نوتى أووه بين سوتير ايسوس بخرستوس</a:t>
            </a:r>
          </a:p>
        </p:txBody>
      </p:sp>
      <p:sp>
        <p:nvSpPr>
          <p:cNvPr id="7" name="Text Placeholder 6"/>
          <p:cNvSpPr>
            <a:spLocks noGrp="1"/>
          </p:cNvSpPr>
          <p:nvPr>
            <p:ph type="body" sz="quarter" idx="3"/>
          </p:nvPr>
        </p:nvSpPr>
        <p:spPr>
          <a:xfrm>
            <a:off x="0" y="5342168"/>
            <a:ext cx="9144000" cy="682357"/>
          </a:xfrm>
        </p:spPr>
        <p:txBody>
          <a:bodyPr/>
          <a:lstStyle/>
          <a:p>
            <a:r>
              <a:rPr lang="en-US" sz="4400" dirty="0" err="1"/>
              <a:t>ouo</a:t>
            </a:r>
            <a:r>
              <a:rPr lang="en-US" sz="4400" dirty="0"/>
              <a:t>\ </a:t>
            </a:r>
            <a:r>
              <a:rPr lang="en-US" sz="4400" dirty="0" err="1"/>
              <a:t>Pennou</a:t>
            </a:r>
            <a:r>
              <a:rPr lang="en-US" sz="4400" dirty="0"/>
              <a:t>; </a:t>
            </a:r>
            <a:r>
              <a:rPr lang="en-US" sz="4400" dirty="0" err="1"/>
              <a:t>ouo</a:t>
            </a:r>
            <a:r>
              <a:rPr lang="en-US" sz="4400" dirty="0"/>
              <a:t>\ </a:t>
            </a:r>
            <a:r>
              <a:rPr lang="en-US" sz="4400" dirty="0" err="1"/>
              <a:t>Pencwthr</a:t>
            </a:r>
            <a:r>
              <a:rPr lang="en-US" sz="4400" dirty="0"/>
              <a:t> </a:t>
            </a:r>
            <a:r>
              <a:rPr lang="en-US" sz="4400" dirty="0" err="1"/>
              <a:t>Ih</a:t>
            </a:r>
            <a:r>
              <a:rPr lang="en-US" sz="4400" dirty="0"/>
              <a:t>/c/ </a:t>
            </a:r>
            <a:r>
              <a:rPr lang="en-US" sz="4400" dirty="0" err="1"/>
              <a:t>Px</a:t>
            </a:r>
            <a:r>
              <a:rPr lang="en-US" sz="4400" dirty="0"/>
              <a:t>/c/</a:t>
            </a:r>
          </a:p>
        </p:txBody>
      </p:sp>
    </p:spTree>
    <p:extLst>
      <p:ext uri="{BB962C8B-B14F-4D97-AF65-F5344CB8AC3E}">
        <p14:creationId xmlns:p14="http://schemas.microsoft.com/office/powerpoint/2010/main" val="1965720987"/>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نشكرك على كل حال</a:t>
            </a:r>
            <a:endParaRPr lang="en-US" sz="4800" dirty="0"/>
          </a:p>
        </p:txBody>
      </p:sp>
      <p:sp>
        <p:nvSpPr>
          <p:cNvPr id="6" name="Text Placeholder 5"/>
          <p:cNvSpPr>
            <a:spLocks noGrp="1"/>
          </p:cNvSpPr>
          <p:nvPr>
            <p:ph type="body" idx="1"/>
          </p:nvPr>
        </p:nvSpPr>
        <p:spPr/>
        <p:txBody>
          <a:bodyPr/>
          <a:lstStyle/>
          <a:p>
            <a:r>
              <a:rPr lang="ar-EG" sz="4400" dirty="0"/>
              <a:t>تين شيبئهموت إن توتك كاطا هوب نيفين </a:t>
            </a:r>
          </a:p>
        </p:txBody>
      </p:sp>
      <p:sp>
        <p:nvSpPr>
          <p:cNvPr id="7" name="Text Placeholder 6"/>
          <p:cNvSpPr>
            <a:spLocks noGrp="1"/>
          </p:cNvSpPr>
          <p:nvPr>
            <p:ph type="body" sz="quarter" idx="3"/>
          </p:nvPr>
        </p:nvSpPr>
        <p:spPr>
          <a:xfrm>
            <a:off x="0" y="5415836"/>
            <a:ext cx="9144000" cy="682357"/>
          </a:xfrm>
        </p:spPr>
        <p:txBody>
          <a:bodyPr/>
          <a:lstStyle/>
          <a:p>
            <a:r>
              <a:rPr lang="en-US" sz="4400" dirty="0"/>
              <a:t>Ten]ep `\mot `</a:t>
            </a:r>
            <a:r>
              <a:rPr lang="en-US" sz="4400" dirty="0" err="1"/>
              <a:t>ntotk</a:t>
            </a:r>
            <a:r>
              <a:rPr lang="en-US" sz="4400" dirty="0"/>
              <a:t>&gt; kata \</a:t>
            </a:r>
            <a:r>
              <a:rPr lang="en-US" sz="4400" dirty="0" err="1"/>
              <a:t>wb</a:t>
            </a:r>
            <a:r>
              <a:rPr lang="en-US" sz="4400" dirty="0"/>
              <a:t> </a:t>
            </a:r>
            <a:r>
              <a:rPr lang="en-US" sz="4400" dirty="0" err="1"/>
              <a:t>niben</a:t>
            </a:r>
            <a:r>
              <a:rPr lang="en-US" sz="4400" dirty="0"/>
              <a:t> </a:t>
            </a:r>
          </a:p>
        </p:txBody>
      </p:sp>
    </p:spTree>
    <p:extLst>
      <p:ext uri="{BB962C8B-B14F-4D97-AF65-F5344CB8AC3E}">
        <p14:creationId xmlns:p14="http://schemas.microsoft.com/office/powerpoint/2010/main" val="4068786866"/>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ومن أجل كل حال وفي كل حال</a:t>
            </a:r>
            <a:endParaRPr lang="en-US" sz="4400" dirty="0"/>
          </a:p>
        </p:txBody>
      </p:sp>
      <p:sp>
        <p:nvSpPr>
          <p:cNvPr id="6" name="Text Placeholder 5"/>
          <p:cNvSpPr>
            <a:spLocks noGrp="1"/>
          </p:cNvSpPr>
          <p:nvPr>
            <p:ph type="body" idx="1"/>
          </p:nvPr>
        </p:nvSpPr>
        <p:spPr/>
        <p:txBody>
          <a:bodyPr/>
          <a:lstStyle/>
          <a:p>
            <a:r>
              <a:rPr lang="ar-EG" sz="4400" dirty="0"/>
              <a:t>نيم إثفي هوب نيفين نيم خين هوب نيفين</a:t>
            </a:r>
          </a:p>
        </p:txBody>
      </p:sp>
      <p:sp>
        <p:nvSpPr>
          <p:cNvPr id="7" name="Text Placeholder 6"/>
          <p:cNvSpPr>
            <a:spLocks noGrp="1"/>
          </p:cNvSpPr>
          <p:nvPr>
            <p:ph type="body" sz="quarter" idx="3"/>
          </p:nvPr>
        </p:nvSpPr>
        <p:spPr>
          <a:xfrm>
            <a:off x="-1" y="5377914"/>
            <a:ext cx="9144000" cy="682357"/>
          </a:xfrm>
        </p:spPr>
        <p:txBody>
          <a:bodyPr/>
          <a:lstStyle/>
          <a:p>
            <a:r>
              <a:rPr lang="en-US" sz="4400" dirty="0" err="1"/>
              <a:t>nem</a:t>
            </a:r>
            <a:r>
              <a:rPr lang="en-US" sz="4400" dirty="0"/>
              <a:t> </a:t>
            </a:r>
            <a:r>
              <a:rPr lang="en-US" sz="4400" dirty="0" err="1"/>
              <a:t>eqbe</a:t>
            </a:r>
            <a:r>
              <a:rPr lang="en-US" sz="4400" dirty="0"/>
              <a:t> \</a:t>
            </a:r>
            <a:r>
              <a:rPr lang="en-US" sz="4400" dirty="0" err="1"/>
              <a:t>wb</a:t>
            </a:r>
            <a:r>
              <a:rPr lang="en-US" sz="4400" dirty="0"/>
              <a:t> </a:t>
            </a:r>
            <a:r>
              <a:rPr lang="en-US" sz="4400" dirty="0" err="1"/>
              <a:t>niben</a:t>
            </a:r>
            <a:r>
              <a:rPr lang="en-US" sz="4400" dirty="0"/>
              <a:t> </a:t>
            </a:r>
            <a:r>
              <a:rPr lang="en-US" sz="4400" dirty="0" err="1"/>
              <a:t>nem</a:t>
            </a:r>
            <a:r>
              <a:rPr lang="en-US" sz="4400" dirty="0"/>
              <a:t> '</a:t>
            </a:r>
            <a:r>
              <a:rPr lang="en-US" sz="4400" dirty="0" err="1"/>
              <a:t>en</a:t>
            </a:r>
            <a:r>
              <a:rPr lang="en-US" sz="4400" dirty="0"/>
              <a:t> \</a:t>
            </a:r>
            <a:r>
              <a:rPr lang="en-US" sz="4400" dirty="0" err="1"/>
              <a:t>wb</a:t>
            </a:r>
            <a:r>
              <a:rPr lang="en-US" sz="4400" dirty="0"/>
              <a:t> </a:t>
            </a:r>
            <a:r>
              <a:rPr lang="en-US" sz="4400" dirty="0" err="1"/>
              <a:t>niben</a:t>
            </a:r>
            <a:endParaRPr lang="en-US" sz="4400" dirty="0"/>
          </a:p>
        </p:txBody>
      </p:sp>
    </p:spTree>
    <p:extLst>
      <p:ext uri="{BB962C8B-B14F-4D97-AF65-F5344CB8AC3E}">
        <p14:creationId xmlns:p14="http://schemas.microsoft.com/office/powerpoint/2010/main" val="1839279986"/>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a:t>لأنك سترتنا واعنتنا وحفظتنا </a:t>
            </a:r>
            <a:endParaRPr lang="ar-EG" dirty="0"/>
          </a:p>
        </p:txBody>
      </p:sp>
      <p:sp>
        <p:nvSpPr>
          <p:cNvPr id="7" name="Text Placeholder 6"/>
          <p:cNvSpPr>
            <a:spLocks noGrp="1"/>
          </p:cNvSpPr>
          <p:nvPr>
            <p:ph type="body" sz="quarter" idx="3"/>
          </p:nvPr>
        </p:nvSpPr>
        <p:spPr>
          <a:xfrm>
            <a:off x="-1" y="5578843"/>
            <a:ext cx="9144000" cy="682357"/>
          </a:xfrm>
        </p:spPr>
        <p:txBody>
          <a:bodyPr/>
          <a:lstStyle/>
          <a:p>
            <a:r>
              <a:rPr lang="en-US" dirty="0"/>
              <a:t>Je </a:t>
            </a:r>
            <a:r>
              <a:rPr lang="en-US" dirty="0" err="1"/>
              <a:t>aker`ckepazin</a:t>
            </a:r>
            <a:r>
              <a:rPr lang="en-US" dirty="0"/>
              <a:t>  `</a:t>
            </a:r>
            <a:r>
              <a:rPr lang="en-US" dirty="0" err="1"/>
              <a:t>ejwn</a:t>
            </a:r>
            <a:r>
              <a:rPr lang="en-US" dirty="0"/>
              <a:t> &gt;</a:t>
            </a:r>
            <a:r>
              <a:rPr lang="en-US" dirty="0" err="1"/>
              <a:t>akerbo`hqin</a:t>
            </a:r>
            <a:r>
              <a:rPr lang="en-US" dirty="0"/>
              <a:t> `</a:t>
            </a:r>
            <a:r>
              <a:rPr lang="en-US" dirty="0" err="1"/>
              <a:t>eron</a:t>
            </a:r>
            <a:r>
              <a:rPr lang="en-US" dirty="0"/>
              <a:t>&gt;</a:t>
            </a:r>
            <a:r>
              <a:rPr lang="en-US" dirty="0" err="1"/>
              <a:t>ak`are</a:t>
            </a:r>
            <a:r>
              <a:rPr lang="en-US" dirty="0"/>
              <a:t>\ `</a:t>
            </a:r>
            <a:r>
              <a:rPr lang="en-US" dirty="0" err="1"/>
              <a:t>eron</a:t>
            </a:r>
            <a:endParaRPr lang="en-US" dirty="0"/>
          </a:p>
        </p:txBody>
      </p:sp>
      <p:sp>
        <p:nvSpPr>
          <p:cNvPr id="8" name="Text Placeholder 7"/>
          <p:cNvSpPr>
            <a:spLocks noGrp="1"/>
          </p:cNvSpPr>
          <p:nvPr>
            <p:ph type="body" idx="1"/>
          </p:nvPr>
        </p:nvSpPr>
        <p:spPr/>
        <p:txBody>
          <a:bodyPr/>
          <a:lstStyle/>
          <a:p>
            <a:r>
              <a:rPr lang="ar-EG" dirty="0"/>
              <a:t>جي آك إير إسكيبازين إجون آك إيرفويثين إيرون أك أريه إيرون </a:t>
            </a:r>
          </a:p>
        </p:txBody>
      </p:sp>
    </p:spTree>
    <p:extLst>
      <p:ext uri="{BB962C8B-B14F-4D97-AF65-F5344CB8AC3E}">
        <p14:creationId xmlns:p14="http://schemas.microsoft.com/office/powerpoint/2010/main" val="1744977345"/>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وقبلتنا إليك أشفقت علينا و عضدتنا</a:t>
            </a:r>
            <a:endParaRPr lang="en-US" sz="4400" dirty="0"/>
          </a:p>
        </p:txBody>
      </p:sp>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lstStyle/>
          <a:p>
            <a:r>
              <a:rPr lang="en-US" sz="4400" dirty="0" err="1"/>
              <a:t>ak</a:t>
            </a:r>
            <a:r>
              <a:rPr lang="en-US" sz="4400" dirty="0"/>
              <a:t>]</a:t>
            </a:r>
            <a:r>
              <a:rPr lang="en-US" sz="4400" dirty="0" err="1"/>
              <a:t>opten</a:t>
            </a:r>
            <a:r>
              <a:rPr lang="en-US" sz="4400" dirty="0"/>
              <a:t> `</a:t>
            </a:r>
            <a:r>
              <a:rPr lang="en-US" sz="4400" dirty="0" err="1"/>
              <a:t>erok</a:t>
            </a:r>
            <a:r>
              <a:rPr lang="en-US" sz="4400" dirty="0"/>
              <a:t>&gt;</a:t>
            </a:r>
            <a:r>
              <a:rPr lang="en-US" sz="4400" dirty="0" err="1"/>
              <a:t>ak</a:t>
            </a:r>
            <a:r>
              <a:rPr lang="en-US" sz="4400" dirty="0"/>
              <a:t>;`</a:t>
            </a:r>
            <a:r>
              <a:rPr lang="en-US" sz="4400" dirty="0" err="1"/>
              <a:t>aco</a:t>
            </a:r>
            <a:r>
              <a:rPr lang="en-US" sz="4400" dirty="0"/>
              <a:t> `</a:t>
            </a:r>
            <a:r>
              <a:rPr lang="en-US" sz="4400" dirty="0" err="1"/>
              <a:t>eron</a:t>
            </a:r>
            <a:r>
              <a:rPr lang="en-US" sz="4400" dirty="0"/>
              <a:t>&gt;</a:t>
            </a:r>
            <a:r>
              <a:rPr lang="en-US" sz="4400" dirty="0" err="1"/>
              <a:t>ak;toten</a:t>
            </a:r>
            <a:endParaRPr lang="en-US" sz="4400" dirty="0"/>
          </a:p>
        </p:txBody>
      </p:sp>
    </p:spTree>
    <p:extLst>
      <p:ext uri="{BB962C8B-B14F-4D97-AF65-F5344CB8AC3E}">
        <p14:creationId xmlns:p14="http://schemas.microsoft.com/office/powerpoint/2010/main" val="1258126974"/>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وأتيت بنا إلى هذه الساعة</a:t>
            </a:r>
            <a:endParaRPr lang="en-US" sz="4400" dirty="0"/>
          </a:p>
        </p:txBody>
      </p:sp>
      <p:sp>
        <p:nvSpPr>
          <p:cNvPr id="6" name="Text Placeholder 5"/>
          <p:cNvSpPr>
            <a:spLocks noGrp="1"/>
          </p:cNvSpPr>
          <p:nvPr>
            <p:ph type="body" idx="1"/>
          </p:nvPr>
        </p:nvSpPr>
        <p:spPr/>
        <p:txBody>
          <a:bodyPr/>
          <a:lstStyle/>
          <a:p>
            <a:r>
              <a:rPr lang="ar-EG" sz="4400" dirty="0"/>
              <a:t>أك إين تين شا إى إهرى إيطاى أو نو ثاى</a:t>
            </a:r>
          </a:p>
        </p:txBody>
      </p:sp>
      <p:sp>
        <p:nvSpPr>
          <p:cNvPr id="7" name="Text Placeholder 6"/>
          <p:cNvSpPr>
            <a:spLocks noGrp="1"/>
          </p:cNvSpPr>
          <p:nvPr>
            <p:ph type="body" sz="quarter" idx="3"/>
          </p:nvPr>
        </p:nvSpPr>
        <p:spPr>
          <a:xfrm>
            <a:off x="101600" y="5317586"/>
            <a:ext cx="9144000" cy="682357"/>
          </a:xfrm>
        </p:spPr>
        <p:txBody>
          <a:bodyPr/>
          <a:lstStyle/>
          <a:p>
            <a:r>
              <a:rPr lang="pt-BR" sz="4800" dirty="0"/>
              <a:t>akenten ]a `e`\rhi`etaiounou qai</a:t>
            </a:r>
          </a:p>
        </p:txBody>
      </p:sp>
    </p:spTree>
    <p:extLst>
      <p:ext uri="{BB962C8B-B14F-4D97-AF65-F5344CB8AC3E}">
        <p14:creationId xmlns:p14="http://schemas.microsoft.com/office/powerpoint/2010/main" val="1443760133"/>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إطلبوا لكي يرحمنا الله ويتراءف علينا </a:t>
            </a:r>
            <a:endParaRPr lang="en-US" dirty="0"/>
          </a:p>
        </p:txBody>
      </p:sp>
      <p:sp>
        <p:nvSpPr>
          <p:cNvPr id="6" name="Text Placeholder 5"/>
          <p:cNvSpPr>
            <a:spLocks noGrp="1"/>
          </p:cNvSpPr>
          <p:nvPr>
            <p:ph type="body" idx="1"/>
          </p:nvPr>
        </p:nvSpPr>
        <p:spPr/>
        <p:txBody>
          <a:bodyPr/>
          <a:lstStyle/>
          <a:p>
            <a:r>
              <a:rPr lang="ar-EG" sz="4000" dirty="0"/>
              <a:t>طف هينا إنتى إفنوتي ناى نان إنتيف شينهيت خارون </a:t>
            </a:r>
          </a:p>
        </p:txBody>
      </p:sp>
      <p:sp>
        <p:nvSpPr>
          <p:cNvPr id="7" name="Text Placeholder 6"/>
          <p:cNvSpPr>
            <a:spLocks noGrp="1"/>
          </p:cNvSpPr>
          <p:nvPr>
            <p:ph type="body" sz="quarter" idx="3"/>
          </p:nvPr>
        </p:nvSpPr>
        <p:spPr/>
        <p:txBody>
          <a:bodyPr/>
          <a:lstStyle/>
          <a:p>
            <a:r>
              <a:rPr lang="en-US" dirty="0" err="1"/>
              <a:t>Twb</a:t>
            </a:r>
            <a:r>
              <a:rPr lang="en-US" dirty="0"/>
              <a:t>\ \</a:t>
            </a:r>
            <a:r>
              <a:rPr lang="en-US" dirty="0" err="1"/>
              <a:t>ina</a:t>
            </a:r>
            <a:r>
              <a:rPr lang="en-US" dirty="0"/>
              <a:t> `</a:t>
            </a:r>
            <a:r>
              <a:rPr lang="en-US" dirty="0" err="1"/>
              <a:t>nte</a:t>
            </a:r>
            <a:r>
              <a:rPr lang="en-US" dirty="0"/>
              <a:t> V; </a:t>
            </a:r>
            <a:r>
              <a:rPr lang="en-US" dirty="0" err="1"/>
              <a:t>nai</a:t>
            </a:r>
            <a:r>
              <a:rPr lang="en-US" dirty="0"/>
              <a:t> nan&gt; `</a:t>
            </a:r>
            <a:r>
              <a:rPr lang="en-US" dirty="0" err="1"/>
              <a:t>ntef</a:t>
            </a:r>
            <a:r>
              <a:rPr lang="en-US" dirty="0"/>
              <a:t>]</a:t>
            </a:r>
            <a:r>
              <a:rPr lang="en-US" dirty="0" err="1"/>
              <a:t>en</a:t>
            </a:r>
            <a:r>
              <a:rPr lang="en-US" dirty="0"/>
              <a:t>\</a:t>
            </a:r>
            <a:r>
              <a:rPr lang="en-US" dirty="0" err="1"/>
              <a:t>ht</a:t>
            </a:r>
            <a:r>
              <a:rPr lang="en-US" dirty="0"/>
              <a:t> '</a:t>
            </a:r>
            <a:r>
              <a:rPr lang="en-US" dirty="0" err="1"/>
              <a:t>aron</a:t>
            </a:r>
            <a:endParaRPr lang="en-US" dirty="0"/>
          </a:p>
        </p:txBody>
      </p:sp>
    </p:spTree>
    <p:extLst>
      <p:ext uri="{BB962C8B-B14F-4D97-AF65-F5344CB8AC3E}">
        <p14:creationId xmlns:p14="http://schemas.microsoft.com/office/powerpoint/2010/main" val="2577009662"/>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ويسمعنا ويعيننا</a:t>
            </a:r>
            <a:endParaRPr lang="en-US" sz="4800" dirty="0"/>
          </a:p>
        </p:txBody>
      </p:sp>
      <p:sp>
        <p:nvSpPr>
          <p:cNvPr id="6" name="Text Placeholder 5"/>
          <p:cNvSpPr>
            <a:spLocks noGrp="1"/>
          </p:cNvSpPr>
          <p:nvPr>
            <p:ph type="body" idx="1"/>
          </p:nvPr>
        </p:nvSpPr>
        <p:spPr/>
        <p:txBody>
          <a:bodyPr/>
          <a:lstStyle/>
          <a:p>
            <a:r>
              <a:rPr lang="ar-EG" sz="4000" dirty="0"/>
              <a:t>إنتيف سوتيم إيرون إنتيف إيرفويثين إيرون</a:t>
            </a:r>
          </a:p>
        </p:txBody>
      </p:sp>
      <p:sp>
        <p:nvSpPr>
          <p:cNvPr id="7" name="Text Placeholder 6"/>
          <p:cNvSpPr>
            <a:spLocks noGrp="1"/>
          </p:cNvSpPr>
          <p:nvPr>
            <p:ph type="body" sz="quarter" idx="3"/>
          </p:nvPr>
        </p:nvSpPr>
        <p:spPr>
          <a:xfrm>
            <a:off x="-1" y="5411389"/>
            <a:ext cx="9144000" cy="682357"/>
          </a:xfrm>
        </p:spPr>
        <p:txBody>
          <a:bodyPr/>
          <a:lstStyle/>
          <a:p>
            <a:r>
              <a:rPr lang="en-US" sz="4800" dirty="0"/>
              <a:t> `</a:t>
            </a:r>
            <a:r>
              <a:rPr lang="en-US" sz="4800" dirty="0" err="1"/>
              <a:t>ntefcwtem</a:t>
            </a:r>
            <a:r>
              <a:rPr lang="en-US" sz="4800" dirty="0"/>
              <a:t>  `</a:t>
            </a:r>
            <a:r>
              <a:rPr lang="en-US" sz="4800" dirty="0" err="1"/>
              <a:t>eron</a:t>
            </a:r>
            <a:r>
              <a:rPr lang="en-US" sz="4800" dirty="0"/>
              <a:t>&gt;  `</a:t>
            </a:r>
            <a:r>
              <a:rPr lang="en-US" sz="4800" dirty="0" err="1"/>
              <a:t>nteferbo`hqin</a:t>
            </a:r>
            <a:r>
              <a:rPr lang="en-US" sz="4800" dirty="0"/>
              <a:t>  `</a:t>
            </a:r>
            <a:r>
              <a:rPr lang="en-US" sz="4800" dirty="0" err="1"/>
              <a:t>eron</a:t>
            </a:r>
            <a:endParaRPr lang="en-US" sz="4800" dirty="0"/>
          </a:p>
        </p:txBody>
      </p:sp>
    </p:spTree>
    <p:extLst>
      <p:ext uri="{BB962C8B-B14F-4D97-AF65-F5344CB8AC3E}">
        <p14:creationId xmlns:p14="http://schemas.microsoft.com/office/powerpoint/2010/main" val="3451232719"/>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ويقبل سؤالات وطلبات قديسيه </a:t>
            </a:r>
            <a:endParaRPr lang="en-US" sz="4400" dirty="0"/>
          </a:p>
        </p:txBody>
      </p:sp>
      <p:sp>
        <p:nvSpPr>
          <p:cNvPr id="6" name="Text Placeholder 5"/>
          <p:cNvSpPr>
            <a:spLocks noGrp="1"/>
          </p:cNvSpPr>
          <p:nvPr>
            <p:ph type="body" idx="1"/>
          </p:nvPr>
        </p:nvSpPr>
        <p:spPr/>
        <p:txBody>
          <a:bodyPr/>
          <a:lstStyle/>
          <a:p>
            <a:r>
              <a:rPr lang="ar-EG" sz="3600" dirty="0"/>
              <a:t>إنتيف تشى إن نى تيهو نيم نى طفه إنتى نى إثؤواب إنتاف </a:t>
            </a:r>
          </a:p>
        </p:txBody>
      </p:sp>
      <p:sp>
        <p:nvSpPr>
          <p:cNvPr id="7" name="Text Placeholder 6"/>
          <p:cNvSpPr>
            <a:spLocks noGrp="1"/>
          </p:cNvSpPr>
          <p:nvPr>
            <p:ph type="body" sz="quarter" idx="3"/>
          </p:nvPr>
        </p:nvSpPr>
        <p:spPr>
          <a:xfrm>
            <a:off x="-1" y="5366750"/>
            <a:ext cx="9144000" cy="682357"/>
          </a:xfrm>
        </p:spPr>
        <p:txBody>
          <a:bodyPr/>
          <a:lstStyle/>
          <a:p>
            <a:r>
              <a:rPr lang="en-US" sz="4000" b="1" dirty="0"/>
              <a:t>`</a:t>
            </a:r>
            <a:r>
              <a:rPr lang="en-US" sz="4000" b="1" dirty="0" err="1"/>
              <a:t>ntefsi</a:t>
            </a:r>
            <a:r>
              <a:rPr lang="en-US" sz="4000" b="1" dirty="0"/>
              <a:t> `</a:t>
            </a:r>
            <a:r>
              <a:rPr lang="en-US" sz="4000" b="1" dirty="0" err="1"/>
              <a:t>nni</a:t>
            </a:r>
            <a:r>
              <a:rPr lang="en-US" sz="4000" b="1" dirty="0"/>
              <a:t>;\o </a:t>
            </a:r>
            <a:r>
              <a:rPr lang="en-US" sz="4000" b="1" dirty="0" err="1"/>
              <a:t>nem</a:t>
            </a:r>
            <a:r>
              <a:rPr lang="en-US" sz="4000" b="1" dirty="0"/>
              <a:t> </a:t>
            </a:r>
            <a:r>
              <a:rPr lang="en-US" sz="4000" b="1" dirty="0" err="1"/>
              <a:t>nitwb</a:t>
            </a:r>
            <a:r>
              <a:rPr lang="en-US" sz="4000" b="1" dirty="0"/>
              <a:t>\ `</a:t>
            </a:r>
            <a:r>
              <a:rPr lang="en-US" sz="4000" b="1" dirty="0" err="1"/>
              <a:t>nte</a:t>
            </a:r>
            <a:r>
              <a:rPr lang="en-US" sz="4000" b="1" dirty="0"/>
              <a:t> </a:t>
            </a:r>
            <a:r>
              <a:rPr lang="en-US" sz="4000" b="1" dirty="0" err="1"/>
              <a:t>nhe</a:t>
            </a:r>
            <a:r>
              <a:rPr lang="en-US" sz="4000" b="1" dirty="0"/>
              <a:t>/q/u/ `</a:t>
            </a:r>
            <a:r>
              <a:rPr lang="en-US" sz="4000" b="1" dirty="0" err="1"/>
              <a:t>nteaf</a:t>
            </a:r>
            <a:endParaRPr lang="en-US" sz="4000" b="1" dirty="0"/>
          </a:p>
        </p:txBody>
      </p:sp>
    </p:spTree>
    <p:extLst>
      <p:ext uri="{BB962C8B-B14F-4D97-AF65-F5344CB8AC3E}">
        <p14:creationId xmlns:p14="http://schemas.microsoft.com/office/powerpoint/2010/main" val="2129232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أثلوفوروس: فيلوباتير ميركوريوس</a:t>
            </a:r>
          </a:p>
        </p:txBody>
      </p:sp>
      <p:sp>
        <p:nvSpPr>
          <p:cNvPr id="4" name="Text Placeholder 3"/>
          <p:cNvSpPr>
            <a:spLocks noGrp="1"/>
          </p:cNvSpPr>
          <p:nvPr>
            <p:ph type="body" sz="quarter" idx="3"/>
          </p:nvPr>
        </p:nvSpPr>
        <p:spPr/>
        <p:txBody>
          <a:bodyPr/>
          <a:lstStyle/>
          <a:p>
            <a:r>
              <a:rPr lang="en-US" sz="3600" dirty="0"/>
              <a:t>,ere </a:t>
            </a:r>
            <a:r>
              <a:rPr lang="en-US" sz="3600" dirty="0" err="1"/>
              <a:t>pi`a;lovoroc</a:t>
            </a:r>
            <a:r>
              <a:rPr lang="en-US" sz="3600" dirty="0"/>
              <a:t>@ </a:t>
            </a:r>
            <a:r>
              <a:rPr lang="en-US" sz="3600" dirty="0" err="1"/>
              <a:t>Vilopatyr</a:t>
            </a:r>
            <a:r>
              <a:rPr lang="en-US" sz="3600" dirty="0"/>
              <a:t> </a:t>
            </a:r>
            <a:r>
              <a:rPr lang="en-US" sz="3600" dirty="0" err="1"/>
              <a:t>Merkourioc</a:t>
            </a:r>
            <a:r>
              <a:rPr lang="en-US" sz="3600" dirty="0"/>
              <a:t>.</a:t>
            </a:r>
          </a:p>
        </p:txBody>
      </p:sp>
      <p:sp>
        <p:nvSpPr>
          <p:cNvPr id="2" name="Title 1"/>
          <p:cNvSpPr>
            <a:spLocks noGrp="1"/>
          </p:cNvSpPr>
          <p:nvPr>
            <p:ph type="title"/>
          </p:nvPr>
        </p:nvSpPr>
        <p:spPr/>
        <p:txBody>
          <a:bodyPr/>
          <a:lstStyle/>
          <a:p>
            <a:r>
              <a:rPr lang="ar-EG" sz="3600" dirty="0"/>
              <a:t>السلام للابس الجهاد، فيلوباتير مرقوريوس</a:t>
            </a:r>
            <a:endParaRPr lang="en-US" sz="3600"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801894649"/>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sz="4400" dirty="0"/>
              <a:t>منهم بالصلاح عنا في كل حين </a:t>
            </a:r>
            <a:endParaRPr lang="en-US" sz="4400" dirty="0"/>
          </a:p>
        </p:txBody>
      </p:sp>
      <p:sp>
        <p:nvSpPr>
          <p:cNvPr id="6" name="Text Placeholder 5"/>
          <p:cNvSpPr>
            <a:spLocks noGrp="1"/>
          </p:cNvSpPr>
          <p:nvPr>
            <p:ph type="body" idx="1"/>
          </p:nvPr>
        </p:nvSpPr>
        <p:spPr>
          <a:xfrm>
            <a:off x="0" y="5943600"/>
            <a:ext cx="9143999" cy="808893"/>
          </a:xfrm>
        </p:spPr>
        <p:txBody>
          <a:bodyPr/>
          <a:lstStyle/>
          <a:p>
            <a:r>
              <a:rPr lang="ar-EG" sz="4400" dirty="0"/>
              <a:t>إنطوطو إى إهرى إيجون إبي آغاثون إنسيو نيفين </a:t>
            </a:r>
          </a:p>
        </p:txBody>
      </p:sp>
      <p:sp>
        <p:nvSpPr>
          <p:cNvPr id="7" name="Text Placeholder 6"/>
          <p:cNvSpPr>
            <a:spLocks noGrp="1"/>
          </p:cNvSpPr>
          <p:nvPr>
            <p:ph type="body" sz="quarter" idx="3"/>
          </p:nvPr>
        </p:nvSpPr>
        <p:spPr>
          <a:xfrm>
            <a:off x="0" y="5257800"/>
            <a:ext cx="9144000" cy="682357"/>
          </a:xfrm>
        </p:spPr>
        <p:txBody>
          <a:bodyPr/>
          <a:lstStyle/>
          <a:p>
            <a:r>
              <a:rPr lang="en-US" sz="4400" b="1" dirty="0" err="1"/>
              <a:t>ntotou</a:t>
            </a:r>
            <a:r>
              <a:rPr lang="en-US" sz="4400" b="1" dirty="0"/>
              <a:t> `e`\</a:t>
            </a:r>
            <a:r>
              <a:rPr lang="en-US" sz="4400" b="1" dirty="0" err="1"/>
              <a:t>rhi</a:t>
            </a:r>
            <a:r>
              <a:rPr lang="en-US" sz="4400" b="1" dirty="0"/>
              <a:t> `</a:t>
            </a:r>
            <a:r>
              <a:rPr lang="en-US" sz="4400" b="1" dirty="0" err="1"/>
              <a:t>ejwn</a:t>
            </a:r>
            <a:r>
              <a:rPr lang="en-US" sz="4400" b="1" dirty="0"/>
              <a:t> `</a:t>
            </a:r>
            <a:r>
              <a:rPr lang="en-US" sz="4400" b="1" dirty="0" err="1"/>
              <a:t>epi`agaqon</a:t>
            </a:r>
            <a:r>
              <a:rPr lang="en-US" sz="4400" b="1" dirty="0"/>
              <a:t> `</a:t>
            </a:r>
            <a:r>
              <a:rPr lang="en-US" sz="4400" b="1" dirty="0" err="1"/>
              <a:t>nchou</a:t>
            </a:r>
            <a:r>
              <a:rPr lang="en-US" sz="4400" b="1" dirty="0"/>
              <a:t> </a:t>
            </a:r>
            <a:r>
              <a:rPr lang="en-US" sz="4400" b="1" dirty="0" err="1"/>
              <a:t>niben</a:t>
            </a:r>
            <a:endParaRPr lang="en-US" sz="4400" b="1" dirty="0"/>
          </a:p>
        </p:txBody>
      </p:sp>
    </p:spTree>
    <p:extLst>
      <p:ext uri="{BB962C8B-B14F-4D97-AF65-F5344CB8AC3E}">
        <p14:creationId xmlns:p14="http://schemas.microsoft.com/office/powerpoint/2010/main" val="3358803841"/>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ويغفر لنا خطايانا</a:t>
            </a:r>
            <a:endParaRPr lang="en-US" dirty="0"/>
          </a:p>
        </p:txBody>
      </p:sp>
      <p:sp>
        <p:nvSpPr>
          <p:cNvPr id="6" name="Text Placeholder 5"/>
          <p:cNvSpPr>
            <a:spLocks noGrp="1"/>
          </p:cNvSpPr>
          <p:nvPr>
            <p:ph type="body" idx="1"/>
          </p:nvPr>
        </p:nvSpPr>
        <p:spPr>
          <a:xfrm>
            <a:off x="0" y="5943600"/>
            <a:ext cx="9143999" cy="808893"/>
          </a:xfrm>
        </p:spPr>
        <p:txBody>
          <a:bodyPr/>
          <a:lstStyle/>
          <a:p>
            <a:r>
              <a:rPr lang="ar-EG" sz="4000" dirty="0"/>
              <a:t>إنتيف كان نينوفى نان ايفول</a:t>
            </a:r>
          </a:p>
        </p:txBody>
      </p:sp>
      <p:sp>
        <p:nvSpPr>
          <p:cNvPr id="7" name="Text Placeholder 6"/>
          <p:cNvSpPr>
            <a:spLocks noGrp="1"/>
          </p:cNvSpPr>
          <p:nvPr>
            <p:ph type="body" sz="quarter" idx="3"/>
          </p:nvPr>
        </p:nvSpPr>
        <p:spPr>
          <a:xfrm>
            <a:off x="0" y="5257800"/>
            <a:ext cx="9144000" cy="682357"/>
          </a:xfrm>
        </p:spPr>
        <p:txBody>
          <a:bodyPr/>
          <a:lstStyle/>
          <a:p>
            <a:r>
              <a:rPr lang="en-US" sz="4400" b="1" dirty="0"/>
              <a:t>`</a:t>
            </a:r>
            <a:r>
              <a:rPr lang="en-US" sz="4400" b="1" dirty="0" err="1"/>
              <a:t>ntefxa</a:t>
            </a:r>
            <a:r>
              <a:rPr lang="en-US" sz="4400" b="1" dirty="0"/>
              <a:t>  </a:t>
            </a:r>
            <a:r>
              <a:rPr lang="en-US" sz="4400" b="1" dirty="0" err="1"/>
              <a:t>nennobi</a:t>
            </a:r>
            <a:r>
              <a:rPr lang="en-US" sz="4400" b="1" dirty="0"/>
              <a:t>  nan ` </a:t>
            </a:r>
            <a:r>
              <a:rPr lang="en-US" sz="4400" b="1" dirty="0" err="1"/>
              <a:t>ebol</a:t>
            </a:r>
            <a:endParaRPr lang="en-US" sz="4400" b="1" dirty="0"/>
          </a:p>
        </p:txBody>
      </p:sp>
    </p:spTree>
    <p:extLst>
      <p:ext uri="{BB962C8B-B14F-4D97-AF65-F5344CB8AC3E}">
        <p14:creationId xmlns:p14="http://schemas.microsoft.com/office/powerpoint/2010/main" val="2280079752"/>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400" dirty="0"/>
              <a:t>كيريى إليسون</a:t>
            </a:r>
          </a:p>
        </p:txBody>
      </p:sp>
      <p:sp>
        <p:nvSpPr>
          <p:cNvPr id="7" name="Text Placeholder 6"/>
          <p:cNvSpPr>
            <a:spLocks noGrp="1"/>
          </p:cNvSpPr>
          <p:nvPr>
            <p:ph type="body" sz="quarter" idx="3"/>
          </p:nvPr>
        </p:nvSpPr>
        <p:spPr>
          <a:xfrm>
            <a:off x="-1" y="5366750"/>
            <a:ext cx="9144000" cy="682357"/>
          </a:xfrm>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3788350666"/>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من اجل هذا نسأل  ونطلب من صلاحك يا محب البشر </a:t>
            </a:r>
            <a:endParaRPr lang="en-US" dirty="0"/>
          </a:p>
        </p:txBody>
      </p:sp>
      <p:sp>
        <p:nvSpPr>
          <p:cNvPr id="6" name="Text Placeholder 5"/>
          <p:cNvSpPr>
            <a:spLocks noGrp="1"/>
          </p:cNvSpPr>
          <p:nvPr>
            <p:ph type="body" idx="1"/>
          </p:nvPr>
        </p:nvSpPr>
        <p:spPr/>
        <p:txBody>
          <a:bodyPr/>
          <a:lstStyle/>
          <a:p>
            <a:r>
              <a:rPr lang="ar-EG" dirty="0"/>
              <a:t>إثفى فاى تين تيهو أووه تين طفه إن </a:t>
            </a:r>
            <a:r>
              <a:rPr lang="en-US" dirty="0"/>
              <a:t> </a:t>
            </a:r>
            <a:r>
              <a:rPr lang="ar-EG" dirty="0"/>
              <a:t>تيك ميت آغاثوس بى ما رومى </a:t>
            </a:r>
          </a:p>
        </p:txBody>
      </p:sp>
      <p:sp>
        <p:nvSpPr>
          <p:cNvPr id="7" name="Text Placeholder 6"/>
          <p:cNvSpPr>
            <a:spLocks noGrp="1"/>
          </p:cNvSpPr>
          <p:nvPr>
            <p:ph type="body" sz="quarter" idx="3"/>
          </p:nvPr>
        </p:nvSpPr>
        <p:spPr>
          <a:xfrm>
            <a:off x="0" y="5564328"/>
            <a:ext cx="9144000" cy="682357"/>
          </a:xfrm>
        </p:spPr>
        <p:txBody>
          <a:bodyPr/>
          <a:lstStyle/>
          <a:p>
            <a:r>
              <a:rPr lang="en-US" dirty="0" err="1"/>
              <a:t>Eqbe</a:t>
            </a:r>
            <a:r>
              <a:rPr lang="en-US" dirty="0"/>
              <a:t> </a:t>
            </a:r>
            <a:r>
              <a:rPr lang="en-US" dirty="0" err="1"/>
              <a:t>vai</a:t>
            </a:r>
            <a:r>
              <a:rPr lang="en-US" dirty="0"/>
              <a:t> ten;\o </a:t>
            </a:r>
            <a:r>
              <a:rPr lang="en-US" dirty="0" err="1"/>
              <a:t>ouo</a:t>
            </a:r>
            <a:r>
              <a:rPr lang="en-US" dirty="0"/>
              <a:t>\</a:t>
            </a:r>
            <a:r>
              <a:rPr lang="en-US" dirty="0" err="1"/>
              <a:t>tentwb</a:t>
            </a:r>
            <a:r>
              <a:rPr lang="en-US" dirty="0"/>
              <a:t>\ `</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1254947205"/>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إمنحنا أن نكمل هذا اليوم المقدس </a:t>
            </a:r>
            <a:endParaRPr lang="en-US" sz="4400" dirty="0"/>
          </a:p>
        </p:txBody>
      </p:sp>
      <p:sp>
        <p:nvSpPr>
          <p:cNvPr id="6" name="Text Placeholder 5"/>
          <p:cNvSpPr>
            <a:spLocks noGrp="1"/>
          </p:cNvSpPr>
          <p:nvPr>
            <p:ph type="body" idx="1"/>
          </p:nvPr>
        </p:nvSpPr>
        <p:spPr/>
        <p:txBody>
          <a:bodyPr/>
          <a:lstStyle/>
          <a:p>
            <a:r>
              <a:rPr lang="ar-EG" sz="3600" dirty="0"/>
              <a:t>ميس نان إثرين جوك إيفول إم باى كى إيهوؤو إثؤواب فاى </a:t>
            </a:r>
          </a:p>
        </p:txBody>
      </p:sp>
      <p:sp>
        <p:nvSpPr>
          <p:cNvPr id="7" name="Text Placeholder 6"/>
          <p:cNvSpPr>
            <a:spLocks noGrp="1"/>
          </p:cNvSpPr>
          <p:nvPr>
            <p:ph type="body" sz="quarter" idx="3"/>
          </p:nvPr>
        </p:nvSpPr>
        <p:spPr/>
        <p:txBody>
          <a:bodyPr/>
          <a:lstStyle/>
          <a:p>
            <a:r>
              <a:rPr lang="en-US" sz="4000" dirty="0" err="1"/>
              <a:t>mhic</a:t>
            </a:r>
            <a:r>
              <a:rPr lang="en-US" sz="4000" dirty="0"/>
              <a:t> nan </a:t>
            </a:r>
            <a:r>
              <a:rPr lang="en-US" sz="4000" dirty="0" err="1"/>
              <a:t>eqrenjwk</a:t>
            </a:r>
            <a:r>
              <a:rPr lang="en-US" sz="4000" dirty="0"/>
              <a:t> `</a:t>
            </a:r>
            <a:r>
              <a:rPr lang="en-US" sz="4000" dirty="0" err="1"/>
              <a:t>ebol</a:t>
            </a:r>
            <a:r>
              <a:rPr lang="en-US" sz="4000" dirty="0"/>
              <a:t> `</a:t>
            </a:r>
            <a:r>
              <a:rPr lang="en-US" sz="4000" dirty="0" err="1"/>
              <a:t>mpaike`e</a:t>
            </a:r>
            <a:r>
              <a:rPr lang="en-US" sz="4000" dirty="0"/>
              <a:t>\</a:t>
            </a:r>
            <a:r>
              <a:rPr lang="en-US" sz="4000" dirty="0" err="1"/>
              <a:t>oou</a:t>
            </a:r>
            <a:r>
              <a:rPr lang="en-US" sz="4000" dirty="0"/>
              <a:t> e/q/u/ </a:t>
            </a:r>
            <a:r>
              <a:rPr lang="en-US" sz="4000" dirty="0" err="1"/>
              <a:t>vai</a:t>
            </a:r>
            <a:endParaRPr lang="en-US" sz="4000" dirty="0"/>
          </a:p>
        </p:txBody>
      </p:sp>
    </p:spTree>
    <p:extLst>
      <p:ext uri="{BB962C8B-B14F-4D97-AF65-F5344CB8AC3E}">
        <p14:creationId xmlns:p14="http://schemas.microsoft.com/office/powerpoint/2010/main" val="1521564599"/>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وكل أيام حياتنا بكل سلام مع خوفك</a:t>
            </a:r>
            <a:endParaRPr lang="en-US" dirty="0"/>
          </a:p>
        </p:txBody>
      </p:sp>
      <p:sp>
        <p:nvSpPr>
          <p:cNvPr id="6" name="Text Placeholder 5"/>
          <p:cNvSpPr>
            <a:spLocks noGrp="1"/>
          </p:cNvSpPr>
          <p:nvPr>
            <p:ph type="body" idx="1"/>
          </p:nvPr>
        </p:nvSpPr>
        <p:spPr>
          <a:xfrm>
            <a:off x="0" y="5896707"/>
            <a:ext cx="9143999" cy="808893"/>
          </a:xfrm>
        </p:spPr>
        <p:txBody>
          <a:bodyPr/>
          <a:lstStyle/>
          <a:p>
            <a:r>
              <a:rPr lang="ar-EG" dirty="0"/>
              <a:t>نيم نى إيهوؤو </a:t>
            </a:r>
            <a:r>
              <a:rPr lang="en-US" dirty="0"/>
              <a:t> </a:t>
            </a:r>
            <a:r>
              <a:rPr lang="ar-EG" dirty="0"/>
              <a:t>تيرو إنتى بين أونخ خين هيريني </a:t>
            </a:r>
            <a:r>
              <a:rPr lang="en-US" dirty="0"/>
              <a:t> </a:t>
            </a:r>
            <a:r>
              <a:rPr lang="ar-EG" dirty="0"/>
              <a:t>نيفين نيم تيك هوتى</a:t>
            </a:r>
          </a:p>
        </p:txBody>
      </p:sp>
      <p:sp>
        <p:nvSpPr>
          <p:cNvPr id="7" name="Text Placeholder 6"/>
          <p:cNvSpPr>
            <a:spLocks noGrp="1"/>
          </p:cNvSpPr>
          <p:nvPr>
            <p:ph type="body" sz="quarter" idx="3"/>
          </p:nvPr>
        </p:nvSpPr>
        <p:spPr>
          <a:xfrm>
            <a:off x="0" y="5489843"/>
            <a:ext cx="9144000" cy="682357"/>
          </a:xfrm>
        </p:spPr>
        <p:txBody>
          <a:bodyPr/>
          <a:lstStyle/>
          <a:p>
            <a:r>
              <a:rPr lang="pt-BR" b="1" dirty="0"/>
              <a:t>Nem ni`e\oou throu `nte penwn‘ &gt; 'en \irhnh niben nem tek\o;</a:t>
            </a:r>
          </a:p>
        </p:txBody>
      </p:sp>
    </p:spTree>
    <p:extLst>
      <p:ext uri="{BB962C8B-B14F-4D97-AF65-F5344CB8AC3E}">
        <p14:creationId xmlns:p14="http://schemas.microsoft.com/office/powerpoint/2010/main" val="1005591518"/>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كل حسد وكل تجربة وكل  فعل الشيطان </a:t>
            </a:r>
            <a:endParaRPr lang="en-US" dirty="0"/>
          </a:p>
        </p:txBody>
      </p:sp>
      <p:sp>
        <p:nvSpPr>
          <p:cNvPr id="6" name="Text Placeholder 5"/>
          <p:cNvSpPr>
            <a:spLocks noGrp="1"/>
          </p:cNvSpPr>
          <p:nvPr>
            <p:ph type="body" idx="1"/>
          </p:nvPr>
        </p:nvSpPr>
        <p:spPr>
          <a:xfrm>
            <a:off x="0" y="5943600"/>
            <a:ext cx="9143999" cy="808893"/>
          </a:xfrm>
        </p:spPr>
        <p:txBody>
          <a:bodyPr/>
          <a:lstStyle/>
          <a:p>
            <a:r>
              <a:rPr lang="ar-EG" dirty="0"/>
              <a:t>إفثونوس نيفين بى راسموس نيفين إن </a:t>
            </a:r>
            <a:r>
              <a:rPr lang="en-US" dirty="0"/>
              <a:t> </a:t>
            </a:r>
            <a:r>
              <a:rPr lang="ar-EG" dirty="0"/>
              <a:t>إرجيا نيفين إنتى إبساطاناس </a:t>
            </a:r>
          </a:p>
        </p:txBody>
      </p:sp>
      <p:sp>
        <p:nvSpPr>
          <p:cNvPr id="7" name="Text Placeholder 6"/>
          <p:cNvSpPr>
            <a:spLocks noGrp="1"/>
          </p:cNvSpPr>
          <p:nvPr>
            <p:ph type="body" sz="quarter" idx="3"/>
          </p:nvPr>
        </p:nvSpPr>
        <p:spPr>
          <a:xfrm>
            <a:off x="0" y="4953000"/>
            <a:ext cx="9144000" cy="1361085"/>
          </a:xfrm>
        </p:spPr>
        <p:txBody>
          <a:bodyPr/>
          <a:lstStyle/>
          <a:p>
            <a:r>
              <a:rPr lang="es-ES" b="1" dirty="0" err="1"/>
              <a:t>Vqonoc</a:t>
            </a:r>
            <a:r>
              <a:rPr lang="es-ES" b="1" dirty="0"/>
              <a:t> </a:t>
            </a:r>
            <a:r>
              <a:rPr lang="es-ES" b="1" dirty="0" err="1"/>
              <a:t>niben</a:t>
            </a:r>
            <a:r>
              <a:rPr lang="es-ES" b="1" dirty="0"/>
              <a:t>&gt; </a:t>
            </a:r>
            <a:r>
              <a:rPr lang="es-ES" b="1" dirty="0" err="1"/>
              <a:t>piracmoc</a:t>
            </a:r>
            <a:r>
              <a:rPr lang="es-ES" b="1" dirty="0"/>
              <a:t> </a:t>
            </a:r>
            <a:r>
              <a:rPr lang="es-ES" b="1" dirty="0" err="1"/>
              <a:t>niben</a:t>
            </a:r>
            <a:r>
              <a:rPr lang="es-ES" b="1" dirty="0"/>
              <a:t>&gt;</a:t>
            </a:r>
          </a:p>
          <a:p>
            <a:r>
              <a:rPr lang="es-ES" b="1" dirty="0"/>
              <a:t>`</a:t>
            </a:r>
            <a:r>
              <a:rPr lang="es-ES" b="1" dirty="0" err="1"/>
              <a:t>energi`a</a:t>
            </a:r>
            <a:r>
              <a:rPr lang="es-ES" b="1" dirty="0"/>
              <a:t> </a:t>
            </a:r>
            <a:r>
              <a:rPr lang="es-ES" b="1" dirty="0" err="1"/>
              <a:t>niben</a:t>
            </a:r>
            <a:r>
              <a:rPr lang="es-ES" b="1" dirty="0"/>
              <a:t>  `</a:t>
            </a:r>
            <a:r>
              <a:rPr lang="es-ES" b="1" dirty="0" err="1"/>
              <a:t>nte</a:t>
            </a:r>
            <a:r>
              <a:rPr lang="es-ES" b="1" dirty="0"/>
              <a:t> `</a:t>
            </a:r>
            <a:r>
              <a:rPr lang="es-ES" b="1" dirty="0" err="1"/>
              <a:t>pca</a:t>
            </a:r>
            <a:r>
              <a:rPr lang="es-ES" b="1" dirty="0"/>
              <a:t> </a:t>
            </a:r>
            <a:r>
              <a:rPr lang="es-ES" b="1" dirty="0" err="1"/>
              <a:t>tanac</a:t>
            </a:r>
            <a:endParaRPr lang="es-ES" b="1" dirty="0"/>
          </a:p>
        </p:txBody>
      </p:sp>
    </p:spTree>
    <p:extLst>
      <p:ext uri="{BB962C8B-B14F-4D97-AF65-F5344CB8AC3E}">
        <p14:creationId xmlns:p14="http://schemas.microsoft.com/office/powerpoint/2010/main" val="4105745050"/>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ومؤامرة الناس الأشرار </a:t>
            </a:r>
            <a:endParaRPr lang="en-US" dirty="0"/>
          </a:p>
        </p:txBody>
      </p:sp>
      <p:sp>
        <p:nvSpPr>
          <p:cNvPr id="6" name="Text Placeholder 5"/>
          <p:cNvSpPr>
            <a:spLocks noGrp="1"/>
          </p:cNvSpPr>
          <p:nvPr>
            <p:ph type="body" idx="1"/>
          </p:nvPr>
        </p:nvSpPr>
        <p:spPr>
          <a:xfrm>
            <a:off x="0" y="5896707"/>
            <a:ext cx="9143999" cy="808893"/>
          </a:xfrm>
        </p:spPr>
        <p:txBody>
          <a:bodyPr/>
          <a:lstStyle/>
          <a:p>
            <a:r>
              <a:rPr lang="ar-EG" sz="4000" dirty="0"/>
              <a:t>إبسوتشنى إنتى هان رومى إف هوؤو </a:t>
            </a:r>
          </a:p>
        </p:txBody>
      </p:sp>
      <p:sp>
        <p:nvSpPr>
          <p:cNvPr id="7" name="Text Placeholder 6"/>
          <p:cNvSpPr>
            <a:spLocks noGrp="1"/>
          </p:cNvSpPr>
          <p:nvPr>
            <p:ph type="body" sz="quarter" idx="3"/>
          </p:nvPr>
        </p:nvSpPr>
        <p:spPr>
          <a:xfrm>
            <a:off x="-1" y="5261243"/>
            <a:ext cx="9144000" cy="682357"/>
          </a:xfrm>
        </p:spPr>
        <p:txBody>
          <a:bodyPr/>
          <a:lstStyle/>
          <a:p>
            <a:r>
              <a:rPr lang="en-US" sz="4800" dirty="0" err="1"/>
              <a:t>pcosni</a:t>
            </a:r>
            <a:r>
              <a:rPr lang="en-US" sz="4800" dirty="0"/>
              <a:t> `</a:t>
            </a:r>
            <a:r>
              <a:rPr lang="en-US" sz="4800" dirty="0" err="1"/>
              <a:t>nte</a:t>
            </a:r>
            <a:r>
              <a:rPr lang="en-US" sz="4800" dirty="0"/>
              <a:t> \</a:t>
            </a:r>
            <a:r>
              <a:rPr lang="en-US" sz="4800" dirty="0" err="1"/>
              <a:t>anrwmi</a:t>
            </a:r>
            <a:r>
              <a:rPr lang="en-US" sz="4800" dirty="0"/>
              <a:t> </a:t>
            </a:r>
            <a:r>
              <a:rPr lang="en-US" sz="4800" dirty="0" err="1"/>
              <a:t>eu</a:t>
            </a:r>
            <a:r>
              <a:rPr lang="en-US" sz="4800" dirty="0"/>
              <a:t>\</a:t>
            </a:r>
            <a:r>
              <a:rPr lang="en-US" sz="4800" dirty="0" err="1"/>
              <a:t>wou</a:t>
            </a:r>
            <a:endParaRPr lang="en-US" sz="4800" dirty="0"/>
          </a:p>
        </p:txBody>
      </p:sp>
    </p:spTree>
    <p:extLst>
      <p:ext uri="{BB962C8B-B14F-4D97-AF65-F5344CB8AC3E}">
        <p14:creationId xmlns:p14="http://schemas.microsoft.com/office/powerpoint/2010/main" val="140238147"/>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99" y="4267200"/>
            <a:ext cx="9144000" cy="782371"/>
          </a:xfrm>
        </p:spPr>
        <p:txBody>
          <a:bodyPr>
            <a:normAutofit/>
          </a:bodyPr>
          <a:lstStyle/>
          <a:p>
            <a:r>
              <a:rPr lang="ar-EG" sz="3600" dirty="0"/>
              <a:t>وقيام  الأعداء الخفيين  والظاهرين</a:t>
            </a:r>
            <a:endParaRPr lang="en-US" sz="3600" dirty="0"/>
          </a:p>
        </p:txBody>
      </p:sp>
      <p:sp>
        <p:nvSpPr>
          <p:cNvPr id="6" name="Text Placeholder 5"/>
          <p:cNvSpPr>
            <a:spLocks noGrp="1"/>
          </p:cNvSpPr>
          <p:nvPr>
            <p:ph type="body" idx="1"/>
          </p:nvPr>
        </p:nvSpPr>
        <p:spPr>
          <a:xfrm>
            <a:off x="0" y="5917922"/>
            <a:ext cx="9143999" cy="940078"/>
          </a:xfrm>
        </p:spPr>
        <p:txBody>
          <a:bodyPr/>
          <a:lstStyle/>
          <a:p>
            <a:r>
              <a:rPr lang="ar-EG" dirty="0"/>
              <a:t>نيم إبطونف إى إبشوى إنتى هان جاجي نى إتهيب نيم ني إثئوأونه إيفول</a:t>
            </a:r>
          </a:p>
        </p:txBody>
      </p:sp>
      <p:sp>
        <p:nvSpPr>
          <p:cNvPr id="7" name="Text Placeholder 6"/>
          <p:cNvSpPr>
            <a:spLocks noGrp="1"/>
          </p:cNvSpPr>
          <p:nvPr>
            <p:ph type="body" sz="quarter" idx="3"/>
          </p:nvPr>
        </p:nvSpPr>
        <p:spPr>
          <a:xfrm>
            <a:off x="0" y="4800600"/>
            <a:ext cx="9144000" cy="1274185"/>
          </a:xfrm>
        </p:spPr>
        <p:txBody>
          <a:bodyPr/>
          <a:lstStyle/>
          <a:p>
            <a:r>
              <a:rPr lang="en-US" sz="4000" b="1" dirty="0" err="1"/>
              <a:t>Nem</a:t>
            </a:r>
            <a:r>
              <a:rPr lang="en-US" sz="4000" b="1" dirty="0"/>
              <a:t> `</a:t>
            </a:r>
            <a:r>
              <a:rPr lang="en-US" sz="4000" b="1" dirty="0" err="1"/>
              <a:t>ptwnf</a:t>
            </a:r>
            <a:r>
              <a:rPr lang="en-US" sz="4000" b="1" dirty="0"/>
              <a:t> `</a:t>
            </a:r>
            <a:r>
              <a:rPr lang="en-US" sz="4000" b="1" dirty="0" err="1"/>
              <a:t>e`p</a:t>
            </a:r>
            <a:r>
              <a:rPr lang="en-US" sz="4000" b="1" dirty="0"/>
              <a:t>]</a:t>
            </a:r>
            <a:r>
              <a:rPr lang="en-US" sz="4000" b="1" dirty="0" err="1"/>
              <a:t>wi</a:t>
            </a:r>
            <a:r>
              <a:rPr lang="en-US" sz="4000" b="1" dirty="0"/>
              <a:t> `</a:t>
            </a:r>
            <a:r>
              <a:rPr lang="en-US" sz="4000" b="1" dirty="0" err="1"/>
              <a:t>nte</a:t>
            </a:r>
            <a:r>
              <a:rPr lang="en-US" sz="4000" b="1" dirty="0"/>
              <a:t> \</a:t>
            </a:r>
            <a:r>
              <a:rPr lang="en-US" sz="4000" b="1" dirty="0" err="1"/>
              <a:t>anjaji</a:t>
            </a:r>
            <a:r>
              <a:rPr lang="ar-EG" sz="4000" b="1" dirty="0"/>
              <a:t> </a:t>
            </a:r>
            <a:r>
              <a:rPr lang="en-US" sz="4000" b="1" dirty="0" err="1"/>
              <a:t>nhet</a:t>
            </a:r>
            <a:r>
              <a:rPr lang="en-US" sz="4000" b="1" dirty="0"/>
              <a:t>\</a:t>
            </a:r>
            <a:r>
              <a:rPr lang="en-US" sz="4000" b="1" dirty="0" err="1"/>
              <a:t>hp</a:t>
            </a:r>
            <a:r>
              <a:rPr lang="en-US" sz="4000" b="1" dirty="0"/>
              <a:t> </a:t>
            </a:r>
            <a:r>
              <a:rPr lang="en-US" sz="4000" b="1" dirty="0" err="1"/>
              <a:t>nem</a:t>
            </a:r>
            <a:r>
              <a:rPr lang="en-US" sz="4000" b="1" dirty="0"/>
              <a:t> </a:t>
            </a:r>
            <a:r>
              <a:rPr lang="en-US" sz="4000" b="1" dirty="0" err="1"/>
              <a:t>nheqouwn</a:t>
            </a:r>
            <a:r>
              <a:rPr lang="en-US" sz="4000" b="1" dirty="0"/>
              <a:t>\ `</a:t>
            </a:r>
            <a:r>
              <a:rPr lang="en-US" sz="4000" b="1" dirty="0" err="1"/>
              <a:t>ebol</a:t>
            </a:r>
            <a:endParaRPr lang="en-US" sz="4000" b="1" dirty="0"/>
          </a:p>
        </p:txBody>
      </p:sp>
    </p:spTree>
    <p:extLst>
      <p:ext uri="{BB962C8B-B14F-4D97-AF65-F5344CB8AC3E}">
        <p14:creationId xmlns:p14="http://schemas.microsoft.com/office/powerpoint/2010/main" val="2402508337"/>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sz="4800" dirty="0"/>
              <a:t>انزعها عنا </a:t>
            </a:r>
            <a:endParaRPr lang="en-US" sz="4800" dirty="0"/>
          </a:p>
        </p:txBody>
      </p:sp>
      <p:sp>
        <p:nvSpPr>
          <p:cNvPr id="6" name="Text Placeholder 5"/>
          <p:cNvSpPr>
            <a:spLocks noGrp="1"/>
          </p:cNvSpPr>
          <p:nvPr>
            <p:ph type="body" idx="1"/>
          </p:nvPr>
        </p:nvSpPr>
        <p:spPr>
          <a:xfrm>
            <a:off x="0" y="5943600"/>
            <a:ext cx="9143999" cy="808893"/>
          </a:xfrm>
        </p:spPr>
        <p:txBody>
          <a:bodyPr/>
          <a:lstStyle/>
          <a:p>
            <a:r>
              <a:rPr lang="ar-EG" sz="4400" dirty="0"/>
              <a:t>آليتو إيفول هارن</a:t>
            </a:r>
          </a:p>
        </p:txBody>
      </p:sp>
      <p:sp>
        <p:nvSpPr>
          <p:cNvPr id="7" name="Text Placeholder 6"/>
          <p:cNvSpPr>
            <a:spLocks noGrp="1"/>
          </p:cNvSpPr>
          <p:nvPr>
            <p:ph type="body" sz="quarter" idx="3"/>
          </p:nvPr>
        </p:nvSpPr>
        <p:spPr>
          <a:xfrm>
            <a:off x="0" y="5257800"/>
            <a:ext cx="9144000" cy="682357"/>
          </a:xfrm>
        </p:spPr>
        <p:txBody>
          <a:bodyPr/>
          <a:lstStyle/>
          <a:p>
            <a:r>
              <a:rPr lang="en-US" sz="4400" dirty="0" err="1"/>
              <a:t>Alitou</a:t>
            </a:r>
            <a:r>
              <a:rPr lang="en-US" sz="4400" dirty="0"/>
              <a:t>  `</a:t>
            </a:r>
            <a:r>
              <a:rPr lang="en-US" sz="4400" dirty="0" err="1"/>
              <a:t>ebol</a:t>
            </a:r>
            <a:r>
              <a:rPr lang="en-US" sz="4400" dirty="0"/>
              <a:t> \</a:t>
            </a:r>
            <a:r>
              <a:rPr lang="en-US" sz="4400" dirty="0" err="1"/>
              <a:t>aron</a:t>
            </a:r>
            <a:endParaRPr lang="en-US" sz="4400" dirty="0"/>
          </a:p>
        </p:txBody>
      </p:sp>
    </p:spTree>
    <p:extLst>
      <p:ext uri="{BB962C8B-B14F-4D97-AF65-F5344CB8AC3E}">
        <p14:creationId xmlns:p14="http://schemas.microsoft.com/office/powerpoint/2010/main" val="10678057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p:txBody>
          <a:bodyPr/>
          <a:lstStyle/>
          <a:p>
            <a:r>
              <a:rPr lang="pl-PL" sz="3600" dirty="0">
                <a:effectLst/>
              </a:rPr>
              <a:t>&lt;ere nak `w pimarturoc@ ,ere piswij `ngenneoc@ </a:t>
            </a:r>
            <a:endParaRPr lang="en-US" sz="3600" dirty="0">
              <a:effectLst/>
            </a:endParaRPr>
          </a:p>
        </p:txBody>
      </p:sp>
      <p:sp>
        <p:nvSpPr>
          <p:cNvPr id="2" name="Title 1"/>
          <p:cNvSpPr>
            <a:spLocks noGrp="1"/>
          </p:cNvSpPr>
          <p:nvPr>
            <p:ph type="title"/>
          </p:nvPr>
        </p:nvSpPr>
        <p:spPr/>
        <p:txBody>
          <a:bodyPr/>
          <a:lstStyle/>
          <a:p>
            <a:r>
              <a:rPr lang="ar-EG" sz="3600" dirty="0"/>
              <a:t>السلام لك أيها الشهيد، السلام للشجاع البطل، </a:t>
            </a:r>
            <a:endParaRPr lang="en-US" sz="3600"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014306913"/>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وعن سائر شعبك</a:t>
            </a:r>
            <a:endParaRPr lang="en-US" sz="4400" dirty="0"/>
          </a:p>
        </p:txBody>
      </p:sp>
      <p:sp>
        <p:nvSpPr>
          <p:cNvPr id="6" name="Text Placeholder 5"/>
          <p:cNvSpPr>
            <a:spLocks noGrp="1"/>
          </p:cNvSpPr>
          <p:nvPr>
            <p:ph type="body" idx="1"/>
          </p:nvPr>
        </p:nvSpPr>
        <p:spPr/>
        <p:txBody>
          <a:bodyPr/>
          <a:lstStyle/>
          <a:p>
            <a:r>
              <a:rPr lang="ar-EG" sz="4400" dirty="0"/>
              <a:t>نيم إيفول ها بيك لاؤس تيرف</a:t>
            </a:r>
          </a:p>
        </p:txBody>
      </p:sp>
      <p:sp>
        <p:nvSpPr>
          <p:cNvPr id="7" name="Text Placeholder 6"/>
          <p:cNvSpPr>
            <a:spLocks noGrp="1"/>
          </p:cNvSpPr>
          <p:nvPr>
            <p:ph type="body" sz="quarter" idx="3"/>
          </p:nvPr>
        </p:nvSpPr>
        <p:spPr>
          <a:xfrm>
            <a:off x="0" y="5372293"/>
            <a:ext cx="9144000" cy="682357"/>
          </a:xfrm>
        </p:spPr>
        <p:txBody>
          <a:bodyPr/>
          <a:lstStyle/>
          <a:p>
            <a:r>
              <a:rPr lang="pt-BR" sz="5400" dirty="0"/>
              <a:t>Nem `ebol \a peklaoc thrf</a:t>
            </a:r>
          </a:p>
        </p:txBody>
      </p:sp>
    </p:spTree>
    <p:extLst>
      <p:ext uri="{BB962C8B-B14F-4D97-AF65-F5344CB8AC3E}">
        <p14:creationId xmlns:p14="http://schemas.microsoft.com/office/powerpoint/2010/main" val="826750008"/>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هذه المائدة </a:t>
            </a:r>
            <a:endParaRPr lang="en-US" sz="4800" dirty="0"/>
          </a:p>
        </p:txBody>
      </p:sp>
      <p:sp>
        <p:nvSpPr>
          <p:cNvPr id="6" name="Text Placeholder 5"/>
          <p:cNvSpPr>
            <a:spLocks noGrp="1"/>
          </p:cNvSpPr>
          <p:nvPr>
            <p:ph type="body" idx="1"/>
          </p:nvPr>
        </p:nvSpPr>
        <p:spPr/>
        <p:txBody>
          <a:bodyPr/>
          <a:lstStyle/>
          <a:p>
            <a:r>
              <a:rPr lang="ar-EG" sz="4400" dirty="0"/>
              <a:t>نيم إيفول هاتاي اترابيزا ثاي</a:t>
            </a:r>
          </a:p>
        </p:txBody>
      </p:sp>
      <p:sp>
        <p:nvSpPr>
          <p:cNvPr id="7" name="Text Placeholder 6"/>
          <p:cNvSpPr>
            <a:spLocks noGrp="1"/>
          </p:cNvSpPr>
          <p:nvPr>
            <p:ph type="body" sz="quarter" idx="3"/>
          </p:nvPr>
        </p:nvSpPr>
        <p:spPr/>
        <p:txBody>
          <a:bodyPr/>
          <a:lstStyle/>
          <a:p>
            <a:r>
              <a:rPr lang="en-US" dirty="0" err="1"/>
              <a:t>Nem</a:t>
            </a:r>
            <a:r>
              <a:rPr lang="en-US" dirty="0"/>
              <a:t>  </a:t>
            </a:r>
          </a:p>
        </p:txBody>
      </p:sp>
    </p:spTree>
    <p:extLst>
      <p:ext uri="{BB962C8B-B14F-4D97-AF65-F5344CB8AC3E}">
        <p14:creationId xmlns:p14="http://schemas.microsoft.com/office/powerpoint/2010/main" val="824231005"/>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موضعك المقدس هذا</a:t>
            </a:r>
            <a:endParaRPr lang="en-US" sz="4800" dirty="0"/>
          </a:p>
        </p:txBody>
      </p:sp>
      <p:sp>
        <p:nvSpPr>
          <p:cNvPr id="6" name="Text Placeholder 5"/>
          <p:cNvSpPr>
            <a:spLocks noGrp="1"/>
          </p:cNvSpPr>
          <p:nvPr>
            <p:ph type="body" idx="1"/>
          </p:nvPr>
        </p:nvSpPr>
        <p:spPr/>
        <p:txBody>
          <a:bodyPr/>
          <a:lstStyle/>
          <a:p>
            <a:r>
              <a:rPr lang="ar-EG" sz="4000" dirty="0"/>
              <a:t>نيم إيفول ها باى ما إثؤواب إنتاك فاي</a:t>
            </a:r>
          </a:p>
        </p:txBody>
      </p:sp>
      <p:sp>
        <p:nvSpPr>
          <p:cNvPr id="7" name="Text Placeholder 6"/>
          <p:cNvSpPr>
            <a:spLocks noGrp="1"/>
          </p:cNvSpPr>
          <p:nvPr>
            <p:ph type="body" sz="quarter" idx="3"/>
          </p:nvPr>
        </p:nvSpPr>
        <p:spPr>
          <a:xfrm>
            <a:off x="0" y="5425904"/>
            <a:ext cx="9144000" cy="682357"/>
          </a:xfrm>
        </p:spPr>
        <p:txBody>
          <a:bodyPr/>
          <a:lstStyle/>
          <a:p>
            <a:r>
              <a:rPr lang="pt-BR" sz="4400" dirty="0"/>
              <a:t>Nem `ebol\a paima eqouab `ntak vai</a:t>
            </a:r>
          </a:p>
        </p:txBody>
      </p:sp>
    </p:spTree>
    <p:extLst>
      <p:ext uri="{BB962C8B-B14F-4D97-AF65-F5344CB8AC3E}">
        <p14:creationId xmlns:p14="http://schemas.microsoft.com/office/powerpoint/2010/main" val="3495789671"/>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أما الصالحات والنافعات فإرزقنا إياها </a:t>
            </a:r>
            <a:endParaRPr lang="en-US" sz="4400" dirty="0"/>
          </a:p>
        </p:txBody>
      </p:sp>
      <p:sp>
        <p:nvSpPr>
          <p:cNvPr id="6" name="Text Placeholder 5"/>
          <p:cNvSpPr>
            <a:spLocks noGrp="1"/>
          </p:cNvSpPr>
          <p:nvPr>
            <p:ph type="body" idx="1"/>
          </p:nvPr>
        </p:nvSpPr>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p:txBody>
          <a:bodyPr/>
          <a:lstStyle/>
          <a:p>
            <a:r>
              <a:rPr lang="en-US" sz="3700" dirty="0" err="1"/>
              <a:t>Nh</a:t>
            </a:r>
            <a:r>
              <a:rPr lang="en-US" sz="3700" dirty="0"/>
              <a:t>  de </a:t>
            </a:r>
            <a:r>
              <a:rPr lang="en-US" sz="3700" dirty="0" err="1"/>
              <a:t>eqnaneu</a:t>
            </a:r>
            <a:r>
              <a:rPr lang="en-US" sz="3700" dirty="0"/>
              <a:t> </a:t>
            </a:r>
            <a:r>
              <a:rPr lang="en-US" sz="3700" dirty="0" err="1"/>
              <a:t>nem</a:t>
            </a:r>
            <a:r>
              <a:rPr lang="en-US" sz="3700" dirty="0"/>
              <a:t> </a:t>
            </a:r>
            <a:r>
              <a:rPr lang="en-US" sz="3700" dirty="0" err="1"/>
              <a:t>nh`eternofri</a:t>
            </a:r>
            <a:r>
              <a:rPr lang="en-US" sz="3700" dirty="0"/>
              <a:t> ca\</a:t>
            </a:r>
            <a:r>
              <a:rPr lang="en-US" sz="3700" dirty="0" err="1"/>
              <a:t>ni</a:t>
            </a:r>
            <a:r>
              <a:rPr lang="en-US" sz="3700" dirty="0"/>
              <a:t>  `</a:t>
            </a:r>
            <a:r>
              <a:rPr lang="en-US" sz="3700" dirty="0" err="1"/>
              <a:t>mmwou</a:t>
            </a:r>
            <a:r>
              <a:rPr lang="en-US" sz="3700" dirty="0"/>
              <a:t> nan</a:t>
            </a:r>
          </a:p>
        </p:txBody>
      </p:sp>
    </p:spTree>
    <p:extLst>
      <p:ext uri="{BB962C8B-B14F-4D97-AF65-F5344CB8AC3E}">
        <p14:creationId xmlns:p14="http://schemas.microsoft.com/office/powerpoint/2010/main" val="1761472987"/>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أن ندوس الحيات والعقارب </a:t>
            </a:r>
            <a:endParaRPr lang="en-US" sz="4400" dirty="0"/>
          </a:p>
        </p:txBody>
      </p:sp>
      <p:sp>
        <p:nvSpPr>
          <p:cNvPr id="3" name="Text Placeholder 2"/>
          <p:cNvSpPr>
            <a:spLocks noGrp="1"/>
          </p:cNvSpPr>
          <p:nvPr>
            <p:ph type="body" idx="1"/>
          </p:nvPr>
        </p:nvSpPr>
        <p:spPr/>
        <p:txBody>
          <a:bodyPr/>
          <a:lstStyle/>
          <a:p>
            <a:r>
              <a:rPr lang="ar-EG" sz="4400" dirty="0"/>
              <a:t>إيجين نى هوف نيم نى إتشيلى </a:t>
            </a:r>
          </a:p>
        </p:txBody>
      </p:sp>
      <p:sp>
        <p:nvSpPr>
          <p:cNvPr id="4" name="Text Placeholder 3"/>
          <p:cNvSpPr>
            <a:spLocks noGrp="1"/>
          </p:cNvSpPr>
          <p:nvPr>
            <p:ph type="body" sz="quarter" idx="3"/>
          </p:nvPr>
        </p:nvSpPr>
        <p:spPr>
          <a:xfrm>
            <a:off x="-1" y="5366750"/>
            <a:ext cx="9144000" cy="682357"/>
          </a:xfrm>
        </p:spPr>
        <p:txBody>
          <a:bodyPr/>
          <a:lstStyle/>
          <a:p>
            <a:r>
              <a:rPr lang="en-US" sz="4800" dirty="0" err="1"/>
              <a:t>ejen</a:t>
            </a:r>
            <a:r>
              <a:rPr lang="en-US" sz="4800" dirty="0"/>
              <a:t> </a:t>
            </a:r>
            <a:r>
              <a:rPr lang="en-US" sz="4800" dirty="0" err="1"/>
              <a:t>ni</a:t>
            </a:r>
            <a:r>
              <a:rPr lang="en-US" sz="4800" dirty="0"/>
              <a:t>\of </a:t>
            </a:r>
            <a:r>
              <a:rPr lang="en-US" sz="4800" dirty="0" err="1"/>
              <a:t>nem</a:t>
            </a:r>
            <a:r>
              <a:rPr lang="en-US" sz="4800" dirty="0"/>
              <a:t> </a:t>
            </a:r>
            <a:r>
              <a:rPr lang="en-US" sz="4800" dirty="0" err="1"/>
              <a:t>ni`slh</a:t>
            </a:r>
            <a:endParaRPr lang="en-US" sz="4800" dirty="0"/>
          </a:p>
        </p:txBody>
      </p:sp>
    </p:spTree>
    <p:extLst>
      <p:ext uri="{BB962C8B-B14F-4D97-AF65-F5344CB8AC3E}">
        <p14:creationId xmlns:p14="http://schemas.microsoft.com/office/powerpoint/2010/main" val="3174307607"/>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9600"/>
            <a:ext cx="9144000" cy="782371"/>
          </a:xfrm>
        </p:spPr>
        <p:txBody>
          <a:bodyPr>
            <a:normAutofit/>
          </a:bodyPr>
          <a:lstStyle/>
          <a:p>
            <a:r>
              <a:rPr lang="ar-EG" sz="4400" dirty="0"/>
              <a:t>وعلي كل قوة العدو</a:t>
            </a:r>
            <a:endParaRPr lang="en-US" sz="4400" dirty="0"/>
          </a:p>
        </p:txBody>
      </p:sp>
      <p:sp>
        <p:nvSpPr>
          <p:cNvPr id="3" name="Text Placeholder 2"/>
          <p:cNvSpPr>
            <a:spLocks noGrp="1"/>
          </p:cNvSpPr>
          <p:nvPr>
            <p:ph type="body" idx="1"/>
          </p:nvPr>
        </p:nvSpPr>
        <p:spPr>
          <a:xfrm>
            <a:off x="0" y="5943600"/>
            <a:ext cx="9143999" cy="808893"/>
          </a:xfrm>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a:xfrm>
            <a:off x="-1" y="5257800"/>
            <a:ext cx="9144000" cy="682357"/>
          </a:xfrm>
        </p:spPr>
        <p:txBody>
          <a:bodyPr/>
          <a:lstStyle/>
          <a:p>
            <a:r>
              <a:rPr lang="da-DK" sz="4800" dirty="0"/>
              <a:t>Nem ejen ;jom thrc  `nte pijaji </a:t>
            </a:r>
          </a:p>
        </p:txBody>
      </p:sp>
    </p:spTree>
    <p:extLst>
      <p:ext uri="{BB962C8B-B14F-4D97-AF65-F5344CB8AC3E}">
        <p14:creationId xmlns:p14="http://schemas.microsoft.com/office/powerpoint/2010/main" val="646714801"/>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419600"/>
            <a:ext cx="9144000" cy="782371"/>
          </a:xfrm>
        </p:spPr>
        <p:txBody>
          <a:bodyPr>
            <a:normAutofit/>
          </a:bodyPr>
          <a:lstStyle/>
          <a:p>
            <a:pPr lvl="0">
              <a:spcBef>
                <a:spcPts val="0"/>
              </a:spcBef>
              <a:defRPr/>
            </a:pPr>
            <a:r>
              <a:rPr lang="ar-EG" dirty="0">
                <a:solidFill>
                  <a:prstClr val="white"/>
                </a:solidFill>
                <a:latin typeface="Calibri"/>
                <a:ea typeface="+mn-ea"/>
                <a:cs typeface="Arial" panose="020B0604020202020204" pitchFamily="34" charset="0"/>
              </a:rPr>
              <a:t> نسجد للأب و الإبن والروح القدس  </a:t>
            </a:r>
            <a:endParaRPr lang="en-US" dirty="0"/>
          </a:p>
        </p:txBody>
      </p:sp>
      <p:sp>
        <p:nvSpPr>
          <p:cNvPr id="5" name="Text Placeholder 4"/>
          <p:cNvSpPr>
            <a:spLocks noGrp="1"/>
          </p:cNvSpPr>
          <p:nvPr>
            <p:ph type="body" idx="1"/>
          </p:nvPr>
        </p:nvSpPr>
        <p:spPr/>
        <p:txBody>
          <a:bodyPr/>
          <a:lstStyle/>
          <a:p>
            <a:r>
              <a:rPr lang="ar-EG" dirty="0"/>
              <a:t>تين أووأوشت إم إفيوت : نيم إبشيري نيم بي بنيفما إثؤواب</a:t>
            </a:r>
          </a:p>
        </p:txBody>
      </p:sp>
      <p:sp>
        <p:nvSpPr>
          <p:cNvPr id="6" name="Text Placeholder 5"/>
          <p:cNvSpPr>
            <a:spLocks noGrp="1"/>
          </p:cNvSpPr>
          <p:nvPr>
            <p:ph type="body" sz="quarter" idx="3"/>
          </p:nvPr>
        </p:nvSpPr>
        <p:spPr/>
        <p:txBody>
          <a:bodyPr/>
          <a:lstStyle/>
          <a:p>
            <a:r>
              <a:rPr lang="en-US" sz="2800" b="1" dirty="0">
                <a:latin typeface="Avva_Shenouda" pitchFamily="34" charset="2"/>
              </a:rPr>
              <a:t>Tenovw2t `m`fiwt : nem `p23ri nem pipnevma e0ovab </a:t>
            </a:r>
            <a:endParaRPr lang="en-US" sz="4800" b="1" dirty="0">
              <a:latin typeface="Avva_Shenouda" pitchFamily="34" charset="2"/>
            </a:endParaRPr>
          </a:p>
        </p:txBody>
      </p:sp>
    </p:spTree>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الثالوث المقدس المساوى في الجوهر</a:t>
            </a:r>
            <a:endParaRPr lang="en-US" dirty="0"/>
          </a:p>
        </p:txBody>
      </p:sp>
      <p:sp>
        <p:nvSpPr>
          <p:cNvPr id="3" name="Text Placeholder 2"/>
          <p:cNvSpPr>
            <a:spLocks noGrp="1"/>
          </p:cNvSpPr>
          <p:nvPr>
            <p:ph type="body" idx="1"/>
          </p:nvPr>
        </p:nvSpPr>
        <p:spPr/>
        <p:txBody>
          <a:bodyPr/>
          <a:lstStyle/>
          <a:p>
            <a:r>
              <a:rPr lang="ar-EG" dirty="0"/>
              <a:t> تي تيرياس إثؤواب : إن أو موؤوسيوس</a:t>
            </a:r>
          </a:p>
        </p:txBody>
      </p:sp>
      <p:sp>
        <p:nvSpPr>
          <p:cNvPr id="5" name="Text Placeholder 4"/>
          <p:cNvSpPr>
            <a:spLocks noGrp="1"/>
          </p:cNvSpPr>
          <p:nvPr>
            <p:ph type="body" sz="quarter" idx="3"/>
          </p:nvPr>
        </p:nvSpPr>
        <p:spPr/>
        <p:txBody>
          <a:bodyPr/>
          <a:lstStyle/>
          <a:p>
            <a:r>
              <a:rPr lang="en-US" dirty="0"/>
              <a:t>: </a:t>
            </a:r>
            <a:r>
              <a:rPr lang="en-US" dirty="0" err="1"/>
              <a:t>triac</a:t>
            </a:r>
            <a:r>
              <a:rPr lang="en-US" dirty="0"/>
              <a:t>  </a:t>
            </a:r>
            <a:r>
              <a:rPr lang="en-US" dirty="0" err="1"/>
              <a:t>eqovab</a:t>
            </a:r>
            <a:r>
              <a:rPr lang="en-US" dirty="0"/>
              <a:t>  `</a:t>
            </a:r>
            <a:r>
              <a:rPr lang="en-US" dirty="0" err="1"/>
              <a:t>nomoocioc</a:t>
            </a:r>
            <a:endParaRPr lang="en-US" dirty="0"/>
          </a:p>
        </p:txBody>
      </p:sp>
    </p:spTree>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للكنيسة بيت الملائكة</a:t>
            </a:r>
            <a:endParaRPr lang="en-US"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err="1"/>
              <a:t>Xere</a:t>
            </a:r>
            <a:r>
              <a:rPr lang="en-US" dirty="0"/>
              <a:t> : </a:t>
            </a:r>
            <a:r>
              <a:rPr lang="en-US" dirty="0" err="1"/>
              <a:t>ekklecia</a:t>
            </a:r>
            <a:r>
              <a:rPr lang="en-US" dirty="0"/>
              <a:t> `pi `</a:t>
            </a:r>
            <a:r>
              <a:rPr lang="en-US" dirty="0" err="1"/>
              <a:t>nte</a:t>
            </a:r>
            <a:r>
              <a:rPr lang="en-US" dirty="0"/>
              <a:t> </a:t>
            </a:r>
            <a:r>
              <a:rPr lang="en-US" dirty="0" err="1"/>
              <a:t>niajjeloc</a:t>
            </a:r>
            <a:endParaRPr lang="en-US" dirty="0"/>
          </a:p>
        </p:txBody>
      </p:sp>
    </p:spTree>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a:xfrm>
            <a:off x="0" y="5257800"/>
            <a:ext cx="9144000" cy="682357"/>
          </a:xfrm>
        </p:spPr>
        <p:txBody>
          <a:bodyPr/>
          <a:lstStyle/>
          <a:p>
            <a:r>
              <a:rPr lang="en-US" dirty="0" err="1"/>
              <a:t>xere</a:t>
            </a:r>
            <a:r>
              <a:rPr lang="en-US" dirty="0"/>
              <a:t> </a:t>
            </a:r>
            <a:r>
              <a:rPr lang="en-US" dirty="0" err="1"/>
              <a:t>Tparqenoc</a:t>
            </a:r>
            <a:r>
              <a:rPr lang="en-US" dirty="0"/>
              <a:t>  </a:t>
            </a:r>
            <a:r>
              <a:rPr lang="en-US" dirty="0" err="1"/>
              <a:t>tacmec</a:t>
            </a:r>
            <a:r>
              <a:rPr lang="en-US" dirty="0"/>
              <a:t> </a:t>
            </a:r>
            <a:r>
              <a:rPr lang="en-US" dirty="0" err="1"/>
              <a:t>pencwter</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135431"/>
            <a:ext cx="9143999" cy="605937"/>
          </a:xfrm>
        </p:spPr>
        <p:txBody>
          <a:bodyPr/>
          <a:lstStyle/>
          <a:p>
            <a:r>
              <a:rPr lang="ar-EG" dirty="0"/>
              <a:t>شيريه بي أثلوفوروس: بي أجيّوس أبا مينا.</a:t>
            </a:r>
            <a:endParaRPr lang="en-US" dirty="0"/>
          </a:p>
        </p:txBody>
      </p:sp>
      <p:sp>
        <p:nvSpPr>
          <p:cNvPr id="4" name="Text Placeholder 3"/>
          <p:cNvSpPr>
            <a:spLocks noGrp="1"/>
          </p:cNvSpPr>
          <p:nvPr>
            <p:ph type="body" sz="quarter" idx="3"/>
          </p:nvPr>
        </p:nvSpPr>
        <p:spPr>
          <a:xfrm>
            <a:off x="0" y="5194915"/>
            <a:ext cx="9144000" cy="682357"/>
          </a:xfrm>
        </p:spPr>
        <p:txBody>
          <a:bodyPr/>
          <a:lstStyle/>
          <a:p>
            <a:r>
              <a:rPr lang="it-IT" dirty="0"/>
              <a:t>,ere pi`a;lovoroc@ Piagioc appa Myna</a:t>
            </a:r>
          </a:p>
        </p:txBody>
      </p:sp>
      <p:sp>
        <p:nvSpPr>
          <p:cNvPr id="2" name="Title 1"/>
          <p:cNvSpPr>
            <a:spLocks noGrp="1"/>
          </p:cNvSpPr>
          <p:nvPr>
            <p:ph type="title"/>
          </p:nvPr>
        </p:nvSpPr>
        <p:spPr/>
        <p:txBody>
          <a:bodyPr/>
          <a:lstStyle/>
          <a:p>
            <a:r>
              <a:rPr lang="ar-EG" sz="3600" dirty="0"/>
              <a:t>السلام للابس الجهاد، القديس أبا مينا</a:t>
            </a:r>
            <a:endParaRPr lang="en-US" sz="3600"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821817963"/>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يا مريم الحمامة الحسنة</a:t>
            </a:r>
            <a:endParaRPr lang="en-US" dirty="0"/>
          </a:p>
        </p:txBody>
      </p:sp>
      <p:sp>
        <p:nvSpPr>
          <p:cNvPr id="3" name="Text Placeholder 2"/>
          <p:cNvSpPr>
            <a:spLocks noGrp="1"/>
          </p:cNvSpPr>
          <p:nvPr>
            <p:ph type="body" idx="1"/>
          </p:nvPr>
        </p:nvSpPr>
        <p:spPr/>
        <p:txBody>
          <a:bodyPr/>
          <a:lstStyle/>
          <a:p>
            <a:r>
              <a:rPr lang="ar-EG" dirty="0"/>
              <a:t> شيري نيه ماريا :تي تشرومبي إثنيسوس</a:t>
            </a:r>
          </a:p>
        </p:txBody>
      </p:sp>
      <p:sp>
        <p:nvSpPr>
          <p:cNvPr id="5" name="Text Placeholder 4"/>
          <p:cNvSpPr>
            <a:spLocks noGrp="1"/>
          </p:cNvSpPr>
          <p:nvPr>
            <p:ph type="body" sz="quarter" idx="3"/>
          </p:nvPr>
        </p:nvSpPr>
        <p:spPr/>
        <p:txBody>
          <a:bodyPr/>
          <a:lstStyle/>
          <a:p>
            <a:r>
              <a:rPr lang="it-IT" dirty="0"/>
              <a:t>Xere ne Maria :`srompi e0necwc</a:t>
            </a:r>
          </a:p>
        </p:txBody>
      </p:sp>
    </p:spTree>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التي ولدت لنا الله الكلمة</a:t>
            </a:r>
            <a:endParaRPr lang="en-US" dirty="0"/>
          </a:p>
        </p:txBody>
      </p:sp>
      <p:sp>
        <p:nvSpPr>
          <p:cNvPr id="3" name="Text Placeholder 2"/>
          <p:cNvSpPr>
            <a:spLocks noGrp="1"/>
          </p:cNvSpPr>
          <p:nvPr>
            <p:ph type="body" idx="1"/>
          </p:nvPr>
        </p:nvSpPr>
        <p:spPr/>
        <p:txBody>
          <a:bodyPr/>
          <a:lstStyle/>
          <a:p>
            <a:r>
              <a:rPr lang="ar-EG" dirty="0">
                <a:solidFill>
                  <a:schemeClr val="lt1"/>
                </a:solidFill>
              </a:rPr>
              <a:t> ثي إتاسميسي نان : إم إفنوتي بي لوغوس</a:t>
            </a:r>
            <a:endParaRPr lang="ar-EG" sz="6600" dirty="0"/>
          </a:p>
        </p:txBody>
      </p:sp>
      <p:sp>
        <p:nvSpPr>
          <p:cNvPr id="5" name="Text Placeholder 4"/>
          <p:cNvSpPr>
            <a:spLocks noGrp="1"/>
          </p:cNvSpPr>
          <p:nvPr>
            <p:ph type="body" sz="quarter" idx="3"/>
          </p:nvPr>
        </p:nvSpPr>
        <p:spPr/>
        <p:txBody>
          <a:bodyPr/>
          <a:lstStyle/>
          <a:p>
            <a:pPr lvl="0">
              <a:spcBef>
                <a:spcPts val="0"/>
              </a:spcBef>
            </a:pPr>
            <a:r>
              <a:rPr lang="en-US" sz="3200" dirty="0">
                <a:effectLst/>
                <a:latin typeface="Avva_Shenouda" pitchFamily="34" charset="2"/>
                <a:cs typeface="+mn-cs"/>
              </a:rPr>
              <a:t>03etacmici nan : `m`fnov5 </a:t>
            </a:r>
            <a:r>
              <a:rPr lang="en-US" sz="3200" dirty="0" err="1">
                <a:effectLst/>
                <a:latin typeface="Avva_Shenouda" pitchFamily="34" charset="2"/>
                <a:cs typeface="+mn-cs"/>
              </a:rPr>
              <a:t>pilojoc</a:t>
            </a:r>
            <a:r>
              <a:rPr lang="en-US" sz="3200" dirty="0">
                <a:effectLst/>
                <a:latin typeface="Avva_Shenouda" pitchFamily="34" charset="2"/>
                <a:cs typeface="+mn-cs"/>
              </a:rPr>
              <a:t> </a:t>
            </a:r>
            <a:endParaRPr lang="en-US" sz="5400" dirty="0">
              <a:effectLst/>
              <a:latin typeface="Avva_Shenouda" pitchFamily="34" charset="2"/>
              <a:cs typeface="+mn-cs"/>
            </a:endParaRPr>
          </a:p>
        </p:txBody>
      </p:sp>
    </p:spTree>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السلام لك يا مريم سلام مقدس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ماريا : خين أوو شيري إفؤواب</a:t>
            </a:r>
            <a:endParaRPr lang="ar-EG" sz="6600" dirty="0"/>
          </a:p>
        </p:txBody>
      </p:sp>
      <p:sp>
        <p:nvSpPr>
          <p:cNvPr id="5" name="Text Placeholder 4"/>
          <p:cNvSpPr>
            <a:spLocks noGrp="1"/>
          </p:cNvSpPr>
          <p:nvPr>
            <p:ph type="body" sz="quarter" idx="3"/>
          </p:nvPr>
        </p:nvSpPr>
        <p:spPr/>
        <p:txBody>
          <a:bodyPr/>
          <a:lstStyle/>
          <a:p>
            <a:r>
              <a:rPr lang="en-US" sz="3200" dirty="0">
                <a:latin typeface="Avva_Shenouda" pitchFamily="34" charset="2"/>
              </a:rPr>
              <a:t>Xere ne Maria : qen </a:t>
            </a:r>
            <a:r>
              <a:rPr lang="en-US" sz="3200" dirty="0" err="1">
                <a:latin typeface="Avva_Shenouda" pitchFamily="34" charset="2"/>
              </a:rPr>
              <a:t>ovxere</a:t>
            </a:r>
            <a:r>
              <a:rPr lang="en-US" sz="3200" dirty="0">
                <a:latin typeface="Avva_Shenouda" pitchFamily="34" charset="2"/>
              </a:rPr>
              <a:t> e4ovab</a:t>
            </a:r>
            <a:endParaRPr lang="en-US" sz="5400" dirty="0">
              <a:latin typeface="Avva_Shenouda" pitchFamily="34" charset="2"/>
            </a:endParaRPr>
          </a:p>
        </p:txBody>
      </p:sp>
    </p:spTree>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لك يا مريم أم القدوس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 ماريا إثماف إم في إثؤواب</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ne Maria : `0mav `mf3e0ovab</a:t>
            </a:r>
            <a:endParaRPr lang="en-US" sz="4800" dirty="0">
              <a:latin typeface="Avva_Shenouda" pitchFamily="34" charset="2"/>
            </a:endParaRPr>
          </a:p>
        </p:txBody>
      </p:sp>
    </p:spTree>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2800" dirty="0">
                <a:latin typeface="Avva_Shenouda" pitchFamily="34" charset="2"/>
              </a:rPr>
              <a:t>Xere Mixa3l : pini25 `narx3ajjeloc</a:t>
            </a:r>
            <a:endParaRPr lang="en-US" sz="4800" dirty="0">
              <a:latin typeface="Avva_Shenouda" pitchFamily="34" charset="2"/>
            </a:endParaRPr>
          </a:p>
        </p:txBody>
      </p:sp>
    </p:spTree>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7255"/>
            <a:ext cx="9144000" cy="782371"/>
          </a:xfrm>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332826"/>
            <a:ext cx="9144000" cy="682357"/>
          </a:xfrm>
        </p:spPr>
        <p:txBody>
          <a:bodyPr/>
          <a:lstStyle/>
          <a:p>
            <a:r>
              <a:rPr lang="en-US" sz="3200" dirty="0">
                <a:latin typeface="Avva_Shenouda" pitchFamily="34" charset="2"/>
              </a:rPr>
              <a:t>xere Jabri3l : picwtp `mpi4ai2ennov4i</a:t>
            </a:r>
            <a:endParaRPr lang="en-US" sz="5400" dirty="0">
              <a:latin typeface="Avva_Shenouda" pitchFamily="34" charset="2"/>
            </a:endParaRPr>
          </a:p>
        </p:txBody>
      </p:sp>
    </p:spTree>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15"/>
            <a:ext cx="9144000" cy="782371"/>
          </a:xfrm>
        </p:spPr>
        <p:txBody>
          <a:bodyPr/>
          <a:lstStyle/>
          <a:p>
            <a:r>
              <a:rPr lang="ar-EG" dirty="0">
                <a:solidFill>
                  <a:schemeClr val="lt1"/>
                </a:solidFill>
              </a:rPr>
              <a:t> السلام للشاروبيم السلام للسيرافيم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شيروبيم : شيري ني سيرافيم</a:t>
            </a:r>
            <a:endParaRPr lang="ar-EG" sz="6600" dirty="0"/>
          </a:p>
        </p:txBody>
      </p:sp>
      <p:sp>
        <p:nvSpPr>
          <p:cNvPr id="5" name="Text Placeholder 4"/>
          <p:cNvSpPr>
            <a:spLocks noGrp="1"/>
          </p:cNvSpPr>
          <p:nvPr>
            <p:ph type="body" sz="quarter" idx="3"/>
          </p:nvPr>
        </p:nvSpPr>
        <p:spPr>
          <a:xfrm>
            <a:off x="0" y="5464906"/>
            <a:ext cx="9144000" cy="682357"/>
          </a:xfrm>
        </p:spPr>
        <p:txBody>
          <a:bodyPr/>
          <a:lstStyle/>
          <a:p>
            <a:r>
              <a:rPr lang="en-US" sz="3600" dirty="0">
                <a:latin typeface="Avva_Shenouda" pitchFamily="34" charset="2"/>
              </a:rPr>
              <a:t>Xere nixerovbim : </a:t>
            </a:r>
            <a:r>
              <a:rPr lang="en-US" sz="3600" dirty="0" err="1">
                <a:latin typeface="Avva_Shenouda" pitchFamily="34" charset="2"/>
              </a:rPr>
              <a:t>xere</a:t>
            </a:r>
            <a:r>
              <a:rPr lang="en-US" sz="3600" dirty="0">
                <a:latin typeface="Avva_Shenouda" pitchFamily="34" charset="2"/>
              </a:rPr>
              <a:t> </a:t>
            </a:r>
            <a:r>
              <a:rPr lang="en-US" sz="3600" dirty="0" err="1">
                <a:latin typeface="Avva_Shenouda" pitchFamily="34" charset="2"/>
              </a:rPr>
              <a:t>nicerafim</a:t>
            </a:r>
            <a:endParaRPr lang="en-US" sz="4800" dirty="0">
              <a:latin typeface="Avva_Shenouda" pitchFamily="34" charset="2"/>
            </a:endParaRPr>
          </a:p>
        </p:txBody>
      </p:sp>
    </p:spTree>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لجميع الطغمات السمائية</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طاغما تيروو : إن إبوورانيون</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nitajma t3rov : `</a:t>
            </a:r>
            <a:r>
              <a:rPr lang="en-US" sz="3200" dirty="0" err="1">
                <a:latin typeface="Avva_Shenouda" pitchFamily="34" charset="2"/>
              </a:rPr>
              <a:t>nepovranion</a:t>
            </a:r>
            <a:endParaRPr lang="en-US" sz="4800" dirty="0">
              <a:latin typeface="Avva_Shenouda" pitchFamily="34" charset="2"/>
            </a:endParaRPr>
          </a:p>
        </p:txBody>
      </p:sp>
    </p:spTree>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p:txBody>
          <a:bodyPr>
            <a:normAutofit/>
          </a:bodyPr>
          <a:lstStyle/>
          <a:p>
            <a:r>
              <a:rPr lang="ar-EG" dirty="0"/>
              <a:t>السلام ليوحنا السابق العظيم</a:t>
            </a:r>
            <a:endParaRPr lang="en-US" dirty="0"/>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p:txBody>
          <a:bodyPr/>
          <a:lstStyle/>
          <a:p>
            <a:r>
              <a:rPr lang="ar-EG" dirty="0"/>
              <a:t>شيري يوأنيس : بي نيشتي إمبروذروموس</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p:txBody>
          <a:bodyPr/>
          <a:lstStyle/>
          <a:p>
            <a:r>
              <a:rPr lang="en-US" dirty="0" err="1"/>
              <a:t>Xere</a:t>
            </a:r>
            <a:r>
              <a:rPr lang="en-US" dirty="0"/>
              <a:t> Iwann3c : pini25 </a:t>
            </a:r>
            <a:r>
              <a:rPr lang="en-US" dirty="0" err="1"/>
              <a:t>mprodromoc</a:t>
            </a:r>
            <a:endParaRPr lang="en-US" dirty="0"/>
          </a:p>
        </p:txBody>
      </p:sp>
    </p:spTree>
    <p:extLst>
      <p:ext uri="{BB962C8B-B14F-4D97-AF65-F5344CB8AC3E}">
        <p14:creationId xmlns:p14="http://schemas.microsoft.com/office/powerpoint/2010/main" val="419548261"/>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20D882-F501-4B8F-AA6C-0243B190A9FA}"/>
              </a:ext>
            </a:extLst>
          </p:cNvPr>
          <p:cNvSpPr>
            <a:spLocks noGrp="1"/>
          </p:cNvSpPr>
          <p:nvPr>
            <p:ph type="title"/>
          </p:nvPr>
        </p:nvSpPr>
        <p:spPr>
          <a:xfrm>
            <a:off x="-1" y="4326935"/>
            <a:ext cx="9144000" cy="782371"/>
          </a:xfrm>
        </p:spPr>
        <p:txBody>
          <a:bodyPr>
            <a:normAutofit/>
          </a:bodyPr>
          <a:lstStyle/>
          <a:p>
            <a:r>
              <a:rPr lang="ar-EG" dirty="0"/>
              <a:t>السلام للكاهن نسيب عمانوئيل</a:t>
            </a:r>
            <a:endParaRPr lang="en-US" dirty="0"/>
          </a:p>
        </p:txBody>
      </p:sp>
      <p:sp>
        <p:nvSpPr>
          <p:cNvPr id="7" name="Text Placeholder 6">
            <a:extLst>
              <a:ext uri="{FF2B5EF4-FFF2-40B4-BE49-F238E27FC236}">
                <a16:creationId xmlns:a16="http://schemas.microsoft.com/office/drawing/2014/main" id="{55D6E1C1-7916-4F7D-AACA-09F5B0BB8085}"/>
              </a:ext>
            </a:extLst>
          </p:cNvPr>
          <p:cNvSpPr>
            <a:spLocks noGrp="1"/>
          </p:cNvSpPr>
          <p:nvPr>
            <p:ph type="body" idx="1"/>
          </p:nvPr>
        </p:nvSpPr>
        <p:spPr/>
        <p:txBody>
          <a:bodyPr/>
          <a:lstStyle/>
          <a:p>
            <a:r>
              <a:rPr lang="ar-EG" dirty="0"/>
              <a:t>شيري بي أوويب : إبسينجينيس إن إممانوئيل</a:t>
            </a:r>
          </a:p>
        </p:txBody>
      </p:sp>
      <p:sp>
        <p:nvSpPr>
          <p:cNvPr id="8" name="Text Placeholder 7">
            <a:extLst>
              <a:ext uri="{FF2B5EF4-FFF2-40B4-BE49-F238E27FC236}">
                <a16:creationId xmlns:a16="http://schemas.microsoft.com/office/drawing/2014/main" id="{FF7ED3D0-4A69-412E-ACD8-B42BB94D69D0}"/>
              </a:ext>
            </a:extLst>
          </p:cNvPr>
          <p:cNvSpPr>
            <a:spLocks noGrp="1"/>
          </p:cNvSpPr>
          <p:nvPr>
            <p:ph type="body" sz="quarter" idx="3"/>
          </p:nvPr>
        </p:nvSpPr>
        <p:spPr>
          <a:xfrm>
            <a:off x="-1" y="5403946"/>
            <a:ext cx="9144000" cy="682357"/>
          </a:xfrm>
        </p:spPr>
        <p:txBody>
          <a:bodyPr/>
          <a:lstStyle/>
          <a:p>
            <a:r>
              <a:rPr lang="en-US" dirty="0" err="1"/>
              <a:t>Xere</a:t>
            </a:r>
            <a:r>
              <a:rPr lang="en-US" dirty="0"/>
              <a:t> piov3b : `pcvjjen3c `nEmannov3l</a:t>
            </a:r>
          </a:p>
        </p:txBody>
      </p:sp>
    </p:spTree>
    <p:extLst>
      <p:ext uri="{BB962C8B-B14F-4D97-AF65-F5344CB8AC3E}">
        <p14:creationId xmlns:p14="http://schemas.microsoft.com/office/powerpoint/2010/main" val="35913231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21288"/>
            <a:ext cx="9143999" cy="605937"/>
          </a:xfrm>
        </p:spPr>
        <p:txBody>
          <a:bodyPr/>
          <a:lstStyle/>
          <a:p>
            <a:r>
              <a:rPr lang="ar-EG" sz="3200" dirty="0"/>
              <a:t>شيريه بنيوت أڤا أنطونيوس: بي خيبس إنتيه تي ميت موناخوس: </a:t>
            </a:r>
            <a:endParaRPr lang="en-US" sz="3200" dirty="0"/>
          </a:p>
        </p:txBody>
      </p:sp>
      <p:sp>
        <p:nvSpPr>
          <p:cNvPr id="4" name="Text Placeholder 3"/>
          <p:cNvSpPr>
            <a:spLocks noGrp="1"/>
          </p:cNvSpPr>
          <p:nvPr>
            <p:ph type="body" sz="quarter" idx="3"/>
          </p:nvPr>
        </p:nvSpPr>
        <p:spPr>
          <a:xfrm>
            <a:off x="0" y="5085184"/>
            <a:ext cx="9144000" cy="1080120"/>
          </a:xfrm>
        </p:spPr>
        <p:txBody>
          <a:bodyPr/>
          <a:lstStyle/>
          <a:p>
            <a:r>
              <a:rPr lang="it-IT" sz="3200" dirty="0"/>
              <a:t>&lt;ere peniwt abba Antwnioc@ piqybc `nte ]metmona,oc@</a:t>
            </a:r>
            <a:endParaRPr lang="en-US" sz="3200" dirty="0"/>
          </a:p>
        </p:txBody>
      </p:sp>
      <p:sp>
        <p:nvSpPr>
          <p:cNvPr id="2" name="Title 1"/>
          <p:cNvSpPr>
            <a:spLocks noGrp="1"/>
          </p:cNvSpPr>
          <p:nvPr>
            <p:ph type="title"/>
          </p:nvPr>
        </p:nvSpPr>
        <p:spPr/>
        <p:txBody>
          <a:bodyPr/>
          <a:lstStyle/>
          <a:p>
            <a:r>
              <a:rPr lang="ar-EG" dirty="0"/>
              <a:t>السلام لأبينا أنبا انطونيوس، سراج الرهبنة،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1254707083"/>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p:txBody>
          <a:bodyPr>
            <a:normAutofit/>
          </a:bodyPr>
          <a:lstStyle/>
          <a:p>
            <a:r>
              <a:rPr lang="ar-EG" dirty="0"/>
              <a:t> السلام لسادتي الأباء الرسل</a:t>
            </a:r>
            <a:endParaRPr lang="en-US" dirty="0"/>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p:txBody>
          <a:bodyPr/>
          <a:lstStyle/>
          <a:p>
            <a:r>
              <a:rPr lang="ar-EG" dirty="0"/>
              <a:t> شيري ناتشويس إنيوتي :إن أبوسطولوس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p:txBody>
          <a:bodyPr/>
          <a:lstStyle/>
          <a:p>
            <a:r>
              <a:rPr lang="en-US" dirty="0" err="1"/>
              <a:t>Xere</a:t>
            </a:r>
            <a:r>
              <a:rPr lang="en-US" dirty="0"/>
              <a:t> </a:t>
            </a:r>
            <a:r>
              <a:rPr lang="en-US" dirty="0" err="1"/>
              <a:t>nasoic</a:t>
            </a:r>
            <a:r>
              <a:rPr lang="en-US" dirty="0"/>
              <a:t> `nio5 : `</a:t>
            </a:r>
            <a:r>
              <a:rPr lang="en-US" dirty="0" err="1"/>
              <a:t>napoctoloc</a:t>
            </a:r>
            <a:endParaRPr lang="en-US" dirty="0"/>
          </a:p>
        </p:txBody>
      </p:sp>
    </p:spTree>
    <p:extLst>
      <p:ext uri="{BB962C8B-B14F-4D97-AF65-F5344CB8AC3E}">
        <p14:creationId xmlns:p14="http://schemas.microsoft.com/office/powerpoint/2010/main" val="2184574844"/>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446A0C-DC18-485B-A0A6-4EA1A57FD304}"/>
              </a:ext>
            </a:extLst>
          </p:cNvPr>
          <p:cNvSpPr>
            <a:spLocks noGrp="1"/>
          </p:cNvSpPr>
          <p:nvPr>
            <p:ph type="title"/>
          </p:nvPr>
        </p:nvSpPr>
        <p:spPr/>
        <p:txBody>
          <a:bodyPr>
            <a:normAutofit/>
          </a:bodyPr>
          <a:lstStyle/>
          <a:p>
            <a:r>
              <a:rPr lang="ar-EG" dirty="0"/>
              <a:t>السلام لتلاميذ ربنا يسوع المسيح</a:t>
            </a:r>
            <a:endParaRPr lang="en-US" dirty="0"/>
          </a:p>
        </p:txBody>
      </p:sp>
      <p:sp>
        <p:nvSpPr>
          <p:cNvPr id="7" name="Text Placeholder 6">
            <a:extLst>
              <a:ext uri="{FF2B5EF4-FFF2-40B4-BE49-F238E27FC236}">
                <a16:creationId xmlns:a16="http://schemas.microsoft.com/office/drawing/2014/main" id="{A47B80E0-0580-460E-95D4-1BD56591B0D9}"/>
              </a:ext>
            </a:extLst>
          </p:cNvPr>
          <p:cNvSpPr>
            <a:spLocks noGrp="1"/>
          </p:cNvSpPr>
          <p:nvPr>
            <p:ph type="body" idx="1"/>
          </p:nvPr>
        </p:nvSpPr>
        <p:spPr/>
        <p:txBody>
          <a:bodyPr/>
          <a:lstStyle/>
          <a:p>
            <a:r>
              <a:rPr lang="ar-EG" sz="3600" b="1" i="0" kern="1200" dirty="0">
                <a:solidFill>
                  <a:schemeClr val="lt1"/>
                </a:solidFill>
                <a:latin typeface="+mn-lt"/>
                <a:ea typeface="+mn-ea"/>
                <a:cs typeface="+mn-cs"/>
              </a:rPr>
              <a:t>شيري ني ماثيتيس : إنتيه بين تشويس إيسوس بي خريستوس</a:t>
            </a:r>
            <a:endParaRPr lang="ar-EG" sz="5400" b="1" dirty="0"/>
          </a:p>
        </p:txBody>
      </p:sp>
      <p:sp>
        <p:nvSpPr>
          <p:cNvPr id="8" name="Text Placeholder 7">
            <a:extLst>
              <a:ext uri="{FF2B5EF4-FFF2-40B4-BE49-F238E27FC236}">
                <a16:creationId xmlns:a16="http://schemas.microsoft.com/office/drawing/2014/main" id="{18265DF3-CB6F-4884-BBF2-B26BE4BF89BA}"/>
              </a:ext>
            </a:extLst>
          </p:cNvPr>
          <p:cNvSpPr>
            <a:spLocks noGrp="1"/>
          </p:cNvSpPr>
          <p:nvPr>
            <p:ph type="body" sz="quarter" idx="3"/>
          </p:nvPr>
        </p:nvSpPr>
        <p:spPr>
          <a:xfrm>
            <a:off x="0" y="5200746"/>
            <a:ext cx="9144000" cy="682357"/>
          </a:xfrm>
        </p:spPr>
        <p:txBody>
          <a:bodyPr/>
          <a:lstStyle/>
          <a:p>
            <a:r>
              <a:rPr lang="it-IT" sz="2800" dirty="0"/>
              <a:t>Xere nima03t3c : `nte pensoic I=3c P=xc</a:t>
            </a:r>
          </a:p>
        </p:txBody>
      </p:sp>
    </p:spTree>
    <p:extLst>
      <p:ext uri="{BB962C8B-B14F-4D97-AF65-F5344CB8AC3E}">
        <p14:creationId xmlns:p14="http://schemas.microsoft.com/office/powerpoint/2010/main" val="1782412984"/>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p:txBody>
          <a:bodyPr>
            <a:normAutofit/>
          </a:bodyPr>
          <a:lstStyle/>
          <a:p>
            <a:r>
              <a:rPr lang="ar-EG" dirty="0"/>
              <a:t> السلام لإسطفانوس أول الشهداء</a:t>
            </a:r>
            <a:endParaRPr lang="en-US" dirty="0"/>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p:txBody>
          <a:bodyPr/>
          <a:lstStyle/>
          <a:p>
            <a:r>
              <a:rPr lang="ar-EG" dirty="0"/>
              <a:t>شيري استيفانوس : بي شورب إممارتيروس </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p:txBody>
          <a:bodyPr/>
          <a:lstStyle/>
          <a:p>
            <a:r>
              <a:rPr lang="en-US" dirty="0" err="1"/>
              <a:t>xere</a:t>
            </a:r>
            <a:r>
              <a:rPr lang="en-US" dirty="0"/>
              <a:t> `</a:t>
            </a:r>
            <a:r>
              <a:rPr lang="en-US" dirty="0" err="1"/>
              <a:t>ctefanoc</a:t>
            </a:r>
            <a:r>
              <a:rPr lang="en-US" dirty="0"/>
              <a:t> : pi2orp `</a:t>
            </a:r>
            <a:r>
              <a:rPr lang="en-US" dirty="0" err="1"/>
              <a:t>mmartvroc</a:t>
            </a:r>
            <a:endParaRPr lang="en-US" dirty="0"/>
          </a:p>
        </p:txBody>
      </p:sp>
    </p:spTree>
    <p:extLst>
      <p:ext uri="{BB962C8B-B14F-4D97-AF65-F5344CB8AC3E}">
        <p14:creationId xmlns:p14="http://schemas.microsoft.com/office/powerpoint/2010/main" val="1227267525"/>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876DDE-6FAB-4AFF-BF6F-60AC9B58DD26}"/>
              </a:ext>
            </a:extLst>
          </p:cNvPr>
          <p:cNvSpPr>
            <a:spLocks noGrp="1"/>
          </p:cNvSpPr>
          <p:nvPr>
            <p:ph type="title"/>
          </p:nvPr>
        </p:nvSpPr>
        <p:spPr/>
        <p:txBody>
          <a:bodyPr>
            <a:normAutofit/>
          </a:bodyPr>
          <a:lstStyle/>
          <a:p>
            <a:r>
              <a:rPr lang="ar-EG" dirty="0"/>
              <a:t>السلام لرئيس الشمامسة المبارك</a:t>
            </a:r>
            <a:endParaRPr lang="en-US" dirty="0"/>
          </a:p>
        </p:txBody>
      </p:sp>
      <p:sp>
        <p:nvSpPr>
          <p:cNvPr id="7" name="Text Placeholder 6">
            <a:extLst>
              <a:ext uri="{FF2B5EF4-FFF2-40B4-BE49-F238E27FC236}">
                <a16:creationId xmlns:a16="http://schemas.microsoft.com/office/drawing/2014/main" id="{11963375-F459-404E-8D1B-085F736FF63A}"/>
              </a:ext>
            </a:extLst>
          </p:cNvPr>
          <p:cNvSpPr>
            <a:spLocks noGrp="1"/>
          </p:cNvSpPr>
          <p:nvPr>
            <p:ph type="body" idx="1"/>
          </p:nvPr>
        </p:nvSpPr>
        <p:spPr/>
        <p:txBody>
          <a:bodyPr/>
          <a:lstStyle/>
          <a:p>
            <a:r>
              <a:rPr lang="ar-EG" dirty="0"/>
              <a:t>شيري بي أرشي ذياكون : أووه إت إسماروؤوت</a:t>
            </a:r>
          </a:p>
        </p:txBody>
      </p:sp>
      <p:sp>
        <p:nvSpPr>
          <p:cNvPr id="8" name="Text Placeholder 7">
            <a:extLst>
              <a:ext uri="{FF2B5EF4-FFF2-40B4-BE49-F238E27FC236}">
                <a16:creationId xmlns:a16="http://schemas.microsoft.com/office/drawing/2014/main" id="{DF7D2D9B-C19F-440B-A047-CF7A37592DC5}"/>
              </a:ext>
            </a:extLst>
          </p:cNvPr>
          <p:cNvSpPr>
            <a:spLocks noGrp="1"/>
          </p:cNvSpPr>
          <p:nvPr>
            <p:ph type="body" sz="quarter" idx="3"/>
          </p:nvPr>
        </p:nvSpPr>
        <p:spPr/>
        <p:txBody>
          <a:bodyPr/>
          <a:lstStyle/>
          <a:p>
            <a:r>
              <a:rPr lang="en-US" sz="2800" dirty="0" err="1"/>
              <a:t>xere</a:t>
            </a:r>
            <a:r>
              <a:rPr lang="en-US" sz="2800" dirty="0"/>
              <a:t> piarx3diakwn : </a:t>
            </a:r>
            <a:r>
              <a:rPr lang="en-US" sz="2800" dirty="0" err="1"/>
              <a:t>ovoh</a:t>
            </a:r>
            <a:r>
              <a:rPr lang="en-US" sz="2800" dirty="0"/>
              <a:t> </a:t>
            </a:r>
            <a:r>
              <a:rPr lang="en-US" sz="2800" dirty="0" err="1"/>
              <a:t>et`cmarwovt</a:t>
            </a:r>
            <a:endParaRPr lang="en-US" sz="2800" dirty="0"/>
          </a:p>
        </p:txBody>
      </p:sp>
    </p:spTree>
    <p:extLst>
      <p:ext uri="{BB962C8B-B14F-4D97-AF65-F5344CB8AC3E}">
        <p14:creationId xmlns:p14="http://schemas.microsoft.com/office/powerpoint/2010/main" val="2371414660"/>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p:txBody>
          <a:bodyPr>
            <a:normAutofit/>
          </a:bodyPr>
          <a:lstStyle/>
          <a:p>
            <a:r>
              <a:rPr lang="ar-EG" dirty="0"/>
              <a:t>السلام لك أيها الشهيد السلام للإنجيلي</a:t>
            </a:r>
            <a:endParaRPr lang="en-US" dirty="0"/>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600" dirty="0"/>
              <a:t>شيري ناك أو بي مارتيروس : شيري بي إف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a:xfrm>
            <a:off x="-1" y="5380817"/>
            <a:ext cx="9144000" cy="682357"/>
          </a:xfrm>
        </p:spPr>
        <p:txBody>
          <a:bodyPr/>
          <a:lstStyle/>
          <a:p>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pievajjelict3c</a:t>
            </a:r>
          </a:p>
        </p:txBody>
      </p:sp>
    </p:spTree>
    <p:extLst>
      <p:ext uri="{BB962C8B-B14F-4D97-AF65-F5344CB8AC3E}">
        <p14:creationId xmlns:p14="http://schemas.microsoft.com/office/powerpoint/2010/main" val="2226727509"/>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a:xfrm>
            <a:off x="0" y="4326935"/>
            <a:ext cx="9144000" cy="782371"/>
          </a:xfrm>
        </p:spPr>
        <p:txBody>
          <a:bodyPr>
            <a:normAutofit/>
          </a:bodyPr>
          <a:lstStyle/>
          <a:p>
            <a:r>
              <a:rPr lang="ar-EG" dirty="0"/>
              <a:t>السلام للرسول أنبا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p:txBody>
          <a:bodyPr/>
          <a:lstStyle/>
          <a:p>
            <a:r>
              <a:rPr lang="ar-EG" sz="4000" b="1" i="0" kern="1200" dirty="0">
                <a:solidFill>
                  <a:schemeClr val="lt1"/>
                </a:solidFill>
                <a:latin typeface="+mn-lt"/>
                <a:ea typeface="+mn-ea"/>
                <a:cs typeface="+mn-cs"/>
              </a:rPr>
              <a:t>شيري بي أبوسطولوس : أفا ماركوس بي ثيئوريموس</a:t>
            </a:r>
            <a:endParaRPr lang="ar-EG" sz="8000" b="1" dirty="0">
              <a:solidFill>
                <a:schemeClr val="bg1"/>
              </a:solidFill>
            </a:endParaRPr>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a:xfrm>
            <a:off x="0" y="5340177"/>
            <a:ext cx="9144000" cy="682357"/>
          </a:xfrm>
        </p:spPr>
        <p:txBody>
          <a:bodyPr/>
          <a:lstStyle/>
          <a:p>
            <a:r>
              <a:rPr lang="en-US" sz="2800" dirty="0" err="1"/>
              <a:t>xere</a:t>
            </a:r>
            <a:r>
              <a:rPr lang="en-US" sz="2800" dirty="0"/>
              <a:t> </a:t>
            </a:r>
            <a:r>
              <a:rPr lang="en-US" sz="2800" dirty="0" err="1"/>
              <a:t>piapoctoloc</a:t>
            </a:r>
            <a:r>
              <a:rPr lang="en-US" sz="2800" dirty="0"/>
              <a:t> : abba </a:t>
            </a:r>
            <a:r>
              <a:rPr lang="en-US" sz="2800" dirty="0" err="1"/>
              <a:t>Markoc</a:t>
            </a:r>
            <a:r>
              <a:rPr lang="en-US" sz="2800" dirty="0"/>
              <a:t> pi0ewrimoc</a:t>
            </a:r>
          </a:p>
        </p:txBody>
      </p:sp>
    </p:spTree>
    <p:extLst>
      <p:ext uri="{BB962C8B-B14F-4D97-AF65-F5344CB8AC3E}">
        <p14:creationId xmlns:p14="http://schemas.microsoft.com/office/powerpoint/2010/main" val="4034423797"/>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lstStyle/>
          <a:p>
            <a:r>
              <a:rPr lang="ar-EG" dirty="0"/>
              <a:t>السلام لك أيها الشهيد السلام للشجاع البطل</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a:xfrm>
            <a:off x="0" y="5424266"/>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Tree>
    <p:extLst>
      <p:ext uri="{BB962C8B-B14F-4D97-AF65-F5344CB8AC3E}">
        <p14:creationId xmlns:p14="http://schemas.microsoft.com/office/powerpoint/2010/main" val="760830322"/>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E56C4D-1421-4446-B5A9-5B5BE6F6A52A}"/>
              </a:ext>
            </a:extLst>
          </p:cNvPr>
          <p:cNvSpPr>
            <a:spLocks noGrp="1"/>
          </p:cNvSpPr>
          <p:nvPr>
            <p:ph type="title"/>
          </p:nvPr>
        </p:nvSpPr>
        <p:spPr/>
        <p:txBody>
          <a:bodyPr>
            <a:normAutofit/>
          </a:bodyPr>
          <a:lstStyle/>
          <a:p>
            <a:r>
              <a:rPr lang="ar-EG" dirty="0"/>
              <a:t>السلام للابس الجهاد سيدي الملك جورجيوس</a:t>
            </a:r>
            <a:endParaRPr lang="en-US" dirty="0"/>
          </a:p>
        </p:txBody>
      </p:sp>
      <p:sp>
        <p:nvSpPr>
          <p:cNvPr id="7" name="Text Placeholder 6">
            <a:extLst>
              <a:ext uri="{FF2B5EF4-FFF2-40B4-BE49-F238E27FC236}">
                <a16:creationId xmlns:a16="http://schemas.microsoft.com/office/drawing/2014/main" id="{F4DFF9A2-910A-45AA-83D1-72312A6D846D}"/>
              </a:ext>
            </a:extLst>
          </p:cNvPr>
          <p:cNvSpPr>
            <a:spLocks noGrp="1"/>
          </p:cNvSpPr>
          <p:nvPr>
            <p:ph type="body" idx="1"/>
          </p:nvPr>
        </p:nvSpPr>
        <p:spPr/>
        <p:txBody>
          <a:bodyPr/>
          <a:lstStyle/>
          <a:p>
            <a:r>
              <a:rPr lang="ar-EG" sz="3600" dirty="0"/>
              <a:t>شيري بي أثلوفوروس :باتشويس إب أوورو جيؤرجيوس</a:t>
            </a:r>
          </a:p>
        </p:txBody>
      </p:sp>
      <p:sp>
        <p:nvSpPr>
          <p:cNvPr id="8" name="Text Placeholder 7">
            <a:extLst>
              <a:ext uri="{FF2B5EF4-FFF2-40B4-BE49-F238E27FC236}">
                <a16:creationId xmlns:a16="http://schemas.microsoft.com/office/drawing/2014/main" id="{B7904557-F896-47DF-BC6B-9A75A77A15FE}"/>
              </a:ext>
            </a:extLst>
          </p:cNvPr>
          <p:cNvSpPr>
            <a:spLocks noGrp="1"/>
          </p:cNvSpPr>
          <p:nvPr>
            <p:ph type="body" sz="quarter" idx="3"/>
          </p:nvPr>
        </p:nvSpPr>
        <p:spPr/>
        <p:txBody>
          <a:bodyPr/>
          <a:lstStyle/>
          <a:p>
            <a:r>
              <a:rPr lang="en-US" sz="2800" dirty="0" err="1"/>
              <a:t>xere</a:t>
            </a:r>
            <a:r>
              <a:rPr lang="en-US" sz="2800" dirty="0"/>
              <a:t> pia0loforoc: </a:t>
            </a:r>
            <a:r>
              <a:rPr lang="en-US" sz="2800" dirty="0" err="1"/>
              <a:t>pasoic</a:t>
            </a:r>
            <a:r>
              <a:rPr lang="en-US" sz="2800" dirty="0"/>
              <a:t> `</a:t>
            </a:r>
            <a:r>
              <a:rPr lang="en-US" sz="2800" dirty="0" err="1"/>
              <a:t>povro</a:t>
            </a:r>
            <a:r>
              <a:rPr lang="en-US" sz="2800" dirty="0"/>
              <a:t> </a:t>
            </a:r>
            <a:r>
              <a:rPr lang="en-US" sz="2800" dirty="0" err="1"/>
              <a:t>Jewrjioc</a:t>
            </a:r>
            <a:endParaRPr lang="en-US" sz="2800" dirty="0"/>
          </a:p>
        </p:txBody>
      </p:sp>
    </p:spTree>
    <p:extLst>
      <p:ext uri="{BB962C8B-B14F-4D97-AF65-F5344CB8AC3E}">
        <p14:creationId xmlns:p14="http://schemas.microsoft.com/office/powerpoint/2010/main" val="2469285860"/>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E5EA5-8602-40F2-A745-F7DA058894BD}"/>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6BE5B18C-2CD0-43B6-90BD-40BDCE085534}"/>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7395F8F9-A2DE-42B2-8ADD-DB737DEF4791}"/>
              </a:ext>
            </a:extLst>
          </p:cNvPr>
          <p:cNvSpPr>
            <a:spLocks noGrp="1"/>
          </p:cNvSpPr>
          <p:nvPr>
            <p:ph type="body" sz="quarter" idx="3"/>
          </p:nvPr>
        </p:nvSpPr>
        <p:spPr>
          <a:xfrm>
            <a:off x="-1" y="5383626"/>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Tree>
    <p:extLst>
      <p:ext uri="{BB962C8B-B14F-4D97-AF65-F5344CB8AC3E}">
        <p14:creationId xmlns:p14="http://schemas.microsoft.com/office/powerpoint/2010/main" val="2134202907"/>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2800" dirty="0" err="1"/>
              <a:t>xere</a:t>
            </a:r>
            <a:r>
              <a:rPr lang="en-US" sz="2800" dirty="0"/>
              <a:t> pia0loforoc :abba M3na `</a:t>
            </a:r>
            <a:r>
              <a:rPr lang="en-US" sz="2800" dirty="0" err="1"/>
              <a:t>nte</a:t>
            </a:r>
            <a:r>
              <a:rPr lang="en-US" sz="2800" dirty="0"/>
              <a:t> </a:t>
            </a:r>
            <a:r>
              <a:rPr lang="en-US" sz="2800" dirty="0" err="1"/>
              <a:t>nifaiat</a:t>
            </a:r>
            <a:endParaRPr lang="en-US" sz="2800" dirty="0"/>
          </a:p>
        </p:txBody>
      </p:sp>
    </p:spTree>
    <p:extLst>
      <p:ext uri="{BB962C8B-B14F-4D97-AF65-F5344CB8AC3E}">
        <p14:creationId xmlns:p14="http://schemas.microsoft.com/office/powerpoint/2010/main" val="26403942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93296"/>
            <a:ext cx="9143999" cy="605937"/>
          </a:xfrm>
        </p:spPr>
        <p:txBody>
          <a:bodyPr/>
          <a:lstStyle/>
          <a:p>
            <a:r>
              <a:rPr lang="ar-EG" sz="3400" dirty="0"/>
              <a:t>شيريه بينيوت أفا باڤلى: بي مينريت إنتيه بخريستوس. </a:t>
            </a:r>
          </a:p>
        </p:txBody>
      </p:sp>
      <p:sp>
        <p:nvSpPr>
          <p:cNvPr id="4" name="Text Placeholder 3"/>
          <p:cNvSpPr>
            <a:spLocks noGrp="1"/>
          </p:cNvSpPr>
          <p:nvPr>
            <p:ph type="body" sz="quarter" idx="3"/>
          </p:nvPr>
        </p:nvSpPr>
        <p:spPr>
          <a:xfrm>
            <a:off x="0" y="5229200"/>
            <a:ext cx="9144000" cy="682357"/>
          </a:xfrm>
        </p:spPr>
        <p:txBody>
          <a:bodyPr/>
          <a:lstStyle/>
          <a:p>
            <a:r>
              <a:rPr lang="it-IT" sz="3600" dirty="0"/>
              <a:t>,ere peniwt abba Paule@ pimenrit `nte P=,=c.</a:t>
            </a:r>
          </a:p>
        </p:txBody>
      </p:sp>
      <p:sp>
        <p:nvSpPr>
          <p:cNvPr id="2" name="Title 1"/>
          <p:cNvSpPr>
            <a:spLocks noGrp="1"/>
          </p:cNvSpPr>
          <p:nvPr>
            <p:ph type="title"/>
          </p:nvPr>
        </p:nvSpPr>
        <p:spPr/>
        <p:txBody>
          <a:bodyPr/>
          <a:lstStyle/>
          <a:p>
            <a:pPr rtl="0"/>
            <a:r>
              <a:rPr lang="ar-EG" dirty="0"/>
              <a:t>السلام لأبينا أنبا بولا، حبيب المسيح.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
        <p:nvSpPr>
          <p:cNvPr id="8" name="Title 1">
            <a:hlinkClick r:id="rId3" action="ppaction://hlinksldjump"/>
          </p:cNvPr>
          <p:cNvSpPr txBox="1">
            <a:spLocks/>
          </p:cNvSpPr>
          <p:nvPr/>
        </p:nvSpPr>
        <p:spPr bwMode="auto">
          <a:xfrm>
            <a:off x="0"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cs typeface="Al-Mujahed Al-Anbobi" pitchFamily="2" charset="-78"/>
              </a:rPr>
              <a:t>الاسقف</a:t>
            </a:r>
            <a:endParaRPr kumimoji="0" lang="en-US" sz="24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129283507"/>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958F09-8AA4-43E2-B100-5E618E6D04AA}"/>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3FDD905A-2A4B-4C13-99D4-1ACFDCD1E783}"/>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52CD283-3069-49E3-BB88-78DD57F2C38B}"/>
              </a:ext>
            </a:extLst>
          </p:cNvPr>
          <p:cNvSpPr>
            <a:spLocks noGrp="1"/>
          </p:cNvSpPr>
          <p:nvPr>
            <p:ph type="body" sz="quarter" idx="3"/>
          </p:nvPr>
        </p:nvSpPr>
        <p:spPr>
          <a:xfrm>
            <a:off x="-1" y="5435871"/>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Tree>
    <p:extLst>
      <p:ext uri="{BB962C8B-B14F-4D97-AF65-F5344CB8AC3E}">
        <p14:creationId xmlns:p14="http://schemas.microsoft.com/office/powerpoint/2010/main" val="3643445950"/>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en-US" sz="2800" dirty="0" err="1"/>
              <a:t>xere</a:t>
            </a:r>
            <a:r>
              <a:rPr lang="en-US" sz="2800" dirty="0"/>
              <a:t> pia0loforoc : filopat3r </a:t>
            </a:r>
            <a:r>
              <a:rPr lang="en-US" sz="2800" dirty="0" err="1"/>
              <a:t>Merkovrioc</a:t>
            </a:r>
            <a:endParaRPr lang="en-US" sz="2800" dirty="0"/>
          </a:p>
        </p:txBody>
      </p:sp>
    </p:spTree>
    <p:extLst>
      <p:ext uri="{BB962C8B-B14F-4D97-AF65-F5344CB8AC3E}">
        <p14:creationId xmlns:p14="http://schemas.microsoft.com/office/powerpoint/2010/main" val="1708131679"/>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p:txBody>
          <a:bodyPr/>
          <a:lstStyle/>
          <a:p>
            <a:r>
              <a:rPr lang="es-ES" dirty="0"/>
              <a:t>|</a:t>
            </a:r>
            <a:r>
              <a:rPr lang="es-ES" dirty="0" err="1"/>
              <a:t>iten</a:t>
            </a:r>
            <a:r>
              <a:rPr lang="es-ES" dirty="0"/>
              <a:t> </a:t>
            </a:r>
            <a:r>
              <a:rPr lang="es-ES" dirty="0" err="1"/>
              <a:t>ni`precbi`a</a:t>
            </a:r>
            <a:r>
              <a:rPr lang="es-ES" dirty="0"/>
              <a:t> `</a:t>
            </a:r>
            <a:r>
              <a:rPr lang="es-ES" dirty="0" err="1"/>
              <a:t>nte</a:t>
            </a:r>
            <a:r>
              <a:rPr lang="es-ES" dirty="0"/>
              <a:t> ;</a:t>
            </a:r>
            <a:r>
              <a:rPr lang="es-ES" dirty="0" err="1"/>
              <a:t>qe`otokoc</a:t>
            </a:r>
            <a:r>
              <a:rPr lang="es-ES" dirty="0"/>
              <a:t> e/q/u/ </a:t>
            </a:r>
            <a:r>
              <a:rPr lang="es-ES" dirty="0" err="1"/>
              <a:t>Mari`a</a:t>
            </a:r>
            <a:endParaRPr lang="es-ES" dirty="0"/>
          </a:p>
        </p:txBody>
      </p:sp>
    </p:spTree>
    <p:extLst>
      <p:ext uri="{BB962C8B-B14F-4D97-AF65-F5344CB8AC3E}">
        <p14:creationId xmlns:p14="http://schemas.microsoft.com/office/powerpoint/2010/main" val="1661496780"/>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P_  `</a:t>
            </a:r>
            <a:r>
              <a:rPr lang="en-US" sz="4000" dirty="0" err="1"/>
              <a:t>ari</a:t>
            </a:r>
            <a:r>
              <a:rPr lang="en-US" sz="4000" dirty="0"/>
              <a:t>`\mot nan&gt; `</a:t>
            </a:r>
            <a:r>
              <a:rPr lang="en-US" sz="4000" dirty="0" err="1"/>
              <a:t>mpixw</a:t>
            </a:r>
            <a:r>
              <a:rPr lang="en-US" sz="4000" dirty="0"/>
              <a:t> `</a:t>
            </a:r>
            <a:r>
              <a:rPr lang="en-US" sz="4000" dirty="0" err="1"/>
              <a:t>ebol</a:t>
            </a:r>
            <a:r>
              <a:rPr lang="en-US" sz="4000" dirty="0"/>
              <a:t> `</a:t>
            </a:r>
            <a:r>
              <a:rPr lang="en-US" sz="4000" dirty="0" err="1"/>
              <a:t>nte</a:t>
            </a:r>
            <a:r>
              <a:rPr lang="en-US" sz="4000" dirty="0"/>
              <a:t> </a:t>
            </a:r>
            <a:r>
              <a:rPr lang="en-US" sz="4000" dirty="0" err="1"/>
              <a:t>nennobi</a:t>
            </a:r>
            <a:endParaRPr lang="en-US" sz="4000" dirty="0"/>
          </a:p>
        </p:txBody>
      </p:sp>
    </p:spTree>
    <p:extLst>
      <p:ext uri="{BB962C8B-B14F-4D97-AF65-F5344CB8AC3E}">
        <p14:creationId xmlns:p14="http://schemas.microsoft.com/office/powerpoint/2010/main" val="1798475514"/>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1" y="5424266"/>
            <a:ext cx="9144000" cy="682357"/>
          </a:xfrm>
        </p:spPr>
        <p:txBody>
          <a:bodyPr/>
          <a:lstStyle/>
          <a:p>
            <a:r>
              <a:rPr lang="pt-BR" sz="2800" dirty="0"/>
              <a:t>E0renhwc `erok : nem pekiwt `naja0oc : nem pipnevma e0ovab</a:t>
            </a:r>
          </a:p>
        </p:txBody>
      </p:sp>
    </p:spTree>
    <p:extLst>
      <p:ext uri="{BB962C8B-B14F-4D97-AF65-F5344CB8AC3E}">
        <p14:creationId xmlns:p14="http://schemas.microsoft.com/office/powerpoint/2010/main" val="1904748589"/>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p:txBody>
          <a:bodyPr>
            <a:normAutofit/>
          </a:bodyPr>
          <a:lstStyle/>
          <a:p>
            <a:r>
              <a:rPr lang="ar-EG" dirty="0"/>
              <a:t>لأنك أتيت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p:txBody>
          <a:bodyPr/>
          <a:lstStyle/>
          <a:p>
            <a:r>
              <a:rPr lang="en-US" dirty="0" err="1"/>
              <a:t>ge</a:t>
            </a:r>
            <a:r>
              <a:rPr lang="en-US" dirty="0"/>
              <a:t> </a:t>
            </a:r>
            <a:r>
              <a:rPr lang="en-US" dirty="0" err="1"/>
              <a:t>ak`i</a:t>
            </a:r>
            <a:r>
              <a:rPr lang="en-US" dirty="0"/>
              <a:t> akcw5 `</a:t>
            </a:r>
            <a:r>
              <a:rPr lang="en-US" dirty="0" err="1"/>
              <a:t>mmon</a:t>
            </a:r>
            <a:r>
              <a:rPr lang="en-US" dirty="0"/>
              <a:t> </a:t>
            </a:r>
            <a:r>
              <a:rPr lang="en-US" dirty="0" err="1"/>
              <a:t>nai</a:t>
            </a:r>
            <a:r>
              <a:rPr lang="en-US" dirty="0"/>
              <a:t> nan</a:t>
            </a:r>
          </a:p>
        </p:txBody>
      </p:sp>
    </p:spTree>
    <p:extLst>
      <p:ext uri="{BB962C8B-B14F-4D97-AF65-F5344CB8AC3E}">
        <p14:creationId xmlns:p14="http://schemas.microsoft.com/office/powerpoint/2010/main" val="3466857602"/>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ارحمني يا الله كعظيم رحمتك، ومثل كثرة رأفتك تمحو إثمي. اغسلني كثيرا من إثمي ومن خطيتي طهرني</a:t>
                      </a:r>
                      <a:endParaRPr lang="ar-EG" sz="9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36309712"/>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لأني أنا عارف بإثمي وخطيتي أمامي في كل حين. لك وحدك أخطأت، والشر قدامك صنعت</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7974368"/>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تتبرر في أقوالك. وتغلب إذا حوكمتُ. لأني هاأنذا بالإثم حبل بي، وبالخطايا ولدتني أمي</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28319237"/>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لأنك هكذا قد أحببت الحق، إذ أوضحت لي غوامض حكمتك ومستوراتها</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5137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a:t>
            </a:r>
            <a:endParaRPr lang="en-US" sz="4800" dirty="0"/>
          </a:p>
        </p:txBody>
      </p:sp>
      <p:sp>
        <p:nvSpPr>
          <p:cNvPr id="6" name="Text Placeholder 5"/>
          <p:cNvSpPr>
            <a:spLocks noGrp="1"/>
          </p:cNvSpPr>
          <p:nvPr>
            <p:ph type="body" idx="1"/>
          </p:nvPr>
        </p:nvSpPr>
        <p:spPr/>
        <p:txBody>
          <a:bodyPr/>
          <a:lstStyle/>
          <a:p>
            <a:r>
              <a:rPr lang="ar-EG" sz="4800" dirty="0"/>
              <a:t>إشليل</a:t>
            </a:r>
          </a:p>
        </p:txBody>
      </p:sp>
      <p:sp>
        <p:nvSpPr>
          <p:cNvPr id="7" name="Text Placeholder 6"/>
          <p:cNvSpPr>
            <a:spLocks noGrp="1"/>
          </p:cNvSpPr>
          <p:nvPr>
            <p:ph type="body" sz="quarter" idx="3"/>
          </p:nvPr>
        </p:nvSpPr>
        <p:spPr/>
        <p:txBody>
          <a:bodyPr/>
          <a:lstStyle/>
          <a:p>
            <a:r>
              <a:rPr lang="en-US" sz="4400" dirty="0"/>
              <a:t>}</a:t>
            </a:r>
            <a:r>
              <a:rPr lang="en-US" sz="4400" dirty="0" err="1"/>
              <a:t>lhl</a:t>
            </a:r>
            <a:endParaRPr lang="en-US" sz="4400" dirty="0"/>
          </a:p>
        </p:txBody>
      </p:sp>
    </p:spTree>
    <p:extLst>
      <p:ext uri="{BB962C8B-B14F-4D97-AF65-F5344CB8AC3E}">
        <p14:creationId xmlns:p14="http://schemas.microsoft.com/office/powerpoint/2010/main" val="8810388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783920"/>
            <a:ext cx="9143999" cy="885440"/>
          </a:xfrm>
        </p:spPr>
        <p:txBody>
          <a:bodyPr/>
          <a:lstStyle/>
          <a:p>
            <a:r>
              <a:rPr lang="ar-EG" sz="3000" dirty="0"/>
              <a:t>تين تي هو ايروك أو إيوس ثيئوس: اثريك أريه ابؤنخ ام بين</a:t>
            </a:r>
            <a:r>
              <a:rPr lang="en-US" sz="3000" dirty="0"/>
              <a:t> </a:t>
            </a:r>
            <a:r>
              <a:rPr lang="ar-EG" sz="3000" dirty="0"/>
              <a:t>باطريارشيس</a:t>
            </a:r>
            <a:endParaRPr lang="en-US" sz="3000" dirty="0"/>
          </a:p>
        </p:txBody>
      </p:sp>
      <p:sp>
        <p:nvSpPr>
          <p:cNvPr id="4" name="Text Placeholder 3"/>
          <p:cNvSpPr>
            <a:spLocks noGrp="1"/>
          </p:cNvSpPr>
          <p:nvPr>
            <p:ph type="body" sz="quarter" idx="3"/>
          </p:nvPr>
        </p:nvSpPr>
        <p:spPr>
          <a:xfrm>
            <a:off x="0" y="5158147"/>
            <a:ext cx="9144000" cy="986768"/>
          </a:xfrm>
        </p:spPr>
        <p:txBody>
          <a:bodyPr/>
          <a:lstStyle/>
          <a:p>
            <a:r>
              <a:rPr lang="en-US" sz="3600" dirty="0">
                <a:effectLst/>
              </a:rPr>
              <a:t>Ten]ho `</a:t>
            </a:r>
            <a:r>
              <a:rPr lang="en-US" sz="3600" dirty="0" err="1">
                <a:effectLst/>
              </a:rPr>
              <a:t>erok</a:t>
            </a:r>
            <a:r>
              <a:rPr lang="en-US" sz="3600" dirty="0">
                <a:effectLst/>
              </a:rPr>
              <a:t> `w </a:t>
            </a:r>
            <a:r>
              <a:rPr lang="en-US" sz="3600" dirty="0" err="1">
                <a:effectLst/>
              </a:rPr>
              <a:t>Uioc</a:t>
            </a:r>
            <a:r>
              <a:rPr lang="en-US" sz="3600" dirty="0">
                <a:effectLst/>
              </a:rPr>
              <a:t> :</a:t>
            </a:r>
            <a:r>
              <a:rPr lang="en-US" sz="3600" dirty="0" err="1">
                <a:effectLst/>
              </a:rPr>
              <a:t>eoc</a:t>
            </a:r>
            <a:r>
              <a:rPr lang="en-US" sz="3600" dirty="0">
                <a:effectLst/>
              </a:rPr>
              <a:t>@ e`;</a:t>
            </a:r>
            <a:r>
              <a:rPr lang="en-US" sz="3600" dirty="0" err="1">
                <a:effectLst/>
              </a:rPr>
              <a:t>rek`areh</a:t>
            </a:r>
            <a:r>
              <a:rPr lang="en-US" sz="3600" dirty="0">
                <a:effectLst/>
              </a:rPr>
              <a:t> `</a:t>
            </a:r>
            <a:r>
              <a:rPr lang="en-US" sz="3600" dirty="0" err="1">
                <a:effectLst/>
              </a:rPr>
              <a:t>e`pwnq</a:t>
            </a:r>
            <a:r>
              <a:rPr lang="en-US" sz="3600" dirty="0">
                <a:effectLst/>
              </a:rPr>
              <a:t> `</a:t>
            </a:r>
            <a:r>
              <a:rPr lang="en-US" sz="3600" dirty="0" err="1">
                <a:effectLst/>
              </a:rPr>
              <a:t>mpenpatriar,yc</a:t>
            </a:r>
            <a:endParaRPr lang="en-US" sz="3600" dirty="0">
              <a:effectLst/>
            </a:endParaRPr>
          </a:p>
        </p:txBody>
      </p:sp>
      <p:sp>
        <p:nvSpPr>
          <p:cNvPr id="2" name="Title 1"/>
          <p:cNvSpPr>
            <a:spLocks noGrp="1"/>
          </p:cNvSpPr>
          <p:nvPr>
            <p:ph type="title"/>
          </p:nvPr>
        </p:nvSpPr>
        <p:spPr/>
        <p:txBody>
          <a:bodyPr/>
          <a:lstStyle/>
          <a:p>
            <a:r>
              <a:rPr lang="ar-EG" dirty="0"/>
              <a:t>نسألك يا أبن الله، أن تحفظ حياة بطريركنا، </a:t>
            </a:r>
            <a:endParaRPr lang="en-US" dirty="0"/>
          </a:p>
        </p:txBody>
      </p:sp>
      <p:sp>
        <p:nvSpPr>
          <p:cNvPr id="6"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155743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تنضح على بزوفاك فأطهر، تغسلني فأبيض أكثر من الثلج. تسمعني سرورا وفرحا، فتبتهج عظامي المنسحقة</a:t>
                      </a:r>
                      <a:endParaRPr lang="ar-EG" sz="8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68073616"/>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اصرف وجهك عن خطاياي، وامح كل آثامي. قلبا نقيا اخلق في يا الله، وروحا مستقيما جدده في أحشائي</a:t>
                      </a:r>
                      <a:endParaRPr lang="ar-EG" sz="9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2197027"/>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لا تطرحني من قدام وجهك وروحك القدوس لا تنزعه منى. امنحني بهجة خلاصك</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9101945"/>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 وبروح رئاسي عضدني فأعلم الأثمة طرقك والمنافقون إليك يرجعون</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01036490"/>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نجني من الدماء يا الله إله خلاصي، فيبتهج لساني بعدلك</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6286174"/>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يا رب افتح شفتي، فيخبر فمي بتسبيحك. لأنك لو آثرت الذبيحة لكنت الآن أعطي</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98058423"/>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 ولكنك لا تسر بالمحرقات، فالذبيحة لله روح منسحق. القلب المنكسر والمتواضع لا يرذله الله</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40106"/>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أنعم يا رب بمسرتك على صهيون، ولتبن أسوار أورشليم</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9306834"/>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حينئذ تسر بذبائح البر قربانا ومحرقات ويقربون على مذابحك العجول. هلليلويا</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11680058"/>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5536" y="4941110"/>
            <a:ext cx="8424738" cy="1311128"/>
          </a:xfrm>
          <a:prstGeom prst="rect">
            <a:avLst/>
          </a:prstGeom>
        </p:spPr>
        <p:txBody>
          <a:bodyPr wrap="square">
            <a:spAutoFit/>
          </a:bodyPr>
          <a:lstStyle/>
          <a:p>
            <a:pPr algn="ctr" fontAlgn="auto">
              <a:spcBef>
                <a:spcPts val="0"/>
              </a:spcBef>
              <a:spcAft>
                <a:spcPts val="0"/>
              </a:spcAft>
              <a:defRPr/>
            </a:pPr>
            <a:r>
              <a:rPr lang="ar-EG" dirty="0">
                <a:solidFill>
                  <a:srgbClr val="FFC000"/>
                </a:solidFill>
              </a:rPr>
              <a:t>من سفر تثنية لموسى النبى بركته المقدسة تكون معنا أمين</a:t>
            </a:r>
            <a:endParaRPr lang="ar-EG" sz="11500"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096469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877272"/>
            <a:ext cx="9143999" cy="864096"/>
          </a:xfrm>
        </p:spPr>
        <p:txBody>
          <a:bodyPr/>
          <a:lstStyle/>
          <a:p>
            <a:r>
              <a:rPr lang="ar-EG" sz="3000" dirty="0"/>
              <a:t>بابا افا تواضروس  بي ارشي ايرفس: ماطاجروف هيجين بيف اثرونوس</a:t>
            </a:r>
            <a:endParaRPr lang="en-US" sz="3000" dirty="0"/>
          </a:p>
        </p:txBody>
      </p:sp>
      <p:sp>
        <p:nvSpPr>
          <p:cNvPr id="4" name="Text Placeholder 3"/>
          <p:cNvSpPr>
            <a:spLocks noGrp="1"/>
          </p:cNvSpPr>
          <p:nvPr>
            <p:ph type="body" sz="quarter" idx="3"/>
          </p:nvPr>
        </p:nvSpPr>
        <p:spPr>
          <a:xfrm>
            <a:off x="-11270" y="5147475"/>
            <a:ext cx="9144000" cy="1089837"/>
          </a:xfrm>
        </p:spPr>
        <p:txBody>
          <a:bodyPr/>
          <a:lstStyle/>
          <a:p>
            <a:r>
              <a:rPr lang="en-US" sz="3600" dirty="0">
                <a:effectLst/>
              </a:rPr>
              <a:t>papa </a:t>
            </a:r>
            <a:r>
              <a:rPr lang="en-US" sz="3600" dirty="0" err="1">
                <a:effectLst/>
              </a:rPr>
              <a:t>abba</a:t>
            </a:r>
            <a:r>
              <a:rPr lang="en-US" sz="3600" dirty="0">
                <a:effectLst/>
              </a:rPr>
              <a:t> </a:t>
            </a:r>
            <a:r>
              <a:rPr lang="en-US" sz="3600" dirty="0" err="1">
                <a:effectLst/>
              </a:rPr>
              <a:t>tawadroc</a:t>
            </a:r>
            <a:r>
              <a:rPr lang="en-US" sz="3600" dirty="0">
                <a:effectLst/>
              </a:rPr>
              <a:t> </a:t>
            </a:r>
            <a:r>
              <a:rPr lang="en-US" sz="3600" dirty="0" err="1">
                <a:effectLst/>
              </a:rPr>
              <a:t>pi`ar,y</a:t>
            </a:r>
            <a:r>
              <a:rPr lang="en-US" sz="3600" dirty="0">
                <a:effectLst/>
              </a:rPr>
              <a:t> `</a:t>
            </a:r>
            <a:r>
              <a:rPr lang="en-US" sz="3600" dirty="0" err="1">
                <a:effectLst/>
              </a:rPr>
              <a:t>ereuc</a:t>
            </a:r>
            <a:r>
              <a:rPr lang="en-US" sz="3600" dirty="0">
                <a:effectLst/>
              </a:rPr>
              <a:t>@ </a:t>
            </a:r>
            <a:r>
              <a:rPr lang="en-US" sz="3600" dirty="0" err="1">
                <a:effectLst/>
              </a:rPr>
              <a:t>matajrof</a:t>
            </a:r>
            <a:r>
              <a:rPr lang="en-US" sz="3600" dirty="0">
                <a:effectLst/>
              </a:rPr>
              <a:t> </a:t>
            </a:r>
            <a:r>
              <a:rPr lang="en-US" sz="3600" dirty="0" err="1">
                <a:effectLst/>
              </a:rPr>
              <a:t>hijen</a:t>
            </a:r>
            <a:r>
              <a:rPr lang="en-US" sz="3600" dirty="0">
                <a:effectLst/>
              </a:rPr>
              <a:t> </a:t>
            </a:r>
            <a:r>
              <a:rPr lang="en-US" sz="3600" dirty="0" err="1">
                <a:effectLst/>
              </a:rPr>
              <a:t>pef</a:t>
            </a:r>
            <a:r>
              <a:rPr lang="en-US" sz="3600" dirty="0">
                <a:effectLst/>
              </a:rPr>
              <a:t>`;</a:t>
            </a:r>
            <a:r>
              <a:rPr lang="en-US" sz="3600" dirty="0" err="1">
                <a:effectLst/>
              </a:rPr>
              <a:t>ronoc</a:t>
            </a:r>
            <a:endParaRPr lang="en-US" sz="3600" dirty="0">
              <a:effectLst/>
            </a:endParaRPr>
          </a:p>
        </p:txBody>
      </p:sp>
      <p:sp>
        <p:nvSpPr>
          <p:cNvPr id="2" name="Title 1"/>
          <p:cNvSpPr>
            <a:spLocks noGrp="1"/>
          </p:cNvSpPr>
          <p:nvPr>
            <p:ph type="title"/>
          </p:nvPr>
        </p:nvSpPr>
        <p:spPr/>
        <p:txBody>
          <a:bodyPr/>
          <a:lstStyle/>
          <a:p>
            <a:r>
              <a:rPr lang="ar-EG" dirty="0"/>
              <a:t>البابا أنبا تواضروس رئيس الكهنة، ثبته علي كرسيه.</a:t>
            </a:r>
            <a:endParaRPr lang="en-US" dirty="0"/>
          </a:p>
        </p:txBody>
      </p:sp>
      <p:sp>
        <p:nvSpPr>
          <p:cNvPr id="5"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535220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1: احفظ شهرَ أبيبَ و اعمل فصحاً للرب إلهك لأنهُ فى شهر أبيب أخرجك إلهك من مصر ليلاً. </a:t>
            </a:r>
            <a:r>
              <a:rPr lang="en-US" dirty="0">
                <a:cs typeface="Times New Roman" panose="02020603050405020304" pitchFamily="18" charset="0"/>
              </a:rPr>
              <a:t/>
            </a:r>
            <a:br>
              <a:rPr lang="en-US" dirty="0">
                <a:cs typeface="Times New Roman" panose="02020603050405020304" pitchFamily="18" charset="0"/>
              </a:rPr>
            </a:br>
            <a:endParaRPr lang="en-US" dirty="0"/>
          </a:p>
        </p:txBody>
      </p:sp>
    </p:spTree>
    <p:extLst>
      <p:ext uri="{BB962C8B-B14F-4D97-AF65-F5344CB8AC3E}">
        <p14:creationId xmlns:p14="http://schemas.microsoft.com/office/powerpoint/2010/main" val="3087615645"/>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2: فتذبحُ الفصح للرب إلهك غنماً وبقراً فى المكان الذى يختارهُ الرب ليُحِل اسمهُ فِيهِ.</a:t>
            </a:r>
            <a:r>
              <a:rPr lang="en-US" dirty="0">
                <a:cs typeface="Times New Roman" panose="02020603050405020304" pitchFamily="18" charset="0"/>
              </a:rPr>
              <a:t/>
            </a:r>
            <a:br>
              <a:rPr lang="en-US" dirty="0">
                <a:cs typeface="Times New Roman" panose="02020603050405020304" pitchFamily="18" charset="0"/>
              </a:rPr>
            </a:br>
            <a:endParaRPr lang="en-US" dirty="0"/>
          </a:p>
        </p:txBody>
      </p:sp>
    </p:spTree>
    <p:extLst>
      <p:ext uri="{BB962C8B-B14F-4D97-AF65-F5344CB8AC3E}">
        <p14:creationId xmlns:p14="http://schemas.microsoft.com/office/powerpoint/2010/main" val="3239597294"/>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3: لا تأكل عليه خميراً. سبعة أيام تأكل عليه فطيراً خبزَ المشقة لتذكر يوم خروجك من أرض مصر كل أيام حياتك.</a:t>
            </a:r>
            <a:r>
              <a:rPr lang="en-US" dirty="0">
                <a:cs typeface="Times New Roman" panose="02020603050405020304" pitchFamily="18" charset="0"/>
              </a:rPr>
              <a:t/>
            </a:r>
            <a:br>
              <a:rPr lang="en-US" dirty="0">
                <a:cs typeface="Times New Roman" panose="02020603050405020304" pitchFamily="18" charset="0"/>
              </a:rPr>
            </a:br>
            <a:endParaRPr lang="en-US" dirty="0"/>
          </a:p>
        </p:txBody>
      </p:sp>
    </p:spTree>
    <p:extLst>
      <p:ext uri="{BB962C8B-B14F-4D97-AF65-F5344CB8AC3E}">
        <p14:creationId xmlns:p14="http://schemas.microsoft.com/office/powerpoint/2010/main" val="2552863352"/>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4: ولا يُرَ عنكَ خميرٌ فى جميع تخومكَ سبعة أيام ولا بيتْ شئ من اللحم الذى تذبحُ مساءً فى اليوم الأول إلفى الغد.</a:t>
            </a:r>
            <a:r>
              <a:rPr lang="en-US" dirty="0">
                <a:cs typeface="Times New Roman" panose="02020603050405020304" pitchFamily="18" charset="0"/>
              </a:rPr>
              <a:t/>
            </a:r>
            <a:br>
              <a:rPr lang="en-US" dirty="0">
                <a:cs typeface="Times New Roman" panose="02020603050405020304" pitchFamily="18" charset="0"/>
              </a:rPr>
            </a:br>
            <a:endParaRPr lang="en-US" dirty="0"/>
          </a:p>
        </p:txBody>
      </p:sp>
    </p:spTree>
    <p:extLst>
      <p:ext uri="{BB962C8B-B14F-4D97-AF65-F5344CB8AC3E}">
        <p14:creationId xmlns:p14="http://schemas.microsoft.com/office/powerpoint/2010/main" val="3305919261"/>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5: لا يحلُّ لكَ أن تذبح الفِصْحَ فى أحد أبوابك التى يُعطيك الرب إلهك.</a:t>
            </a:r>
            <a:r>
              <a:rPr lang="en-US" dirty="0">
                <a:cs typeface="Times New Roman" panose="02020603050405020304" pitchFamily="18" charset="0"/>
              </a:rPr>
              <a:t/>
            </a:r>
            <a:br>
              <a:rPr lang="en-US" dirty="0">
                <a:cs typeface="Times New Roman" panose="02020603050405020304" pitchFamily="18" charset="0"/>
              </a:rPr>
            </a:br>
            <a:endParaRPr lang="en-US" dirty="0"/>
          </a:p>
        </p:txBody>
      </p:sp>
    </p:spTree>
    <p:extLst>
      <p:ext uri="{BB962C8B-B14F-4D97-AF65-F5344CB8AC3E}">
        <p14:creationId xmlns:p14="http://schemas.microsoft.com/office/powerpoint/2010/main" val="1595761623"/>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6: بل فى المكان الذى يختارهُ الرب إلهك ليُحَل أسمه فيه. هناك تذبح الفصح مساءً نحو غروب الشمس فى معاد خروجك من مصر</a:t>
            </a:r>
            <a:r>
              <a:rPr lang="en-US" dirty="0">
                <a:cs typeface="Times New Roman" panose="02020603050405020304" pitchFamily="18" charset="0"/>
              </a:rPr>
              <a:t/>
            </a:r>
            <a:br>
              <a:rPr lang="en-US" dirty="0">
                <a:cs typeface="Times New Roman" panose="02020603050405020304" pitchFamily="18" charset="0"/>
              </a:rPr>
            </a:br>
            <a:endParaRPr lang="en-US" dirty="0"/>
          </a:p>
        </p:txBody>
      </p:sp>
    </p:spTree>
    <p:extLst>
      <p:ext uri="{BB962C8B-B14F-4D97-AF65-F5344CB8AC3E}">
        <p14:creationId xmlns:p14="http://schemas.microsoft.com/office/powerpoint/2010/main" val="1902872126"/>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7: وتطبخ وتأكل فى المكان الذى يختاره الرب إلهك ثم تنصرف فى المعاد و تذهب إلى خيامتك.</a:t>
            </a:r>
            <a:endParaRPr lang="en-US" dirty="0"/>
          </a:p>
        </p:txBody>
      </p:sp>
    </p:spTree>
    <p:extLst>
      <p:ext uri="{BB962C8B-B14F-4D97-AF65-F5344CB8AC3E}">
        <p14:creationId xmlns:p14="http://schemas.microsoft.com/office/powerpoint/2010/main" val="2022936702"/>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8: ستة أيام تأكل فطيراً وفى السابع اعتكاف للرب إلهك. لا تعمل فيه عملاً.</a:t>
            </a:r>
            <a:endParaRPr lang="en-US" dirty="0"/>
          </a:p>
        </p:txBody>
      </p:sp>
    </p:spTree>
    <p:extLst>
      <p:ext uri="{BB962C8B-B14F-4D97-AF65-F5344CB8AC3E}">
        <p14:creationId xmlns:p14="http://schemas.microsoft.com/office/powerpoint/2010/main" val="4185811305"/>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9: سبعة أسابيع تحسبُ لك. من ابتداء </a:t>
            </a:r>
            <a:br>
              <a:rPr lang="ar-EG" dirty="0"/>
            </a:br>
            <a:r>
              <a:rPr lang="ar-EG" dirty="0"/>
              <a:t>المنجل فى الزرع تبتدئ أن تحسب سبعة أسابيع.</a:t>
            </a:r>
            <a:endParaRPr lang="en-US" dirty="0"/>
          </a:p>
        </p:txBody>
      </p:sp>
    </p:spTree>
    <p:extLst>
      <p:ext uri="{BB962C8B-B14F-4D97-AF65-F5344CB8AC3E}">
        <p14:creationId xmlns:p14="http://schemas.microsoft.com/office/powerpoint/2010/main" val="2746781054"/>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10: و تعمل عيد أسابيع للرب إلهك على قدر ما تسمح يدك أن تعطى كما يباركك الرب إلهك.</a:t>
            </a:r>
            <a:endParaRPr lang="en-US" dirty="0"/>
          </a:p>
        </p:txBody>
      </p:sp>
    </p:spTree>
    <p:extLst>
      <p:ext uri="{BB962C8B-B14F-4D97-AF65-F5344CB8AC3E}">
        <p14:creationId xmlns:p14="http://schemas.microsoft.com/office/powerpoint/2010/main" val="42714857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6004482"/>
            <a:ext cx="9143999" cy="605937"/>
          </a:xfrm>
        </p:spPr>
        <p:txBody>
          <a:bodyPr/>
          <a:lstStyle/>
          <a:p>
            <a:r>
              <a:rPr lang="ar-EG" sz="3200" dirty="0"/>
              <a:t>نيم بيف كيه إشفيرإن ليتورغوس: بين يوت إثوؤاب إن ذيكئوس</a:t>
            </a:r>
            <a:endParaRPr lang="en-US" sz="3200" dirty="0"/>
          </a:p>
        </p:txBody>
      </p:sp>
      <p:sp>
        <p:nvSpPr>
          <p:cNvPr id="4" name="Text Placeholder 3"/>
          <p:cNvSpPr>
            <a:spLocks noGrp="1"/>
          </p:cNvSpPr>
          <p:nvPr>
            <p:ph type="body" sz="quarter" idx="3"/>
          </p:nvPr>
        </p:nvSpPr>
        <p:spPr>
          <a:xfrm>
            <a:off x="0" y="5147475"/>
            <a:ext cx="9144000" cy="682357"/>
          </a:xfrm>
        </p:spPr>
        <p:txBody>
          <a:bodyPr/>
          <a:lstStyle/>
          <a:p>
            <a:r>
              <a:rPr lang="pt-BR" sz="3600" dirty="0">
                <a:effectLst/>
              </a:rPr>
              <a:t>Nem pefke`svyr `nlitourgoc@ peniwt =e=;=u `ndikeoc</a:t>
            </a:r>
            <a:endParaRPr lang="en-US" sz="3600" dirty="0">
              <a:effectLst/>
            </a:endParaRPr>
          </a:p>
        </p:txBody>
      </p:sp>
      <p:sp>
        <p:nvSpPr>
          <p:cNvPr id="2" name="Title 1"/>
          <p:cNvSpPr>
            <a:spLocks noGrp="1"/>
          </p:cNvSpPr>
          <p:nvPr>
            <p:ph type="title"/>
          </p:nvPr>
        </p:nvSpPr>
        <p:spPr/>
        <p:txBody>
          <a:bodyPr/>
          <a:lstStyle/>
          <a:p>
            <a:r>
              <a:rPr lang="ar-EG" dirty="0"/>
              <a:t>وشريكه في الخدمة، أبانا القديس البار</a:t>
            </a:r>
            <a:endParaRPr lang="en-US" dirty="0"/>
          </a:p>
        </p:txBody>
      </p:sp>
      <p:sp>
        <p:nvSpPr>
          <p:cNvPr id="5"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3981920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11: وتفرح أمام الرب إلهك أنت وابنك وابنتك وعبدك وأمتك واللاوي الذى فى أبوابك و الغريب و اليتيم والأرملة الذين فى وسطك فى المكان الذى يختاره الرب إلهك ليحل أسمه فيه. </a:t>
            </a:r>
            <a:endParaRPr lang="en-US" dirty="0"/>
          </a:p>
        </p:txBody>
      </p:sp>
    </p:spTree>
    <p:extLst>
      <p:ext uri="{BB962C8B-B14F-4D97-AF65-F5344CB8AC3E}">
        <p14:creationId xmlns:p14="http://schemas.microsoft.com/office/powerpoint/2010/main" val="1445591648"/>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12: وتذكر أنك كُنت عبداً فى مصر وتحفظ وتعمل هذه الفرائض.</a:t>
            </a:r>
            <a:endParaRPr lang="en-US" dirty="0"/>
          </a:p>
        </p:txBody>
      </p:sp>
    </p:spTree>
    <p:extLst>
      <p:ext uri="{BB962C8B-B14F-4D97-AF65-F5344CB8AC3E}">
        <p14:creationId xmlns:p14="http://schemas.microsoft.com/office/powerpoint/2010/main" val="1953098306"/>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692" y="4535215"/>
            <a:ext cx="8539088" cy="2203210"/>
          </a:xfrm>
        </p:spPr>
        <p:txBody>
          <a:bodyPr>
            <a:normAutofit fontScale="90000"/>
          </a:bodyPr>
          <a:lstStyle/>
          <a:p>
            <a:r>
              <a:rPr lang="ar-EG" dirty="0"/>
              <a:t>13: تعمل لنفسك عيد المظال سبعة أيام عندما تجمع من بيدرك ومن معصرتك.</a:t>
            </a:r>
            <a:br>
              <a:rPr lang="ar-EG" dirty="0"/>
            </a:br>
            <a:r>
              <a:rPr lang="ar-EG" dirty="0"/>
              <a:t>14: وتفرح فى عيدك أنت وابنك وابتك وعبدك وأمتك واللاوى واليتيم والأرملة الذين فى أبوابك.</a:t>
            </a:r>
            <a:endParaRPr lang="en-US" dirty="0"/>
          </a:p>
        </p:txBody>
      </p:sp>
    </p:spTree>
    <p:extLst>
      <p:ext uri="{BB962C8B-B14F-4D97-AF65-F5344CB8AC3E}">
        <p14:creationId xmlns:p14="http://schemas.microsoft.com/office/powerpoint/2010/main" val="383492570"/>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15: سبعة أيامٍ تُعيدُ للرب إلهك فى المكان الذي يختاره الرب لأن الرب إلهك يباركك فى كل محصولك وفى كل عمل يديك فلا تكن إلا فرحاً. </a:t>
            </a:r>
            <a:endParaRPr lang="en-US" dirty="0"/>
          </a:p>
        </p:txBody>
      </p:sp>
    </p:spTree>
    <p:extLst>
      <p:ext uri="{BB962C8B-B14F-4D97-AF65-F5344CB8AC3E}">
        <p14:creationId xmlns:p14="http://schemas.microsoft.com/office/powerpoint/2010/main" val="3624405649"/>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3600" dirty="0"/>
              <a:t>16: ثلاث مرات فى السنة يحضرُ جميع ذكورك أمام الرب فى المكان الذى يختاره فى عيد الفطير وعيد الأسابيع وعيد الظال. ولا يحضروا أمام الرب فارغين.</a:t>
            </a:r>
            <a:br>
              <a:rPr lang="ar-EG" sz="3600" dirty="0"/>
            </a:br>
            <a:r>
              <a:rPr lang="ar-EG" sz="3600" dirty="0"/>
              <a:t>17: كل واحد حسبما تُعطى يدهُ كبركة الرب إلهك التى أعطاك.</a:t>
            </a:r>
            <a:endParaRPr lang="en-US" sz="3600" dirty="0"/>
          </a:p>
        </p:txBody>
      </p:sp>
    </p:spTree>
    <p:extLst>
      <p:ext uri="{BB962C8B-B14F-4D97-AF65-F5344CB8AC3E}">
        <p14:creationId xmlns:p14="http://schemas.microsoft.com/office/powerpoint/2010/main" val="1125493715"/>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4678835"/>
            <a:ext cx="8539088" cy="2203210"/>
          </a:xfrm>
        </p:spPr>
        <p:txBody>
          <a:bodyPr>
            <a:normAutofit fontScale="90000"/>
          </a:bodyPr>
          <a:lstStyle/>
          <a:p>
            <a:r>
              <a:rPr lang="ar-EG" dirty="0"/>
              <a:t>18: قضاة وعُرفاء تجعل  لك فى جميع أبوابك التى يعطيك الرب إلهك حسب أسباطك فيقضون للشعب قضاء عادلاً.</a:t>
            </a:r>
            <a:br>
              <a:rPr lang="ar-EG" dirty="0"/>
            </a:br>
            <a:endParaRPr lang="en-US" dirty="0"/>
          </a:p>
        </p:txBody>
      </p:sp>
    </p:spTree>
    <p:extLst>
      <p:ext uri="{BB962C8B-B14F-4D97-AF65-F5344CB8AC3E}">
        <p14:creationId xmlns:p14="http://schemas.microsoft.com/office/powerpoint/2010/main" val="881252029"/>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مجداً للثلوث القدوس إلهنا الى أبد الابدين كلها </a:t>
            </a:r>
            <a:br>
              <a:rPr lang="ar-EG" dirty="0"/>
            </a:br>
            <a:r>
              <a:rPr lang="ar-EG" dirty="0"/>
              <a:t>اميـــــــــــــــــــــــــــــــــــــــــــــــــــــــــــــــــــن. </a:t>
            </a:r>
            <a:endParaRPr lang="en-US" dirty="0"/>
          </a:p>
        </p:txBody>
      </p:sp>
    </p:spTree>
    <p:extLst>
      <p:ext uri="{BB962C8B-B14F-4D97-AF65-F5344CB8AC3E}">
        <p14:creationId xmlns:p14="http://schemas.microsoft.com/office/powerpoint/2010/main" val="2891278647"/>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نسجد لك أيها المسيح</a:t>
            </a:r>
            <a:endParaRPr lang="en-US" sz="4800" dirty="0"/>
          </a:p>
        </p:txBody>
      </p:sp>
      <p:sp>
        <p:nvSpPr>
          <p:cNvPr id="8" name="Text Placeholder 7"/>
          <p:cNvSpPr>
            <a:spLocks noGrp="1"/>
          </p:cNvSpPr>
          <p:nvPr>
            <p:ph type="body" idx="1"/>
          </p:nvPr>
        </p:nvSpPr>
        <p:spPr/>
        <p:txBody>
          <a:bodyPr/>
          <a:lstStyle/>
          <a:p>
            <a:r>
              <a:rPr lang="ar-EG" sz="4400" dirty="0"/>
              <a:t>تين أو أوشت إمموك أو بي إخرستوس </a:t>
            </a:r>
          </a:p>
        </p:txBody>
      </p:sp>
      <p:sp>
        <p:nvSpPr>
          <p:cNvPr id="9" name="Text Placeholder 8"/>
          <p:cNvSpPr>
            <a:spLocks noGrp="1"/>
          </p:cNvSpPr>
          <p:nvPr>
            <p:ph type="body" sz="quarter" idx="3"/>
          </p:nvPr>
        </p:nvSpPr>
        <p:spPr/>
        <p:txBody>
          <a:bodyPr>
            <a:normAutofit fontScale="92500" lnSpcReduction="10000"/>
          </a:bodyPr>
          <a:lstStyle/>
          <a:p>
            <a:r>
              <a:rPr lang="en-US" sz="4800" dirty="0" err="1"/>
              <a:t>Tenouw</a:t>
            </a:r>
            <a:r>
              <a:rPr lang="en-US" sz="4800" dirty="0"/>
              <a:t>]t</a:t>
            </a:r>
            <a:r>
              <a:rPr lang="ar-EG" sz="4800" dirty="0"/>
              <a:t> </a:t>
            </a:r>
            <a:r>
              <a:rPr lang="en-US" sz="4800" dirty="0"/>
              <a:t> `</a:t>
            </a:r>
            <a:r>
              <a:rPr lang="en-US" sz="4800" dirty="0" err="1"/>
              <a:t>mmok</a:t>
            </a:r>
            <a:r>
              <a:rPr lang="en-US" sz="4800" dirty="0"/>
              <a:t> `w </a:t>
            </a:r>
            <a:r>
              <a:rPr lang="en-US" sz="4800" dirty="0" err="1"/>
              <a:t>Pi`xrictoc</a:t>
            </a:r>
            <a:endParaRPr lang="en-US" sz="4800" dirty="0"/>
          </a:p>
        </p:txBody>
      </p:sp>
    </p:spTree>
    <p:extLst>
      <p:ext uri="{BB962C8B-B14F-4D97-AF65-F5344CB8AC3E}">
        <p14:creationId xmlns:p14="http://schemas.microsoft.com/office/powerpoint/2010/main" val="531692319"/>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مع أبيك الصالح والروح القدس </a:t>
            </a:r>
            <a:endParaRPr lang="en-US" sz="4800" dirty="0"/>
          </a:p>
        </p:txBody>
      </p:sp>
      <p:sp>
        <p:nvSpPr>
          <p:cNvPr id="8" name="Text Placeholder 7"/>
          <p:cNvSpPr>
            <a:spLocks noGrp="1"/>
          </p:cNvSpPr>
          <p:nvPr>
            <p:ph type="body" idx="1"/>
          </p:nvPr>
        </p:nvSpPr>
        <p:spPr/>
        <p:txBody>
          <a:bodyPr/>
          <a:lstStyle/>
          <a:p>
            <a:r>
              <a:rPr lang="ar-EG" sz="4400" dirty="0"/>
              <a:t>نيم بيك يوت إن أغاثوس نيم بي إبنيفما إثؤواب </a:t>
            </a:r>
          </a:p>
        </p:txBody>
      </p:sp>
      <p:sp>
        <p:nvSpPr>
          <p:cNvPr id="9" name="Text Placeholder 8"/>
          <p:cNvSpPr>
            <a:spLocks noGrp="1"/>
          </p:cNvSpPr>
          <p:nvPr>
            <p:ph type="body" sz="quarter" idx="3"/>
          </p:nvPr>
        </p:nvSpPr>
        <p:spPr/>
        <p:txBody>
          <a:bodyPr>
            <a:normAutofit/>
          </a:bodyPr>
          <a:lstStyle/>
          <a:p>
            <a:r>
              <a:rPr lang="pt-BR" sz="4000" dirty="0"/>
              <a:t>nem Pekiwt  `n`agaqoc nem Pi`pneuma  `eqouab</a:t>
            </a:r>
          </a:p>
        </p:txBody>
      </p:sp>
    </p:spTree>
    <p:extLst>
      <p:ext uri="{BB962C8B-B14F-4D97-AF65-F5344CB8AC3E}">
        <p14:creationId xmlns:p14="http://schemas.microsoft.com/office/powerpoint/2010/main" val="2591590214"/>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لأنك أتيت وخلصتنا إرحمنا</a:t>
            </a:r>
            <a:endParaRPr lang="en-US" sz="5400" dirty="0"/>
          </a:p>
        </p:txBody>
      </p:sp>
      <p:sp>
        <p:nvSpPr>
          <p:cNvPr id="8" name="Text Placeholder 7"/>
          <p:cNvSpPr>
            <a:spLocks noGrp="1"/>
          </p:cNvSpPr>
          <p:nvPr>
            <p:ph type="body" idx="1"/>
          </p:nvPr>
        </p:nvSpPr>
        <p:spPr/>
        <p:txBody>
          <a:bodyPr/>
          <a:lstStyle/>
          <a:p>
            <a:r>
              <a:rPr lang="ar-EG" sz="4800" dirty="0"/>
              <a:t>جى آك إي آك سوتي أممون ناي نان</a:t>
            </a:r>
          </a:p>
        </p:txBody>
      </p:sp>
      <p:sp>
        <p:nvSpPr>
          <p:cNvPr id="9" name="Text Placeholder 8"/>
          <p:cNvSpPr>
            <a:spLocks noGrp="1"/>
          </p:cNvSpPr>
          <p:nvPr>
            <p:ph type="body" sz="quarter" idx="3"/>
          </p:nvPr>
        </p:nvSpPr>
        <p:spPr/>
        <p:txBody>
          <a:bodyPr>
            <a:normAutofit fontScale="92500" lnSpcReduction="10000"/>
          </a:bodyPr>
          <a:lstStyle/>
          <a:p>
            <a:r>
              <a:rPr lang="pl-PL" sz="4800" dirty="0"/>
              <a:t>Je Ak`I Akcw; `mmon nai nan</a:t>
            </a:r>
          </a:p>
        </p:txBody>
      </p:sp>
    </p:spTree>
    <p:extLst>
      <p:ext uri="{BB962C8B-B14F-4D97-AF65-F5344CB8AC3E}">
        <p14:creationId xmlns:p14="http://schemas.microsoft.com/office/powerpoint/2010/main" val="36501561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افا دانيال بي ابيسكوبوس: ماتاجروف هيجين بيف اثرونوس</a:t>
            </a:r>
            <a:endParaRPr lang="en-US" dirty="0"/>
          </a:p>
        </p:txBody>
      </p:sp>
      <p:sp>
        <p:nvSpPr>
          <p:cNvPr id="4" name="Text Placeholder 3"/>
          <p:cNvSpPr>
            <a:spLocks noGrp="1"/>
          </p:cNvSpPr>
          <p:nvPr>
            <p:ph type="body" sz="quarter" idx="3"/>
          </p:nvPr>
        </p:nvSpPr>
        <p:spPr>
          <a:xfrm>
            <a:off x="0" y="4978401"/>
            <a:ext cx="9144000" cy="1186904"/>
          </a:xfrm>
        </p:spPr>
        <p:txBody>
          <a:bodyPr/>
          <a:lstStyle/>
          <a:p>
            <a:r>
              <a:rPr lang="en-US" dirty="0" err="1">
                <a:effectLst/>
              </a:rPr>
              <a:t>abba</a:t>
            </a:r>
            <a:r>
              <a:rPr lang="en-US" dirty="0">
                <a:effectLst/>
              </a:rPr>
              <a:t> </a:t>
            </a:r>
            <a:r>
              <a:rPr lang="en-US" dirty="0" err="1">
                <a:effectLst/>
              </a:rPr>
              <a:t>Danial</a:t>
            </a:r>
            <a:r>
              <a:rPr lang="en-US" dirty="0">
                <a:effectLst/>
              </a:rPr>
              <a:t> </a:t>
            </a:r>
            <a:r>
              <a:rPr lang="en-US" dirty="0" err="1">
                <a:effectLst/>
              </a:rPr>
              <a:t>pimytropolityc</a:t>
            </a:r>
            <a:r>
              <a:rPr lang="en-US" dirty="0">
                <a:effectLst/>
              </a:rPr>
              <a:t> </a:t>
            </a:r>
            <a:r>
              <a:rPr lang="en-US" dirty="0" err="1">
                <a:effectLst/>
              </a:rPr>
              <a:t>pi`epickopoc</a:t>
            </a:r>
            <a:r>
              <a:rPr lang="en-US" dirty="0">
                <a:effectLst/>
              </a:rPr>
              <a:t> @ </a:t>
            </a:r>
            <a:r>
              <a:rPr lang="en-US" dirty="0" err="1">
                <a:effectLst/>
              </a:rPr>
              <a:t>matajrof</a:t>
            </a:r>
            <a:r>
              <a:rPr lang="en-US" dirty="0">
                <a:effectLst/>
              </a:rPr>
              <a:t> </a:t>
            </a:r>
            <a:r>
              <a:rPr lang="en-US" dirty="0" err="1">
                <a:effectLst/>
              </a:rPr>
              <a:t>hijen</a:t>
            </a:r>
            <a:r>
              <a:rPr lang="en-US" dirty="0">
                <a:effectLst/>
              </a:rPr>
              <a:t> </a:t>
            </a:r>
            <a:r>
              <a:rPr lang="en-US" dirty="0" err="1">
                <a:effectLst/>
              </a:rPr>
              <a:t>pef</a:t>
            </a:r>
            <a:r>
              <a:rPr lang="en-US" dirty="0">
                <a:effectLst/>
              </a:rPr>
              <a:t>`;</a:t>
            </a:r>
            <a:r>
              <a:rPr lang="en-US" dirty="0" err="1">
                <a:effectLst/>
              </a:rPr>
              <a:t>ronoc</a:t>
            </a:r>
            <a:endParaRPr lang="en-US" dirty="0">
              <a:effectLst/>
            </a:endParaRPr>
          </a:p>
        </p:txBody>
      </p:sp>
      <p:sp>
        <p:nvSpPr>
          <p:cNvPr id="2" name="Title 1"/>
          <p:cNvSpPr>
            <a:spLocks noGrp="1"/>
          </p:cNvSpPr>
          <p:nvPr>
            <p:ph type="title"/>
          </p:nvPr>
        </p:nvSpPr>
        <p:spPr/>
        <p:txBody>
          <a:bodyPr/>
          <a:lstStyle/>
          <a:p>
            <a:r>
              <a:rPr lang="ar-EG" dirty="0"/>
              <a:t>أنبا دانيال الأسقف ، ثبته علي كرسيه.</a:t>
            </a:r>
            <a:endParaRPr lang="en-US" dirty="0"/>
          </a:p>
        </p:txBody>
      </p:sp>
      <p:sp>
        <p:nvSpPr>
          <p:cNvPr id="5" name="Title 1">
            <a:hlinkClick r:id="rId2" action="ppaction://hlinksldjump"/>
          </p:cNvPr>
          <p:cNvSpPr txBox="1">
            <a:spLocks/>
          </p:cNvSpPr>
          <p:nvPr/>
        </p:nvSpPr>
        <p:spPr bwMode="auto">
          <a:xfrm>
            <a:off x="7820743" y="3861048"/>
            <a:ext cx="132325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l-Mujahed Al-Anbobi" pitchFamily="2" charset="-78"/>
              </a:rPr>
              <a:t>الختام </a:t>
            </a:r>
            <a:endParaRPr kumimoji="0" lang="en-US" sz="2800" b="1" i="0" u="none" strike="noStrike" kern="0" cap="none" spc="0" normalizeH="0" baseline="0" noProof="0" dirty="0">
              <a:ln>
                <a:noFill/>
              </a:ln>
              <a:solidFill>
                <a:srgbClr val="FFC000"/>
              </a:solidFill>
              <a:effectLst/>
              <a:uLnTx/>
              <a:uFillTx/>
              <a:cs typeface="Al-Mujahed Al-Anbobi" pitchFamily="2" charset="-78"/>
            </a:endParaRPr>
          </a:p>
        </p:txBody>
      </p:sp>
    </p:spTree>
    <p:extLst>
      <p:ext uri="{BB962C8B-B14F-4D97-AF65-F5344CB8AC3E}">
        <p14:creationId xmlns:p14="http://schemas.microsoft.com/office/powerpoint/2010/main" val="2229014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ar-EG" b="1" dirty="0">
                <a:solidFill>
                  <a:srgbClr val="FFC000"/>
                </a:solidFill>
              </a:rPr>
              <a:t>البولس فصل من رسالة معلمنا بولس الرسول الأولى الى اهل كورنثوس بركاته تكون معنا. امين. </a:t>
            </a:r>
            <a:endParaRPr lang="en-US" b="1" dirty="0">
              <a:solidFill>
                <a:srgbClr val="FFC000"/>
              </a:solidFill>
            </a:endParaRPr>
          </a:p>
        </p:txBody>
      </p:sp>
    </p:spTree>
    <p:extLst>
      <p:ext uri="{BB962C8B-B14F-4D97-AF65-F5344CB8AC3E}">
        <p14:creationId xmlns:p14="http://schemas.microsoft.com/office/powerpoint/2010/main" val="1880168790"/>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000" b="1" dirty="0"/>
              <a:t>18: </a:t>
            </a:r>
            <a:r>
              <a:rPr lang="ar-SA" sz="4000" b="1" dirty="0"/>
              <a:t>أشكر إلهي أني أتكلم بألسنة أكثر من جميعكم</a:t>
            </a:r>
            <a:r>
              <a:rPr lang="ar-EG" sz="4000" b="1" dirty="0"/>
              <a:t>.</a:t>
            </a:r>
            <a:br>
              <a:rPr lang="ar-EG" sz="4000" b="1" dirty="0"/>
            </a:br>
            <a:r>
              <a:rPr lang="ar-EG" sz="4000" b="1" dirty="0"/>
              <a:t>19: </a:t>
            </a:r>
            <a:r>
              <a:rPr lang="ar-SA" sz="4000" b="1" dirty="0"/>
              <a:t>ولكن، في كنيسة، أريد أن أتكلم خمس كلمات بذهني لكي أعلم آخرين أيضا، أكثر من عشرة آلاف كلمة بلسان</a:t>
            </a:r>
            <a:r>
              <a:rPr lang="ar-EG" sz="4000" b="1" dirty="0"/>
              <a:t>.</a:t>
            </a:r>
            <a:endParaRPr lang="en-US" sz="4000" b="1" dirty="0"/>
          </a:p>
        </p:txBody>
      </p:sp>
    </p:spTree>
    <p:extLst>
      <p:ext uri="{BB962C8B-B14F-4D97-AF65-F5344CB8AC3E}">
        <p14:creationId xmlns:p14="http://schemas.microsoft.com/office/powerpoint/2010/main" val="2768221476"/>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b="1" dirty="0"/>
              <a:t>20:</a:t>
            </a:r>
            <a:r>
              <a:rPr lang="ar-EG" dirty="0"/>
              <a:t> </a:t>
            </a:r>
            <a:r>
              <a:rPr lang="ar-SA" sz="4000" b="1" dirty="0"/>
              <a:t>أيها الإخوة، لا تكونوا أولادا في أذهانكم، بل كونوا أولادا في الشر،</a:t>
            </a:r>
            <a:r>
              <a:rPr lang="ar-EG" sz="4000" b="1" dirty="0"/>
              <a:t/>
            </a:r>
            <a:br>
              <a:rPr lang="ar-EG" sz="4000" b="1" dirty="0"/>
            </a:br>
            <a:r>
              <a:rPr lang="ar-SA" b="1" dirty="0"/>
              <a:t>وأما في الأذهان فكونوا كاملين</a:t>
            </a:r>
            <a:r>
              <a:rPr lang="ar-EG" b="1" dirty="0"/>
              <a:t>.</a:t>
            </a:r>
            <a:r>
              <a:rPr lang="ar-SA" b="1" dirty="0"/>
              <a:t> </a:t>
            </a:r>
            <a:r>
              <a:rPr lang="en-US" dirty="0"/>
              <a:t/>
            </a:r>
            <a:br>
              <a:rPr lang="en-US" dirty="0"/>
            </a:br>
            <a:r>
              <a:rPr lang="ar-EG" dirty="0"/>
              <a:t> </a:t>
            </a:r>
            <a:endParaRPr lang="en-US" dirty="0"/>
          </a:p>
        </p:txBody>
      </p:sp>
    </p:spTree>
    <p:extLst>
      <p:ext uri="{BB962C8B-B14F-4D97-AF65-F5344CB8AC3E}">
        <p14:creationId xmlns:p14="http://schemas.microsoft.com/office/powerpoint/2010/main" val="781785784"/>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b="1" dirty="0"/>
              <a:t>21: </a:t>
            </a:r>
            <a:r>
              <a:rPr lang="ar-SA" sz="4000" b="1" dirty="0"/>
              <a:t>مكتوب في الناموس: إني بذوي ألسنة أخرى وبشفاه أخرى سأكلم هذا الشعب، ولا هكذا يسمعون لي، يقول الرب </a:t>
            </a:r>
            <a:r>
              <a:rPr lang="ar-EG" sz="4000" b="1" dirty="0"/>
              <a:t>.</a:t>
            </a:r>
            <a:endParaRPr lang="en-US" sz="4000" b="1" dirty="0"/>
          </a:p>
        </p:txBody>
      </p:sp>
    </p:spTree>
    <p:extLst>
      <p:ext uri="{BB962C8B-B14F-4D97-AF65-F5344CB8AC3E}">
        <p14:creationId xmlns:p14="http://schemas.microsoft.com/office/powerpoint/2010/main" val="3535842571"/>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b="1" dirty="0"/>
              <a:t>22: </a:t>
            </a:r>
            <a:r>
              <a:rPr lang="ar-SA" sz="4000" b="1" dirty="0"/>
              <a:t>إذا الألسنة آية، لا للمؤمنين، بل لغير المؤمنين. أما النبوة فليست لغير المؤمنين ، بل</a:t>
            </a:r>
            <a:r>
              <a:rPr lang="en-US" sz="4000" dirty="0"/>
              <a:t/>
            </a:r>
            <a:br>
              <a:rPr lang="en-US" sz="4000" dirty="0"/>
            </a:br>
            <a:r>
              <a:rPr lang="ar-EG" sz="4000" b="1" dirty="0"/>
              <a:t> </a:t>
            </a:r>
            <a:r>
              <a:rPr lang="ar-SA" sz="4000" b="1" dirty="0"/>
              <a:t>للمؤمنين</a:t>
            </a:r>
            <a:r>
              <a:rPr lang="ar-EG" sz="4000" b="1" dirty="0"/>
              <a:t>.</a:t>
            </a:r>
            <a:endParaRPr lang="en-US" sz="4000" b="1" dirty="0"/>
          </a:p>
        </p:txBody>
      </p:sp>
    </p:spTree>
    <p:extLst>
      <p:ext uri="{BB962C8B-B14F-4D97-AF65-F5344CB8AC3E}">
        <p14:creationId xmlns:p14="http://schemas.microsoft.com/office/powerpoint/2010/main" val="1421764632"/>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b="1" dirty="0"/>
              <a:t>23:</a:t>
            </a:r>
            <a:r>
              <a:rPr lang="ar-SA" sz="4000" b="1" dirty="0"/>
              <a:t> فإن اجتمعت الكنيسة كلها في مكان واحد، وكان الجميع يتكلمون بألسنة، فدخل عاميون أو غير مؤمنين، أفلا يقولون إنكم تهذون </a:t>
            </a:r>
            <a:r>
              <a:rPr lang="ar-EG" sz="4000" b="1" dirty="0"/>
              <a:t>؟</a:t>
            </a:r>
            <a:endParaRPr lang="en-US" sz="4000" b="1" dirty="0"/>
          </a:p>
        </p:txBody>
      </p:sp>
    </p:spTree>
    <p:extLst>
      <p:ext uri="{BB962C8B-B14F-4D97-AF65-F5344CB8AC3E}">
        <p14:creationId xmlns:p14="http://schemas.microsoft.com/office/powerpoint/2010/main" val="4038993771"/>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b="1" dirty="0"/>
              <a:t>24: </a:t>
            </a:r>
            <a:r>
              <a:rPr lang="ar-SA" sz="4000" b="1" dirty="0"/>
              <a:t>ولكن إن كان الجميع يتنبأون، فدخل أحد غير مؤمن أو عامي، فإنه يوبخ من الجميع. </a:t>
            </a:r>
            <a:r>
              <a:rPr lang="en-US" sz="4000" b="1" dirty="0"/>
              <a:t/>
            </a:r>
            <a:br>
              <a:rPr lang="en-US" sz="4000" b="1" dirty="0"/>
            </a:br>
            <a:r>
              <a:rPr lang="ar-SA" sz="4000" b="1" dirty="0"/>
              <a:t>يحكم عليه من الجميع</a:t>
            </a:r>
            <a:r>
              <a:rPr lang="ar-EG" sz="4000" b="1" dirty="0"/>
              <a:t>.</a:t>
            </a:r>
            <a:endParaRPr lang="en-US" sz="4000" b="1" dirty="0"/>
          </a:p>
        </p:txBody>
      </p:sp>
    </p:spTree>
    <p:extLst>
      <p:ext uri="{BB962C8B-B14F-4D97-AF65-F5344CB8AC3E}">
        <p14:creationId xmlns:p14="http://schemas.microsoft.com/office/powerpoint/2010/main" val="3434896647"/>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25: </a:t>
            </a:r>
            <a:r>
              <a:rPr lang="ar-SA" b="1" dirty="0"/>
              <a:t>وهكذا تصير خفايا قلبه ظاهرة. وهكذا</a:t>
            </a:r>
            <a:r>
              <a:rPr lang="ar-EG" b="1" dirty="0"/>
              <a:t> </a:t>
            </a:r>
            <a:r>
              <a:rPr lang="ar-SA" b="1" dirty="0"/>
              <a:t> يخ</a:t>
            </a:r>
            <a:r>
              <a:rPr lang="ar-EG" b="1" dirty="0"/>
              <a:t>ر</a:t>
            </a:r>
            <a:r>
              <a:rPr lang="ar-SA" b="1" dirty="0"/>
              <a:t> على وجهه ويسجد لله، مناديا: أن الله بالحقيقة فيكم</a:t>
            </a:r>
            <a:r>
              <a:rPr lang="ar-EG" b="1" dirty="0"/>
              <a:t> .</a:t>
            </a:r>
            <a:endParaRPr lang="en-US" b="1" dirty="0"/>
          </a:p>
        </p:txBody>
      </p:sp>
    </p:spTree>
    <p:extLst>
      <p:ext uri="{BB962C8B-B14F-4D97-AF65-F5344CB8AC3E}">
        <p14:creationId xmlns:p14="http://schemas.microsoft.com/office/powerpoint/2010/main" val="2391309835"/>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b="1" dirty="0"/>
              <a:t>26: </a:t>
            </a:r>
            <a:r>
              <a:rPr lang="ar-SA" b="1" dirty="0"/>
              <a:t>فما هو إذا أيها الإخوة؟ متى اجتمعتم</a:t>
            </a:r>
            <a:r>
              <a:rPr lang="ar-EG" b="1" dirty="0"/>
              <a:t/>
            </a:r>
            <a:br>
              <a:rPr lang="ar-EG" b="1" dirty="0"/>
            </a:br>
            <a:r>
              <a:rPr lang="ar-SA" b="1" dirty="0"/>
              <a:t> فكل واحد منكم له مزمور، له تعليم، له لسان ، له إعلان، له ترجمة. فليكن كل شيء للبنيان</a:t>
            </a:r>
            <a:r>
              <a:rPr lang="en-US" b="1" dirty="0"/>
              <a:t/>
            </a:r>
            <a:br>
              <a:rPr lang="en-US" b="1" dirty="0"/>
            </a:br>
            <a:endParaRPr lang="en-US" b="1" dirty="0"/>
          </a:p>
        </p:txBody>
      </p:sp>
    </p:spTree>
    <p:extLst>
      <p:ext uri="{BB962C8B-B14F-4D97-AF65-F5344CB8AC3E}">
        <p14:creationId xmlns:p14="http://schemas.microsoft.com/office/powerpoint/2010/main" val="1626338694"/>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b="1" dirty="0"/>
              <a:t>27: </a:t>
            </a:r>
            <a:r>
              <a:rPr lang="ar-SA" b="1" dirty="0"/>
              <a:t>إن كان أحد يتكلم بلسان، فاثنين اثنين، أو على الأكثر ثلاثة ثلاثة، وبترتيب، وليترجم واحد</a:t>
            </a:r>
            <a:r>
              <a:rPr lang="ar-EG" b="1" dirty="0"/>
              <a:t>.</a:t>
            </a:r>
            <a:br>
              <a:rPr lang="ar-EG" b="1" dirty="0"/>
            </a:br>
            <a:r>
              <a:rPr lang="ar-EG" b="1" dirty="0"/>
              <a:t>28: </a:t>
            </a:r>
            <a:r>
              <a:rPr lang="ar-SA" b="1" dirty="0"/>
              <a:t>ولكن إن لم يكن مترجم فليصمت في</a:t>
            </a:r>
            <a:r>
              <a:rPr lang="en-US" b="1" dirty="0"/>
              <a:t/>
            </a:r>
            <a:br>
              <a:rPr lang="en-US" b="1" dirty="0"/>
            </a:br>
            <a:r>
              <a:rPr lang="ar-SA" b="1" dirty="0"/>
              <a:t>الكنيسة، وليكلم نفسه والله</a:t>
            </a:r>
            <a:r>
              <a:rPr lang="ar-EG" b="1" dirty="0"/>
              <a:t>.</a:t>
            </a:r>
            <a:endParaRPr lang="en-US" b="1" dirty="0"/>
          </a:p>
        </p:txBody>
      </p:sp>
    </p:spTree>
    <p:extLst>
      <p:ext uri="{BB962C8B-B14F-4D97-AF65-F5344CB8AC3E}">
        <p14:creationId xmlns:p14="http://schemas.microsoft.com/office/powerpoint/2010/main" val="33616958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1" y="5085184"/>
            <a:ext cx="9144000" cy="1202791"/>
          </a:xfrm>
        </p:spPr>
        <p:txBody>
          <a:bodyPr/>
          <a:lstStyle/>
          <a:p>
            <a:pPr rtl="0"/>
            <a:r>
              <a:rPr lang="pt-BR" dirty="0">
                <a:effectLst/>
              </a:rPr>
              <a:t>I=y=c P=,=c `ncaf nem vo`ou@ `n;of `n;of pe nem sa `eneh</a:t>
            </a:r>
            <a:endParaRPr lang="en-US" dirty="0">
              <a:effectLst/>
            </a:endParaRPr>
          </a:p>
        </p:txBody>
      </p:sp>
      <p:sp>
        <p:nvSpPr>
          <p:cNvPr id="2" name="Title 1"/>
          <p:cNvSpPr>
            <a:spLocks noGrp="1"/>
          </p:cNvSpPr>
          <p:nvPr>
            <p:ph type="title"/>
          </p:nvPr>
        </p:nvSpPr>
        <p:spPr/>
        <p:txBody>
          <a:bodyPr/>
          <a:lstStyle/>
          <a:p>
            <a:r>
              <a:rPr lang="ar-EG" dirty="0"/>
              <a:t>يسوع المسيح هو هو، أمس و اليوم و إلى الأبد، </a:t>
            </a:r>
            <a:endParaRPr lang="en-US" dirty="0"/>
          </a:p>
        </p:txBody>
      </p:sp>
    </p:spTree>
    <p:extLst>
      <p:ext uri="{BB962C8B-B14F-4D97-AF65-F5344CB8AC3E}">
        <p14:creationId xmlns:p14="http://schemas.microsoft.com/office/powerpoint/2010/main" val="1056737667"/>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b="1" dirty="0"/>
              <a:t>29: </a:t>
            </a:r>
            <a:r>
              <a:rPr lang="ar-SA" sz="4000" b="1" dirty="0"/>
              <a:t>أما الأنبياء فليتكلم اثنان أو ثلاثة، وليحكم الآخرون</a:t>
            </a:r>
            <a:r>
              <a:rPr lang="ar-EG" sz="4000" b="1" dirty="0"/>
              <a:t>.</a:t>
            </a:r>
            <a:br>
              <a:rPr lang="ar-EG" sz="4000" b="1" dirty="0"/>
            </a:br>
            <a:r>
              <a:rPr lang="ar-EG" sz="4000" b="1" dirty="0"/>
              <a:t>30: </a:t>
            </a:r>
            <a:r>
              <a:rPr lang="ar-SA" sz="4000" b="1" dirty="0"/>
              <a:t>ولكن إن أعلن لآخر جالس فليسكت الأول</a:t>
            </a:r>
            <a:r>
              <a:rPr lang="ar-EG" sz="4000" b="1" dirty="0"/>
              <a:t>.   </a:t>
            </a:r>
            <a:endParaRPr lang="en-US" sz="4000" b="1" dirty="0"/>
          </a:p>
        </p:txBody>
      </p:sp>
    </p:spTree>
    <p:extLst>
      <p:ext uri="{BB962C8B-B14F-4D97-AF65-F5344CB8AC3E}">
        <p14:creationId xmlns:p14="http://schemas.microsoft.com/office/powerpoint/2010/main" val="35694840"/>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b="1" dirty="0"/>
              <a:t>31: </a:t>
            </a:r>
            <a:r>
              <a:rPr lang="ar-SA" b="1" dirty="0"/>
              <a:t>لأنكم تقدرون جميعكم أن تتنبأوا واحدا واحدا، ليتعلم الجميع ويتعزى الجميع</a:t>
            </a:r>
            <a:r>
              <a:rPr lang="ar-EG" b="1" dirty="0"/>
              <a:t>.</a:t>
            </a:r>
            <a:br>
              <a:rPr lang="ar-EG" b="1" dirty="0"/>
            </a:br>
            <a:r>
              <a:rPr lang="ar-EG" b="1" dirty="0"/>
              <a:t>32: </a:t>
            </a:r>
            <a:r>
              <a:rPr lang="ar-SA" b="1" dirty="0"/>
              <a:t>وأرواح الأنبياء خاضعة للأنبياء</a:t>
            </a:r>
            <a:r>
              <a:rPr lang="ar-EG" b="1" dirty="0"/>
              <a:t>.</a:t>
            </a:r>
            <a:r>
              <a:rPr lang="en-US" b="1" dirty="0"/>
              <a:t/>
            </a:r>
            <a:br>
              <a:rPr lang="en-US" b="1" dirty="0"/>
            </a:br>
            <a:endParaRPr lang="en-US" b="1" dirty="0"/>
          </a:p>
        </p:txBody>
      </p:sp>
    </p:spTree>
    <p:extLst>
      <p:ext uri="{BB962C8B-B14F-4D97-AF65-F5344CB8AC3E}">
        <p14:creationId xmlns:p14="http://schemas.microsoft.com/office/powerpoint/2010/main" val="2883038354"/>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797151"/>
            <a:ext cx="8539088" cy="1368153"/>
          </a:xfrm>
        </p:spPr>
        <p:txBody>
          <a:bodyPr>
            <a:noAutofit/>
          </a:bodyPr>
          <a:lstStyle/>
          <a:p>
            <a:r>
              <a:rPr lang="ar-EG" sz="3600" b="1" dirty="0"/>
              <a:t>33: </a:t>
            </a:r>
            <a:r>
              <a:rPr lang="ar-SA" sz="3600" b="1" dirty="0"/>
              <a:t>لأن الله ليس إله تشويش بل إله سلام، كما في جميع كنائس القديسين</a:t>
            </a:r>
            <a:r>
              <a:rPr lang="ar-EG" sz="3600" b="1" dirty="0"/>
              <a:t>.</a:t>
            </a:r>
            <a:br>
              <a:rPr lang="ar-EG" sz="3600" b="1" dirty="0"/>
            </a:br>
            <a:r>
              <a:rPr lang="ar-EG" sz="3600" b="1" dirty="0"/>
              <a:t>34: </a:t>
            </a:r>
            <a:r>
              <a:rPr lang="ar-SA" sz="3600" b="1" dirty="0"/>
              <a:t>لتصمت نساؤكم في الكنائس، لأنه ليس مأذونا لهن أن يتكلمن، بل</a:t>
            </a:r>
            <a:r>
              <a:rPr lang="ar-EG" sz="3600" b="1" dirty="0"/>
              <a:t> </a:t>
            </a:r>
            <a:r>
              <a:rPr lang="ar-SA" sz="3600" b="1" dirty="0"/>
              <a:t>يخضعن كما يقول الناموس أيضا</a:t>
            </a:r>
            <a:r>
              <a:rPr lang="ar-EG" sz="3600" b="1" dirty="0"/>
              <a:t>.</a:t>
            </a:r>
            <a:endParaRPr lang="en-US" sz="3600" b="1" dirty="0"/>
          </a:p>
        </p:txBody>
      </p:sp>
    </p:spTree>
    <p:extLst>
      <p:ext uri="{BB962C8B-B14F-4D97-AF65-F5344CB8AC3E}">
        <p14:creationId xmlns:p14="http://schemas.microsoft.com/office/powerpoint/2010/main" val="2443264027"/>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b="1" dirty="0"/>
              <a:t>35: </a:t>
            </a:r>
            <a:r>
              <a:rPr lang="ar-SA" sz="3600" b="1" dirty="0"/>
              <a:t>ولكن إن كن يردن أن يتعلمن شيئا، فليسألن رجالهن في البيت، لأنه قبيح بالنساء أن تتكلم في كنيسة</a:t>
            </a:r>
            <a:r>
              <a:rPr lang="ar-EG" sz="3600" b="1" dirty="0"/>
              <a:t>.</a:t>
            </a:r>
            <a:br>
              <a:rPr lang="ar-EG" sz="3600" b="1" dirty="0"/>
            </a:br>
            <a:r>
              <a:rPr lang="ar-EG" sz="3600" b="1" dirty="0"/>
              <a:t>36: </a:t>
            </a:r>
            <a:r>
              <a:rPr lang="ar-SA" sz="3600" b="1" dirty="0"/>
              <a:t>أم منكم خرجت كلمة الله؟ أم إليكم وحدكم انتهت</a:t>
            </a:r>
            <a:r>
              <a:rPr lang="ar-EG" sz="3600" b="1" dirty="0"/>
              <a:t>؟</a:t>
            </a:r>
            <a:endParaRPr lang="en-US" sz="3600" b="1" dirty="0"/>
          </a:p>
        </p:txBody>
      </p:sp>
    </p:spTree>
    <p:extLst>
      <p:ext uri="{BB962C8B-B14F-4D97-AF65-F5344CB8AC3E}">
        <p14:creationId xmlns:p14="http://schemas.microsoft.com/office/powerpoint/2010/main" val="3189849961"/>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37: </a:t>
            </a:r>
            <a:r>
              <a:rPr lang="ar-SA" b="1" dirty="0"/>
              <a:t>إن كان أحد يحسب نفسه نبيا أو روحيا، فليعلم ما أكتبه إليكم أنه وصايا الرب</a:t>
            </a:r>
            <a:r>
              <a:rPr lang="ar-EG" b="1" dirty="0"/>
              <a:t>.</a:t>
            </a:r>
            <a:br>
              <a:rPr lang="ar-EG" b="1" dirty="0"/>
            </a:br>
            <a:r>
              <a:rPr lang="ar-EG" b="1" dirty="0"/>
              <a:t>38: </a:t>
            </a:r>
            <a:r>
              <a:rPr lang="ar-SA" b="1" dirty="0"/>
              <a:t>ولكن إن يجهل أحد، فليجهل</a:t>
            </a:r>
            <a:r>
              <a:rPr lang="ar-EG" b="1" dirty="0"/>
              <a:t>!</a:t>
            </a:r>
            <a:endParaRPr lang="en-US" b="1" dirty="0"/>
          </a:p>
        </p:txBody>
      </p:sp>
    </p:spTree>
    <p:extLst>
      <p:ext uri="{BB962C8B-B14F-4D97-AF65-F5344CB8AC3E}">
        <p14:creationId xmlns:p14="http://schemas.microsoft.com/office/powerpoint/2010/main" val="832373937"/>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b="1" dirty="0"/>
              <a:t>39: </a:t>
            </a:r>
            <a:r>
              <a:rPr lang="ar-SA" b="1" dirty="0"/>
              <a:t>إذا أيها الإخوة جدوا للتنبؤ، ولا تمنعوا التكلم بألسنة </a:t>
            </a:r>
            <a:r>
              <a:rPr lang="ar-EG" b="1" dirty="0"/>
              <a:t/>
            </a:r>
            <a:br>
              <a:rPr lang="ar-EG" b="1" dirty="0"/>
            </a:br>
            <a:r>
              <a:rPr lang="ar-EG" b="1" dirty="0"/>
              <a:t>40: </a:t>
            </a:r>
            <a:r>
              <a:rPr lang="ar-SA" b="1" dirty="0"/>
              <a:t>وليكن كل شيء بلياقة وبحسب ترتيب  </a:t>
            </a:r>
            <a:r>
              <a:rPr lang="en-US" b="1" dirty="0"/>
              <a:t/>
            </a:r>
            <a:br>
              <a:rPr lang="en-US" b="1" dirty="0"/>
            </a:br>
            <a:endParaRPr lang="en-US" b="1" dirty="0"/>
          </a:p>
        </p:txBody>
      </p:sp>
    </p:spTree>
    <p:extLst>
      <p:ext uri="{BB962C8B-B14F-4D97-AF65-F5344CB8AC3E}">
        <p14:creationId xmlns:p14="http://schemas.microsoft.com/office/powerpoint/2010/main" val="857061173"/>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b="1" dirty="0"/>
              <a:t>نعمة الله ال</a:t>
            </a:r>
            <a:r>
              <a:rPr lang="ar-SA" b="1" dirty="0"/>
              <a:t>آ</a:t>
            </a:r>
            <a:r>
              <a:rPr lang="ar-EG" b="1" dirty="0"/>
              <a:t>ب تحل على جميعنا آمين</a:t>
            </a:r>
            <a:r>
              <a:rPr lang="en-US" b="1" dirty="0"/>
              <a:t/>
            </a:r>
            <a:br>
              <a:rPr lang="en-US" b="1" dirty="0"/>
            </a:br>
            <a:endParaRPr lang="en-US" b="1" dirty="0"/>
          </a:p>
        </p:txBody>
      </p:sp>
    </p:spTree>
    <p:extLst>
      <p:ext uri="{BB962C8B-B14F-4D97-AF65-F5344CB8AC3E}">
        <p14:creationId xmlns:p14="http://schemas.microsoft.com/office/powerpoint/2010/main" val="773258735"/>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320761"/>
            <a:ext cx="9143999" cy="2071864"/>
          </a:xfrm>
        </p:spPr>
        <p:txBody>
          <a:bodyPr/>
          <a:lstStyle/>
          <a:p>
            <a:r>
              <a:rPr lang="ar-EG" sz="3200" dirty="0">
                <a:solidFill>
                  <a:srgbClr val="FFC000"/>
                </a:solidFill>
                <a:latin typeface="Tahoma" panose="020B0604030504040204" pitchFamily="34" charset="0"/>
                <a:cs typeface="Simplified Arabic" panose="02020603050405020304" pitchFamily="18" charset="-78"/>
              </a:rPr>
              <a:t>بى</a:t>
            </a:r>
            <a:r>
              <a:rPr lang="ar-EG" sz="3200" dirty="0">
                <a:latin typeface="Tahoma" panose="020B0604030504040204" pitchFamily="34" charset="0"/>
                <a:cs typeface="Simplified Arabic" panose="02020603050405020304" pitchFamily="18" charset="-78"/>
              </a:rPr>
              <a:t> </a:t>
            </a:r>
            <a:r>
              <a:rPr lang="ar-EG" sz="3200" dirty="0">
                <a:solidFill>
                  <a:srgbClr val="FFC000"/>
                </a:solidFill>
                <a:latin typeface="Tahoma" panose="020B0604030504040204" pitchFamily="34" charset="0"/>
                <a:cs typeface="Simplified Arabic" panose="02020603050405020304" pitchFamily="18" charset="-78"/>
              </a:rPr>
              <a:t>ابنفما ام باراكليطون فى ايطاف اى ايجين نى ابوسطولوس خين ابشاى انتى بينديكوستى اف ساجى خين هان ميش ان لاس</a:t>
            </a:r>
            <a:endParaRPr lang="en-US" sz="3200" dirty="0">
              <a:latin typeface="Tahoma" panose="020B0604030504040204" pitchFamily="34" charset="0"/>
              <a:cs typeface="Simplified Arabic" panose="02020603050405020304" pitchFamily="18" charset="-78"/>
            </a:endParaRPr>
          </a:p>
          <a:p>
            <a:endParaRPr lang="en-US" dirty="0"/>
          </a:p>
        </p:txBody>
      </p:sp>
      <p:sp>
        <p:nvSpPr>
          <p:cNvPr id="5" name="Title 4"/>
          <p:cNvSpPr>
            <a:spLocks noGrp="1"/>
          </p:cNvSpPr>
          <p:nvPr>
            <p:ph type="title"/>
          </p:nvPr>
        </p:nvSpPr>
        <p:spPr>
          <a:xfrm>
            <a:off x="0" y="4535215"/>
            <a:ext cx="9144000" cy="1513892"/>
          </a:xfrm>
        </p:spPr>
        <p:txBody>
          <a:bodyPr>
            <a:normAutofit fontScale="90000"/>
          </a:bodyPr>
          <a:lstStyle/>
          <a:p>
            <a:r>
              <a:rPr lang="ar-EG" dirty="0">
                <a:latin typeface="Tahoma" panose="020B0604030504040204" pitchFamily="34" charset="0"/>
                <a:cs typeface="Simplified Arabic" panose="02020603050405020304" pitchFamily="18" charset="-78"/>
              </a:rPr>
              <a:t>الروح القدس الذى حل على الرسل فى عيد الخمسين فتكلموا بألسنة كثيرة</a:t>
            </a:r>
            <a:r>
              <a:rPr lang="en-US" dirty="0">
                <a:latin typeface="Tahoma" panose="020B0604030504040204" pitchFamily="34" charset="0"/>
                <a:cs typeface="Simplified Arabic" panose="02020603050405020304" pitchFamily="18" charset="-78"/>
              </a:rPr>
              <a:t/>
            </a:r>
            <a:br>
              <a:rPr lang="en-US" dirty="0">
                <a:latin typeface="Tahoma" panose="020B0604030504040204" pitchFamily="34" charset="0"/>
                <a:cs typeface="Simplified Arabic" panose="02020603050405020304" pitchFamily="18" charset="-78"/>
              </a:rPr>
            </a:br>
            <a:endParaRPr lang="en-US" dirty="0"/>
          </a:p>
        </p:txBody>
      </p:sp>
    </p:spTree>
    <p:extLst>
      <p:ext uri="{BB962C8B-B14F-4D97-AF65-F5344CB8AC3E}">
        <p14:creationId xmlns:p14="http://schemas.microsoft.com/office/powerpoint/2010/main" val="3672438491"/>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73216"/>
            <a:ext cx="9144000" cy="88386"/>
          </a:xfrm>
        </p:spPr>
        <p:txBody>
          <a:bodyPr>
            <a:normAutofit fontScale="90000"/>
          </a:bodyPr>
          <a:lstStyle/>
          <a:p>
            <a:r>
              <a:rPr lang="ar-EG" dirty="0"/>
              <a:t>و كان لما كملت أيام الخمسين كانوا مجتمعين كلهم معاً الاثنى عشر رسولاً </a:t>
            </a:r>
            <a:br>
              <a:rPr lang="ar-EG" dirty="0"/>
            </a:br>
            <a:endParaRPr lang="en-US" dirty="0"/>
          </a:p>
        </p:txBody>
      </p:sp>
      <p:sp>
        <p:nvSpPr>
          <p:cNvPr id="3" name="Text Placeholder 2"/>
          <p:cNvSpPr>
            <a:spLocks noGrp="1"/>
          </p:cNvSpPr>
          <p:nvPr>
            <p:ph type="body" idx="1"/>
          </p:nvPr>
        </p:nvSpPr>
        <p:spPr>
          <a:xfrm>
            <a:off x="30606" y="6865567"/>
            <a:ext cx="9143999" cy="476672"/>
          </a:xfrm>
        </p:spPr>
        <p:txBody>
          <a:bodyPr/>
          <a:lstStyle/>
          <a:p>
            <a:r>
              <a:rPr lang="ar-EG" sz="3200" dirty="0">
                <a:solidFill>
                  <a:srgbClr val="FFC000"/>
                </a:solidFill>
                <a:latin typeface="Tahoma" panose="020B0604030504040204" pitchFamily="34" charset="0"/>
                <a:cs typeface="Simplified Arabic" panose="02020603050405020304" pitchFamily="18" charset="-78"/>
              </a:rPr>
              <a:t>اس شوبى ايطاف جوك ايفول : انجى نى ايهوؤ انتى بين دى كوستى : ناف ثويت تيرو هيوما : انجى بى ميت اسناف ان ابوسطولوس</a:t>
            </a:r>
            <a:endParaRPr lang="en-US" sz="3200" dirty="0">
              <a:latin typeface="Tahoma" panose="020B0604030504040204" pitchFamily="34" charset="0"/>
              <a:cs typeface="Simplified Arabic" panose="02020603050405020304" pitchFamily="18" charset="-78"/>
            </a:endParaRPr>
          </a:p>
          <a:p>
            <a:endParaRPr lang="en-US" dirty="0"/>
          </a:p>
        </p:txBody>
      </p:sp>
    </p:spTree>
    <p:extLst>
      <p:ext uri="{BB962C8B-B14F-4D97-AF65-F5344CB8AC3E}">
        <p14:creationId xmlns:p14="http://schemas.microsoft.com/office/powerpoint/2010/main" val="2666588412"/>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25144"/>
            <a:ext cx="9144000" cy="1080120"/>
          </a:xfrm>
        </p:spPr>
        <p:txBody>
          <a:bodyPr>
            <a:normAutofit fontScale="90000"/>
          </a:bodyPr>
          <a:lstStyle/>
          <a:p>
            <a:r>
              <a:rPr lang="ar-EG" dirty="0">
                <a:latin typeface="Tahoma" panose="020B0604030504040204" pitchFamily="34" charset="0"/>
                <a:cs typeface="Simplified Arabic" panose="02020603050405020304" pitchFamily="18" charset="-78"/>
              </a:rPr>
              <a:t>الروح المعزى لما نزل من السماء انبسط على كل واحد فنطقوا بألسنة كثيرة </a:t>
            </a:r>
            <a:r>
              <a:rPr lang="en-US" dirty="0">
                <a:latin typeface="Tahoma" panose="020B0604030504040204" pitchFamily="34" charset="0"/>
                <a:cs typeface="Simplified Arabic" panose="02020603050405020304" pitchFamily="18" charset="-78"/>
              </a:rPr>
              <a:t/>
            </a:r>
            <a:br>
              <a:rPr lang="en-US" dirty="0">
                <a:latin typeface="Tahoma" panose="020B0604030504040204" pitchFamily="34" charset="0"/>
                <a:cs typeface="Simplified Arabic" panose="02020603050405020304" pitchFamily="18" charset="-78"/>
              </a:rPr>
            </a:br>
            <a:endParaRPr lang="en-US" dirty="0"/>
          </a:p>
        </p:txBody>
      </p:sp>
      <p:sp>
        <p:nvSpPr>
          <p:cNvPr id="3" name="Text Placeholder 2"/>
          <p:cNvSpPr>
            <a:spLocks noGrp="1"/>
          </p:cNvSpPr>
          <p:nvPr>
            <p:ph type="body" idx="1"/>
          </p:nvPr>
        </p:nvSpPr>
        <p:spPr>
          <a:xfrm>
            <a:off x="1" y="6867237"/>
            <a:ext cx="9143999" cy="404664"/>
          </a:xfrm>
        </p:spPr>
        <p:txBody>
          <a:bodyPr/>
          <a:lstStyle/>
          <a:p>
            <a:r>
              <a:rPr lang="ar-EG" sz="3200" dirty="0">
                <a:solidFill>
                  <a:srgbClr val="FFC000"/>
                </a:solidFill>
                <a:latin typeface="Tahoma" panose="020B0604030504040204" pitchFamily="34" charset="0"/>
                <a:cs typeface="Simplified Arabic" panose="02020603050405020304" pitchFamily="18" charset="-78"/>
              </a:rPr>
              <a:t>بى ابنفما امبارا كليطون ايطاف اى ايبيسيت ايفول خين اتفى : افورش ايجين افوواى افوواى : اف ساجى خين هان ميش ان لاس </a:t>
            </a:r>
            <a:endParaRPr lang="en-US" sz="3200" dirty="0">
              <a:latin typeface="Tahoma" panose="020B0604030504040204" pitchFamily="34" charset="0"/>
              <a:cs typeface="Simplified Arabic" panose="02020603050405020304" pitchFamily="18" charset="-78"/>
            </a:endParaRPr>
          </a:p>
          <a:p>
            <a:endParaRPr lang="en-US" dirty="0"/>
          </a:p>
        </p:txBody>
      </p:sp>
    </p:spTree>
    <p:extLst>
      <p:ext uri="{BB962C8B-B14F-4D97-AF65-F5344CB8AC3E}">
        <p14:creationId xmlns:p14="http://schemas.microsoft.com/office/powerpoint/2010/main" val="10876677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949280"/>
            <a:ext cx="9143999" cy="936104"/>
          </a:xfrm>
        </p:spPr>
        <p:txBody>
          <a:bodyPr/>
          <a:lstStyle/>
          <a:p>
            <a:r>
              <a:rPr lang="ar-EG" sz="3200" dirty="0"/>
              <a:t>خين أوهي بوسطاسيس إن اواوت: تين اواوشت إمموف تين تي أوأووناف</a:t>
            </a:r>
            <a:endParaRPr lang="en-US" sz="3200" dirty="0"/>
          </a:p>
        </p:txBody>
      </p:sp>
      <p:sp>
        <p:nvSpPr>
          <p:cNvPr id="4" name="Text Placeholder 3"/>
          <p:cNvSpPr>
            <a:spLocks noGrp="1"/>
          </p:cNvSpPr>
          <p:nvPr>
            <p:ph type="body" sz="quarter" idx="3"/>
          </p:nvPr>
        </p:nvSpPr>
        <p:spPr>
          <a:xfrm>
            <a:off x="0" y="4962513"/>
            <a:ext cx="9144000" cy="986767"/>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
        <p:nvSpPr>
          <p:cNvPr id="2" name="Title 1"/>
          <p:cNvSpPr>
            <a:spLocks noGrp="1"/>
          </p:cNvSpPr>
          <p:nvPr>
            <p:ph type="title"/>
          </p:nvPr>
        </p:nvSpPr>
        <p:spPr/>
        <p:txBody>
          <a:bodyPr/>
          <a:lstStyle/>
          <a:p>
            <a:r>
              <a:rPr lang="ar-EG" sz="3200" dirty="0"/>
              <a:t>بأقنوم واحد، نسجد له و نمجده.</a:t>
            </a:r>
            <a:endParaRPr lang="en-US" sz="3200" dirty="0"/>
          </a:p>
        </p:txBody>
      </p:sp>
    </p:spTree>
    <p:extLst>
      <p:ext uri="{BB962C8B-B14F-4D97-AF65-F5344CB8AC3E}">
        <p14:creationId xmlns:p14="http://schemas.microsoft.com/office/powerpoint/2010/main" val="4275296217"/>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قدوس الله قدوس القوي قدوس الذي لا يموت</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3600" dirty="0"/>
              <a:t>آجيوس. أوثيئوس. آجيوس إس شيروس آجيوس أثاناطوس </a:t>
            </a:r>
          </a:p>
        </p:txBody>
      </p:sp>
      <p:sp>
        <p:nvSpPr>
          <p:cNvPr id="12" name="Text Placeholder 11"/>
          <p:cNvSpPr>
            <a:spLocks noGrp="1"/>
          </p:cNvSpPr>
          <p:nvPr>
            <p:ph type="body" sz="quarter" idx="3"/>
          </p:nvPr>
        </p:nvSpPr>
        <p:spPr>
          <a:xfrm>
            <a:off x="0" y="5374736"/>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2569941491"/>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5400" dirty="0"/>
              <a:t>يا من ولد من العذراء ارحمنا</a:t>
            </a:r>
            <a:endParaRPr lang="en-US" sz="5400" dirty="0"/>
          </a:p>
        </p:txBody>
      </p:sp>
      <p:sp>
        <p:nvSpPr>
          <p:cNvPr id="11" name="Text Placeholder 10"/>
          <p:cNvSpPr>
            <a:spLocks noGrp="1"/>
          </p:cNvSpPr>
          <p:nvPr>
            <p:ph type="body" idx="1"/>
          </p:nvPr>
        </p:nvSpPr>
        <p:spPr>
          <a:xfrm>
            <a:off x="0" y="6011007"/>
            <a:ext cx="9143999" cy="808893"/>
          </a:xfrm>
        </p:spPr>
        <p:txBody>
          <a:bodyPr/>
          <a:lstStyle/>
          <a:p>
            <a:r>
              <a:rPr lang="ar-EG" sz="4800" dirty="0"/>
              <a:t>أو إكبار ثينو جينيتيس إليسون إيماس</a:t>
            </a:r>
          </a:p>
        </p:txBody>
      </p:sp>
      <p:sp>
        <p:nvSpPr>
          <p:cNvPr id="12" name="Text Placeholder 11"/>
          <p:cNvSpPr>
            <a:spLocks noGrp="1"/>
          </p:cNvSpPr>
          <p:nvPr>
            <p:ph type="body" sz="quarter" idx="3"/>
          </p:nvPr>
        </p:nvSpPr>
        <p:spPr>
          <a:xfrm>
            <a:off x="0" y="5374736"/>
            <a:ext cx="9144000" cy="682357"/>
          </a:xfrm>
        </p:spPr>
        <p:txBody>
          <a:bodyPr/>
          <a:lstStyle/>
          <a:p>
            <a:r>
              <a:rPr lang="en-US" sz="4800" dirty="0"/>
              <a:t>`o </a:t>
            </a:r>
            <a:r>
              <a:rPr lang="en-US" sz="4800" dirty="0" err="1"/>
              <a:t>ek</a:t>
            </a:r>
            <a:r>
              <a:rPr lang="en-US" sz="4800" dirty="0"/>
              <a:t> </a:t>
            </a:r>
            <a:r>
              <a:rPr lang="en-US" sz="4800" dirty="0" err="1"/>
              <a:t>parqenoc</a:t>
            </a:r>
            <a:r>
              <a:rPr lang="ar-EG" sz="4800" dirty="0"/>
              <a:t> </a:t>
            </a:r>
            <a:r>
              <a:rPr lang="en-US" sz="4800" dirty="0" err="1"/>
              <a:t>Gennhqhc</a:t>
            </a:r>
            <a:r>
              <a:rPr lang="en-US" sz="4800" dirty="0"/>
              <a:t> `</a:t>
            </a:r>
            <a:r>
              <a:rPr lang="en-US" sz="4800" dirty="0" err="1"/>
              <a:t>ele`hcon</a:t>
            </a:r>
            <a:r>
              <a:rPr lang="en-US" sz="4800" dirty="0"/>
              <a:t> `</a:t>
            </a:r>
            <a:r>
              <a:rPr lang="en-US" sz="4800" dirty="0" err="1"/>
              <a:t>hmac</a:t>
            </a:r>
            <a:endParaRPr lang="en-US" sz="4800" dirty="0"/>
          </a:p>
        </p:txBody>
      </p:sp>
    </p:spTree>
    <p:extLst>
      <p:ext uri="{BB962C8B-B14F-4D97-AF65-F5344CB8AC3E}">
        <p14:creationId xmlns:p14="http://schemas.microsoft.com/office/powerpoint/2010/main" val="1747791212"/>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قدوس الله قدوس القوي قدوس الذي لا يموت</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a:xfrm>
            <a:off x="0" y="5374736"/>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523140503"/>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يا من صلب عنا ارحمنا</a:t>
            </a:r>
            <a:endParaRPr lang="en-US" sz="5400" dirty="0"/>
          </a:p>
        </p:txBody>
      </p:sp>
      <p:sp>
        <p:nvSpPr>
          <p:cNvPr id="3" name="Text Placeholder 2"/>
          <p:cNvSpPr>
            <a:spLocks noGrp="1"/>
          </p:cNvSpPr>
          <p:nvPr>
            <p:ph type="body" idx="1"/>
          </p:nvPr>
        </p:nvSpPr>
        <p:spPr>
          <a:xfrm>
            <a:off x="0" y="6011007"/>
            <a:ext cx="9143999" cy="808893"/>
          </a:xfrm>
        </p:spPr>
        <p:txBody>
          <a:bodyPr/>
          <a:lstStyle/>
          <a:p>
            <a:r>
              <a:rPr lang="ar-EG" sz="4800" dirty="0"/>
              <a:t>أو إسطفروتيس ذي إيماس إليسون إيماس</a:t>
            </a:r>
          </a:p>
        </p:txBody>
      </p:sp>
      <p:sp>
        <p:nvSpPr>
          <p:cNvPr id="4" name="Text Placeholder 3"/>
          <p:cNvSpPr>
            <a:spLocks noGrp="1"/>
          </p:cNvSpPr>
          <p:nvPr>
            <p:ph type="body" sz="quarter" idx="3"/>
          </p:nvPr>
        </p:nvSpPr>
        <p:spPr>
          <a:xfrm>
            <a:off x="0" y="5374736"/>
            <a:ext cx="9144000" cy="682357"/>
          </a:xfrm>
        </p:spPr>
        <p:txBody>
          <a:bodyPr/>
          <a:lstStyle/>
          <a:p>
            <a:r>
              <a:rPr lang="en-US" sz="4800" dirty="0"/>
              <a:t>`o `</a:t>
            </a:r>
            <a:r>
              <a:rPr lang="en-US" sz="4800" dirty="0" err="1"/>
              <a:t>ctaurwqhc</a:t>
            </a:r>
            <a:r>
              <a:rPr lang="en-US" sz="4800" dirty="0"/>
              <a:t> di</a:t>
            </a:r>
            <a:r>
              <a:rPr lang="ar-EG" sz="4800" dirty="0"/>
              <a:t> </a:t>
            </a:r>
            <a:r>
              <a:rPr lang="en-US" sz="4800" dirty="0"/>
              <a:t>`</a:t>
            </a:r>
            <a:r>
              <a:rPr lang="en-US" sz="4800" dirty="0" err="1"/>
              <a:t>hmac</a:t>
            </a:r>
            <a:r>
              <a:rPr lang="en-US" sz="4800" dirty="0"/>
              <a:t> `</a:t>
            </a:r>
            <a:r>
              <a:rPr lang="en-US" sz="4800" dirty="0" err="1"/>
              <a:t>ele`hcon</a:t>
            </a:r>
            <a:r>
              <a:rPr lang="en-US" sz="4800" dirty="0"/>
              <a:t> `</a:t>
            </a:r>
            <a:r>
              <a:rPr lang="en-US" sz="4800" dirty="0" err="1"/>
              <a:t>hmac</a:t>
            </a:r>
            <a:endParaRPr lang="en-US" sz="4800" dirty="0"/>
          </a:p>
        </p:txBody>
      </p:sp>
    </p:spTree>
    <p:extLst>
      <p:ext uri="{BB962C8B-B14F-4D97-AF65-F5344CB8AC3E}">
        <p14:creationId xmlns:p14="http://schemas.microsoft.com/office/powerpoint/2010/main" val="613514892"/>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قدوس الله قدوس القوي قدوس الذي لا يموت</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a:xfrm>
            <a:off x="0" y="5374736"/>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4259541580"/>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SA" sz="4800" dirty="0"/>
              <a:t>يا من قام من</a:t>
            </a:r>
            <a:r>
              <a:rPr lang="ar-EG" sz="4800" dirty="0"/>
              <a:t> </a:t>
            </a:r>
            <a:r>
              <a:rPr lang="ar-SA" sz="4800" dirty="0"/>
              <a:t>الأموات</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4800" dirty="0"/>
              <a:t>أو أناسطاس إيك طون نيكرون </a:t>
            </a:r>
          </a:p>
        </p:txBody>
      </p:sp>
      <p:sp>
        <p:nvSpPr>
          <p:cNvPr id="12" name="Text Placeholder 11"/>
          <p:cNvSpPr>
            <a:spLocks noGrp="1"/>
          </p:cNvSpPr>
          <p:nvPr>
            <p:ph type="body" sz="quarter" idx="3"/>
          </p:nvPr>
        </p:nvSpPr>
        <p:spPr>
          <a:xfrm>
            <a:off x="0" y="5374736"/>
            <a:ext cx="9144000" cy="682357"/>
          </a:xfrm>
        </p:spPr>
        <p:txBody>
          <a:bodyPr/>
          <a:lstStyle/>
          <a:p>
            <a:r>
              <a:rPr lang="en-US" sz="5400" dirty="0"/>
              <a:t>o `</a:t>
            </a:r>
            <a:r>
              <a:rPr lang="en-US" sz="5400" dirty="0" err="1"/>
              <a:t>anactac</a:t>
            </a:r>
            <a:r>
              <a:rPr lang="en-US" sz="5400" dirty="0"/>
              <a:t> </a:t>
            </a:r>
            <a:r>
              <a:rPr lang="en-US" sz="5400" dirty="0" err="1"/>
              <a:t>ek</a:t>
            </a:r>
            <a:r>
              <a:rPr lang="ar-EG" sz="5400" dirty="0"/>
              <a:t> </a:t>
            </a:r>
            <a:r>
              <a:rPr lang="en-US" sz="5400" dirty="0" err="1"/>
              <a:t>twn</a:t>
            </a:r>
            <a:r>
              <a:rPr lang="en-US" sz="5400" dirty="0"/>
              <a:t> </a:t>
            </a:r>
            <a:r>
              <a:rPr lang="en-US" sz="5400" dirty="0" err="1"/>
              <a:t>nekrwn</a:t>
            </a:r>
            <a:endParaRPr lang="en-US" sz="5400" dirty="0"/>
          </a:p>
        </p:txBody>
      </p:sp>
    </p:spTree>
    <p:extLst>
      <p:ext uri="{BB962C8B-B14F-4D97-AF65-F5344CB8AC3E}">
        <p14:creationId xmlns:p14="http://schemas.microsoft.com/office/powerpoint/2010/main" val="1934819667"/>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5400" dirty="0"/>
              <a:t>وصعد إلى  السموات ارحمنا</a:t>
            </a:r>
            <a:endParaRPr lang="en-US" sz="5400" dirty="0"/>
          </a:p>
        </p:txBody>
      </p:sp>
      <p:sp>
        <p:nvSpPr>
          <p:cNvPr id="11" name="Text Placeholder 10"/>
          <p:cNvSpPr>
            <a:spLocks noGrp="1"/>
          </p:cNvSpPr>
          <p:nvPr>
            <p:ph type="body" idx="1"/>
          </p:nvPr>
        </p:nvSpPr>
        <p:spPr/>
        <p:txBody>
          <a:bodyPr/>
          <a:lstStyle/>
          <a:p>
            <a:r>
              <a:rPr lang="ar-EG" sz="4400" dirty="0"/>
              <a:t>كي أنيلثون يسطوس أورانوس إليسون إيماس</a:t>
            </a:r>
          </a:p>
        </p:txBody>
      </p:sp>
      <p:sp>
        <p:nvSpPr>
          <p:cNvPr id="12" name="Text Placeholder 11"/>
          <p:cNvSpPr>
            <a:spLocks noGrp="1"/>
          </p:cNvSpPr>
          <p:nvPr>
            <p:ph type="body" sz="quarter" idx="3"/>
          </p:nvPr>
        </p:nvSpPr>
        <p:spPr/>
        <p:txBody>
          <a:bodyPr/>
          <a:lstStyle/>
          <a:p>
            <a:r>
              <a:rPr lang="en-US" sz="4000" dirty="0" err="1"/>
              <a:t>ke</a:t>
            </a:r>
            <a:r>
              <a:rPr lang="en-US" sz="4000" dirty="0"/>
              <a:t> `</a:t>
            </a:r>
            <a:r>
              <a:rPr lang="en-US" sz="4000" dirty="0" err="1"/>
              <a:t>anelqwn</a:t>
            </a:r>
            <a:r>
              <a:rPr lang="en-US" sz="4000" dirty="0"/>
              <a:t> </a:t>
            </a:r>
            <a:r>
              <a:rPr lang="en-US" sz="4000" dirty="0" err="1"/>
              <a:t>ic</a:t>
            </a:r>
            <a:r>
              <a:rPr lang="en-US" sz="4000" dirty="0"/>
              <a:t> </a:t>
            </a:r>
            <a:r>
              <a:rPr lang="en-US" sz="4000" dirty="0" err="1"/>
              <a:t>touc</a:t>
            </a:r>
            <a:r>
              <a:rPr lang="ar-EG" sz="4000" dirty="0"/>
              <a:t> </a:t>
            </a:r>
            <a:r>
              <a:rPr lang="en-US" sz="4000" dirty="0" err="1"/>
              <a:t>ouranouc</a:t>
            </a:r>
            <a:r>
              <a:rPr lang="en-US" sz="4000" dirty="0"/>
              <a:t> `</a:t>
            </a:r>
            <a:r>
              <a:rPr lang="en-US" sz="4000" dirty="0" err="1"/>
              <a:t>ele`hcon</a:t>
            </a:r>
            <a:r>
              <a:rPr lang="en-US" sz="4000" dirty="0"/>
              <a:t> `</a:t>
            </a:r>
            <a:r>
              <a:rPr lang="en-US" sz="4000" dirty="0" err="1"/>
              <a:t>hmac</a:t>
            </a:r>
            <a:endParaRPr lang="en-US" sz="4000" dirty="0"/>
          </a:p>
        </p:txBody>
      </p:sp>
    </p:spTree>
    <p:extLst>
      <p:ext uri="{BB962C8B-B14F-4D97-AF65-F5344CB8AC3E}">
        <p14:creationId xmlns:p14="http://schemas.microsoft.com/office/powerpoint/2010/main" val="301802824"/>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4800" dirty="0"/>
              <a:t>المجد للآب والإبن والروح القدس</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4800" dirty="0"/>
              <a:t>ذو كسابتري كي إيوكي آجيو إبنيفماتي</a:t>
            </a:r>
          </a:p>
        </p:txBody>
      </p:sp>
      <p:sp>
        <p:nvSpPr>
          <p:cNvPr id="12" name="Text Placeholder 11"/>
          <p:cNvSpPr>
            <a:spLocks noGrp="1"/>
          </p:cNvSpPr>
          <p:nvPr>
            <p:ph type="body" sz="quarter" idx="3"/>
          </p:nvPr>
        </p:nvSpPr>
        <p:spPr>
          <a:xfrm>
            <a:off x="0" y="5374736"/>
            <a:ext cx="9144000" cy="682357"/>
          </a:xfrm>
        </p:spPr>
        <p:txBody>
          <a:bodyPr/>
          <a:lstStyle/>
          <a:p>
            <a:r>
              <a:rPr lang="pl-PL" sz="4400" dirty="0"/>
              <a:t>Do[a Patri ke ~Ui`w ke `agi`w</a:t>
            </a:r>
            <a:r>
              <a:rPr lang="ar-EG" sz="4400" dirty="0"/>
              <a:t> </a:t>
            </a:r>
            <a:r>
              <a:rPr lang="pl-PL" sz="4400" dirty="0"/>
              <a:t>~Pneumati</a:t>
            </a:r>
          </a:p>
        </p:txBody>
      </p:sp>
    </p:spTree>
    <p:extLst>
      <p:ext uri="{BB962C8B-B14F-4D97-AF65-F5344CB8AC3E}">
        <p14:creationId xmlns:p14="http://schemas.microsoft.com/office/powerpoint/2010/main" val="293306155"/>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الآن وكل اوان وإلى دهر الدهور أمين</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3600" dirty="0"/>
              <a:t>كي نين كي آإي كي  إسطوس إى أوناس طون إى أونون آمين</a:t>
            </a:r>
          </a:p>
        </p:txBody>
      </p:sp>
      <p:sp>
        <p:nvSpPr>
          <p:cNvPr id="12" name="Text Placeholder 11"/>
          <p:cNvSpPr>
            <a:spLocks noGrp="1"/>
          </p:cNvSpPr>
          <p:nvPr>
            <p:ph type="body" sz="quarter" idx="3"/>
          </p:nvPr>
        </p:nvSpPr>
        <p:spPr>
          <a:xfrm>
            <a:off x="0" y="5374736"/>
            <a:ext cx="9144000" cy="682357"/>
          </a:xfrm>
        </p:spPr>
        <p:txBody>
          <a:bodyPr/>
          <a:lstStyle/>
          <a:p>
            <a:r>
              <a:rPr lang="en-US" sz="4000" dirty="0" err="1"/>
              <a:t>ke</a:t>
            </a:r>
            <a:r>
              <a:rPr lang="en-US" sz="4000" dirty="0"/>
              <a:t> nun </a:t>
            </a:r>
            <a:r>
              <a:rPr lang="en-US" sz="4000" dirty="0" err="1"/>
              <a:t>ke</a:t>
            </a:r>
            <a:r>
              <a:rPr lang="en-US" sz="4000" dirty="0"/>
              <a:t> `</a:t>
            </a:r>
            <a:r>
              <a:rPr lang="en-US" sz="4000" dirty="0" err="1"/>
              <a:t>a`i</a:t>
            </a:r>
            <a:r>
              <a:rPr lang="en-US" sz="4000" dirty="0"/>
              <a:t> </a:t>
            </a:r>
            <a:r>
              <a:rPr lang="en-US" sz="4000" dirty="0" err="1"/>
              <a:t>ke</a:t>
            </a:r>
            <a:r>
              <a:rPr lang="en-US" sz="4000" dirty="0"/>
              <a:t> </a:t>
            </a:r>
            <a:r>
              <a:rPr lang="en-US" sz="4000" dirty="0" err="1"/>
              <a:t>ic</a:t>
            </a:r>
            <a:r>
              <a:rPr lang="en-US" sz="4000" dirty="0"/>
              <a:t> </a:t>
            </a:r>
            <a:r>
              <a:rPr lang="en-US" sz="4000" dirty="0" err="1"/>
              <a:t>touc</a:t>
            </a:r>
            <a:r>
              <a:rPr lang="en-US" sz="4000" dirty="0"/>
              <a:t> `</a:t>
            </a:r>
            <a:r>
              <a:rPr lang="en-US" sz="4000" dirty="0" err="1"/>
              <a:t>e`wnac</a:t>
            </a:r>
            <a:r>
              <a:rPr lang="en-US" sz="4000" dirty="0"/>
              <a:t> </a:t>
            </a:r>
            <a:r>
              <a:rPr lang="en-US" sz="4000" dirty="0" err="1"/>
              <a:t>twn</a:t>
            </a:r>
            <a:r>
              <a:rPr lang="en-US" sz="4000" dirty="0"/>
              <a:t> `</a:t>
            </a:r>
            <a:r>
              <a:rPr lang="en-US" sz="4000" dirty="0" err="1"/>
              <a:t>e`wnwn</a:t>
            </a:r>
            <a:r>
              <a:rPr lang="en-US" sz="4000" dirty="0"/>
              <a:t>&gt; </a:t>
            </a:r>
            <a:r>
              <a:rPr lang="ar-EG" sz="4000" dirty="0"/>
              <a:t> </a:t>
            </a:r>
            <a:r>
              <a:rPr lang="en-US" sz="4000" dirty="0"/>
              <a:t>`</a:t>
            </a:r>
            <a:r>
              <a:rPr lang="en-US" sz="4000" dirty="0" err="1"/>
              <a:t>amhn</a:t>
            </a:r>
            <a:endParaRPr lang="en-US" sz="4000" dirty="0"/>
          </a:p>
        </p:txBody>
      </p:sp>
    </p:spTree>
    <p:extLst>
      <p:ext uri="{BB962C8B-B14F-4D97-AF65-F5344CB8AC3E}">
        <p14:creationId xmlns:p14="http://schemas.microsoft.com/office/powerpoint/2010/main" val="2418572113"/>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أيها الثالوث القدوس ارحمنا</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4800" dirty="0"/>
              <a:t>آجيا إترياس إليسون إيماس</a:t>
            </a:r>
          </a:p>
        </p:txBody>
      </p:sp>
      <p:sp>
        <p:nvSpPr>
          <p:cNvPr id="12" name="Text Placeholder 11"/>
          <p:cNvSpPr>
            <a:spLocks noGrp="1"/>
          </p:cNvSpPr>
          <p:nvPr>
            <p:ph type="body" sz="quarter" idx="3"/>
          </p:nvPr>
        </p:nvSpPr>
        <p:spPr>
          <a:xfrm>
            <a:off x="0" y="5355686"/>
            <a:ext cx="9144000" cy="682357"/>
          </a:xfrm>
        </p:spPr>
        <p:txBody>
          <a:bodyPr/>
          <a:lstStyle/>
          <a:p>
            <a:r>
              <a:rPr lang="en-US" sz="4800" dirty="0"/>
              <a:t>~</a:t>
            </a:r>
            <a:r>
              <a:rPr lang="en-US" sz="4800" dirty="0" err="1"/>
              <a:t>Agi`a</a:t>
            </a:r>
            <a:r>
              <a:rPr lang="en-US" sz="4800" dirty="0"/>
              <a:t> `</a:t>
            </a:r>
            <a:r>
              <a:rPr lang="en-US" sz="4800" dirty="0" err="1"/>
              <a:t>triac</a:t>
            </a:r>
            <a:r>
              <a:rPr lang="ar-EG" sz="4800" dirty="0"/>
              <a:t> </a:t>
            </a:r>
            <a:r>
              <a:rPr lang="en-US" sz="4800" dirty="0"/>
              <a:t> `</a:t>
            </a:r>
            <a:r>
              <a:rPr lang="en-US" sz="4800" dirty="0" err="1"/>
              <a:t>ele`hcon</a:t>
            </a:r>
            <a:r>
              <a:rPr lang="ar-EG" sz="4800" dirty="0"/>
              <a:t> </a:t>
            </a:r>
            <a:r>
              <a:rPr lang="en-US" sz="4800" dirty="0"/>
              <a:t> `</a:t>
            </a:r>
            <a:r>
              <a:rPr lang="en-US" sz="4800" dirty="0" err="1"/>
              <a:t>hmac</a:t>
            </a:r>
            <a:endParaRPr lang="en-US" sz="4800" dirty="0"/>
          </a:p>
        </p:txBody>
      </p:sp>
    </p:spTree>
    <p:extLst>
      <p:ext uri="{BB962C8B-B14F-4D97-AF65-F5344CB8AC3E}">
        <p14:creationId xmlns:p14="http://schemas.microsoft.com/office/powerpoint/2010/main" val="1211657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a:xfrm>
            <a:off x="0" y="6093296"/>
            <a:ext cx="9143999" cy="605937"/>
          </a:xfrm>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a:xfrm>
            <a:off x="0" y="5157192"/>
            <a:ext cx="9144000" cy="682357"/>
          </a:xfrm>
        </p:spPr>
        <p:txBody>
          <a:bodyPr/>
          <a:lstStyle/>
          <a:p>
            <a:r>
              <a:rPr lang="en-US" sz="3600" dirty="0" err="1">
                <a:effectLst/>
                <a:latin typeface="Athanasius" pitchFamily="2" charset="0"/>
              </a:rPr>
              <a:t>Pouro</a:t>
            </a:r>
            <a:r>
              <a:rPr lang="en-US" sz="3600" dirty="0">
                <a:effectLst/>
                <a:latin typeface="Athanasius" pitchFamily="2" charset="0"/>
              </a:rPr>
              <a:t> `</a:t>
            </a:r>
            <a:r>
              <a:rPr lang="en-US" sz="3600" dirty="0" err="1">
                <a:effectLst/>
                <a:latin typeface="Athanasius" pitchFamily="2" charset="0"/>
              </a:rPr>
              <a:t>nte</a:t>
            </a:r>
            <a:r>
              <a:rPr lang="en-US" sz="3600" dirty="0">
                <a:effectLst/>
                <a:latin typeface="Athanasius" pitchFamily="2" charset="0"/>
              </a:rPr>
              <a:t> ;\</a:t>
            </a:r>
            <a:r>
              <a:rPr lang="en-US" sz="3600" dirty="0" err="1">
                <a:effectLst/>
                <a:latin typeface="Athanasius" pitchFamily="2" charset="0"/>
              </a:rPr>
              <a:t>irhnh</a:t>
            </a:r>
            <a:r>
              <a:rPr lang="en-US" sz="3600" dirty="0">
                <a:effectLst/>
                <a:latin typeface="Athanasius" pitchFamily="2" charset="0"/>
              </a:rPr>
              <a:t>&gt; </a:t>
            </a:r>
            <a:r>
              <a:rPr lang="en-US" sz="3600" dirty="0" err="1">
                <a:effectLst/>
                <a:latin typeface="Athanasius" pitchFamily="2" charset="0"/>
              </a:rPr>
              <a:t>moi</a:t>
            </a:r>
            <a:r>
              <a:rPr lang="en-US" sz="3600" dirty="0">
                <a:effectLst/>
                <a:latin typeface="Athanasius" pitchFamily="2" charset="0"/>
              </a:rPr>
              <a:t> nan `</a:t>
            </a:r>
            <a:r>
              <a:rPr lang="en-US" sz="3600" dirty="0" err="1">
                <a:effectLst/>
                <a:latin typeface="Athanasius" pitchFamily="2" charset="0"/>
              </a:rPr>
              <a:t>ntek</a:t>
            </a:r>
            <a:r>
              <a:rPr lang="en-US" sz="3600" dirty="0">
                <a:effectLst/>
                <a:latin typeface="Athanasius" pitchFamily="2" charset="0"/>
              </a:rPr>
              <a:t>\</a:t>
            </a:r>
            <a:r>
              <a:rPr lang="en-US" sz="3600" dirty="0" err="1">
                <a:effectLst/>
                <a:latin typeface="Athanasius" pitchFamily="2" charset="0"/>
              </a:rPr>
              <a:t>irhnh</a:t>
            </a:r>
            <a:endParaRPr lang="en-US" sz="3600" dirty="0">
              <a:effectLst/>
              <a:latin typeface="Athanasius" pitchFamily="2" charset="0"/>
            </a:endParaRPr>
          </a:p>
        </p:txBody>
      </p:sp>
    </p:spTree>
    <p:extLst>
      <p:ext uri="{BB962C8B-B14F-4D97-AF65-F5344CB8AC3E}">
        <p14:creationId xmlns:p14="http://schemas.microsoft.com/office/powerpoint/2010/main" val="2274069010"/>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00863"/>
            <a:ext cx="9144000" cy="782371"/>
          </a:xfrm>
        </p:spPr>
        <p:txBody>
          <a:bodyPr>
            <a:noAutofit/>
          </a:bodyPr>
          <a:lstStyle/>
          <a:p>
            <a:r>
              <a:rPr lang="ar-EG" sz="4800" dirty="0"/>
              <a:t>صل</a:t>
            </a:r>
            <a:endParaRPr lang="en-US" sz="4800" dirty="0"/>
          </a:p>
        </p:txBody>
      </p:sp>
      <p:sp>
        <p:nvSpPr>
          <p:cNvPr id="11" name="Text Placeholder 10"/>
          <p:cNvSpPr>
            <a:spLocks noGrp="1"/>
          </p:cNvSpPr>
          <p:nvPr>
            <p:ph type="body" idx="1"/>
          </p:nvPr>
        </p:nvSpPr>
        <p:spPr/>
        <p:txBody>
          <a:bodyPr/>
          <a:lstStyle/>
          <a:p>
            <a:r>
              <a:rPr lang="ar-EG" sz="4800" dirty="0"/>
              <a:t>إشليل</a:t>
            </a:r>
            <a:endParaRPr lang="en-US" sz="4800" dirty="0"/>
          </a:p>
        </p:txBody>
      </p:sp>
      <p:sp>
        <p:nvSpPr>
          <p:cNvPr id="12" name="Text Placeholder 11"/>
          <p:cNvSpPr>
            <a:spLocks noGrp="1"/>
          </p:cNvSpPr>
          <p:nvPr>
            <p:ph type="body" sz="quarter" idx="3"/>
          </p:nvPr>
        </p:nvSpPr>
        <p:spPr/>
        <p:txBody>
          <a:bodyPr/>
          <a:lstStyle/>
          <a:p>
            <a:r>
              <a:rPr lang="en-US" sz="5400" dirty="0"/>
              <a:t>}</a:t>
            </a:r>
            <a:r>
              <a:rPr lang="en-US" sz="5400" dirty="0" err="1"/>
              <a:t>lhl</a:t>
            </a:r>
            <a:endParaRPr lang="en-US" sz="5400" dirty="0"/>
          </a:p>
        </p:txBody>
      </p:sp>
    </p:spTree>
    <p:extLst>
      <p:ext uri="{BB962C8B-B14F-4D97-AF65-F5344CB8AC3E}">
        <p14:creationId xmlns:p14="http://schemas.microsoft.com/office/powerpoint/2010/main" val="1819322628"/>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Autofit/>
          </a:bodyPr>
          <a:lstStyle/>
          <a:p>
            <a:r>
              <a:rPr lang="ar-EG" sz="4800" dirty="0"/>
              <a:t>للصلاة قفوا</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326610"/>
            <a:ext cx="9144000" cy="682357"/>
          </a:xfrm>
        </p:spPr>
        <p:txBody>
          <a:bodyPr/>
          <a:lstStyle/>
          <a:p>
            <a:r>
              <a:rPr lang="en-US" sz="5400" dirty="0"/>
              <a:t>Epi `</a:t>
            </a:r>
            <a:r>
              <a:rPr lang="en-US" sz="5400" dirty="0" err="1"/>
              <a:t>proceuxh</a:t>
            </a:r>
            <a:r>
              <a:rPr lang="ar-EG" sz="5400" dirty="0"/>
              <a:t> </a:t>
            </a:r>
            <a:r>
              <a:rPr lang="en-US" sz="5400" dirty="0"/>
              <a:t> `</a:t>
            </a:r>
            <a:r>
              <a:rPr lang="en-US" sz="5400" dirty="0" err="1"/>
              <a:t>ctaqhte</a:t>
            </a:r>
            <a:endParaRPr lang="en-US" sz="5400" dirty="0"/>
          </a:p>
        </p:txBody>
      </p:sp>
    </p:spTree>
    <p:extLst>
      <p:ext uri="{BB962C8B-B14F-4D97-AF65-F5344CB8AC3E}">
        <p14:creationId xmlns:p14="http://schemas.microsoft.com/office/powerpoint/2010/main" val="2949578429"/>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14900"/>
            <a:ext cx="9144000" cy="782371"/>
          </a:xfrm>
        </p:spPr>
        <p:txBody>
          <a:bodyPr>
            <a:normAutofit/>
          </a:bodyPr>
          <a:lstStyle/>
          <a:p>
            <a:r>
              <a:rPr lang="ar-EG" sz="4800" dirty="0"/>
              <a:t>السلام لجميعكم</a:t>
            </a:r>
            <a:endParaRPr lang="en-US" sz="4800" dirty="0"/>
          </a:p>
        </p:txBody>
      </p:sp>
      <p:sp>
        <p:nvSpPr>
          <p:cNvPr id="11" name="Text Placeholder 10"/>
          <p:cNvSpPr>
            <a:spLocks noGrp="1"/>
          </p:cNvSpPr>
          <p:nvPr>
            <p:ph type="body" idx="1"/>
          </p:nvPr>
        </p:nvSpPr>
        <p:spPr>
          <a:xfrm>
            <a:off x="0" y="6016020"/>
            <a:ext cx="9143999" cy="808893"/>
          </a:xfrm>
        </p:spPr>
        <p:txBody>
          <a:bodyPr/>
          <a:lstStyle/>
          <a:p>
            <a:r>
              <a:rPr lang="ar-EG" sz="4800" dirty="0"/>
              <a:t>إيرينى باسى</a:t>
            </a:r>
          </a:p>
        </p:txBody>
      </p:sp>
      <p:sp>
        <p:nvSpPr>
          <p:cNvPr id="12" name="Text Placeholder 11"/>
          <p:cNvSpPr>
            <a:spLocks noGrp="1"/>
          </p:cNvSpPr>
          <p:nvPr>
            <p:ph type="body" sz="quarter" idx="3"/>
          </p:nvPr>
        </p:nvSpPr>
        <p:spPr>
          <a:xfrm>
            <a:off x="0" y="5345660"/>
            <a:ext cx="9144000" cy="682357"/>
          </a:xfrm>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587109693"/>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ولروحك أيضاً</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800" dirty="0"/>
              <a:t>كيطو إبنيفماتى سو</a:t>
            </a:r>
          </a:p>
        </p:txBody>
      </p:sp>
      <p:sp>
        <p:nvSpPr>
          <p:cNvPr id="4" name="Text Placeholder 3"/>
          <p:cNvSpPr>
            <a:spLocks noGrp="1"/>
          </p:cNvSpPr>
          <p:nvPr>
            <p:ph type="body" sz="quarter" idx="3"/>
          </p:nvPr>
        </p:nvSpPr>
        <p:spPr>
          <a:xfrm>
            <a:off x="0" y="5302547"/>
            <a:ext cx="9144000" cy="682357"/>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1517792958"/>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أيها السيد الرب يسوع المسيح إلهنا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0" y="5412836"/>
            <a:ext cx="9144000" cy="682357"/>
          </a:xfrm>
        </p:spPr>
        <p:txBody>
          <a:bodyPr/>
          <a:lstStyle/>
          <a:p>
            <a:r>
              <a:rPr lang="en-US" sz="5400" dirty="0"/>
              <a:t>~</a:t>
            </a:r>
            <a:r>
              <a:rPr lang="en-US" sz="5400" dirty="0" err="1"/>
              <a:t>Vnhb</a:t>
            </a:r>
            <a:r>
              <a:rPr lang="en-US" sz="5400" dirty="0"/>
              <a:t> ~P_ </a:t>
            </a:r>
            <a:r>
              <a:rPr lang="en-US" sz="5400" dirty="0" err="1"/>
              <a:t>Ih</a:t>
            </a:r>
            <a:r>
              <a:rPr lang="en-US" sz="5400" dirty="0"/>
              <a:t>/c/ </a:t>
            </a:r>
            <a:r>
              <a:rPr lang="en-US" sz="5400" dirty="0" err="1"/>
              <a:t>Px</a:t>
            </a:r>
            <a:r>
              <a:rPr lang="en-US" sz="5400" dirty="0"/>
              <a:t>/c/ </a:t>
            </a:r>
            <a:r>
              <a:rPr lang="en-US" sz="5400" dirty="0" err="1"/>
              <a:t>Pennou</a:t>
            </a:r>
            <a:r>
              <a:rPr lang="en-US" sz="5400" dirty="0"/>
              <a:t>;</a:t>
            </a:r>
          </a:p>
        </p:txBody>
      </p:sp>
    </p:spTree>
    <p:extLst>
      <p:ext uri="{BB962C8B-B14F-4D97-AF65-F5344CB8AC3E}">
        <p14:creationId xmlns:p14="http://schemas.microsoft.com/office/powerpoint/2010/main" val="786872106"/>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278484"/>
            <a:ext cx="9144000" cy="682357"/>
          </a:xfrm>
        </p:spPr>
        <p:txBody>
          <a:bodyPr/>
          <a:lstStyle/>
          <a:p>
            <a:r>
              <a:rPr lang="en-US" sz="4600" dirty="0" err="1"/>
              <a:t>vh`etafjoc</a:t>
            </a:r>
            <a:r>
              <a:rPr lang="en-US" sz="4600" dirty="0"/>
              <a:t> </a:t>
            </a:r>
            <a:r>
              <a:rPr lang="en-US" sz="4600" dirty="0" err="1"/>
              <a:t>agioc</a:t>
            </a:r>
            <a:r>
              <a:rPr lang="en-US" sz="4600" dirty="0"/>
              <a:t> </a:t>
            </a:r>
            <a:r>
              <a:rPr lang="en-US" sz="4600" dirty="0" err="1"/>
              <a:t>ettaihout</a:t>
            </a:r>
            <a:r>
              <a:rPr lang="ar-EG" sz="4600" dirty="0"/>
              <a:t> </a:t>
            </a:r>
            <a:r>
              <a:rPr lang="en-US" sz="4600" dirty="0"/>
              <a:t>`</a:t>
            </a:r>
            <a:r>
              <a:rPr lang="en-US" sz="4600" dirty="0" err="1"/>
              <a:t>mmaqhthc</a:t>
            </a:r>
            <a:endParaRPr lang="en-US" sz="4600" dirty="0"/>
          </a:p>
        </p:txBody>
      </p:sp>
    </p:spTree>
    <p:extLst>
      <p:ext uri="{BB962C8B-B14F-4D97-AF65-F5344CB8AC3E}">
        <p14:creationId xmlns:p14="http://schemas.microsoft.com/office/powerpoint/2010/main" val="360085816"/>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400" dirty="0"/>
              <a:t>أووه إن أبوسطولوس إثؤواب </a:t>
            </a:r>
          </a:p>
        </p:txBody>
      </p:sp>
      <p:sp>
        <p:nvSpPr>
          <p:cNvPr id="4" name="Text Placeholder 3"/>
          <p:cNvSpPr>
            <a:spLocks noGrp="1"/>
          </p:cNvSpPr>
          <p:nvPr>
            <p:ph type="body" sz="quarter" idx="3"/>
          </p:nvPr>
        </p:nvSpPr>
        <p:spPr>
          <a:xfrm>
            <a:off x="0" y="5350673"/>
            <a:ext cx="9144000" cy="682357"/>
          </a:xfrm>
        </p:spPr>
        <p:txBody>
          <a:bodyPr/>
          <a:lstStyle/>
          <a:p>
            <a:r>
              <a:rPr lang="en-US" sz="5400" dirty="0" err="1"/>
              <a:t>ouo</a:t>
            </a:r>
            <a:r>
              <a:rPr lang="en-US" sz="5400" dirty="0"/>
              <a:t>\</a:t>
            </a:r>
            <a:r>
              <a:rPr lang="ar-EG" sz="5400" dirty="0"/>
              <a:t> </a:t>
            </a:r>
            <a:r>
              <a:rPr lang="en-US" sz="5400" dirty="0"/>
              <a:t> `</a:t>
            </a:r>
            <a:r>
              <a:rPr lang="en-US" sz="5400" dirty="0" err="1"/>
              <a:t>n`apoctoloc</a:t>
            </a:r>
            <a:r>
              <a:rPr lang="en-US" sz="5400" dirty="0"/>
              <a:t> e/q/u/</a:t>
            </a:r>
          </a:p>
        </p:txBody>
      </p:sp>
    </p:spTree>
    <p:extLst>
      <p:ext uri="{BB962C8B-B14F-4D97-AF65-F5344CB8AC3E}">
        <p14:creationId xmlns:p14="http://schemas.microsoft.com/office/powerpoint/2010/main" val="2824390271"/>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إن أنبياء  وأبراراً كثيرين</a:t>
            </a:r>
            <a:endParaRPr lang="en-US" sz="4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p:txBody>
          <a:bodyPr/>
          <a:lstStyle/>
          <a:p>
            <a:r>
              <a:rPr lang="en-US" sz="4800" dirty="0"/>
              <a:t>Je \</a:t>
            </a:r>
            <a:r>
              <a:rPr lang="en-US" sz="4800" dirty="0" err="1"/>
              <a:t>anmh</a:t>
            </a:r>
            <a:r>
              <a:rPr lang="en-US" sz="4800" dirty="0"/>
              <a:t>] `</a:t>
            </a:r>
            <a:r>
              <a:rPr lang="en-US" sz="4800" dirty="0" err="1"/>
              <a:t>m`provhthc</a:t>
            </a:r>
            <a:r>
              <a:rPr lang="en-US" sz="4800" dirty="0"/>
              <a:t> </a:t>
            </a:r>
            <a:r>
              <a:rPr lang="en-US" sz="4800" dirty="0" err="1"/>
              <a:t>nem</a:t>
            </a:r>
            <a:r>
              <a:rPr lang="en-US" sz="4800" dirty="0"/>
              <a:t> \</a:t>
            </a:r>
            <a:r>
              <a:rPr lang="en-US" sz="4800" dirty="0" err="1"/>
              <a:t>an`qmhi</a:t>
            </a:r>
            <a:endParaRPr lang="en-US" sz="4800" dirty="0"/>
          </a:p>
        </p:txBody>
      </p:sp>
    </p:spTree>
    <p:extLst>
      <p:ext uri="{BB962C8B-B14F-4D97-AF65-F5344CB8AC3E}">
        <p14:creationId xmlns:p14="http://schemas.microsoft.com/office/powerpoint/2010/main" val="4258568426"/>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إشتهوا أن يروا</a:t>
            </a:r>
            <a:endParaRPr lang="en-US" sz="4400" dirty="0"/>
          </a:p>
        </p:txBody>
      </p:sp>
      <p:sp>
        <p:nvSpPr>
          <p:cNvPr id="3" name="Text Placeholder 2"/>
          <p:cNvSpPr>
            <a:spLocks noGrp="1"/>
          </p:cNvSpPr>
          <p:nvPr>
            <p:ph type="body" idx="1"/>
          </p:nvPr>
        </p:nvSpPr>
        <p:spPr/>
        <p:txBody>
          <a:bodyPr/>
          <a:lstStyle/>
          <a:p>
            <a:r>
              <a:rPr lang="ar-EG" sz="4400" dirty="0"/>
              <a:t>أفئير ابيثيمين إيناف</a:t>
            </a:r>
          </a:p>
        </p:txBody>
      </p:sp>
      <p:sp>
        <p:nvSpPr>
          <p:cNvPr id="4" name="Text Placeholder 3"/>
          <p:cNvSpPr>
            <a:spLocks noGrp="1"/>
          </p:cNvSpPr>
          <p:nvPr>
            <p:ph type="body" sz="quarter" idx="3"/>
          </p:nvPr>
        </p:nvSpPr>
        <p:spPr>
          <a:xfrm>
            <a:off x="0" y="5358695"/>
            <a:ext cx="9144000" cy="682357"/>
          </a:xfrm>
        </p:spPr>
        <p:txBody>
          <a:bodyPr/>
          <a:lstStyle/>
          <a:p>
            <a:r>
              <a:rPr lang="en-US" sz="5400" dirty="0" err="1"/>
              <a:t>auer`epiqumin</a:t>
            </a:r>
            <a:r>
              <a:rPr lang="en-US" sz="5400" dirty="0"/>
              <a:t> </a:t>
            </a:r>
            <a:r>
              <a:rPr lang="ar-EG" sz="5400" dirty="0"/>
              <a:t> </a:t>
            </a:r>
            <a:r>
              <a:rPr lang="en-US" sz="5400" dirty="0"/>
              <a:t>`</a:t>
            </a:r>
            <a:r>
              <a:rPr lang="en-US" sz="5400" dirty="0" err="1"/>
              <a:t>enau</a:t>
            </a:r>
            <a:endParaRPr lang="en-US" sz="5400" dirty="0"/>
          </a:p>
        </p:txBody>
      </p:sp>
    </p:spTree>
    <p:extLst>
      <p:ext uri="{BB962C8B-B14F-4D97-AF65-F5344CB8AC3E}">
        <p14:creationId xmlns:p14="http://schemas.microsoft.com/office/powerpoint/2010/main" val="3382816897"/>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ما أنتم ترون ولم يروا</a:t>
            </a:r>
            <a:endParaRPr lang="en-US" sz="4400" dirty="0"/>
          </a:p>
        </p:txBody>
      </p:sp>
      <p:sp>
        <p:nvSpPr>
          <p:cNvPr id="3" name="Text Placeholder 2"/>
          <p:cNvSpPr>
            <a:spLocks noGrp="1"/>
          </p:cNvSpPr>
          <p:nvPr>
            <p:ph type="body" idx="1"/>
          </p:nvPr>
        </p:nvSpPr>
        <p:spPr/>
        <p:txBody>
          <a:bodyPr/>
          <a:lstStyle/>
          <a:p>
            <a:r>
              <a:rPr lang="ar-EG" sz="4400" dirty="0"/>
              <a:t>إينيئيتيتين ناف إيروؤو أووه إمبو ناف </a:t>
            </a:r>
          </a:p>
        </p:txBody>
      </p:sp>
      <p:sp>
        <p:nvSpPr>
          <p:cNvPr id="4" name="Text Placeholder 3"/>
          <p:cNvSpPr>
            <a:spLocks noGrp="1"/>
          </p:cNvSpPr>
          <p:nvPr>
            <p:ph type="body" sz="quarter" idx="3"/>
          </p:nvPr>
        </p:nvSpPr>
        <p:spPr>
          <a:xfrm>
            <a:off x="-1" y="5366750"/>
            <a:ext cx="9144000" cy="682357"/>
          </a:xfrm>
        </p:spPr>
        <p:txBody>
          <a:bodyPr/>
          <a:lstStyle/>
          <a:p>
            <a:r>
              <a:rPr lang="en-US" sz="5000" dirty="0" err="1"/>
              <a:t>enh`etetennau</a:t>
            </a:r>
            <a:r>
              <a:rPr lang="ar-EG" sz="5000" dirty="0"/>
              <a:t> </a:t>
            </a:r>
            <a:r>
              <a:rPr lang="en-US" sz="5000" dirty="0"/>
              <a:t> `</a:t>
            </a:r>
            <a:r>
              <a:rPr lang="en-US" sz="5000" dirty="0" err="1"/>
              <a:t>erwou</a:t>
            </a:r>
            <a:r>
              <a:rPr lang="en-US" sz="5000" dirty="0"/>
              <a:t> </a:t>
            </a:r>
            <a:r>
              <a:rPr lang="en-US" sz="5000" dirty="0" err="1"/>
              <a:t>ouo</a:t>
            </a:r>
            <a:r>
              <a:rPr lang="en-US" sz="5000" dirty="0"/>
              <a:t>\ ` </a:t>
            </a:r>
            <a:r>
              <a:rPr lang="en-US" sz="5000" dirty="0" err="1"/>
              <a:t>mpounau</a:t>
            </a:r>
            <a:endParaRPr lang="en-US" sz="5000" dirty="0"/>
          </a:p>
        </p:txBody>
      </p:sp>
    </p:spTree>
    <p:extLst>
      <p:ext uri="{BB962C8B-B14F-4D97-AF65-F5344CB8AC3E}">
        <p14:creationId xmlns:p14="http://schemas.microsoft.com/office/powerpoint/2010/main" val="19036833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a:xfrm>
            <a:off x="0" y="5481519"/>
            <a:ext cx="9144000" cy="682357"/>
          </a:xfrm>
        </p:spPr>
        <p:txBody>
          <a:bodyPr/>
          <a:lstStyle/>
          <a:p>
            <a:r>
              <a:rPr lang="en-US" sz="3200" dirty="0" err="1">
                <a:effectLst/>
                <a:latin typeface="Avva_Shenouda" panose="020B0500000000000000" pitchFamily="34" charset="0"/>
              </a:rPr>
              <a:t>cemni</a:t>
            </a:r>
            <a:r>
              <a:rPr lang="en-US" sz="3200" dirty="0">
                <a:effectLst/>
                <a:latin typeface="Avva_Shenouda" panose="020B0500000000000000" pitchFamily="34" charset="0"/>
              </a:rPr>
              <a:t> nan `</a:t>
            </a:r>
            <a:r>
              <a:rPr lang="en-US" sz="3200" dirty="0" err="1">
                <a:effectLst/>
                <a:latin typeface="Avva_Shenouda" panose="020B0500000000000000" pitchFamily="34" charset="0"/>
              </a:rPr>
              <a:t>ntek</a:t>
            </a:r>
            <a:r>
              <a:rPr lang="en-US" sz="3200" dirty="0">
                <a:effectLst/>
                <a:latin typeface="Avva_Shenouda" panose="020B0500000000000000" pitchFamily="34" charset="0"/>
              </a:rPr>
              <a:t> hir3n3 : </a:t>
            </a:r>
            <a:r>
              <a:rPr lang="en-US" sz="3200" dirty="0" err="1">
                <a:effectLst/>
                <a:latin typeface="Avva_Shenouda" panose="020B0500000000000000" pitchFamily="34" charset="0"/>
              </a:rPr>
              <a:t>xa</a:t>
            </a:r>
            <a:r>
              <a:rPr lang="en-US" sz="3200" dirty="0">
                <a:effectLst/>
                <a:latin typeface="Avva_Shenouda" panose="020B0500000000000000" pitchFamily="34" charset="0"/>
              </a:rPr>
              <a:t> </a:t>
            </a:r>
            <a:r>
              <a:rPr lang="en-US" sz="3200" dirty="0" err="1">
                <a:effectLst/>
                <a:latin typeface="Avva_Shenouda" panose="020B0500000000000000" pitchFamily="34" charset="0"/>
              </a:rPr>
              <a:t>nen</a:t>
            </a:r>
            <a:r>
              <a:rPr lang="en-US" sz="3200" dirty="0">
                <a:effectLst/>
                <a:latin typeface="Avva_Shenouda" panose="020B0500000000000000" pitchFamily="34" charset="0"/>
              </a:rPr>
              <a:t> </a:t>
            </a:r>
            <a:r>
              <a:rPr lang="en-US" sz="3200" dirty="0" err="1">
                <a:effectLst/>
                <a:latin typeface="Avva_Shenouda" panose="020B0500000000000000" pitchFamily="34" charset="0"/>
              </a:rPr>
              <a:t>nobi</a:t>
            </a:r>
            <a:r>
              <a:rPr lang="en-US" sz="3200" dirty="0">
                <a:effectLst/>
                <a:latin typeface="Avva_Shenouda" panose="020B0500000000000000" pitchFamily="34" charset="0"/>
              </a:rPr>
              <a:t> nan </a:t>
            </a:r>
            <a:r>
              <a:rPr lang="en-US" sz="3200" dirty="0" err="1">
                <a:effectLst/>
                <a:latin typeface="Avva_Shenouda" panose="020B0500000000000000" pitchFamily="34" charset="0"/>
              </a:rPr>
              <a:t>ebol</a:t>
            </a:r>
            <a:endParaRPr lang="en-US" sz="3200" dirty="0">
              <a:effectLst/>
              <a:latin typeface="Avva_Shenouda" panose="020B0500000000000000" pitchFamily="34" charset="0"/>
            </a:endParaRPr>
          </a:p>
        </p:txBody>
      </p:sp>
    </p:spTree>
    <p:extLst>
      <p:ext uri="{BB962C8B-B14F-4D97-AF65-F5344CB8AC3E}">
        <p14:creationId xmlns:p14="http://schemas.microsoft.com/office/powerpoint/2010/main" val="1849616885"/>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6"/>
            <a:ext cx="9144000" cy="782371"/>
          </a:xfrm>
        </p:spPr>
        <p:txBody>
          <a:bodyPr>
            <a:noAutofit/>
          </a:bodyPr>
          <a:lstStyle/>
          <a:p>
            <a:r>
              <a:rPr lang="ar-EG" sz="4400" dirty="0"/>
              <a:t>و أن يسمعوا</a:t>
            </a:r>
            <a:endParaRPr lang="en-US" sz="4400" dirty="0"/>
          </a:p>
        </p:txBody>
      </p:sp>
      <p:sp>
        <p:nvSpPr>
          <p:cNvPr id="3" name="Text Placeholder 2"/>
          <p:cNvSpPr>
            <a:spLocks noGrp="1"/>
          </p:cNvSpPr>
          <p:nvPr>
            <p:ph type="body" idx="1"/>
          </p:nvPr>
        </p:nvSpPr>
        <p:spPr/>
        <p:txBody>
          <a:bodyPr/>
          <a:lstStyle/>
          <a:p>
            <a:r>
              <a:rPr lang="ar-EG" sz="4400" dirty="0"/>
              <a:t>أووه إيسوتيم</a:t>
            </a:r>
          </a:p>
        </p:txBody>
      </p:sp>
      <p:sp>
        <p:nvSpPr>
          <p:cNvPr id="4" name="Text Placeholder 3"/>
          <p:cNvSpPr>
            <a:spLocks noGrp="1"/>
          </p:cNvSpPr>
          <p:nvPr>
            <p:ph type="body" sz="quarter" idx="3"/>
          </p:nvPr>
        </p:nvSpPr>
        <p:spPr>
          <a:xfrm>
            <a:off x="0" y="5366230"/>
            <a:ext cx="9144000" cy="682357"/>
          </a:xfrm>
        </p:spPr>
        <p:txBody>
          <a:bodyPr/>
          <a:lstStyle/>
          <a:p>
            <a:r>
              <a:rPr lang="en-US" sz="5400" dirty="0" err="1"/>
              <a:t>Ouo</a:t>
            </a:r>
            <a:r>
              <a:rPr lang="en-US" sz="5400" dirty="0"/>
              <a:t>\  `</a:t>
            </a:r>
            <a:r>
              <a:rPr lang="en-US" sz="5400" dirty="0" err="1"/>
              <a:t>ecwtem</a:t>
            </a:r>
            <a:r>
              <a:rPr lang="en-US" sz="5400" dirty="0"/>
              <a:t> `</a:t>
            </a:r>
          </a:p>
        </p:txBody>
      </p:sp>
    </p:spTree>
    <p:extLst>
      <p:ext uri="{BB962C8B-B14F-4D97-AF65-F5344CB8AC3E}">
        <p14:creationId xmlns:p14="http://schemas.microsoft.com/office/powerpoint/2010/main" val="1810116393"/>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dirty="0"/>
              <a:t>ما أنتم تسمعون ولم يسمعوا</a:t>
            </a:r>
            <a:endParaRPr lang="en-US" dirty="0"/>
          </a:p>
        </p:txBody>
      </p:sp>
      <p:sp>
        <p:nvSpPr>
          <p:cNvPr id="3" name="Text Placeholder 2"/>
          <p:cNvSpPr>
            <a:spLocks noGrp="1"/>
          </p:cNvSpPr>
          <p:nvPr>
            <p:ph type="body" idx="1"/>
          </p:nvPr>
        </p:nvSpPr>
        <p:spPr/>
        <p:txBody>
          <a:bodyPr/>
          <a:lstStyle/>
          <a:p>
            <a:r>
              <a:rPr lang="ar-EG" sz="4000" dirty="0"/>
              <a:t>إينيئتيتين سوتيم إيروؤو أووه إمبو سوتيم </a:t>
            </a:r>
          </a:p>
        </p:txBody>
      </p:sp>
      <p:sp>
        <p:nvSpPr>
          <p:cNvPr id="4" name="Text Placeholder 3"/>
          <p:cNvSpPr>
            <a:spLocks noGrp="1"/>
          </p:cNvSpPr>
          <p:nvPr>
            <p:ph type="body" sz="quarter" idx="3"/>
          </p:nvPr>
        </p:nvSpPr>
        <p:spPr>
          <a:xfrm>
            <a:off x="0" y="5366750"/>
            <a:ext cx="9144000" cy="682357"/>
          </a:xfrm>
        </p:spPr>
        <p:txBody>
          <a:bodyPr/>
          <a:lstStyle/>
          <a:p>
            <a:r>
              <a:rPr lang="en-US" sz="4400" dirty="0"/>
              <a:t>`</a:t>
            </a:r>
            <a:r>
              <a:rPr lang="en-US" sz="4400" dirty="0" err="1"/>
              <a:t>enh`etetencwtem</a:t>
            </a:r>
            <a:r>
              <a:rPr lang="ar-EG" sz="4400" dirty="0"/>
              <a:t> </a:t>
            </a:r>
            <a:r>
              <a:rPr lang="en-US" sz="4400" dirty="0"/>
              <a:t>`</a:t>
            </a:r>
            <a:r>
              <a:rPr lang="en-US" sz="4400" dirty="0" err="1"/>
              <a:t>erwou</a:t>
            </a:r>
            <a:r>
              <a:rPr lang="en-US" sz="4400" dirty="0"/>
              <a:t> </a:t>
            </a:r>
            <a:r>
              <a:rPr lang="en-US" sz="4400" dirty="0" err="1"/>
              <a:t>ouo</a:t>
            </a:r>
            <a:r>
              <a:rPr lang="en-US" sz="4400" dirty="0"/>
              <a:t>\ ` </a:t>
            </a:r>
            <a:r>
              <a:rPr lang="en-US" sz="4400" dirty="0" err="1"/>
              <a:t>mpoucwtem</a:t>
            </a:r>
            <a:endParaRPr lang="en-US" sz="4400" dirty="0"/>
          </a:p>
        </p:txBody>
      </p:sp>
    </p:spTree>
    <p:extLst>
      <p:ext uri="{BB962C8B-B14F-4D97-AF65-F5344CB8AC3E}">
        <p14:creationId xmlns:p14="http://schemas.microsoft.com/office/powerpoint/2010/main" val="2408207124"/>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rmAutofit/>
          </a:bodyPr>
          <a:lstStyle/>
          <a:p>
            <a:r>
              <a:rPr lang="ar-EG" sz="4400" dirty="0"/>
              <a:t>أما أنتم فطوبي لأعينكم</a:t>
            </a:r>
            <a:endParaRPr lang="en-US" sz="4400" dirty="0"/>
          </a:p>
        </p:txBody>
      </p:sp>
      <p:sp>
        <p:nvSpPr>
          <p:cNvPr id="3" name="Text Placeholder 2"/>
          <p:cNvSpPr>
            <a:spLocks noGrp="1"/>
          </p:cNvSpPr>
          <p:nvPr>
            <p:ph type="body" idx="1"/>
          </p:nvPr>
        </p:nvSpPr>
        <p:spPr/>
        <p:txBody>
          <a:bodyPr/>
          <a:lstStyle/>
          <a:p>
            <a:r>
              <a:rPr lang="ar-EG" sz="4400" dirty="0"/>
              <a:t>إنثوتين ذى أؤو نياتو إننيتين فال </a:t>
            </a:r>
          </a:p>
        </p:txBody>
      </p:sp>
      <p:sp>
        <p:nvSpPr>
          <p:cNvPr id="4" name="Text Placeholder 3"/>
          <p:cNvSpPr>
            <a:spLocks noGrp="1"/>
          </p:cNvSpPr>
          <p:nvPr>
            <p:ph type="body" sz="quarter" idx="3"/>
          </p:nvPr>
        </p:nvSpPr>
        <p:spPr/>
        <p:txBody>
          <a:bodyPr/>
          <a:lstStyle/>
          <a:p>
            <a:r>
              <a:rPr lang="en-US" sz="5000" dirty="0" err="1"/>
              <a:t>Nqwten</a:t>
            </a:r>
            <a:r>
              <a:rPr lang="en-US" sz="5000" dirty="0"/>
              <a:t> de  `</a:t>
            </a:r>
            <a:r>
              <a:rPr lang="en-US" sz="5000" dirty="0" err="1"/>
              <a:t>wouni`atou</a:t>
            </a:r>
            <a:r>
              <a:rPr lang="ar-EG" sz="5000" dirty="0"/>
              <a:t> </a:t>
            </a:r>
            <a:r>
              <a:rPr lang="en-US" sz="5000" dirty="0"/>
              <a:t>`</a:t>
            </a:r>
            <a:r>
              <a:rPr lang="en-US" sz="5000" dirty="0" err="1"/>
              <a:t>nnetenbal</a:t>
            </a:r>
            <a:endParaRPr lang="en-US" sz="5000" dirty="0"/>
          </a:p>
        </p:txBody>
      </p:sp>
    </p:spTree>
    <p:extLst>
      <p:ext uri="{BB962C8B-B14F-4D97-AF65-F5344CB8AC3E}">
        <p14:creationId xmlns:p14="http://schemas.microsoft.com/office/powerpoint/2010/main" val="4221559645"/>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لأنها تبصر</a:t>
            </a:r>
            <a:endParaRPr lang="en-US" sz="4800" dirty="0"/>
          </a:p>
        </p:txBody>
      </p:sp>
      <p:sp>
        <p:nvSpPr>
          <p:cNvPr id="3" name="Text Placeholder 2"/>
          <p:cNvSpPr>
            <a:spLocks noGrp="1"/>
          </p:cNvSpPr>
          <p:nvPr>
            <p:ph type="body" idx="1"/>
          </p:nvPr>
        </p:nvSpPr>
        <p:spPr/>
        <p:txBody>
          <a:bodyPr/>
          <a:lstStyle/>
          <a:p>
            <a:r>
              <a:rPr lang="ar-EG" sz="4800" dirty="0"/>
              <a:t>جي سيناف </a:t>
            </a:r>
          </a:p>
        </p:txBody>
      </p:sp>
      <p:sp>
        <p:nvSpPr>
          <p:cNvPr id="4" name="Text Placeholder 3"/>
          <p:cNvSpPr>
            <a:spLocks noGrp="1"/>
          </p:cNvSpPr>
          <p:nvPr>
            <p:ph type="body" sz="quarter" idx="3"/>
          </p:nvPr>
        </p:nvSpPr>
        <p:spPr>
          <a:xfrm>
            <a:off x="0" y="5221334"/>
            <a:ext cx="9144000" cy="863833"/>
          </a:xfrm>
        </p:spPr>
        <p:txBody>
          <a:bodyPr/>
          <a:lstStyle/>
          <a:p>
            <a:r>
              <a:rPr lang="en-US" sz="6600" dirty="0"/>
              <a:t>je </a:t>
            </a:r>
            <a:r>
              <a:rPr lang="en-US" sz="6600" dirty="0" err="1"/>
              <a:t>cenau</a:t>
            </a:r>
            <a:endParaRPr lang="en-US" sz="6600" dirty="0"/>
          </a:p>
        </p:txBody>
      </p:sp>
    </p:spTree>
    <p:extLst>
      <p:ext uri="{BB962C8B-B14F-4D97-AF65-F5344CB8AC3E}">
        <p14:creationId xmlns:p14="http://schemas.microsoft.com/office/powerpoint/2010/main" val="3583457770"/>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ولآذانكم لأنها تسمع</a:t>
            </a:r>
            <a:endParaRPr lang="en-US" sz="4800" dirty="0"/>
          </a:p>
        </p:txBody>
      </p:sp>
      <p:sp>
        <p:nvSpPr>
          <p:cNvPr id="3" name="Text Placeholder 2"/>
          <p:cNvSpPr>
            <a:spLocks noGrp="1"/>
          </p:cNvSpPr>
          <p:nvPr>
            <p:ph type="body" idx="1"/>
          </p:nvPr>
        </p:nvSpPr>
        <p:spPr>
          <a:xfrm>
            <a:off x="0" y="6016020"/>
            <a:ext cx="9143999" cy="808893"/>
          </a:xfrm>
        </p:spPr>
        <p:txBody>
          <a:bodyPr/>
          <a:lstStyle/>
          <a:p>
            <a:r>
              <a:rPr lang="ar-EG" sz="4800" dirty="0"/>
              <a:t>نيم نيتين ماشج جي سيسوتيم</a:t>
            </a:r>
          </a:p>
        </p:txBody>
      </p:sp>
      <p:sp>
        <p:nvSpPr>
          <p:cNvPr id="4" name="Text Placeholder 3"/>
          <p:cNvSpPr>
            <a:spLocks noGrp="1"/>
          </p:cNvSpPr>
          <p:nvPr>
            <p:ph type="body" sz="quarter" idx="3"/>
          </p:nvPr>
        </p:nvSpPr>
        <p:spPr>
          <a:xfrm>
            <a:off x="0" y="5374736"/>
            <a:ext cx="9144000" cy="682357"/>
          </a:xfrm>
        </p:spPr>
        <p:txBody>
          <a:bodyPr/>
          <a:lstStyle/>
          <a:p>
            <a:r>
              <a:rPr lang="en-US" sz="5400" dirty="0" err="1"/>
              <a:t>Nem</a:t>
            </a:r>
            <a:r>
              <a:rPr lang="en-US" sz="5400" dirty="0"/>
              <a:t> </a:t>
            </a:r>
            <a:r>
              <a:rPr lang="en-US" sz="5400" dirty="0" err="1"/>
              <a:t>netenma</a:t>
            </a:r>
            <a:r>
              <a:rPr lang="en-US" sz="5400" dirty="0"/>
              <a:t>]j je </a:t>
            </a:r>
            <a:r>
              <a:rPr lang="en-US" sz="5400" dirty="0" err="1"/>
              <a:t>cecwtem</a:t>
            </a:r>
            <a:endParaRPr lang="en-US" sz="5400" dirty="0"/>
          </a:p>
        </p:txBody>
      </p:sp>
    </p:spTree>
    <p:extLst>
      <p:ext uri="{BB962C8B-B14F-4D97-AF65-F5344CB8AC3E}">
        <p14:creationId xmlns:p14="http://schemas.microsoft.com/office/powerpoint/2010/main" val="2887857391"/>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فلنستحق أن نسمع ونعمل</a:t>
            </a:r>
            <a:endParaRPr lang="en-US" sz="4800" dirty="0"/>
          </a:p>
        </p:txBody>
      </p:sp>
      <p:sp>
        <p:nvSpPr>
          <p:cNvPr id="3" name="Text Placeholder 2"/>
          <p:cNvSpPr>
            <a:spLocks noGrp="1"/>
          </p:cNvSpPr>
          <p:nvPr>
            <p:ph type="body" idx="1"/>
          </p:nvPr>
        </p:nvSpPr>
        <p:spPr>
          <a:xfrm>
            <a:off x="0" y="6016020"/>
            <a:ext cx="9143999" cy="808893"/>
          </a:xfrm>
        </p:spPr>
        <p:txBody>
          <a:bodyPr/>
          <a:lstStyle/>
          <a:p>
            <a:r>
              <a:rPr lang="ar-EG" sz="4800" dirty="0"/>
              <a:t>مارين إيرإب إم إبشا إن سوتيم أووه إى إيرى</a:t>
            </a:r>
          </a:p>
        </p:txBody>
      </p:sp>
      <p:sp>
        <p:nvSpPr>
          <p:cNvPr id="4" name="Text Placeholder 3"/>
          <p:cNvSpPr>
            <a:spLocks noGrp="1"/>
          </p:cNvSpPr>
          <p:nvPr>
            <p:ph type="body" sz="quarter" idx="3"/>
          </p:nvPr>
        </p:nvSpPr>
        <p:spPr>
          <a:xfrm>
            <a:off x="0" y="5326610"/>
            <a:ext cx="9144000" cy="682357"/>
          </a:xfrm>
        </p:spPr>
        <p:txBody>
          <a:bodyPr/>
          <a:lstStyle/>
          <a:p>
            <a:r>
              <a:rPr lang="en-US" sz="5400" dirty="0" err="1"/>
              <a:t>Marener`pem`p</a:t>
            </a:r>
            <a:r>
              <a:rPr lang="en-US" sz="5400" dirty="0"/>
              <a:t>]a `</a:t>
            </a:r>
            <a:r>
              <a:rPr lang="en-US" sz="5400" dirty="0" err="1"/>
              <a:t>ncwtem</a:t>
            </a:r>
            <a:r>
              <a:rPr lang="en-US" sz="5400" dirty="0"/>
              <a:t> </a:t>
            </a:r>
            <a:r>
              <a:rPr lang="en-US" sz="5400" dirty="0" err="1"/>
              <a:t>ouo</a:t>
            </a:r>
            <a:r>
              <a:rPr lang="en-US" sz="5400" dirty="0"/>
              <a:t>\ `</a:t>
            </a:r>
            <a:r>
              <a:rPr lang="en-US" sz="5400" dirty="0" err="1"/>
              <a:t>e`iri</a:t>
            </a:r>
            <a:endParaRPr lang="en-US" sz="5400" dirty="0"/>
          </a:p>
        </p:txBody>
      </p:sp>
    </p:spTree>
    <p:extLst>
      <p:ext uri="{BB962C8B-B14F-4D97-AF65-F5344CB8AC3E}">
        <p14:creationId xmlns:p14="http://schemas.microsoft.com/office/powerpoint/2010/main" val="3835237843"/>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بأناجيلك المقدسة</a:t>
            </a:r>
            <a:endParaRPr lang="en-US" sz="4800" dirty="0"/>
          </a:p>
        </p:txBody>
      </p:sp>
      <p:sp>
        <p:nvSpPr>
          <p:cNvPr id="3" name="Text Placeholder 2"/>
          <p:cNvSpPr>
            <a:spLocks noGrp="1"/>
          </p:cNvSpPr>
          <p:nvPr>
            <p:ph type="body" idx="1"/>
          </p:nvPr>
        </p:nvSpPr>
        <p:spPr/>
        <p:txBody>
          <a:bodyPr/>
          <a:lstStyle/>
          <a:p>
            <a:r>
              <a:rPr lang="ar-EG" sz="4800" dirty="0"/>
              <a:t>إن نيك إف أنجيليون إثؤواب</a:t>
            </a:r>
          </a:p>
        </p:txBody>
      </p:sp>
      <p:sp>
        <p:nvSpPr>
          <p:cNvPr id="4" name="Text Placeholder 3"/>
          <p:cNvSpPr>
            <a:spLocks noGrp="1"/>
          </p:cNvSpPr>
          <p:nvPr>
            <p:ph type="body" sz="quarter" idx="3"/>
          </p:nvPr>
        </p:nvSpPr>
        <p:spPr>
          <a:xfrm>
            <a:off x="0" y="5052893"/>
            <a:ext cx="9144000" cy="959083"/>
          </a:xfrm>
        </p:spPr>
        <p:txBody>
          <a:bodyPr/>
          <a:lstStyle/>
          <a:p>
            <a:r>
              <a:rPr lang="en-US" sz="6000" dirty="0"/>
              <a:t>`</a:t>
            </a:r>
            <a:r>
              <a:rPr lang="en-US" sz="6000" dirty="0" err="1"/>
              <a:t>nnekeuaggelion</a:t>
            </a:r>
            <a:r>
              <a:rPr lang="en-US" sz="6000" dirty="0"/>
              <a:t> e/q/u/</a:t>
            </a:r>
          </a:p>
        </p:txBody>
      </p:sp>
    </p:spTree>
    <p:extLst>
      <p:ext uri="{BB962C8B-B14F-4D97-AF65-F5344CB8AC3E}">
        <p14:creationId xmlns:p14="http://schemas.microsoft.com/office/powerpoint/2010/main" val="3046880854"/>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5"/>
            <a:ext cx="9144000" cy="782371"/>
          </a:xfrm>
        </p:spPr>
        <p:txBody>
          <a:bodyPr>
            <a:noAutofit/>
          </a:bodyPr>
          <a:lstStyle/>
          <a:p>
            <a:r>
              <a:rPr lang="ar-EG" sz="4800" dirty="0"/>
              <a:t>بطلبات قديسيك </a:t>
            </a:r>
            <a:endParaRPr lang="en-US" sz="4800" dirty="0"/>
          </a:p>
        </p:txBody>
      </p:sp>
      <p:sp>
        <p:nvSpPr>
          <p:cNvPr id="3" name="Text Placeholder 2"/>
          <p:cNvSpPr>
            <a:spLocks noGrp="1"/>
          </p:cNvSpPr>
          <p:nvPr>
            <p:ph type="body" idx="1"/>
          </p:nvPr>
        </p:nvSpPr>
        <p:spPr/>
        <p:txBody>
          <a:bodyPr/>
          <a:lstStyle/>
          <a:p>
            <a:r>
              <a:rPr lang="ar-EG" sz="4800" dirty="0"/>
              <a:t>خين طفه إنتى نى إثؤواب إنتاك</a:t>
            </a:r>
          </a:p>
        </p:txBody>
      </p:sp>
      <p:sp>
        <p:nvSpPr>
          <p:cNvPr id="4" name="Text Placeholder 3"/>
          <p:cNvSpPr>
            <a:spLocks noGrp="1"/>
          </p:cNvSpPr>
          <p:nvPr>
            <p:ph type="body" sz="quarter" idx="3"/>
          </p:nvPr>
        </p:nvSpPr>
        <p:spPr>
          <a:xfrm>
            <a:off x="0" y="5101018"/>
            <a:ext cx="9144000" cy="935022"/>
          </a:xfrm>
        </p:spPr>
        <p:txBody>
          <a:bodyPr/>
          <a:lstStyle/>
          <a:p>
            <a:r>
              <a:rPr lang="en-US" sz="5400" dirty="0"/>
              <a:t>`'</a:t>
            </a:r>
            <a:r>
              <a:rPr lang="en-US" sz="5400" dirty="0" err="1"/>
              <a:t>en</a:t>
            </a:r>
            <a:r>
              <a:rPr lang="en-US" sz="5400" dirty="0"/>
              <a:t> </a:t>
            </a:r>
            <a:r>
              <a:rPr lang="en-US" sz="5400" dirty="0" err="1"/>
              <a:t>nitwb</a:t>
            </a:r>
            <a:r>
              <a:rPr lang="en-US" sz="5400" dirty="0"/>
              <a:t>\ `</a:t>
            </a:r>
            <a:r>
              <a:rPr lang="en-US" sz="5400" dirty="0" err="1"/>
              <a:t>nte</a:t>
            </a:r>
            <a:r>
              <a:rPr lang="en-US" sz="5400" dirty="0"/>
              <a:t> </a:t>
            </a:r>
            <a:r>
              <a:rPr lang="en-US" sz="5400" dirty="0" err="1"/>
              <a:t>nhe</a:t>
            </a:r>
            <a:r>
              <a:rPr lang="en-US" sz="5400" dirty="0"/>
              <a:t>/q/u/ `</a:t>
            </a:r>
            <a:r>
              <a:rPr lang="en-US" sz="5400" dirty="0" err="1"/>
              <a:t>ntak</a:t>
            </a:r>
            <a:endParaRPr lang="en-US" sz="5400" dirty="0"/>
          </a:p>
        </p:txBody>
      </p:sp>
    </p:spTree>
    <p:extLst>
      <p:ext uri="{BB962C8B-B14F-4D97-AF65-F5344CB8AC3E}">
        <p14:creationId xmlns:p14="http://schemas.microsoft.com/office/powerpoint/2010/main" val="2401934287"/>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400" dirty="0"/>
              <a:t>صلوا من أجل الإنجيل المقدس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302547"/>
            <a:ext cx="9144000" cy="682357"/>
          </a:xfrm>
        </p:spPr>
        <p:txBody>
          <a:bodyPr/>
          <a:lstStyle/>
          <a:p>
            <a:r>
              <a:rPr lang="pt-BR" sz="4400" dirty="0"/>
              <a:t>Proceu[acqe</a:t>
            </a:r>
            <a:r>
              <a:rPr lang="ar-EG" sz="4400" dirty="0"/>
              <a:t> </a:t>
            </a:r>
            <a:r>
              <a:rPr lang="pt-BR" sz="4400" dirty="0"/>
              <a:t> `uper tou `agiou</a:t>
            </a:r>
            <a:r>
              <a:rPr lang="ar-EG" sz="4400" dirty="0"/>
              <a:t> </a:t>
            </a:r>
            <a:r>
              <a:rPr lang="pt-BR" sz="4400" dirty="0"/>
              <a:t>euaggeliou</a:t>
            </a:r>
          </a:p>
        </p:txBody>
      </p:sp>
    </p:spTree>
    <p:extLst>
      <p:ext uri="{BB962C8B-B14F-4D97-AF65-F5344CB8AC3E}">
        <p14:creationId xmlns:p14="http://schemas.microsoft.com/office/powerpoint/2010/main" val="213734125"/>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90837"/>
            <a:ext cx="9144000" cy="782371"/>
          </a:xfrm>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a:xfrm>
            <a:off x="0" y="5341649"/>
            <a:ext cx="9144000" cy="682357"/>
          </a:xfrm>
        </p:spPr>
        <p:txBody>
          <a:bodyPr/>
          <a:lstStyle/>
          <a:p>
            <a:r>
              <a:rPr lang="en-US" sz="5400" dirty="0" err="1"/>
              <a:t>Kuri`e</a:t>
            </a:r>
            <a:r>
              <a:rPr lang="en-US" sz="5400" dirty="0"/>
              <a:t>  `</a:t>
            </a:r>
            <a:r>
              <a:rPr lang="en-US" sz="5400" dirty="0" err="1"/>
              <a:t>ele`hcon</a:t>
            </a:r>
            <a:endParaRPr lang="en-US" sz="5400" dirty="0"/>
          </a:p>
        </p:txBody>
      </p:sp>
    </p:spTree>
    <p:extLst>
      <p:ext uri="{BB962C8B-B14F-4D97-AF65-F5344CB8AC3E}">
        <p14:creationId xmlns:p14="http://schemas.microsoft.com/office/powerpoint/2010/main" val="32968800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 فرق اعداء الكنيسة وحصنها</a:t>
            </a:r>
            <a:endParaRPr lang="ar-SA" sz="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جور ايفول اني جاجي انتى تي اكليسيا</a:t>
            </a:r>
            <a:endParaRPr lang="ar-EG" sz="6600" dirty="0"/>
          </a:p>
        </p:txBody>
      </p:sp>
      <p:sp>
        <p:nvSpPr>
          <p:cNvPr id="5" name="Text Placeholder 4"/>
          <p:cNvSpPr>
            <a:spLocks noGrp="1"/>
          </p:cNvSpPr>
          <p:nvPr>
            <p:ph type="body" sz="quarter" idx="3"/>
          </p:nvPr>
        </p:nvSpPr>
        <p:spPr>
          <a:xfrm>
            <a:off x="0" y="5576898"/>
            <a:ext cx="9144000" cy="682357"/>
          </a:xfrm>
        </p:spPr>
        <p:txBody>
          <a:bodyPr/>
          <a:lstStyle/>
          <a:p>
            <a:pPr lvl="0" rtl="0">
              <a:spcBef>
                <a:spcPts val="0"/>
              </a:spcBef>
              <a:defRPr/>
            </a:pPr>
            <a:r>
              <a:rPr lang="en-US" sz="3600" dirty="0" err="1">
                <a:effectLst/>
                <a:latin typeface="Avva_Shenouda"/>
                <a:cs typeface="+mn-cs"/>
              </a:rPr>
              <a:t>Gwr</a:t>
            </a:r>
            <a:r>
              <a:rPr lang="en-US" sz="3600" dirty="0">
                <a:effectLst/>
                <a:latin typeface="Avva_Shenouda"/>
                <a:cs typeface="+mn-cs"/>
              </a:rPr>
              <a:t> </a:t>
            </a:r>
            <a:r>
              <a:rPr lang="en-US" sz="3600" dirty="0" err="1">
                <a:effectLst/>
                <a:latin typeface="Avva_Shenouda"/>
                <a:cs typeface="+mn-cs"/>
              </a:rPr>
              <a:t>ebol</a:t>
            </a:r>
            <a:r>
              <a:rPr lang="en-US" sz="3600" dirty="0">
                <a:effectLst/>
                <a:latin typeface="Avva_Shenouda"/>
                <a:cs typeface="+mn-cs"/>
              </a:rPr>
              <a:t> `</a:t>
            </a:r>
            <a:r>
              <a:rPr lang="en-US" sz="3600" dirty="0" err="1">
                <a:effectLst/>
                <a:latin typeface="Avva_Shenouda"/>
                <a:cs typeface="+mn-cs"/>
              </a:rPr>
              <a:t>nnigagi</a:t>
            </a:r>
            <a:r>
              <a:rPr lang="en-US" sz="3600" dirty="0">
                <a:effectLst/>
                <a:latin typeface="Avva_Shenouda"/>
                <a:cs typeface="+mn-cs"/>
              </a:rPr>
              <a:t> `</a:t>
            </a:r>
            <a:r>
              <a:rPr lang="en-US" sz="3600" dirty="0" err="1">
                <a:effectLst/>
                <a:latin typeface="Avva_Shenouda"/>
                <a:cs typeface="+mn-cs"/>
              </a:rPr>
              <a:t>nte</a:t>
            </a:r>
            <a:r>
              <a:rPr lang="en-US" sz="3600" dirty="0">
                <a:effectLst/>
                <a:latin typeface="Avva_Shenouda"/>
                <a:cs typeface="+mn-cs"/>
              </a:rPr>
              <a:t> 5ekkl3cia</a:t>
            </a:r>
            <a:endParaRPr lang="en-US" sz="3600" dirty="0">
              <a:effectLst/>
              <a:latin typeface="Athanasius" pitchFamily="2" charset="0"/>
              <a:cs typeface="+mn-cs"/>
            </a:endParaRPr>
          </a:p>
        </p:txBody>
      </p:sp>
    </p:spTree>
    <p:extLst>
      <p:ext uri="{BB962C8B-B14F-4D97-AF65-F5344CB8AC3E}">
        <p14:creationId xmlns:p14="http://schemas.microsoft.com/office/powerpoint/2010/main" val="302503350"/>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3862"/>
            <a:ext cx="9144000" cy="782371"/>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326610"/>
            <a:ext cx="9144000" cy="682357"/>
          </a:xfrm>
        </p:spPr>
        <p:txBody>
          <a:bodyPr/>
          <a:lstStyle/>
          <a:p>
            <a:r>
              <a:rPr lang="en-US" sz="4800" dirty="0" err="1"/>
              <a:t>Ari`vmeu`i</a:t>
            </a:r>
            <a:r>
              <a:rPr lang="en-US" sz="4800" dirty="0"/>
              <a:t> de on </a:t>
            </a:r>
            <a:r>
              <a:rPr lang="en-US" sz="4800" dirty="0" err="1"/>
              <a:t>pennhb</a:t>
            </a:r>
            <a:endParaRPr lang="en-US" sz="4800" dirty="0"/>
          </a:p>
        </p:txBody>
      </p:sp>
    </p:spTree>
    <p:extLst>
      <p:ext uri="{BB962C8B-B14F-4D97-AF65-F5344CB8AC3E}">
        <p14:creationId xmlns:p14="http://schemas.microsoft.com/office/powerpoint/2010/main" val="1064605218"/>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كل الذين أمرونا أن نذكرهم </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ان أؤون نيفين إيتاف هو نهين نان ائر بوميفئى</a:t>
            </a:r>
          </a:p>
        </p:txBody>
      </p:sp>
      <p:sp>
        <p:nvSpPr>
          <p:cNvPr id="4" name="Text Placeholder 3"/>
          <p:cNvSpPr>
            <a:spLocks noGrp="1"/>
          </p:cNvSpPr>
          <p:nvPr>
            <p:ph type="body" sz="quarter" idx="3"/>
          </p:nvPr>
        </p:nvSpPr>
        <p:spPr>
          <a:xfrm>
            <a:off x="-1" y="5294561"/>
            <a:ext cx="9144000" cy="682357"/>
          </a:xfrm>
        </p:spPr>
        <p:txBody>
          <a:bodyPr/>
          <a:lstStyle/>
          <a:p>
            <a:r>
              <a:rPr lang="fi-FI" sz="4400" dirty="0"/>
              <a:t>`nouon</a:t>
            </a:r>
            <a:r>
              <a:rPr lang="ar-EG" sz="4400" dirty="0"/>
              <a:t> </a:t>
            </a:r>
            <a:r>
              <a:rPr lang="fi-FI" sz="4400" dirty="0"/>
              <a:t>niben `etau\on\en nan</a:t>
            </a:r>
            <a:r>
              <a:rPr lang="ar-EG" sz="4400" dirty="0"/>
              <a:t> </a:t>
            </a:r>
            <a:r>
              <a:rPr lang="fi-FI" sz="4400" dirty="0"/>
              <a:t>`eerpoumeu`i</a:t>
            </a:r>
          </a:p>
        </p:txBody>
      </p:sp>
    </p:spTree>
    <p:extLst>
      <p:ext uri="{BB962C8B-B14F-4D97-AF65-F5344CB8AC3E}">
        <p14:creationId xmlns:p14="http://schemas.microsoft.com/office/powerpoint/2010/main" val="2758063639"/>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في سؤلاتنا و تضرعاتنا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خين نين تيهو نيم نين طفه</a:t>
            </a:r>
          </a:p>
        </p:txBody>
      </p:sp>
      <p:sp>
        <p:nvSpPr>
          <p:cNvPr id="4" name="Text Placeholder 3"/>
          <p:cNvSpPr>
            <a:spLocks noGrp="1"/>
          </p:cNvSpPr>
          <p:nvPr>
            <p:ph type="body" sz="quarter" idx="3"/>
          </p:nvPr>
        </p:nvSpPr>
        <p:spPr>
          <a:xfrm>
            <a:off x="0" y="5398799"/>
            <a:ext cx="9144000" cy="682357"/>
          </a:xfrm>
        </p:spPr>
        <p:txBody>
          <a:bodyPr/>
          <a:lstStyle/>
          <a:p>
            <a:r>
              <a:rPr lang="pt-BR" sz="6000" dirty="0"/>
              <a:t>'en nen;\o nem</a:t>
            </a:r>
            <a:r>
              <a:rPr lang="ar-EG" sz="6000" dirty="0"/>
              <a:t> </a:t>
            </a:r>
            <a:r>
              <a:rPr lang="pt-BR" sz="6000" dirty="0"/>
              <a:t>nentwb\</a:t>
            </a:r>
          </a:p>
        </p:txBody>
      </p:sp>
    </p:spTree>
    <p:extLst>
      <p:ext uri="{BB962C8B-B14F-4D97-AF65-F5344CB8AC3E}">
        <p14:creationId xmlns:p14="http://schemas.microsoft.com/office/powerpoint/2010/main" val="288712230"/>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400" dirty="0"/>
              <a:t>التي نرفعها إليك أيها الرب إلهنا</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278484"/>
            <a:ext cx="9144000" cy="682357"/>
          </a:xfrm>
        </p:spPr>
        <p:txBody>
          <a:bodyPr/>
          <a:lstStyle/>
          <a:p>
            <a:r>
              <a:rPr lang="en-US" sz="4400" dirty="0"/>
              <a:t>`</a:t>
            </a:r>
            <a:r>
              <a:rPr lang="en-US" sz="4400" dirty="0" err="1"/>
              <a:t>eten`iri</a:t>
            </a:r>
            <a:r>
              <a:rPr lang="en-US" sz="4400" dirty="0"/>
              <a:t> `</a:t>
            </a:r>
            <a:r>
              <a:rPr lang="en-US" sz="4400" dirty="0" err="1"/>
              <a:t>mmwou</a:t>
            </a:r>
            <a:r>
              <a:rPr lang="en-US" sz="4400" dirty="0"/>
              <a:t> `</a:t>
            </a:r>
            <a:r>
              <a:rPr lang="en-US" sz="4400" dirty="0" err="1"/>
              <a:t>e`p</a:t>
            </a:r>
            <a:r>
              <a:rPr lang="en-US" sz="4400" dirty="0"/>
              <a:t>]</a:t>
            </a:r>
            <a:r>
              <a:rPr lang="en-US" sz="4400" dirty="0" err="1"/>
              <a:t>wi</a:t>
            </a:r>
            <a:r>
              <a:rPr lang="ar-EG" sz="4400" dirty="0"/>
              <a:t> </a:t>
            </a:r>
            <a:r>
              <a:rPr lang="en-US" sz="4400" dirty="0"/>
              <a:t>\</a:t>
            </a:r>
            <a:r>
              <a:rPr lang="en-US" sz="4400" dirty="0" err="1"/>
              <a:t>arok</a:t>
            </a:r>
            <a:r>
              <a:rPr lang="en-US" sz="4400" dirty="0"/>
              <a:t> ~P_ </a:t>
            </a:r>
            <a:r>
              <a:rPr lang="en-US" sz="4400" dirty="0" err="1"/>
              <a:t>Pennou</a:t>
            </a:r>
            <a:r>
              <a:rPr lang="en-US" sz="4400" dirty="0"/>
              <a:t>;</a:t>
            </a:r>
          </a:p>
        </p:txBody>
      </p:sp>
    </p:spTree>
    <p:extLst>
      <p:ext uri="{BB962C8B-B14F-4D97-AF65-F5344CB8AC3E}">
        <p14:creationId xmlns:p14="http://schemas.microsoft.com/office/powerpoint/2010/main" val="4047392971"/>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400" dirty="0"/>
              <a:t>الذين سبقوا فرقدوا يارب نيحهم</a:t>
            </a:r>
            <a:endParaRPr lang="en-US" sz="4400" dirty="0"/>
          </a:p>
        </p:txBody>
      </p:sp>
      <p:sp>
        <p:nvSpPr>
          <p:cNvPr id="3" name="Text Placeholder 2"/>
          <p:cNvSpPr>
            <a:spLocks noGrp="1"/>
          </p:cNvSpPr>
          <p:nvPr>
            <p:ph type="body" idx="1"/>
          </p:nvPr>
        </p:nvSpPr>
        <p:spPr>
          <a:xfrm>
            <a:off x="0" y="6011007"/>
            <a:ext cx="9143999" cy="808893"/>
          </a:xfrm>
        </p:spPr>
        <p:txBody>
          <a:bodyPr/>
          <a:lstStyle/>
          <a:p>
            <a:r>
              <a:rPr lang="ar-EG" sz="4400" dirty="0"/>
              <a:t>نيئتاف إير شورب إن إنكوت ما إمطون نؤو</a:t>
            </a:r>
          </a:p>
        </p:txBody>
      </p:sp>
      <p:sp>
        <p:nvSpPr>
          <p:cNvPr id="4" name="Text Placeholder 3"/>
          <p:cNvSpPr>
            <a:spLocks noGrp="1"/>
          </p:cNvSpPr>
          <p:nvPr>
            <p:ph type="body" sz="quarter" idx="3"/>
          </p:nvPr>
        </p:nvSpPr>
        <p:spPr>
          <a:xfrm>
            <a:off x="0" y="5374736"/>
            <a:ext cx="9144000" cy="682357"/>
          </a:xfrm>
        </p:spPr>
        <p:txBody>
          <a:bodyPr/>
          <a:lstStyle/>
          <a:p>
            <a:r>
              <a:rPr lang="en-US" sz="4800" dirty="0" err="1"/>
              <a:t>Nh`etauer</a:t>
            </a:r>
            <a:r>
              <a:rPr lang="en-US" sz="4800" dirty="0"/>
              <a:t>]</a:t>
            </a:r>
            <a:r>
              <a:rPr lang="en-US" sz="4800" dirty="0" err="1"/>
              <a:t>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723661527"/>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المرضي إشفيهم </a:t>
            </a:r>
            <a:endParaRPr lang="en-US" sz="4800" dirty="0"/>
          </a:p>
        </p:txBody>
      </p:sp>
      <p:sp>
        <p:nvSpPr>
          <p:cNvPr id="3" name="Text Placeholder 2"/>
          <p:cNvSpPr>
            <a:spLocks noGrp="1"/>
          </p:cNvSpPr>
          <p:nvPr>
            <p:ph type="body" idx="1"/>
          </p:nvPr>
        </p:nvSpPr>
        <p:spPr/>
        <p:txBody>
          <a:bodyPr/>
          <a:lstStyle/>
          <a:p>
            <a:r>
              <a:rPr lang="ar-EG" sz="4800" dirty="0"/>
              <a:t>نى إتشونى ما تالتشوؤ</a:t>
            </a:r>
          </a:p>
        </p:txBody>
      </p:sp>
      <p:sp>
        <p:nvSpPr>
          <p:cNvPr id="4" name="Text Placeholder 3"/>
          <p:cNvSpPr>
            <a:spLocks noGrp="1"/>
          </p:cNvSpPr>
          <p:nvPr>
            <p:ph type="body" sz="quarter" idx="3"/>
          </p:nvPr>
        </p:nvSpPr>
        <p:spPr>
          <a:xfrm>
            <a:off x="0" y="5197272"/>
            <a:ext cx="9144000" cy="897922"/>
          </a:xfrm>
        </p:spPr>
        <p:txBody>
          <a:bodyPr/>
          <a:lstStyle/>
          <a:p>
            <a:r>
              <a:rPr lang="en-US" sz="6000" dirty="0" err="1"/>
              <a:t>nhet</a:t>
            </a:r>
            <a:r>
              <a:rPr lang="en-US" sz="6000" dirty="0"/>
              <a:t>]</a:t>
            </a:r>
            <a:r>
              <a:rPr lang="en-US" sz="6000" dirty="0" err="1"/>
              <a:t>wni</a:t>
            </a:r>
            <a:r>
              <a:rPr lang="ar-EG" sz="6000" dirty="0"/>
              <a:t> </a:t>
            </a:r>
            <a:r>
              <a:rPr lang="en-US" sz="6000" dirty="0" err="1"/>
              <a:t>matalswou</a:t>
            </a:r>
            <a:endParaRPr lang="en-US" sz="6000" dirty="0"/>
          </a:p>
        </p:txBody>
      </p:sp>
    </p:spTree>
    <p:extLst>
      <p:ext uri="{BB962C8B-B14F-4D97-AF65-F5344CB8AC3E}">
        <p14:creationId xmlns:p14="http://schemas.microsoft.com/office/powerpoint/2010/main" val="3416580414"/>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0837"/>
            <a:ext cx="9144000" cy="782371"/>
          </a:xfrm>
        </p:spPr>
        <p:txBody>
          <a:bodyPr>
            <a:noAutofit/>
          </a:bodyPr>
          <a:lstStyle/>
          <a:p>
            <a:r>
              <a:rPr lang="ar-EG" sz="4800" dirty="0"/>
              <a:t>لأنك انت هو حياتنا كلنا </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جى إنثوك غار بي بين أونخ تيرو </a:t>
            </a:r>
          </a:p>
        </p:txBody>
      </p:sp>
      <p:sp>
        <p:nvSpPr>
          <p:cNvPr id="4" name="Text Placeholder 3"/>
          <p:cNvSpPr>
            <a:spLocks noGrp="1"/>
          </p:cNvSpPr>
          <p:nvPr>
            <p:ph type="body" sz="quarter" idx="3"/>
          </p:nvPr>
        </p:nvSpPr>
        <p:spPr>
          <a:xfrm>
            <a:off x="0" y="5259434"/>
            <a:ext cx="9144000" cy="682357"/>
          </a:xfrm>
        </p:spPr>
        <p:txBody>
          <a:bodyPr/>
          <a:lstStyle/>
          <a:p>
            <a:r>
              <a:rPr lang="en-US" sz="4800" dirty="0"/>
              <a:t>Je `</a:t>
            </a:r>
            <a:r>
              <a:rPr lang="en-US" sz="4800" dirty="0" err="1"/>
              <a:t>nqok</a:t>
            </a:r>
            <a:r>
              <a:rPr lang="en-US" sz="4800" dirty="0"/>
              <a:t> gar </a:t>
            </a:r>
            <a:r>
              <a:rPr lang="en-US" sz="4800" dirty="0" err="1"/>
              <a:t>pe</a:t>
            </a:r>
            <a:r>
              <a:rPr lang="en-US" sz="4800" dirty="0"/>
              <a:t> </a:t>
            </a:r>
            <a:r>
              <a:rPr lang="en-US" sz="4800" dirty="0" err="1"/>
              <a:t>penwn</a:t>
            </a:r>
            <a:r>
              <a:rPr lang="en-US" sz="4800" dirty="0"/>
              <a:t>' </a:t>
            </a:r>
            <a:r>
              <a:rPr lang="en-US" sz="4800" dirty="0" err="1"/>
              <a:t>throu</a:t>
            </a:r>
            <a:endParaRPr lang="en-US" sz="4800" dirty="0"/>
          </a:p>
        </p:txBody>
      </p:sp>
    </p:spTree>
    <p:extLst>
      <p:ext uri="{BB962C8B-B14F-4D97-AF65-F5344CB8AC3E}">
        <p14:creationId xmlns:p14="http://schemas.microsoft.com/office/powerpoint/2010/main" val="1483807263"/>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 خلاصنا كلنا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نيم بين أوجاى تيرو</a:t>
            </a:r>
          </a:p>
        </p:txBody>
      </p:sp>
      <p:sp>
        <p:nvSpPr>
          <p:cNvPr id="4" name="Text Placeholder 3"/>
          <p:cNvSpPr>
            <a:spLocks noGrp="1"/>
          </p:cNvSpPr>
          <p:nvPr>
            <p:ph type="body" sz="quarter" idx="3"/>
          </p:nvPr>
        </p:nvSpPr>
        <p:spPr>
          <a:xfrm>
            <a:off x="0" y="5374736"/>
            <a:ext cx="9144000" cy="682357"/>
          </a:xfrm>
        </p:spPr>
        <p:txBody>
          <a:bodyPr/>
          <a:lstStyle/>
          <a:p>
            <a:r>
              <a:rPr lang="pt-BR" sz="6000" dirty="0"/>
              <a:t>nem penoujai throu</a:t>
            </a:r>
          </a:p>
        </p:txBody>
      </p:sp>
    </p:spTree>
    <p:extLst>
      <p:ext uri="{BB962C8B-B14F-4D97-AF65-F5344CB8AC3E}">
        <p14:creationId xmlns:p14="http://schemas.microsoft.com/office/powerpoint/2010/main" val="1217648818"/>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900"/>
            <a:ext cx="9144000" cy="782371"/>
          </a:xfrm>
        </p:spPr>
        <p:txBody>
          <a:bodyPr>
            <a:noAutofit/>
          </a:bodyPr>
          <a:lstStyle/>
          <a:p>
            <a:r>
              <a:rPr lang="ar-EG" sz="4800" dirty="0"/>
              <a:t>ورجاؤنا كلنا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نيم تين هلبيس تيرو </a:t>
            </a:r>
          </a:p>
        </p:txBody>
      </p:sp>
      <p:sp>
        <p:nvSpPr>
          <p:cNvPr id="4" name="Text Placeholder 3"/>
          <p:cNvSpPr>
            <a:spLocks noGrp="1"/>
          </p:cNvSpPr>
          <p:nvPr>
            <p:ph type="body" sz="quarter" idx="3"/>
          </p:nvPr>
        </p:nvSpPr>
        <p:spPr>
          <a:xfrm>
            <a:off x="0" y="5374736"/>
            <a:ext cx="9144000" cy="682357"/>
          </a:xfrm>
        </p:spPr>
        <p:txBody>
          <a:bodyPr/>
          <a:lstStyle/>
          <a:p>
            <a:r>
              <a:rPr lang="pt-BR" sz="6000" dirty="0"/>
              <a:t>nem</a:t>
            </a:r>
            <a:r>
              <a:rPr lang="ar-EG" sz="6000" dirty="0"/>
              <a:t> </a:t>
            </a:r>
            <a:r>
              <a:rPr lang="pt-BR" sz="6000" dirty="0"/>
              <a:t>ten\elpic throu</a:t>
            </a:r>
          </a:p>
        </p:txBody>
      </p:sp>
    </p:spTree>
    <p:extLst>
      <p:ext uri="{BB962C8B-B14F-4D97-AF65-F5344CB8AC3E}">
        <p14:creationId xmlns:p14="http://schemas.microsoft.com/office/powerpoint/2010/main" val="4077110614"/>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9494"/>
            <a:ext cx="9144000" cy="770022"/>
          </a:xfrm>
        </p:spPr>
        <p:txBody>
          <a:bodyPr>
            <a:noAutofit/>
          </a:bodyPr>
          <a:lstStyle/>
          <a:p>
            <a:r>
              <a:rPr lang="ar-EG" sz="4800" dirty="0"/>
              <a:t>وشفاؤنا كلنا</a:t>
            </a:r>
            <a:endParaRPr lang="en-US" sz="4800" dirty="0"/>
          </a:p>
        </p:txBody>
      </p:sp>
      <p:sp>
        <p:nvSpPr>
          <p:cNvPr id="3" name="Text Placeholder 2"/>
          <p:cNvSpPr>
            <a:spLocks noGrp="1"/>
          </p:cNvSpPr>
          <p:nvPr>
            <p:ph type="body" idx="1"/>
          </p:nvPr>
        </p:nvSpPr>
        <p:spPr/>
        <p:txBody>
          <a:bodyPr/>
          <a:lstStyle/>
          <a:p>
            <a:r>
              <a:rPr lang="ar-EG" sz="4800" dirty="0"/>
              <a:t>نيم بين طالتشو تيرو</a:t>
            </a:r>
          </a:p>
        </p:txBody>
      </p:sp>
      <p:sp>
        <p:nvSpPr>
          <p:cNvPr id="4" name="Text Placeholder 3"/>
          <p:cNvSpPr>
            <a:spLocks noGrp="1"/>
          </p:cNvSpPr>
          <p:nvPr>
            <p:ph type="body" sz="quarter" idx="3"/>
          </p:nvPr>
        </p:nvSpPr>
        <p:spPr>
          <a:xfrm>
            <a:off x="0" y="5245769"/>
            <a:ext cx="9144000" cy="862460"/>
          </a:xfrm>
        </p:spPr>
        <p:txBody>
          <a:bodyPr/>
          <a:lstStyle/>
          <a:p>
            <a:r>
              <a:rPr lang="pt-BR" sz="6000" dirty="0"/>
              <a:t>nem pentalso</a:t>
            </a:r>
            <a:r>
              <a:rPr lang="ar-EG" sz="6000" dirty="0"/>
              <a:t> </a:t>
            </a:r>
            <a:r>
              <a:rPr lang="pt-BR" sz="6000" dirty="0"/>
              <a:t>thro</a:t>
            </a:r>
          </a:p>
        </p:txBody>
      </p:sp>
    </p:spTree>
    <p:extLst>
      <p:ext uri="{BB962C8B-B14F-4D97-AF65-F5344CB8AC3E}">
        <p14:creationId xmlns:p14="http://schemas.microsoft.com/office/powerpoint/2010/main" val="38731059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فلا تتزعزع ً</a:t>
            </a:r>
            <a:r>
              <a:rPr lang="en-US" sz="3600" dirty="0">
                <a:solidFill>
                  <a:schemeClr val="lt1"/>
                </a:solidFill>
              </a:rPr>
              <a:t> </a:t>
            </a:r>
            <a:r>
              <a:rPr lang="ar-EG" sz="3600" dirty="0">
                <a:solidFill>
                  <a:schemeClr val="lt1"/>
                </a:solidFill>
              </a:rPr>
              <a:t>الى الابد</a:t>
            </a:r>
            <a:endParaRPr lang="ar-SA" sz="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اري سوبت ايروس انيسكم شا اينيه</a:t>
            </a:r>
            <a:endParaRPr lang="ar-EG" sz="6600" dirty="0"/>
          </a:p>
        </p:txBody>
      </p:sp>
      <p:sp>
        <p:nvSpPr>
          <p:cNvPr id="5" name="Text Placeholder 4"/>
          <p:cNvSpPr>
            <a:spLocks noGrp="1"/>
          </p:cNvSpPr>
          <p:nvPr>
            <p:ph type="body" sz="quarter" idx="3"/>
          </p:nvPr>
        </p:nvSpPr>
        <p:spPr>
          <a:xfrm>
            <a:off x="0" y="5740671"/>
            <a:ext cx="9144000" cy="682357"/>
          </a:xfrm>
        </p:spPr>
        <p:txBody>
          <a:bodyPr/>
          <a:lstStyle/>
          <a:p>
            <a:pPr rtl="0">
              <a:spcBef>
                <a:spcPts val="0"/>
              </a:spcBef>
              <a:defRPr/>
            </a:pPr>
            <a:r>
              <a:rPr lang="en-US" dirty="0" err="1">
                <a:effectLst/>
                <a:latin typeface="Avva_Shenouda"/>
              </a:rPr>
              <a:t>aricobt</a:t>
            </a:r>
            <a:r>
              <a:rPr lang="en-US" dirty="0">
                <a:effectLst/>
                <a:latin typeface="Avva_Shenouda"/>
              </a:rPr>
              <a:t> `</a:t>
            </a:r>
            <a:r>
              <a:rPr lang="en-US" dirty="0" err="1">
                <a:effectLst/>
                <a:latin typeface="Avva_Shenouda"/>
              </a:rPr>
              <a:t>eroc</a:t>
            </a:r>
            <a:r>
              <a:rPr lang="en-US" dirty="0">
                <a:effectLst/>
                <a:latin typeface="Avva_Shenouda"/>
              </a:rPr>
              <a:t> : `</a:t>
            </a:r>
            <a:r>
              <a:rPr lang="en-US" dirty="0" err="1">
                <a:effectLst/>
                <a:latin typeface="Avva_Shenouda"/>
              </a:rPr>
              <a:t>nneckim</a:t>
            </a:r>
            <a:r>
              <a:rPr lang="en-US" dirty="0">
                <a:effectLst/>
                <a:latin typeface="Avva_Shenouda"/>
              </a:rPr>
              <a:t> 2a `</a:t>
            </a:r>
            <a:r>
              <a:rPr lang="en-US" dirty="0" err="1">
                <a:effectLst/>
                <a:latin typeface="Avva_Shenouda"/>
              </a:rPr>
              <a:t>eneh</a:t>
            </a:r>
            <a:endParaRPr lang="en-US" dirty="0">
              <a:effectLst/>
              <a:latin typeface="Athanasius" pitchFamily="2" charset="0"/>
            </a:endParaRPr>
          </a:p>
        </p:txBody>
      </p:sp>
    </p:spTree>
    <p:extLst>
      <p:ext uri="{BB962C8B-B14F-4D97-AF65-F5344CB8AC3E}">
        <p14:creationId xmlns:p14="http://schemas.microsoft.com/office/powerpoint/2010/main" val="1024752103"/>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08883"/>
            <a:ext cx="9144000" cy="782371"/>
          </a:xfrm>
        </p:spPr>
        <p:txBody>
          <a:bodyPr>
            <a:noAutofit/>
          </a:bodyPr>
          <a:lstStyle/>
          <a:p>
            <a:r>
              <a:rPr lang="ar-EG" sz="4800" dirty="0"/>
              <a:t>وقيامتنا كلنا</a:t>
            </a:r>
            <a:endParaRPr lang="en-US" sz="4800" dirty="0"/>
          </a:p>
        </p:txBody>
      </p:sp>
      <p:sp>
        <p:nvSpPr>
          <p:cNvPr id="3" name="Text Placeholder 2"/>
          <p:cNvSpPr>
            <a:spLocks noGrp="1"/>
          </p:cNvSpPr>
          <p:nvPr>
            <p:ph type="body" idx="1"/>
          </p:nvPr>
        </p:nvSpPr>
        <p:spPr/>
        <p:txBody>
          <a:bodyPr/>
          <a:lstStyle/>
          <a:p>
            <a:r>
              <a:rPr lang="ar-EG" sz="4800" dirty="0"/>
              <a:t>نيم تين أناستاسيس تيرين</a:t>
            </a:r>
          </a:p>
        </p:txBody>
      </p:sp>
      <p:sp>
        <p:nvSpPr>
          <p:cNvPr id="4" name="Text Placeholder 3"/>
          <p:cNvSpPr>
            <a:spLocks noGrp="1"/>
          </p:cNvSpPr>
          <p:nvPr>
            <p:ph type="body" sz="quarter" idx="3"/>
          </p:nvPr>
        </p:nvSpPr>
        <p:spPr>
          <a:xfrm>
            <a:off x="0" y="5353682"/>
            <a:ext cx="9144000" cy="682357"/>
          </a:xfrm>
        </p:spPr>
        <p:txBody>
          <a:bodyPr/>
          <a:lstStyle/>
          <a:p>
            <a:r>
              <a:rPr lang="pt-BR" sz="6000" dirty="0"/>
              <a:t>nem ten`anactacic thren</a:t>
            </a:r>
          </a:p>
        </p:txBody>
      </p:sp>
    </p:spTree>
    <p:extLst>
      <p:ext uri="{BB962C8B-B14F-4D97-AF65-F5344CB8AC3E}">
        <p14:creationId xmlns:p14="http://schemas.microsoft.com/office/powerpoint/2010/main" val="922005160"/>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94520"/>
            <a:ext cx="9144000" cy="782371"/>
          </a:xfrm>
        </p:spPr>
        <p:txBody>
          <a:bodyPr/>
          <a:lstStyle/>
          <a:p>
            <a:pPr>
              <a:spcBef>
                <a:spcPts val="0"/>
              </a:spcBef>
              <a:defRPr/>
            </a:pPr>
            <a:r>
              <a:rPr lang="ar-EG" sz="4800" dirty="0">
                <a:solidFill>
                  <a:schemeClr val="lt1"/>
                </a:solidFill>
              </a:rPr>
              <a:t>هلليلويا</a:t>
            </a:r>
            <a:r>
              <a:rPr lang="en-US" sz="4800" dirty="0">
                <a:solidFill>
                  <a:schemeClr val="lt1"/>
                </a:solidFill>
              </a:rPr>
              <a:t> </a:t>
            </a:r>
            <a:r>
              <a:rPr lang="ar-EG" sz="4800" dirty="0">
                <a:solidFill>
                  <a:schemeClr val="lt1"/>
                </a:solidFill>
              </a:rPr>
              <a:t>هلليلويا</a:t>
            </a:r>
            <a:endParaRPr lang="ar-EG" sz="128800" dirty="0"/>
          </a:p>
        </p:txBody>
      </p:sp>
      <p:sp>
        <p:nvSpPr>
          <p:cNvPr id="5" name="Text Placeholder 4"/>
          <p:cNvSpPr>
            <a:spLocks noGrp="1"/>
          </p:cNvSpPr>
          <p:nvPr>
            <p:ph type="body" idx="1"/>
          </p:nvPr>
        </p:nvSpPr>
        <p:spPr>
          <a:xfrm>
            <a:off x="0" y="6028727"/>
            <a:ext cx="9143999" cy="808893"/>
          </a:xfrm>
        </p:spPr>
        <p:txBody>
          <a:bodyPr/>
          <a:lstStyle/>
          <a:p>
            <a:r>
              <a:rPr lang="ar-EG" sz="4800" dirty="0"/>
              <a:t>الليلويا الليلويا</a:t>
            </a:r>
          </a:p>
        </p:txBody>
      </p:sp>
      <p:sp>
        <p:nvSpPr>
          <p:cNvPr id="6" name="Text Placeholder 5"/>
          <p:cNvSpPr>
            <a:spLocks noGrp="1"/>
          </p:cNvSpPr>
          <p:nvPr>
            <p:ph type="body" sz="quarter" idx="3"/>
          </p:nvPr>
        </p:nvSpPr>
        <p:spPr>
          <a:xfrm>
            <a:off x="0" y="5321269"/>
            <a:ext cx="9144000" cy="682357"/>
          </a:xfrm>
        </p:spPr>
        <p:txBody>
          <a:bodyPr/>
          <a:lstStyle/>
          <a:p>
            <a:r>
              <a:rPr lang="en-US" sz="4800" dirty="0" err="1"/>
              <a:t>Allylouia</a:t>
            </a:r>
            <a:r>
              <a:rPr lang="en-US" sz="4800" dirty="0"/>
              <a:t>.  </a:t>
            </a:r>
            <a:r>
              <a:rPr lang="en-US" sz="4800" dirty="0" err="1"/>
              <a:t>Allylouia</a:t>
            </a:r>
            <a:endParaRPr lang="en-US" sz="4800" dirty="0"/>
          </a:p>
        </p:txBody>
      </p:sp>
    </p:spTree>
    <p:custDataLst>
      <p:tags r:id="rId1"/>
    </p:custDataLst>
    <p:extLst>
      <p:ext uri="{BB962C8B-B14F-4D97-AF65-F5344CB8AC3E}">
        <p14:creationId xmlns:p14="http://schemas.microsoft.com/office/powerpoint/2010/main" val="2564005700"/>
      </p:ext>
    </p:extLst>
  </p:cSld>
  <p:clrMapOvr>
    <a:masterClrMapping/>
  </p:clrMapOvr>
  <p:transition spd="slow"/>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800" dirty="0"/>
              <a:t>قفوا بخوف الله</a:t>
            </a:r>
            <a:endParaRPr lang="en-US" sz="4800" dirty="0"/>
          </a:p>
        </p:txBody>
      </p:sp>
      <p:sp>
        <p:nvSpPr>
          <p:cNvPr id="8" name="Text Placeholder 7"/>
          <p:cNvSpPr>
            <a:spLocks noGrp="1"/>
          </p:cNvSpPr>
          <p:nvPr>
            <p:ph type="body" idx="1"/>
          </p:nvPr>
        </p:nvSpPr>
        <p:spPr/>
        <p:txBody>
          <a:bodyPr/>
          <a:lstStyle/>
          <a:p>
            <a:r>
              <a:rPr lang="ar-EG" sz="4800" dirty="0"/>
              <a:t>إسطاثيتى ميتا فوفو ثيئو</a:t>
            </a:r>
          </a:p>
        </p:txBody>
      </p:sp>
      <p:sp>
        <p:nvSpPr>
          <p:cNvPr id="9" name="Text Placeholder 8"/>
          <p:cNvSpPr>
            <a:spLocks noGrp="1"/>
          </p:cNvSpPr>
          <p:nvPr>
            <p:ph type="body" sz="quarter" idx="3"/>
          </p:nvPr>
        </p:nvSpPr>
        <p:spPr>
          <a:xfrm>
            <a:off x="0" y="5282010"/>
            <a:ext cx="9144000" cy="682357"/>
          </a:xfrm>
        </p:spPr>
        <p:txBody>
          <a:bodyPr/>
          <a:lstStyle/>
          <a:p>
            <a:r>
              <a:rPr lang="en-US" sz="5400" dirty="0" err="1"/>
              <a:t>Ctaqhte</a:t>
            </a:r>
            <a:r>
              <a:rPr lang="en-US" sz="5400" dirty="0"/>
              <a:t> meta </a:t>
            </a:r>
            <a:r>
              <a:rPr lang="en-US" sz="5400" dirty="0" err="1"/>
              <a:t>vobo</a:t>
            </a:r>
            <a:r>
              <a:rPr lang="en-US" sz="5400" dirty="0"/>
              <a:t> </a:t>
            </a:r>
            <a:r>
              <a:rPr lang="en-US" sz="5400" dirty="0" err="1"/>
              <a:t>qeou</a:t>
            </a:r>
            <a:endParaRPr lang="en-US" sz="5400" dirty="0"/>
          </a:p>
        </p:txBody>
      </p:sp>
    </p:spTree>
    <p:extLst>
      <p:ext uri="{BB962C8B-B14F-4D97-AF65-F5344CB8AC3E}">
        <p14:creationId xmlns:p14="http://schemas.microsoft.com/office/powerpoint/2010/main" val="200633362"/>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800" dirty="0"/>
              <a:t>لسماع الإنجيل المقدس</a:t>
            </a:r>
            <a:endParaRPr lang="en-US" sz="4800" dirty="0"/>
          </a:p>
        </p:txBody>
      </p:sp>
      <p:sp>
        <p:nvSpPr>
          <p:cNvPr id="8" name="Text Placeholder 7"/>
          <p:cNvSpPr>
            <a:spLocks noGrp="1"/>
          </p:cNvSpPr>
          <p:nvPr>
            <p:ph type="body" idx="1"/>
          </p:nvPr>
        </p:nvSpPr>
        <p:spPr/>
        <p:txBody>
          <a:bodyPr/>
          <a:lstStyle/>
          <a:p>
            <a:r>
              <a:rPr lang="ar-EG" sz="4800" dirty="0"/>
              <a:t>آكو سومين طو اجيو إيف آنجيليو</a:t>
            </a:r>
          </a:p>
        </p:txBody>
      </p:sp>
      <p:sp>
        <p:nvSpPr>
          <p:cNvPr id="9" name="Text Placeholder 8"/>
          <p:cNvSpPr>
            <a:spLocks noGrp="1"/>
          </p:cNvSpPr>
          <p:nvPr>
            <p:ph type="body" sz="quarter" idx="3"/>
          </p:nvPr>
        </p:nvSpPr>
        <p:spPr>
          <a:xfrm>
            <a:off x="0" y="5366750"/>
            <a:ext cx="9144000" cy="682357"/>
          </a:xfrm>
        </p:spPr>
        <p:txBody>
          <a:bodyPr/>
          <a:lstStyle/>
          <a:p>
            <a:r>
              <a:rPr lang="en-US" sz="5400" dirty="0"/>
              <a:t>`</a:t>
            </a:r>
            <a:r>
              <a:rPr lang="en-US" sz="5400" dirty="0" err="1"/>
              <a:t>akoucwmen</a:t>
            </a:r>
            <a:r>
              <a:rPr lang="en-US" sz="5400" dirty="0"/>
              <a:t> to `</a:t>
            </a:r>
            <a:r>
              <a:rPr lang="en-US" sz="5400" dirty="0" err="1"/>
              <a:t>agiou</a:t>
            </a:r>
            <a:r>
              <a:rPr lang="en-US" sz="5400" dirty="0"/>
              <a:t> </a:t>
            </a:r>
            <a:r>
              <a:rPr lang="en-US" sz="5400" dirty="0" err="1"/>
              <a:t>euaggeliou</a:t>
            </a:r>
            <a:r>
              <a:rPr lang="en-US" sz="5400" dirty="0"/>
              <a:t>.</a:t>
            </a:r>
          </a:p>
        </p:txBody>
      </p:sp>
    </p:spTree>
    <p:extLst>
      <p:ext uri="{BB962C8B-B14F-4D97-AF65-F5344CB8AC3E}">
        <p14:creationId xmlns:p14="http://schemas.microsoft.com/office/powerpoint/2010/main" val="2660158383"/>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383010"/>
            <a:ext cx="9144000" cy="782371"/>
          </a:xfrm>
        </p:spPr>
        <p:txBody>
          <a:bodyPr>
            <a:normAutofit/>
          </a:bodyPr>
          <a:lstStyle/>
          <a:p>
            <a:r>
              <a:rPr lang="ar-EG" sz="4800" dirty="0"/>
              <a:t>مبارك الآتي</a:t>
            </a:r>
            <a:endParaRPr lang="en-US" sz="4800" dirty="0"/>
          </a:p>
        </p:txBody>
      </p:sp>
      <p:sp>
        <p:nvSpPr>
          <p:cNvPr id="8" name="Text Placeholder 7"/>
          <p:cNvSpPr>
            <a:spLocks noGrp="1"/>
          </p:cNvSpPr>
          <p:nvPr>
            <p:ph type="body" idx="1"/>
          </p:nvPr>
        </p:nvSpPr>
        <p:spPr/>
        <p:txBody>
          <a:bodyPr/>
          <a:lstStyle/>
          <a:p>
            <a:r>
              <a:rPr lang="ar-EG" sz="4800" dirty="0"/>
              <a:t>أفسمارؤت أنجى فى إثنيو</a:t>
            </a:r>
          </a:p>
        </p:txBody>
      </p:sp>
      <p:sp>
        <p:nvSpPr>
          <p:cNvPr id="9" name="Text Placeholder 8"/>
          <p:cNvSpPr>
            <a:spLocks noGrp="1"/>
          </p:cNvSpPr>
          <p:nvPr>
            <p:ph type="body" sz="quarter" idx="3"/>
          </p:nvPr>
        </p:nvSpPr>
        <p:spPr>
          <a:xfrm>
            <a:off x="0" y="5309567"/>
            <a:ext cx="9144000" cy="682357"/>
          </a:xfrm>
        </p:spPr>
        <p:txBody>
          <a:bodyPr/>
          <a:lstStyle/>
          <a:p>
            <a:r>
              <a:rPr lang="en-US" sz="5400" dirty="0" err="1"/>
              <a:t>F`cmarwout</a:t>
            </a:r>
            <a:r>
              <a:rPr lang="en-US" sz="5400" dirty="0"/>
              <a:t> </a:t>
            </a:r>
            <a:r>
              <a:rPr lang="ar-EG" sz="5400" dirty="0"/>
              <a:t> </a:t>
            </a:r>
            <a:r>
              <a:rPr lang="en-US" sz="5400" dirty="0"/>
              <a:t>`</a:t>
            </a:r>
            <a:r>
              <a:rPr lang="en-US" sz="5400" dirty="0" err="1"/>
              <a:t>nje</a:t>
            </a:r>
            <a:r>
              <a:rPr lang="en-US" sz="5400" dirty="0"/>
              <a:t> </a:t>
            </a:r>
            <a:r>
              <a:rPr lang="en-US" sz="5400" dirty="0" err="1"/>
              <a:t>vheqnhou</a:t>
            </a:r>
            <a:endParaRPr lang="en-US" sz="5400" dirty="0"/>
          </a:p>
        </p:txBody>
      </p:sp>
    </p:spTree>
    <p:extLst>
      <p:ext uri="{BB962C8B-B14F-4D97-AF65-F5344CB8AC3E}">
        <p14:creationId xmlns:p14="http://schemas.microsoft.com/office/powerpoint/2010/main" val="2386208851"/>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07073"/>
            <a:ext cx="9144000" cy="782371"/>
          </a:xfrm>
        </p:spPr>
        <p:txBody>
          <a:bodyPr>
            <a:noAutofit/>
          </a:bodyPr>
          <a:lstStyle/>
          <a:p>
            <a:r>
              <a:rPr lang="ar-EG" sz="4800" dirty="0"/>
              <a:t>باسم رب القوات</a:t>
            </a:r>
            <a:endParaRPr lang="en-US" sz="4800" dirty="0"/>
          </a:p>
        </p:txBody>
      </p:sp>
      <p:sp>
        <p:nvSpPr>
          <p:cNvPr id="8" name="Text Placeholder 7"/>
          <p:cNvSpPr>
            <a:spLocks noGrp="1"/>
          </p:cNvSpPr>
          <p:nvPr>
            <p:ph type="body" idx="1"/>
          </p:nvPr>
        </p:nvSpPr>
        <p:spPr/>
        <p:txBody>
          <a:bodyPr/>
          <a:lstStyle/>
          <a:p>
            <a:r>
              <a:rPr lang="ar-EG" sz="4800" dirty="0"/>
              <a:t>خين أفران أم إبشويس انتى نى جوم</a:t>
            </a:r>
          </a:p>
        </p:txBody>
      </p:sp>
      <p:sp>
        <p:nvSpPr>
          <p:cNvPr id="9" name="Text Placeholder 8"/>
          <p:cNvSpPr>
            <a:spLocks noGrp="1"/>
          </p:cNvSpPr>
          <p:nvPr>
            <p:ph type="body" sz="quarter" idx="3"/>
          </p:nvPr>
        </p:nvSpPr>
        <p:spPr>
          <a:xfrm>
            <a:off x="0" y="5381756"/>
            <a:ext cx="9144000" cy="682357"/>
          </a:xfrm>
        </p:spPr>
        <p:txBody>
          <a:bodyPr/>
          <a:lstStyle/>
          <a:p>
            <a:r>
              <a:rPr lang="en-US" sz="5400" dirty="0"/>
              <a:t>'</a:t>
            </a:r>
            <a:r>
              <a:rPr lang="en-US" sz="5400" dirty="0" err="1"/>
              <a:t>en</a:t>
            </a:r>
            <a:r>
              <a:rPr lang="en-US" sz="5400" dirty="0"/>
              <a:t> `</a:t>
            </a:r>
            <a:r>
              <a:rPr lang="en-US" sz="5400" dirty="0" err="1"/>
              <a:t>vran</a:t>
            </a:r>
            <a:r>
              <a:rPr lang="en-US" sz="5400" dirty="0"/>
              <a:t>  `</a:t>
            </a:r>
            <a:r>
              <a:rPr lang="en-US" sz="5400" dirty="0" err="1"/>
              <a:t>m~P</a:t>
            </a:r>
            <a:r>
              <a:rPr lang="en-US" sz="5400" dirty="0"/>
              <a:t>_ `</a:t>
            </a:r>
            <a:r>
              <a:rPr lang="en-US" sz="5400" dirty="0" err="1"/>
              <a:t>nte</a:t>
            </a:r>
            <a:r>
              <a:rPr lang="en-US" sz="5400" dirty="0"/>
              <a:t>  </a:t>
            </a:r>
            <a:r>
              <a:rPr lang="en-US" sz="5400" dirty="0" err="1"/>
              <a:t>nijom</a:t>
            </a:r>
            <a:endParaRPr lang="en-US" sz="5400" dirty="0"/>
          </a:p>
        </p:txBody>
      </p:sp>
    </p:spTree>
    <p:extLst>
      <p:ext uri="{BB962C8B-B14F-4D97-AF65-F5344CB8AC3E}">
        <p14:creationId xmlns:p14="http://schemas.microsoft.com/office/powerpoint/2010/main" val="2076147854"/>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378085"/>
            <a:ext cx="9144000" cy="866274"/>
          </a:xfrm>
        </p:spPr>
        <p:txBody>
          <a:bodyPr>
            <a:noAutofit/>
          </a:bodyPr>
          <a:lstStyle/>
          <a:p>
            <a:r>
              <a:rPr lang="ar-EG" sz="4800" dirty="0"/>
              <a:t>يا رب بارك الفصل من </a:t>
            </a:r>
            <a:r>
              <a:rPr lang="en-US" sz="4800" dirty="0"/>
              <a:t>…..</a:t>
            </a:r>
          </a:p>
        </p:txBody>
      </p:sp>
      <p:sp>
        <p:nvSpPr>
          <p:cNvPr id="8" name="Text Placeholder 7"/>
          <p:cNvSpPr>
            <a:spLocks noGrp="1"/>
          </p:cNvSpPr>
          <p:nvPr>
            <p:ph type="body" idx="1"/>
          </p:nvPr>
        </p:nvSpPr>
        <p:spPr>
          <a:xfrm>
            <a:off x="0" y="6025044"/>
            <a:ext cx="9143999" cy="808893"/>
          </a:xfrm>
        </p:spPr>
        <p:txBody>
          <a:bodyPr/>
          <a:lstStyle/>
          <a:p>
            <a:r>
              <a:rPr lang="ar-EG" sz="4800" dirty="0"/>
              <a:t>كيريى إفلو جيصون إك طو كاطا …</a:t>
            </a:r>
          </a:p>
        </p:txBody>
      </p:sp>
      <p:sp>
        <p:nvSpPr>
          <p:cNvPr id="9" name="Text Placeholder 8"/>
          <p:cNvSpPr>
            <a:spLocks noGrp="1"/>
          </p:cNvSpPr>
          <p:nvPr>
            <p:ph type="body" sz="quarter" idx="3"/>
          </p:nvPr>
        </p:nvSpPr>
        <p:spPr/>
        <p:txBody>
          <a:bodyPr/>
          <a:lstStyle/>
          <a:p>
            <a:r>
              <a:rPr lang="en-US" sz="5400" dirty="0" err="1"/>
              <a:t>Kuri`e</a:t>
            </a:r>
            <a:r>
              <a:rPr lang="en-US" sz="5400" dirty="0"/>
              <a:t> </a:t>
            </a:r>
            <a:r>
              <a:rPr lang="en-US" sz="5400" dirty="0" err="1"/>
              <a:t>euloghcon</a:t>
            </a:r>
            <a:r>
              <a:rPr lang="en-US" sz="5400" dirty="0"/>
              <a:t> </a:t>
            </a:r>
            <a:r>
              <a:rPr lang="en-US" sz="5400" dirty="0" err="1"/>
              <a:t>ek</a:t>
            </a:r>
            <a:r>
              <a:rPr lang="en-US" sz="5400" dirty="0"/>
              <a:t> </a:t>
            </a:r>
            <a:r>
              <a:rPr lang="en-US" sz="5400" dirty="0" err="1"/>
              <a:t>tou</a:t>
            </a:r>
            <a:r>
              <a:rPr lang="en-US" sz="5400" dirty="0"/>
              <a:t> kata  ...</a:t>
            </a:r>
          </a:p>
        </p:txBody>
      </p:sp>
    </p:spTree>
    <p:extLst>
      <p:ext uri="{BB962C8B-B14F-4D97-AF65-F5344CB8AC3E}">
        <p14:creationId xmlns:p14="http://schemas.microsoft.com/office/powerpoint/2010/main" val="1449124671"/>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rmAutofit/>
          </a:bodyPr>
          <a:lstStyle/>
          <a:p>
            <a:r>
              <a:rPr lang="ar-EG" sz="4400" dirty="0"/>
              <a:t>من الإنجيل المقدس</a:t>
            </a:r>
            <a:endParaRPr lang="en-US" sz="4400" dirty="0"/>
          </a:p>
        </p:txBody>
      </p:sp>
      <p:sp>
        <p:nvSpPr>
          <p:cNvPr id="8" name="Text Placeholder 7"/>
          <p:cNvSpPr>
            <a:spLocks noGrp="1"/>
          </p:cNvSpPr>
          <p:nvPr>
            <p:ph type="body" idx="1"/>
          </p:nvPr>
        </p:nvSpPr>
        <p:spPr>
          <a:xfrm>
            <a:off x="0" y="6025044"/>
            <a:ext cx="9143999" cy="808893"/>
          </a:xfrm>
        </p:spPr>
        <p:txBody>
          <a:bodyPr/>
          <a:lstStyle/>
          <a:p>
            <a:r>
              <a:rPr lang="ar-EG" sz="4400" dirty="0"/>
              <a:t>آجيو إيف آنجيليون طوآناغوسما</a:t>
            </a:r>
          </a:p>
        </p:txBody>
      </p:sp>
      <p:sp>
        <p:nvSpPr>
          <p:cNvPr id="9" name="Text Placeholder 8"/>
          <p:cNvSpPr>
            <a:spLocks noGrp="1"/>
          </p:cNvSpPr>
          <p:nvPr>
            <p:ph type="body" sz="quarter" idx="3"/>
          </p:nvPr>
        </p:nvSpPr>
        <p:spPr>
          <a:xfrm>
            <a:off x="0" y="5313808"/>
            <a:ext cx="9144000" cy="682357"/>
          </a:xfrm>
        </p:spPr>
        <p:txBody>
          <a:bodyPr/>
          <a:lstStyle/>
          <a:p>
            <a:r>
              <a:rPr lang="en-US" sz="5200" dirty="0"/>
              <a:t>`</a:t>
            </a:r>
            <a:r>
              <a:rPr lang="en-US" sz="5200" dirty="0" err="1"/>
              <a:t>Agiou</a:t>
            </a:r>
            <a:r>
              <a:rPr lang="en-US" sz="5200" dirty="0"/>
              <a:t>  </a:t>
            </a:r>
            <a:r>
              <a:rPr lang="en-US" sz="5200" dirty="0" err="1"/>
              <a:t>euaggeliou</a:t>
            </a:r>
            <a:r>
              <a:rPr lang="en-US" sz="5200" dirty="0"/>
              <a:t> to</a:t>
            </a:r>
            <a:r>
              <a:rPr lang="ar-EG" sz="5200" dirty="0"/>
              <a:t> </a:t>
            </a:r>
            <a:r>
              <a:rPr lang="en-US" sz="5200" dirty="0"/>
              <a:t>`</a:t>
            </a:r>
            <a:r>
              <a:rPr lang="en-US" sz="5200" dirty="0" err="1"/>
              <a:t>anagnwcma</a:t>
            </a:r>
            <a:r>
              <a:rPr lang="en-US" sz="5200" dirty="0"/>
              <a:t>.</a:t>
            </a:r>
          </a:p>
        </p:txBody>
      </p:sp>
    </p:spTree>
    <p:extLst>
      <p:ext uri="{BB962C8B-B14F-4D97-AF65-F5344CB8AC3E}">
        <p14:creationId xmlns:p14="http://schemas.microsoft.com/office/powerpoint/2010/main" val="3622703151"/>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Autofit/>
          </a:bodyPr>
          <a:lstStyle/>
          <a:p>
            <a:r>
              <a:rPr lang="ar-EG" sz="4800" dirty="0"/>
              <a:t>المجد لك يا رب</a:t>
            </a:r>
            <a:endParaRPr lang="en-US" sz="48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a:xfrm>
            <a:off x="0" y="5365712"/>
            <a:ext cx="9144000" cy="682357"/>
          </a:xfrm>
        </p:spPr>
        <p:txBody>
          <a:bodyPr/>
          <a:lstStyle/>
          <a:p>
            <a:r>
              <a:rPr lang="en-US" sz="5400" dirty="0"/>
              <a:t>Do[a ci </a:t>
            </a:r>
            <a:r>
              <a:rPr lang="en-US" sz="5400" dirty="0" err="1"/>
              <a:t>kuri`e</a:t>
            </a:r>
            <a:endParaRPr lang="en-US" sz="5400" dirty="0"/>
          </a:p>
        </p:txBody>
      </p:sp>
      <p:sp>
        <p:nvSpPr>
          <p:cNvPr id="6" name="TextBox 5">
            <a:hlinkClick r:id="rId2" action="ppaction://hlinksldjump"/>
            <a:extLst>
              <a:ext uri="{FF2B5EF4-FFF2-40B4-BE49-F238E27FC236}">
                <a16:creationId xmlns:a16="http://schemas.microsoft.com/office/drawing/2014/main" id="{3E12E06E-B954-45E5-A113-9B35A8B4090B}"/>
              </a:ext>
            </a:extLst>
          </p:cNvPr>
          <p:cNvSpPr txBox="1"/>
          <p:nvPr/>
        </p:nvSpPr>
        <p:spPr>
          <a:xfrm>
            <a:off x="5963321" y="4063131"/>
            <a:ext cx="3180679"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1800" dirty="0"/>
              <a:t>مقدمة الانجيل في حضور الاسقف</a:t>
            </a:r>
            <a:endParaRPr lang="en-US" sz="1800" dirty="0"/>
          </a:p>
        </p:txBody>
      </p:sp>
    </p:spTree>
    <p:extLst>
      <p:ext uri="{BB962C8B-B14F-4D97-AF65-F5344CB8AC3E}">
        <p14:creationId xmlns:p14="http://schemas.microsoft.com/office/powerpoint/2010/main" val="169235677"/>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قفوا بخوف أمام الله وانصتوا لسماع انجيله المقدس</a:t>
            </a:r>
            <a:endParaRPr lang="en-US" sz="6000"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5963321" y="4063131"/>
            <a:ext cx="3180679"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1800" dirty="0"/>
              <a:t>مقدمة الانجيل في حضور الاسقف</a:t>
            </a:r>
            <a:endParaRPr lang="en-US" sz="1800" dirty="0"/>
          </a:p>
        </p:txBody>
      </p:sp>
    </p:spTree>
    <p:extLst>
      <p:ext uri="{BB962C8B-B14F-4D97-AF65-F5344CB8AC3E}">
        <p14:creationId xmlns:p14="http://schemas.microsoft.com/office/powerpoint/2010/main" val="3113325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a:xfrm>
            <a:off x="1" y="5925261"/>
            <a:ext cx="9143999" cy="808893"/>
          </a:xfrm>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22488578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عمانوئيل الهنا في وسطنا الان</a:t>
            </a:r>
            <a:endParaRPr lang="ar-SA" sz="72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اممانوئيل بينوتي خين تين مي تي تينو</a:t>
            </a:r>
            <a:endParaRPr lang="ar-EG" sz="6600" dirty="0"/>
          </a:p>
        </p:txBody>
      </p:sp>
      <p:sp>
        <p:nvSpPr>
          <p:cNvPr id="5" name="Text Placeholder 4"/>
          <p:cNvSpPr>
            <a:spLocks noGrp="1"/>
          </p:cNvSpPr>
          <p:nvPr>
            <p:ph type="body" sz="quarter" idx="3"/>
          </p:nvPr>
        </p:nvSpPr>
        <p:spPr>
          <a:xfrm>
            <a:off x="0" y="5535952"/>
            <a:ext cx="9144000" cy="682357"/>
          </a:xfrm>
        </p:spPr>
        <p:txBody>
          <a:bodyPr/>
          <a:lstStyle/>
          <a:p>
            <a:pPr rtl="0">
              <a:spcBef>
                <a:spcPts val="0"/>
              </a:spcBef>
              <a:defRPr/>
            </a:pPr>
            <a:r>
              <a:rPr lang="nn-NO" sz="3600" dirty="0">
                <a:effectLst/>
                <a:latin typeface="Avva_Shenouda"/>
              </a:rPr>
              <a:t>Emmanov3l pennov5 : qen tenm35 5nov </a:t>
            </a:r>
            <a:endParaRPr lang="en-US" sz="3600" dirty="0">
              <a:effectLst/>
              <a:latin typeface="Athanasius" pitchFamily="2" charset="0"/>
            </a:endParaRPr>
          </a:p>
        </p:txBody>
      </p:sp>
    </p:spTree>
    <p:extLst>
      <p:ext uri="{BB962C8B-B14F-4D97-AF65-F5344CB8AC3E}">
        <p14:creationId xmlns:p14="http://schemas.microsoft.com/office/powerpoint/2010/main" val="465754551"/>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11" y="4535215"/>
            <a:ext cx="8398042" cy="2189435"/>
          </a:xfrm>
        </p:spPr>
        <p:txBody>
          <a:bodyPr>
            <a:normAutofit/>
          </a:bodyPr>
          <a:lstStyle/>
          <a:p>
            <a:r>
              <a:rPr lang="ar-EG" sz="6000" dirty="0"/>
              <a:t>فصل من بشارة الانجيل لمعلمنا مار ...... البشير</a:t>
            </a:r>
            <a:endParaRPr lang="en-US" sz="60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2823144674"/>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بركاته </a:t>
            </a:r>
            <a:r>
              <a:rPr lang="ar-EG" sz="6600" dirty="0">
                <a:solidFill>
                  <a:srgbClr val="FFC000"/>
                </a:solidFill>
              </a:rPr>
              <a:t>على جميعنا</a:t>
            </a:r>
            <a:endParaRPr lang="en-US" sz="66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727558394"/>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قفوا بخوف الله لنسمع الانجيل المقدس من فم أبينا المُكرَّم البار ، المثلث الطوبى ، أبينا المُكرَّم الأسقف أنبا ( ... ) </a:t>
            </a:r>
            <a:endParaRPr lang="en-US" dirty="0"/>
          </a:p>
        </p:txBody>
      </p:sp>
    </p:spTree>
    <p:extLst>
      <p:ext uri="{BB962C8B-B14F-4D97-AF65-F5344CB8AC3E}">
        <p14:creationId xmlns:p14="http://schemas.microsoft.com/office/powerpoint/2010/main" val="1315832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أسقف المدينة المحبة للمسيح ( ... ) و تخومها. إله السماء يُثبِّتهُ على كرسيه سنين عديدة و أزمنة سلامية . </a:t>
            </a:r>
            <a:endParaRPr lang="en-US" dirty="0"/>
          </a:p>
        </p:txBody>
      </p:sp>
    </p:spTree>
    <p:extLst>
      <p:ext uri="{BB962C8B-B14F-4D97-AF65-F5344CB8AC3E}">
        <p14:creationId xmlns:p14="http://schemas.microsoft.com/office/powerpoint/2010/main" val="1212778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و يضع جميع أعداءه تحت قدميه سريعاً. و يعطيه زماناً هادئاً بهيجاً و يعطينا نعمة و رحمة بصلواته و طلباته . </a:t>
            </a:r>
            <a:endParaRPr lang="en-US" dirty="0"/>
          </a:p>
        </p:txBody>
      </p:sp>
    </p:spTree>
    <p:extLst>
      <p:ext uri="{BB962C8B-B14F-4D97-AF65-F5344CB8AC3E}">
        <p14:creationId xmlns:p14="http://schemas.microsoft.com/office/powerpoint/2010/main" val="4065160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الإنجيل المقدس فصلٌ من بشارةِ الانجيلِ لِمُعلِّمِنا ( ... ) البشير، التلميذ الطاهر بركاته </a:t>
            </a:r>
            <a:r>
              <a:rPr lang="ar-EG" dirty="0">
                <a:solidFill>
                  <a:srgbClr val="FFC000"/>
                </a:solidFill>
              </a:rPr>
              <a:t>على جميعنا</a:t>
            </a:r>
            <a:endParaRPr lang="en-US" dirty="0">
              <a:solidFill>
                <a:srgbClr val="FFC000"/>
              </a:solidFill>
            </a:endParaRPr>
          </a:p>
        </p:txBody>
      </p:sp>
      <p:sp>
        <p:nvSpPr>
          <p:cNvPr id="3" name="TextBox 2">
            <a:hlinkClick r:id="rId2" action="ppaction://hlinksldjump"/>
            <a:extLst>
              <a:ext uri="{FF2B5EF4-FFF2-40B4-BE49-F238E27FC236}">
                <a16:creationId xmlns:a16="http://schemas.microsoft.com/office/drawing/2014/main" id="{09949946-8FFC-467B-9868-1D8B4E2D04A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2508904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94A7-1CFB-4A3D-A73B-3CBDB1445EC3}"/>
              </a:ext>
            </a:extLst>
          </p:cNvPr>
          <p:cNvSpPr>
            <a:spLocks noGrp="1"/>
          </p:cNvSpPr>
          <p:nvPr>
            <p:ph type="title"/>
          </p:nvPr>
        </p:nvSpPr>
        <p:spPr/>
        <p:txBody>
          <a:bodyPr/>
          <a:lstStyle/>
          <a:p>
            <a:endParaRPr lang="en-US"/>
          </a:p>
        </p:txBody>
      </p:sp>
      <p:sp>
        <p:nvSpPr>
          <p:cNvPr id="3" name="TextBox 2">
            <a:hlinkClick r:id="rId2" action="ppaction://hlinksldjump"/>
            <a:extLst>
              <a:ext uri="{FF2B5EF4-FFF2-40B4-BE49-F238E27FC236}">
                <a16:creationId xmlns:a16="http://schemas.microsoft.com/office/drawing/2014/main" id="{9BB343E2-0E4F-466D-957E-4EF1237F2045}"/>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17315690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414900"/>
            <a:ext cx="9144000" cy="782371"/>
          </a:xfrm>
        </p:spPr>
        <p:txBody>
          <a:bodyPr>
            <a:normAutofit/>
          </a:bodyPr>
          <a:lstStyle/>
          <a:p>
            <a:r>
              <a:rPr lang="ar-EG" sz="4800" dirty="0"/>
              <a:t>ربنا وإلهنا</a:t>
            </a:r>
            <a:endParaRPr lang="en-US" sz="48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sz="4800" dirty="0"/>
              <a:t>بين شويس أووه بيننوتى</a:t>
            </a:r>
            <a:endParaRPr lang="en-US" sz="48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a:xfrm>
            <a:off x="0" y="5197272"/>
            <a:ext cx="9144000" cy="885154"/>
          </a:xfrm>
        </p:spPr>
        <p:txBody>
          <a:bodyPr/>
          <a:lstStyle/>
          <a:p>
            <a:r>
              <a:rPr lang="en-US" sz="5400" dirty="0"/>
              <a:t>Pen[</a:t>
            </a:r>
            <a:r>
              <a:rPr lang="en-US" sz="5400" dirty="0" err="1"/>
              <a:t>oic</a:t>
            </a:r>
            <a:r>
              <a:rPr lang="en-US" sz="5400" dirty="0"/>
              <a:t> </a:t>
            </a:r>
            <a:r>
              <a:rPr lang="en-US" sz="5400" dirty="0" err="1"/>
              <a:t>ouoh</a:t>
            </a:r>
            <a:r>
              <a:rPr lang="en-US" sz="5400" dirty="0"/>
              <a:t> </a:t>
            </a:r>
            <a:r>
              <a:rPr lang="en-US" sz="5400" dirty="0" err="1"/>
              <a:t>Pennou</a:t>
            </a:r>
            <a:r>
              <a:rPr lang="en-US" sz="5400" dirty="0"/>
              <a:t>]</a:t>
            </a:r>
          </a:p>
        </p:txBody>
      </p:sp>
    </p:spTree>
    <p:extLst>
      <p:ext uri="{BB962C8B-B14F-4D97-AF65-F5344CB8AC3E}">
        <p14:creationId xmlns:p14="http://schemas.microsoft.com/office/powerpoint/2010/main" val="193288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414900"/>
            <a:ext cx="9144000" cy="782371"/>
          </a:xfrm>
        </p:spPr>
        <p:txBody>
          <a:bodyPr>
            <a:normAutofit/>
          </a:bodyPr>
          <a:lstStyle/>
          <a:p>
            <a:r>
              <a:rPr lang="ar-EG" sz="4400" dirty="0"/>
              <a:t>ربنا وإلهنا ومخلصنا وملكنا كلنا</a:t>
            </a:r>
            <a:endParaRPr lang="en-US" sz="44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sz="4400" dirty="0"/>
              <a:t>أووه بين سوتير أووه بين أورو تيرين</a:t>
            </a:r>
            <a:endParaRPr lang="en-US" sz="44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p:txBody>
          <a:bodyPr/>
          <a:lstStyle/>
          <a:p>
            <a:r>
              <a:rPr lang="en-US" sz="4300" dirty="0" err="1"/>
              <a:t>ouoh</a:t>
            </a:r>
            <a:r>
              <a:rPr lang="en-US" sz="4300" dirty="0"/>
              <a:t> </a:t>
            </a:r>
            <a:r>
              <a:rPr lang="en-US" sz="4300" dirty="0" err="1"/>
              <a:t>Pencwtyr</a:t>
            </a:r>
            <a:r>
              <a:rPr lang="en-US" sz="4300" dirty="0"/>
              <a:t> </a:t>
            </a:r>
            <a:r>
              <a:rPr lang="en-US" sz="4300" dirty="0" err="1"/>
              <a:t>ouoh</a:t>
            </a:r>
            <a:r>
              <a:rPr lang="en-US" sz="4300" dirty="0"/>
              <a:t> </a:t>
            </a:r>
            <a:r>
              <a:rPr lang="en-US" sz="4300" dirty="0" err="1"/>
              <a:t>Penouro</a:t>
            </a:r>
            <a:r>
              <a:rPr lang="en-US" sz="4300" dirty="0"/>
              <a:t> </a:t>
            </a:r>
            <a:r>
              <a:rPr lang="en-US" sz="4300" dirty="0" err="1"/>
              <a:t>tyren</a:t>
            </a:r>
            <a:endParaRPr lang="en-US" sz="4300" dirty="0"/>
          </a:p>
        </p:txBody>
      </p:sp>
    </p:spTree>
    <p:extLst>
      <p:ext uri="{BB962C8B-B14F-4D97-AF65-F5344CB8AC3E}">
        <p14:creationId xmlns:p14="http://schemas.microsoft.com/office/powerpoint/2010/main" val="2236058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a:xfrm>
            <a:off x="0" y="4389799"/>
            <a:ext cx="9144000" cy="782371"/>
          </a:xfrm>
        </p:spPr>
        <p:txBody>
          <a:bodyPr>
            <a:normAutofit/>
          </a:bodyPr>
          <a:lstStyle/>
          <a:p>
            <a:r>
              <a:rPr lang="ar-EG" sz="4400" dirty="0"/>
              <a:t>يسوع المسيح، إبن الله الحي</a:t>
            </a:r>
            <a:endParaRPr lang="en-US" sz="4400"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p:txBody>
          <a:bodyPr/>
          <a:lstStyle/>
          <a:p>
            <a:r>
              <a:rPr lang="ar-EG" sz="4400" dirty="0"/>
              <a:t>إيسوس بى اخرستوس ابشيرى إم افنوتى</a:t>
            </a:r>
            <a:endParaRPr lang="en-US" sz="4400"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a:xfrm>
            <a:off x="0" y="5220297"/>
            <a:ext cx="9144000" cy="899962"/>
          </a:xfrm>
        </p:spPr>
        <p:txBody>
          <a:bodyPr/>
          <a:lstStyle/>
          <a:p>
            <a:r>
              <a:rPr lang="en-US" sz="4800" dirty="0" err="1"/>
              <a:t>Iycouc</a:t>
            </a:r>
            <a:r>
              <a:rPr lang="en-US" sz="4800" dirty="0"/>
              <a:t> Pi`,</a:t>
            </a:r>
            <a:r>
              <a:rPr lang="en-US" sz="4800" dirty="0" err="1"/>
              <a:t>rictoc</a:t>
            </a:r>
            <a:r>
              <a:rPr lang="en-US" sz="4800" dirty="0"/>
              <a:t> `</a:t>
            </a:r>
            <a:r>
              <a:rPr lang="en-US" sz="4800" dirty="0" err="1"/>
              <a:t>Psyri</a:t>
            </a:r>
            <a:r>
              <a:rPr lang="en-US" sz="4800" dirty="0"/>
              <a:t> `</a:t>
            </a:r>
            <a:r>
              <a:rPr lang="en-US" sz="4800" dirty="0" err="1"/>
              <a:t>m`Vnou</a:t>
            </a:r>
            <a:r>
              <a:rPr lang="en-US" sz="4800" dirty="0"/>
              <a:t>]</a:t>
            </a:r>
          </a:p>
        </p:txBody>
      </p:sp>
    </p:spTree>
    <p:extLst>
      <p:ext uri="{BB962C8B-B14F-4D97-AF65-F5344CB8AC3E}">
        <p14:creationId xmlns:p14="http://schemas.microsoft.com/office/powerpoint/2010/main" val="3756515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بمجد ابيه و الروح القدس</a:t>
            </a:r>
            <a:endParaRPr lang="ar-SA" sz="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خين ابؤوو انتى بيف يوت نيم بي بنفما اثؤواب</a:t>
            </a:r>
            <a:endParaRPr lang="ar-EG" sz="6600" dirty="0"/>
          </a:p>
        </p:txBody>
      </p:sp>
      <p:sp>
        <p:nvSpPr>
          <p:cNvPr id="5" name="Text Placeholder 4"/>
          <p:cNvSpPr>
            <a:spLocks noGrp="1"/>
          </p:cNvSpPr>
          <p:nvPr>
            <p:ph type="body" sz="quarter" idx="3"/>
          </p:nvPr>
        </p:nvSpPr>
        <p:spPr>
          <a:xfrm>
            <a:off x="0" y="5525082"/>
            <a:ext cx="9144000" cy="682357"/>
          </a:xfrm>
        </p:spPr>
        <p:txBody>
          <a:bodyPr/>
          <a:lstStyle/>
          <a:p>
            <a:pPr rtl="0">
              <a:spcBef>
                <a:spcPts val="0"/>
              </a:spcBef>
              <a:defRPr/>
            </a:pPr>
            <a:r>
              <a:rPr lang="en-US" sz="3600" dirty="0" err="1">
                <a:effectLst/>
                <a:latin typeface="Avva_Shenouda"/>
              </a:rPr>
              <a:t>qen</a:t>
            </a:r>
            <a:r>
              <a:rPr lang="en-US" sz="3600" dirty="0">
                <a:effectLst/>
                <a:latin typeface="Avva_Shenouda"/>
              </a:rPr>
              <a:t> `</a:t>
            </a:r>
            <a:r>
              <a:rPr lang="en-US" sz="3600" dirty="0" err="1">
                <a:effectLst/>
                <a:latin typeface="Avva_Shenouda"/>
              </a:rPr>
              <a:t>pwov</a:t>
            </a:r>
            <a:r>
              <a:rPr lang="en-US" sz="3600" dirty="0">
                <a:effectLst/>
                <a:latin typeface="Avva_Shenouda"/>
              </a:rPr>
              <a:t> `</a:t>
            </a:r>
            <a:r>
              <a:rPr lang="en-US" sz="3600" dirty="0" err="1">
                <a:effectLst/>
                <a:latin typeface="Avva_Shenouda"/>
              </a:rPr>
              <a:t>nte</a:t>
            </a:r>
            <a:r>
              <a:rPr lang="en-US" sz="3600" dirty="0">
                <a:effectLst/>
                <a:latin typeface="Avva_Shenouda"/>
              </a:rPr>
              <a:t> pe4iwt : </a:t>
            </a:r>
            <a:r>
              <a:rPr lang="en-US" sz="3600" dirty="0" err="1">
                <a:effectLst/>
                <a:latin typeface="Avva_Shenouda"/>
              </a:rPr>
              <a:t>nem</a:t>
            </a:r>
            <a:r>
              <a:rPr lang="en-US" sz="3600" dirty="0">
                <a:effectLst/>
                <a:latin typeface="Avva_Shenouda"/>
              </a:rPr>
              <a:t> </a:t>
            </a:r>
            <a:r>
              <a:rPr lang="en-US" sz="3600" dirty="0" err="1">
                <a:effectLst/>
                <a:latin typeface="Avva_Shenouda"/>
              </a:rPr>
              <a:t>pipnevma</a:t>
            </a:r>
            <a:r>
              <a:rPr lang="en-US" sz="3600" dirty="0">
                <a:effectLst/>
                <a:latin typeface="Avva_Shenouda"/>
              </a:rPr>
              <a:t> e0ovab</a:t>
            </a:r>
            <a:endParaRPr lang="en-US" sz="3600" dirty="0">
              <a:effectLst/>
              <a:latin typeface="Athanasius" pitchFamily="2" charset="0"/>
            </a:endParaRPr>
          </a:p>
        </p:txBody>
      </p:sp>
    </p:spTree>
    <p:extLst>
      <p:ext uri="{BB962C8B-B14F-4D97-AF65-F5344CB8AC3E}">
        <p14:creationId xmlns:p14="http://schemas.microsoft.com/office/powerpoint/2010/main" val="2972857231"/>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1D72-ABA9-4A2E-B3ED-81B92255F38F}"/>
              </a:ext>
            </a:extLst>
          </p:cNvPr>
          <p:cNvSpPr>
            <a:spLocks noGrp="1"/>
          </p:cNvSpPr>
          <p:nvPr>
            <p:ph type="title"/>
          </p:nvPr>
        </p:nvSpPr>
        <p:spPr>
          <a:xfrm>
            <a:off x="0" y="4414900"/>
            <a:ext cx="9144000" cy="782371"/>
          </a:xfrm>
        </p:spPr>
        <p:txBody>
          <a:bodyPr>
            <a:normAutofit/>
          </a:bodyPr>
          <a:lstStyle/>
          <a:p>
            <a:r>
              <a:rPr lang="ar-EG" sz="4400" dirty="0"/>
              <a:t> الذي له المجد إلى الأبد.</a:t>
            </a:r>
            <a:endParaRPr lang="en-US" sz="4400" dirty="0"/>
          </a:p>
        </p:txBody>
      </p:sp>
      <p:sp>
        <p:nvSpPr>
          <p:cNvPr id="3" name="Text Placeholder 2">
            <a:extLst>
              <a:ext uri="{FF2B5EF4-FFF2-40B4-BE49-F238E27FC236}">
                <a16:creationId xmlns:a16="http://schemas.microsoft.com/office/drawing/2014/main" id="{1D2D22F0-593A-4C4D-AAD0-B92387AA81C3}"/>
              </a:ext>
            </a:extLst>
          </p:cNvPr>
          <p:cNvSpPr>
            <a:spLocks noGrp="1"/>
          </p:cNvSpPr>
          <p:nvPr>
            <p:ph type="body" idx="1"/>
          </p:nvPr>
        </p:nvSpPr>
        <p:spPr/>
        <p:txBody>
          <a:bodyPr/>
          <a:lstStyle/>
          <a:p>
            <a:r>
              <a:rPr lang="ar-EG" sz="4400" dirty="0"/>
              <a:t>ات أونخ بى أوؤوناف شا اينيه</a:t>
            </a:r>
            <a:endParaRPr lang="en-US" sz="4400" dirty="0"/>
          </a:p>
        </p:txBody>
      </p:sp>
      <p:sp>
        <p:nvSpPr>
          <p:cNvPr id="4" name="Text Placeholder 3">
            <a:extLst>
              <a:ext uri="{FF2B5EF4-FFF2-40B4-BE49-F238E27FC236}">
                <a16:creationId xmlns:a16="http://schemas.microsoft.com/office/drawing/2014/main" id="{3E54B1C6-F9CD-4190-93F1-901DFEEA3D2B}"/>
              </a:ext>
            </a:extLst>
          </p:cNvPr>
          <p:cNvSpPr>
            <a:spLocks noGrp="1"/>
          </p:cNvSpPr>
          <p:nvPr>
            <p:ph type="body" sz="quarter" idx="3"/>
          </p:nvPr>
        </p:nvSpPr>
        <p:spPr>
          <a:xfrm>
            <a:off x="0" y="5221334"/>
            <a:ext cx="9144000" cy="874861"/>
          </a:xfrm>
        </p:spPr>
        <p:txBody>
          <a:bodyPr/>
          <a:lstStyle/>
          <a:p>
            <a:r>
              <a:rPr lang="en-US" sz="5400" dirty="0" err="1"/>
              <a:t>etonq</a:t>
            </a:r>
            <a:r>
              <a:rPr lang="en-US" sz="5400" dirty="0"/>
              <a:t> </a:t>
            </a:r>
            <a:r>
              <a:rPr lang="en-US" sz="5400" dirty="0" err="1"/>
              <a:t>pi`wou</a:t>
            </a:r>
            <a:r>
              <a:rPr lang="en-US" sz="5400" dirty="0"/>
              <a:t> </a:t>
            </a:r>
            <a:r>
              <a:rPr lang="en-US" sz="5400" dirty="0" err="1"/>
              <a:t>naf</a:t>
            </a:r>
            <a:r>
              <a:rPr lang="en-US" sz="5400" dirty="0"/>
              <a:t> </a:t>
            </a:r>
            <a:r>
              <a:rPr lang="en-US" sz="5400" dirty="0" err="1"/>
              <a:t>sa</a:t>
            </a:r>
            <a:r>
              <a:rPr lang="en-US" sz="5400" dirty="0"/>
              <a:t> `</a:t>
            </a:r>
            <a:r>
              <a:rPr lang="en-US" sz="5400" dirty="0" err="1"/>
              <a:t>eneh</a:t>
            </a:r>
            <a:r>
              <a:rPr lang="en-US" sz="5400" dirty="0"/>
              <a:t>.</a:t>
            </a:r>
          </a:p>
        </p:txBody>
      </p:sp>
    </p:spTree>
    <p:extLst>
      <p:ext uri="{BB962C8B-B14F-4D97-AF65-F5344CB8AC3E}">
        <p14:creationId xmlns:p14="http://schemas.microsoft.com/office/powerpoint/2010/main" val="1051119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a:xfrm>
            <a:off x="0" y="4414900"/>
            <a:ext cx="9144000" cy="782371"/>
          </a:xfrm>
        </p:spPr>
        <p:txBody>
          <a:bodyPr>
            <a:normAutofit/>
          </a:bodyPr>
          <a:lstStyle/>
          <a:p>
            <a:r>
              <a:rPr lang="ar-EG" sz="4400" dirty="0"/>
              <a:t>المجد لإلهنا</a:t>
            </a:r>
            <a:endParaRPr lang="en-US" sz="44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400" dirty="0"/>
              <a:t>بى أوؤو فا بيننوتى بى</a:t>
            </a:r>
            <a:endParaRPr lang="en-US" sz="44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197272"/>
            <a:ext cx="9144000" cy="928406"/>
          </a:xfrm>
        </p:spPr>
        <p:txBody>
          <a:bodyPr/>
          <a:lstStyle/>
          <a:p>
            <a:r>
              <a:rPr lang="it-IT" sz="5400" dirty="0"/>
              <a:t>Pi`wou va Pennou] pe</a:t>
            </a:r>
            <a:endParaRPr lang="en-US" sz="5400" dirty="0"/>
          </a:p>
        </p:txBody>
      </p:sp>
    </p:spTree>
    <p:extLst>
      <p:ext uri="{BB962C8B-B14F-4D97-AF65-F5344CB8AC3E}">
        <p14:creationId xmlns:p14="http://schemas.microsoft.com/office/powerpoint/2010/main" val="3249557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a:xfrm>
            <a:off x="0" y="4390837"/>
            <a:ext cx="9144000" cy="782371"/>
          </a:xfrm>
        </p:spPr>
        <p:txBody>
          <a:bodyPr>
            <a:noAutofit/>
          </a:bodyPr>
          <a:lstStyle/>
          <a:p>
            <a:r>
              <a:rPr lang="ar-EG" sz="4800" dirty="0"/>
              <a:t>المجد لك يا رب.</a:t>
            </a:r>
            <a:endParaRPr lang="en-US" sz="48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800" dirty="0"/>
              <a:t>ذوكصاصى كيريه</a:t>
            </a:r>
            <a:endParaRPr lang="en-US" sz="48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431746"/>
            <a:ext cx="9144000" cy="682357"/>
          </a:xfrm>
        </p:spPr>
        <p:txBody>
          <a:bodyPr/>
          <a:lstStyle/>
          <a:p>
            <a:r>
              <a:rPr lang="en-US" sz="5400" dirty="0"/>
              <a:t>Doxa ci </a:t>
            </a:r>
            <a:r>
              <a:rPr lang="en-US" sz="5400" dirty="0" err="1"/>
              <a:t>Kurie</a:t>
            </a:r>
            <a:r>
              <a:rPr lang="en-US" sz="5400" dirty="0"/>
              <a:t>.</a:t>
            </a:r>
          </a:p>
        </p:txBody>
      </p:sp>
    </p:spTree>
    <p:extLst>
      <p:ext uri="{BB962C8B-B14F-4D97-AF65-F5344CB8AC3E}">
        <p14:creationId xmlns:p14="http://schemas.microsoft.com/office/powerpoint/2010/main" val="2581847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من مزامير ابينا داود النبي بركاته على جميعنا</a:t>
            </a:r>
            <a:endParaRPr lang="en-US" sz="6000" dirty="0"/>
          </a:p>
        </p:txBody>
      </p:sp>
    </p:spTree>
    <p:extLst>
      <p:ext uri="{BB962C8B-B14F-4D97-AF65-F5344CB8AC3E}">
        <p14:creationId xmlns:p14="http://schemas.microsoft.com/office/powerpoint/2010/main" val="2350078566"/>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t>المزمور</a:t>
            </a:r>
            <a:endParaRPr lang="en-US" sz="12400" dirty="0"/>
          </a:p>
        </p:txBody>
      </p:sp>
      <p:sp>
        <p:nvSpPr>
          <p:cNvPr id="5" name="TextBox 4">
            <a:hlinkClick r:id="rId2" action="ppaction://hlinksldjump"/>
            <a:extLst>
              <a:ext uri="{FF2B5EF4-FFF2-40B4-BE49-F238E27FC236}">
                <a16:creationId xmlns:a16="http://schemas.microsoft.com/office/drawing/2014/main" id="{D598621F-AAF0-44E1-85D1-CA3CF802ED88}"/>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481648283"/>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02EB-135A-61E8-3024-72A6137BB4A4}"/>
              </a:ext>
            </a:extLst>
          </p:cNvPr>
          <p:cNvSpPr>
            <a:spLocks noGrp="1"/>
          </p:cNvSpPr>
          <p:nvPr>
            <p:ph type="title"/>
          </p:nvPr>
        </p:nvSpPr>
        <p:spPr/>
        <p:txBody>
          <a:bodyPr>
            <a:normAutofit/>
          </a:bodyPr>
          <a:lstStyle/>
          <a:p>
            <a:r>
              <a:rPr lang="ar-EG" dirty="0"/>
              <a:t>فلتسجد لك الأرض كلها و ليرتلوا لك و ليرنموا لأسمك ،  يسجد له ملوك الأرض وكل الأمم تتعبد له </a:t>
            </a:r>
          </a:p>
        </p:txBody>
      </p:sp>
    </p:spTree>
    <p:extLst>
      <p:ext uri="{BB962C8B-B14F-4D97-AF65-F5344CB8AC3E}">
        <p14:creationId xmlns:p14="http://schemas.microsoft.com/office/powerpoint/2010/main" val="2876048834"/>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414900"/>
            <a:ext cx="9144000" cy="782371"/>
          </a:xfrm>
        </p:spPr>
        <p:txBody>
          <a:bodyPr>
            <a:noAutofit/>
          </a:bodyPr>
          <a:lstStyle/>
          <a:p>
            <a:r>
              <a:rPr lang="ar-EG" sz="4800" dirty="0"/>
              <a:t>هلليلويا</a:t>
            </a:r>
            <a:endParaRPr lang="en-US" sz="4800" dirty="0"/>
          </a:p>
        </p:txBody>
      </p:sp>
      <p:sp>
        <p:nvSpPr>
          <p:cNvPr id="8" name="Text Placeholder 7"/>
          <p:cNvSpPr>
            <a:spLocks noGrp="1"/>
          </p:cNvSpPr>
          <p:nvPr>
            <p:ph type="body" idx="1"/>
          </p:nvPr>
        </p:nvSpPr>
        <p:spPr/>
        <p:txBody>
          <a:bodyPr/>
          <a:lstStyle/>
          <a:p>
            <a:r>
              <a:rPr lang="ar-EG" sz="4800" dirty="0"/>
              <a:t>الليلويا</a:t>
            </a:r>
          </a:p>
        </p:txBody>
      </p:sp>
      <p:sp>
        <p:nvSpPr>
          <p:cNvPr id="9" name="Text Placeholder 8"/>
          <p:cNvSpPr>
            <a:spLocks noGrp="1"/>
          </p:cNvSpPr>
          <p:nvPr>
            <p:ph type="body" sz="quarter" idx="3"/>
          </p:nvPr>
        </p:nvSpPr>
        <p:spPr/>
        <p:txBody>
          <a:bodyPr/>
          <a:lstStyle/>
          <a:p>
            <a:r>
              <a:rPr lang="en-US" sz="5400" dirty="0" err="1"/>
              <a:t>Allhloui`a</a:t>
            </a:r>
            <a:endParaRPr lang="en-US" sz="5400" dirty="0"/>
          </a:p>
        </p:txBody>
      </p:sp>
      <p:sp>
        <p:nvSpPr>
          <p:cNvPr id="12" name="TextBox 11">
            <a:hlinkClick r:id="rId2" action="ppaction://hlinksldjump"/>
            <a:extLst>
              <a:ext uri="{FF2B5EF4-FFF2-40B4-BE49-F238E27FC236}">
                <a16:creationId xmlns:a16="http://schemas.microsoft.com/office/drawing/2014/main" id="{268BB2A4-0651-4C04-BF11-053D894A668A}"/>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2055770188"/>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362800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3202691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a:bodyPr>
          <a:lstStyle/>
          <a:p>
            <a:r>
              <a:rPr lang="ar-EG" dirty="0"/>
              <a:t>يا أبانا القديس البطريرك البابا أنبا (...) وشريكة في الخدمة الرسولية أبينا  الأسقف أنبا (...) الرب يحفظ حياتكما</a:t>
            </a:r>
            <a:endParaRPr lang="en-US" dirty="0"/>
          </a:p>
        </p:txBody>
      </p:sp>
    </p:spTree>
    <p:extLst>
      <p:ext uri="{BB962C8B-B14F-4D97-AF65-F5344CB8AC3E}">
        <p14:creationId xmlns:p14="http://schemas.microsoft.com/office/powerpoint/2010/main" val="424759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ليباركنا كلنا ويطهر قلوبنا</a:t>
            </a:r>
            <a:endParaRPr lang="ar-SA" sz="3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 انتيف اسمو ايرون تيرين انتيف طوفو انين هيت</a:t>
            </a:r>
            <a:endParaRPr lang="ar-EG" sz="6600" dirty="0"/>
          </a:p>
        </p:txBody>
      </p:sp>
      <p:sp>
        <p:nvSpPr>
          <p:cNvPr id="5" name="Text Placeholder 4"/>
          <p:cNvSpPr>
            <a:spLocks noGrp="1"/>
          </p:cNvSpPr>
          <p:nvPr>
            <p:ph type="body" sz="quarter" idx="3"/>
          </p:nvPr>
        </p:nvSpPr>
        <p:spPr>
          <a:xfrm>
            <a:off x="0" y="5517956"/>
            <a:ext cx="9144000" cy="682357"/>
          </a:xfrm>
        </p:spPr>
        <p:txBody>
          <a:bodyPr/>
          <a:lstStyle/>
          <a:p>
            <a:pPr rtl="0">
              <a:spcBef>
                <a:spcPts val="0"/>
              </a:spcBef>
              <a:defRPr/>
            </a:pPr>
            <a:r>
              <a:rPr lang="en-US" sz="3600" dirty="0">
                <a:effectLst/>
                <a:latin typeface="Avva_Shenouda"/>
              </a:rPr>
              <a:t>Nte4`cmov `</a:t>
            </a:r>
            <a:r>
              <a:rPr lang="en-US" sz="3600" dirty="0" err="1">
                <a:effectLst/>
                <a:latin typeface="Avva_Shenouda"/>
              </a:rPr>
              <a:t>eron</a:t>
            </a:r>
            <a:r>
              <a:rPr lang="en-US" sz="3600" dirty="0">
                <a:effectLst/>
                <a:latin typeface="Avva_Shenouda"/>
              </a:rPr>
              <a:t> t3ren `nte4tovbo `nnenh3t</a:t>
            </a:r>
            <a:endParaRPr lang="en-US" sz="3600" dirty="0">
              <a:effectLst/>
              <a:latin typeface="Athanasius" pitchFamily="2" charset="0"/>
            </a:endParaRPr>
          </a:p>
        </p:txBody>
      </p:sp>
    </p:spTree>
    <p:extLst>
      <p:ext uri="{BB962C8B-B14F-4D97-AF65-F5344CB8AC3E}">
        <p14:creationId xmlns:p14="http://schemas.microsoft.com/office/powerpoint/2010/main" val="2472979212"/>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مبارك الآتي باسم الرب ربنا وإلهنا ومخلصنا وملكنا كلنا</a:t>
            </a:r>
            <a:endParaRPr lang="en-US" sz="6000" dirty="0"/>
          </a:p>
        </p:txBody>
      </p:sp>
      <p:sp>
        <p:nvSpPr>
          <p:cNvPr id="3" name="TextBox 2">
            <a:hlinkClick r:id="rId2" action="ppaction://hlinksldjump"/>
            <a:extLst>
              <a:ext uri="{FF2B5EF4-FFF2-40B4-BE49-F238E27FC236}">
                <a16:creationId xmlns:a16="http://schemas.microsoft.com/office/drawing/2014/main" id="{5D88C60B-8360-4957-9E0F-13E33E0BF0A7}"/>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1939848221"/>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000" dirty="0"/>
              <a:t>يسوع المسيح ابن الله الحي الذى له المجد الدائم</a:t>
            </a:r>
            <a:endParaRPr lang="en-US" sz="6000" dirty="0"/>
          </a:p>
        </p:txBody>
      </p:sp>
    </p:spTree>
    <p:extLst>
      <p:ext uri="{BB962C8B-B14F-4D97-AF65-F5344CB8AC3E}">
        <p14:creationId xmlns:p14="http://schemas.microsoft.com/office/powerpoint/2010/main" val="1686717567"/>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إلى الأبد أمين</a:t>
            </a:r>
            <a:endParaRPr lang="en-US" sz="6600" dirty="0"/>
          </a:p>
        </p:txBody>
      </p:sp>
    </p:spTree>
    <p:extLst>
      <p:ext uri="{BB962C8B-B14F-4D97-AF65-F5344CB8AC3E}">
        <p14:creationId xmlns:p14="http://schemas.microsoft.com/office/powerpoint/2010/main" val="595902399"/>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t>الانجيل</a:t>
            </a:r>
            <a:endParaRPr lang="en-US" sz="12400" dirty="0"/>
          </a:p>
        </p:txBody>
      </p:sp>
    </p:spTree>
    <p:extLst>
      <p:ext uri="{BB962C8B-B14F-4D97-AF65-F5344CB8AC3E}">
        <p14:creationId xmlns:p14="http://schemas.microsoft.com/office/powerpoint/2010/main" val="2298224158"/>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lstStyle/>
          <a:p>
            <a:r>
              <a:rPr lang="ar-EG" dirty="0"/>
              <a:t>فلما علم الرب أن الفريسيين قد سمعوا أن يسوع قد إتخذ له تلاميذاً كثيرين ويعمد أكثر من يوحنا مع أن يسوع نفسه لم يكن يُعمد بل تلاميذه. </a:t>
            </a:r>
            <a:endParaRPr lang="en-US" dirty="0"/>
          </a:p>
        </p:txBody>
      </p:sp>
    </p:spTree>
    <p:extLst>
      <p:ext uri="{BB962C8B-B14F-4D97-AF65-F5344CB8AC3E}">
        <p14:creationId xmlns:p14="http://schemas.microsoft.com/office/powerpoint/2010/main" val="206513768"/>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a:bodyPr>
          <a:lstStyle/>
          <a:p>
            <a:r>
              <a:rPr lang="ar-EG" dirty="0"/>
              <a:t>فترك اليهودية ومضى أيضاً إلى الجليل وكان ينبغى له أن يجتاز السامرة. فأتى إلى مدينة من السامرة يُقال لها سوخار بقرب الضيعة التى وهبها يعقوب</a:t>
            </a:r>
            <a:endParaRPr lang="en-US" dirty="0"/>
          </a:p>
        </p:txBody>
      </p:sp>
    </p:spTree>
    <p:extLst>
      <p:ext uri="{BB962C8B-B14F-4D97-AF65-F5344CB8AC3E}">
        <p14:creationId xmlns:p14="http://schemas.microsoft.com/office/powerpoint/2010/main" val="18710854"/>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fontScale="90000"/>
          </a:bodyPr>
          <a:lstStyle/>
          <a:p>
            <a:r>
              <a:rPr lang="ar-EG" dirty="0"/>
              <a:t>ليوسف إبنه. وكانت هناك عين ماء ليعقوب. وكان يسوع قد تعب من مشى الطريق فجلس هكذا على العين وكان وقت الساعة السادسة فجاءت إمرأة من السامرة لتستقى ماء . </a:t>
            </a:r>
            <a:endParaRPr lang="en-US" dirty="0"/>
          </a:p>
        </p:txBody>
      </p:sp>
    </p:spTree>
    <p:extLst>
      <p:ext uri="{BB962C8B-B14F-4D97-AF65-F5344CB8AC3E}">
        <p14:creationId xmlns:p14="http://schemas.microsoft.com/office/powerpoint/2010/main" val="3257709412"/>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fontScale="90000"/>
          </a:bodyPr>
          <a:lstStyle/>
          <a:p>
            <a:r>
              <a:rPr lang="ar-EG" dirty="0"/>
              <a:t>فقال لها يسوع أعطينى لأشرب . لأن تلاميذه كانوا قد مضوا إلى المدينة ليبتاعوا لهم طعاماً فقالت له المرأة السامرية كيف تطلب منى لتشرب وأنت يهودى وأنا إمرأة سامرية </a:t>
            </a:r>
            <a:endParaRPr lang="en-US" dirty="0"/>
          </a:p>
        </p:txBody>
      </p:sp>
    </p:spTree>
    <p:extLst>
      <p:ext uri="{BB962C8B-B14F-4D97-AF65-F5344CB8AC3E}">
        <p14:creationId xmlns:p14="http://schemas.microsoft.com/office/powerpoint/2010/main" val="2369717564"/>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a:bodyPr>
          <a:lstStyle/>
          <a:p>
            <a:r>
              <a:rPr lang="ar-EG" dirty="0">
                <a:latin typeface="CS Avva Shenouda" panose="020B7200000000000000" pitchFamily="34" charset="0"/>
              </a:rPr>
              <a:t>لأن اليهود لا يعاملون السامريين. أجاب يسوع وقال لها لو كنتِ تعلمين عطية الله ومن هو الذى يقول لك أعطينى لأشرب لطلبتِ أنتِ منه </a:t>
            </a:r>
            <a:endParaRPr lang="en-US" dirty="0"/>
          </a:p>
        </p:txBody>
      </p:sp>
    </p:spTree>
    <p:extLst>
      <p:ext uri="{BB962C8B-B14F-4D97-AF65-F5344CB8AC3E}">
        <p14:creationId xmlns:p14="http://schemas.microsoft.com/office/powerpoint/2010/main" val="227575991"/>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fontScale="90000"/>
          </a:bodyPr>
          <a:lstStyle/>
          <a:p>
            <a:r>
              <a:rPr lang="ar-EG" dirty="0"/>
              <a:t>فأعطاك ماء حياً . فقالت له المرأة يا سيد لا دلو لك والبئرعميقة فمن أين لك الماء الحى . ألعلك أعظم من أبينا يعقوب الذى أعطانا هذا البئر وشرب منها هو وبنوه ومواشيه أجاب يسوع وقال لها كل </a:t>
            </a:r>
            <a:endParaRPr lang="en-US" dirty="0"/>
          </a:p>
        </p:txBody>
      </p:sp>
    </p:spTree>
    <p:extLst>
      <p:ext uri="{BB962C8B-B14F-4D97-AF65-F5344CB8AC3E}">
        <p14:creationId xmlns:p14="http://schemas.microsoft.com/office/powerpoint/2010/main" val="27255764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ويشفي امراض نفوسنا واجسدنا</a:t>
            </a:r>
            <a:endParaRPr lang="ar-SA" sz="72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انتيف تالتشو اني شوني انتى نين ابسيشي نيم نين سوما</a:t>
            </a:r>
            <a:endParaRPr lang="ar-EG" sz="6600" dirty="0"/>
          </a:p>
        </p:txBody>
      </p:sp>
      <p:sp>
        <p:nvSpPr>
          <p:cNvPr id="5" name="Text Placeholder 4"/>
          <p:cNvSpPr>
            <a:spLocks noGrp="1"/>
          </p:cNvSpPr>
          <p:nvPr>
            <p:ph type="body" sz="quarter" idx="3"/>
          </p:nvPr>
        </p:nvSpPr>
        <p:spPr>
          <a:xfrm>
            <a:off x="0" y="5178537"/>
            <a:ext cx="9144000" cy="1058775"/>
          </a:xfrm>
        </p:spPr>
        <p:txBody>
          <a:bodyPr/>
          <a:lstStyle/>
          <a:p>
            <a:pPr rtl="0">
              <a:spcBef>
                <a:spcPts val="0"/>
              </a:spcBef>
              <a:defRPr/>
            </a:pPr>
            <a:r>
              <a:rPr lang="pt-BR" sz="3400" dirty="0">
                <a:effectLst/>
                <a:latin typeface="Avva_Shenouda"/>
              </a:rPr>
              <a:t>`nte4talso `nni2wni : `nte nenyix3 nem nencwma</a:t>
            </a:r>
            <a:endParaRPr lang="en-US" sz="3400" dirty="0">
              <a:effectLst/>
              <a:latin typeface="Athanasius" pitchFamily="2" charset="0"/>
            </a:endParaRPr>
          </a:p>
        </p:txBody>
      </p:sp>
    </p:spTree>
    <p:extLst>
      <p:ext uri="{BB962C8B-B14F-4D97-AF65-F5344CB8AC3E}">
        <p14:creationId xmlns:p14="http://schemas.microsoft.com/office/powerpoint/2010/main" val="2513629197"/>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fontScale="90000"/>
          </a:bodyPr>
          <a:lstStyle/>
          <a:p>
            <a:r>
              <a:rPr lang="ar-EG" dirty="0"/>
              <a:t>من يشرب من هذا الماء يعطش أيضاً ولكن من يشرب من الماء الذى أعطيه أنا فلن يعطش إلى الأبد بل الماء الذى أعطيه يصير فيه ينبوع ماء ينبع الى حياة أبدية . </a:t>
            </a:r>
            <a:endParaRPr lang="en-US" dirty="0"/>
          </a:p>
        </p:txBody>
      </p:sp>
    </p:spTree>
    <p:extLst>
      <p:ext uri="{BB962C8B-B14F-4D97-AF65-F5344CB8AC3E}">
        <p14:creationId xmlns:p14="http://schemas.microsoft.com/office/powerpoint/2010/main" val="1880357690"/>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a:bodyPr>
          <a:lstStyle/>
          <a:p>
            <a:r>
              <a:rPr lang="ar-EG" dirty="0"/>
              <a:t>فقالت له المرأة يا سيد أعطنى هذا الماء لكى لا أعطش ولا آتى إلى هنا لأستقى ماء . قال لها يسوع إذهبى وإدعى زوجك وتعالى </a:t>
            </a:r>
            <a:endParaRPr lang="en-US" dirty="0"/>
          </a:p>
        </p:txBody>
      </p:sp>
    </p:spTree>
    <p:extLst>
      <p:ext uri="{BB962C8B-B14F-4D97-AF65-F5344CB8AC3E}">
        <p14:creationId xmlns:p14="http://schemas.microsoft.com/office/powerpoint/2010/main" val="1741513892"/>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fontScale="90000"/>
          </a:bodyPr>
          <a:lstStyle/>
          <a:p>
            <a:r>
              <a:rPr lang="ar-EG" dirty="0"/>
              <a:t>إلى ههنا . أجابت المرأة وقالت ليس لى زوج قال لها يسوع حسناً قلت ليس لى زوج لأنه كان لكِ خمسة أزواج والذى لك الآن ليس هو زوجك . فهذا قلتِ بالصدق . </a:t>
            </a:r>
            <a:endParaRPr lang="en-US" dirty="0"/>
          </a:p>
        </p:txBody>
      </p:sp>
    </p:spTree>
    <p:extLst>
      <p:ext uri="{BB962C8B-B14F-4D97-AF65-F5344CB8AC3E}">
        <p14:creationId xmlns:p14="http://schemas.microsoft.com/office/powerpoint/2010/main" val="1272162102"/>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fontScale="90000"/>
          </a:bodyPr>
          <a:lstStyle/>
          <a:p>
            <a:r>
              <a:rPr lang="ar-EG" dirty="0"/>
              <a:t>قالت له المرأة يا سيد أرى أنك نبى . آباؤنا سجدوا فى هذا الجبل . وأنتم تقولون أن فى أورشليم الموضع الذى ينبغى أن يُسجد فيه . قال لها يسوع يا إمرأة صدقينى أنه تأتى ساعة </a:t>
            </a:r>
            <a:endParaRPr lang="en-US" dirty="0"/>
          </a:p>
        </p:txBody>
      </p:sp>
    </p:spTree>
    <p:extLst>
      <p:ext uri="{BB962C8B-B14F-4D97-AF65-F5344CB8AC3E}">
        <p14:creationId xmlns:p14="http://schemas.microsoft.com/office/powerpoint/2010/main" val="80571316"/>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fontScale="90000"/>
          </a:bodyPr>
          <a:lstStyle/>
          <a:p>
            <a:r>
              <a:rPr lang="ar-EG" dirty="0"/>
              <a:t>لا فى هذا الجبل ولا فى أورشليم تسجدون للآب . أنتم تسجدون لمن لستم تعلمون . أما نحن فنسجد لمن</a:t>
            </a:r>
            <a:br>
              <a:rPr lang="ar-EG" dirty="0"/>
            </a:br>
            <a:r>
              <a:rPr lang="ar-EG" dirty="0"/>
              <a:t>نعلم . لأن الخلاص هو من اليهود . ولكن تأتى</a:t>
            </a:r>
            <a:endParaRPr lang="en-US" dirty="0"/>
          </a:p>
        </p:txBody>
      </p:sp>
    </p:spTree>
    <p:extLst>
      <p:ext uri="{BB962C8B-B14F-4D97-AF65-F5344CB8AC3E}">
        <p14:creationId xmlns:p14="http://schemas.microsoft.com/office/powerpoint/2010/main" val="3289360928"/>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586-04E9-41F4-8960-BFAD15FEF130}"/>
              </a:ext>
            </a:extLst>
          </p:cNvPr>
          <p:cNvSpPr>
            <a:spLocks noGrp="1"/>
          </p:cNvSpPr>
          <p:nvPr>
            <p:ph type="title"/>
          </p:nvPr>
        </p:nvSpPr>
        <p:spPr/>
        <p:txBody>
          <a:bodyPr>
            <a:normAutofit fontScale="90000"/>
          </a:bodyPr>
          <a:lstStyle/>
          <a:p>
            <a:r>
              <a:rPr lang="ar-EG" dirty="0"/>
              <a:t>ساعة وهى الآن حين الساجدون الحقيقيون يسجدون للآب بالروح والحق . لأن الآب طالب مثل هؤلاء الساجدين له . الله روح والذين يسجدون له فبالروح والحق ينبغى أن يسجدوا.</a:t>
            </a:r>
            <a:endParaRPr lang="en-US" dirty="0"/>
          </a:p>
        </p:txBody>
      </p:sp>
    </p:spTree>
    <p:extLst>
      <p:ext uri="{BB962C8B-B14F-4D97-AF65-F5344CB8AC3E}">
        <p14:creationId xmlns:p14="http://schemas.microsoft.com/office/powerpoint/2010/main" val="2510565165"/>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12400" dirty="0">
                <a:solidFill>
                  <a:srgbClr val="FFC000"/>
                </a:solidFill>
              </a:rPr>
              <a:t>و المجد لله دائما</a:t>
            </a:r>
            <a:endParaRPr lang="en-US" sz="12400" dirty="0">
              <a:solidFill>
                <a:srgbClr val="FFC000"/>
              </a:solidFill>
            </a:endParaRPr>
          </a:p>
        </p:txBody>
      </p:sp>
    </p:spTree>
    <p:extLst>
      <p:ext uri="{BB962C8B-B14F-4D97-AF65-F5344CB8AC3E}">
        <p14:creationId xmlns:p14="http://schemas.microsoft.com/office/powerpoint/2010/main" val="3162385560"/>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734F3B-C1AC-431D-A9F6-4E51C930040C}"/>
              </a:ext>
            </a:extLst>
          </p:cNvPr>
          <p:cNvSpPr>
            <a:spLocks noGrp="1"/>
          </p:cNvSpPr>
          <p:nvPr>
            <p:ph type="title"/>
          </p:nvPr>
        </p:nvSpPr>
        <p:spPr/>
        <p:txBody>
          <a:bodyPr>
            <a:normAutofit/>
          </a:bodyPr>
          <a:lstStyle/>
          <a:p>
            <a:r>
              <a:rPr lang="ar-EG" sz="5400" kern="0" dirty="0">
                <a:solidFill>
                  <a:srgbClr val="FFC000"/>
                </a:solidFill>
              </a:rPr>
              <a:t>طرح واطس على إنجيل السجدة الثالثة</a:t>
            </a:r>
            <a:endParaRPr lang="en-US" sz="5400" dirty="0"/>
          </a:p>
        </p:txBody>
      </p:sp>
    </p:spTree>
    <p:extLst>
      <p:ext uri="{BB962C8B-B14F-4D97-AF65-F5344CB8AC3E}">
        <p14:creationId xmlns:p14="http://schemas.microsoft.com/office/powerpoint/2010/main" val="2252944262"/>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F01-7A7C-44B5-8CAE-99560CB34561}"/>
              </a:ext>
            </a:extLst>
          </p:cNvPr>
          <p:cNvSpPr>
            <a:spLocks noGrp="1"/>
          </p:cNvSpPr>
          <p:nvPr>
            <p:ph type="title"/>
          </p:nvPr>
        </p:nvSpPr>
        <p:spPr/>
        <p:txBody>
          <a:bodyPr>
            <a:normAutofit fontScale="90000"/>
          </a:bodyPr>
          <a:lstStyle/>
          <a:p>
            <a:r>
              <a:rPr lang="ar-EG" dirty="0"/>
              <a:t>روح هو الله الآب والذين يسجدون له ينبغى أن يسجدوا له بالروح والحق فإنه بالسر قرر لنا موسى جوهراً واحداً للثالوث ذا ثلاثة أقانيم . إذ يقول هكذا إسمع يا إسرائيل الرب إلهك واحد </a:t>
            </a:r>
            <a:endParaRPr lang="en-US" dirty="0"/>
          </a:p>
        </p:txBody>
      </p:sp>
    </p:spTree>
    <p:extLst>
      <p:ext uri="{BB962C8B-B14F-4D97-AF65-F5344CB8AC3E}">
        <p14:creationId xmlns:p14="http://schemas.microsoft.com/office/powerpoint/2010/main" val="2697500381"/>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F01-7A7C-44B5-8CAE-99560CB34561}"/>
              </a:ext>
            </a:extLst>
          </p:cNvPr>
          <p:cNvSpPr>
            <a:spLocks noGrp="1"/>
          </p:cNvSpPr>
          <p:nvPr>
            <p:ph type="title"/>
          </p:nvPr>
        </p:nvSpPr>
        <p:spPr/>
        <p:txBody>
          <a:bodyPr>
            <a:normAutofit fontScale="90000"/>
          </a:bodyPr>
          <a:lstStyle/>
          <a:p>
            <a:r>
              <a:rPr lang="ar-EG" dirty="0"/>
              <a:t>هو وليس إله آخر سواه . فلا تسجد لآخر غيره . ولكن الذين سمعوا هذا الصوت . لم يستوجبوا أن يطيقوا سر اللاهوت . من أجل هذا الوحيد الذى فى حضن أبيه . </a:t>
            </a:r>
            <a:endParaRPr lang="en-US" dirty="0"/>
          </a:p>
        </p:txBody>
      </p:sp>
    </p:spTree>
    <p:extLst>
      <p:ext uri="{BB962C8B-B14F-4D97-AF65-F5344CB8AC3E}">
        <p14:creationId xmlns:p14="http://schemas.microsoft.com/office/powerpoint/2010/main" val="6115835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نسجد لك ايها المسيح مع ابيك الصالح</a:t>
            </a:r>
            <a:endParaRPr lang="ar-SA" sz="7200" dirty="0"/>
          </a:p>
        </p:txBody>
      </p:sp>
      <p:sp>
        <p:nvSpPr>
          <p:cNvPr id="3" name="Text Placeholder 2"/>
          <p:cNvSpPr>
            <a:spLocks noGrp="1"/>
          </p:cNvSpPr>
          <p:nvPr>
            <p:ph type="body" idx="1"/>
          </p:nvPr>
        </p:nvSpPr>
        <p:spPr>
          <a:xfrm>
            <a:off x="36513" y="6063423"/>
            <a:ext cx="9143999" cy="605937"/>
          </a:xfrm>
        </p:spPr>
        <p:txBody>
          <a:bodyPr/>
          <a:lstStyle/>
          <a:p>
            <a:pPr>
              <a:spcBef>
                <a:spcPts val="0"/>
              </a:spcBef>
              <a:defRPr/>
            </a:pPr>
            <a:r>
              <a:rPr lang="ar-EG" sz="3500" dirty="0">
                <a:solidFill>
                  <a:schemeClr val="lt1"/>
                </a:solidFill>
              </a:rPr>
              <a:t> تين اؤؤشت امموك او بي خريستوس نيم بيك يوت ان اغاثوس</a:t>
            </a:r>
            <a:endParaRPr lang="ar-EG" sz="3500" dirty="0"/>
          </a:p>
        </p:txBody>
      </p:sp>
      <p:sp>
        <p:nvSpPr>
          <p:cNvPr id="5" name="Text Placeholder 4"/>
          <p:cNvSpPr>
            <a:spLocks noGrp="1"/>
          </p:cNvSpPr>
          <p:nvPr>
            <p:ph type="body" sz="quarter" idx="3"/>
          </p:nvPr>
        </p:nvSpPr>
        <p:spPr>
          <a:xfrm>
            <a:off x="0" y="5445948"/>
            <a:ext cx="9144000" cy="682357"/>
          </a:xfrm>
        </p:spPr>
        <p:txBody>
          <a:bodyPr/>
          <a:lstStyle/>
          <a:p>
            <a:pPr rtl="0">
              <a:spcBef>
                <a:spcPts val="0"/>
              </a:spcBef>
              <a:defRPr/>
            </a:pPr>
            <a:r>
              <a:rPr lang="en-US" sz="3400" dirty="0">
                <a:effectLst/>
                <a:latin typeface="Avva_Shenouda"/>
              </a:rPr>
              <a:t>Tenovw2t `</a:t>
            </a:r>
            <a:r>
              <a:rPr lang="en-US" sz="3400" dirty="0" err="1">
                <a:effectLst/>
                <a:latin typeface="Avva_Shenouda"/>
              </a:rPr>
              <a:t>mmok</a:t>
            </a:r>
            <a:r>
              <a:rPr lang="en-US" sz="3400" dirty="0">
                <a:effectLst/>
                <a:latin typeface="Avva_Shenouda"/>
              </a:rPr>
              <a:t> w p=xc </a:t>
            </a:r>
            <a:r>
              <a:rPr lang="en-US" sz="3400" dirty="0" err="1">
                <a:effectLst/>
                <a:latin typeface="Avva_Shenouda"/>
              </a:rPr>
              <a:t>nem</a:t>
            </a:r>
            <a:r>
              <a:rPr lang="en-US" sz="3400" dirty="0">
                <a:effectLst/>
                <a:latin typeface="Avva_Shenouda"/>
              </a:rPr>
              <a:t> </a:t>
            </a:r>
            <a:r>
              <a:rPr lang="en-US" sz="3400" dirty="0" err="1">
                <a:effectLst/>
                <a:latin typeface="Avva_Shenouda"/>
              </a:rPr>
              <a:t>pekiwt</a:t>
            </a:r>
            <a:r>
              <a:rPr lang="en-US" sz="3400" dirty="0">
                <a:effectLst/>
                <a:latin typeface="Avva_Shenouda"/>
              </a:rPr>
              <a:t> `naja0oc</a:t>
            </a:r>
            <a:endParaRPr lang="en-US" sz="3400" dirty="0">
              <a:effectLst/>
              <a:latin typeface="Athanasius" pitchFamily="2" charset="0"/>
            </a:endParaRPr>
          </a:p>
        </p:txBody>
      </p:sp>
    </p:spTree>
    <p:extLst>
      <p:ext uri="{BB962C8B-B14F-4D97-AF65-F5344CB8AC3E}">
        <p14:creationId xmlns:p14="http://schemas.microsoft.com/office/powerpoint/2010/main" val="2004204362"/>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F01-7A7C-44B5-8CAE-99560CB34561}"/>
              </a:ext>
            </a:extLst>
          </p:cNvPr>
          <p:cNvSpPr>
            <a:spLocks noGrp="1"/>
          </p:cNvSpPr>
          <p:nvPr>
            <p:ph type="title"/>
          </p:nvPr>
        </p:nvSpPr>
        <p:spPr/>
        <p:txBody>
          <a:bodyPr>
            <a:normAutofit/>
          </a:bodyPr>
          <a:lstStyle/>
          <a:p>
            <a:r>
              <a:rPr lang="ar-EG" dirty="0"/>
              <a:t>تجسد وأعلمنا عمق لاهوته . روح الحق . المنبثق من الآب حل على الرسل الأطهار</a:t>
            </a:r>
            <a:endParaRPr lang="en-US" dirty="0"/>
          </a:p>
        </p:txBody>
      </p:sp>
    </p:spTree>
    <p:extLst>
      <p:ext uri="{BB962C8B-B14F-4D97-AF65-F5344CB8AC3E}">
        <p14:creationId xmlns:p14="http://schemas.microsoft.com/office/powerpoint/2010/main" val="1036340240"/>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F01-7A7C-44B5-8CAE-99560CB34561}"/>
              </a:ext>
            </a:extLst>
          </p:cNvPr>
          <p:cNvSpPr>
            <a:spLocks noGrp="1"/>
          </p:cNvSpPr>
          <p:nvPr>
            <p:ph type="title"/>
          </p:nvPr>
        </p:nvSpPr>
        <p:spPr/>
        <p:txBody>
          <a:bodyPr>
            <a:normAutofit fontScale="90000"/>
          </a:bodyPr>
          <a:lstStyle/>
          <a:p>
            <a:r>
              <a:rPr lang="ar-EG" dirty="0"/>
              <a:t>وظهر بألسنة نار . من أجل هذا نتضرع نحن صارخين قائلين : أيها الروح المعزى الذى حل على الرسل . إلقى ناراً على عقولنا وقلوبنا بقوتك العظيمة وأرشد </a:t>
            </a:r>
            <a:endParaRPr lang="en-US" dirty="0"/>
          </a:p>
        </p:txBody>
      </p:sp>
    </p:spTree>
    <p:extLst>
      <p:ext uri="{BB962C8B-B14F-4D97-AF65-F5344CB8AC3E}">
        <p14:creationId xmlns:p14="http://schemas.microsoft.com/office/powerpoint/2010/main" val="3834435461"/>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F01-7A7C-44B5-8CAE-99560CB34561}"/>
              </a:ext>
            </a:extLst>
          </p:cNvPr>
          <p:cNvSpPr>
            <a:spLocks noGrp="1"/>
          </p:cNvSpPr>
          <p:nvPr>
            <p:ph type="title"/>
          </p:nvPr>
        </p:nvSpPr>
        <p:spPr/>
        <p:txBody>
          <a:bodyPr>
            <a:normAutofit/>
          </a:bodyPr>
          <a:lstStyle/>
          <a:p>
            <a:r>
              <a:rPr lang="ar-EG" dirty="0"/>
              <a:t>نفوسنا إلى معرفة حقوقك لكى نقول ما يليق بالله . المجد للآب و الإبن والروح القدس الثالوث المساوى الآن وكل أوان وإلى دهر الدهور آمين .</a:t>
            </a:r>
            <a:endParaRPr lang="en-US" dirty="0"/>
          </a:p>
        </p:txBody>
      </p:sp>
    </p:spTree>
    <p:extLst>
      <p:ext uri="{BB962C8B-B14F-4D97-AF65-F5344CB8AC3E}">
        <p14:creationId xmlns:p14="http://schemas.microsoft.com/office/powerpoint/2010/main" val="3964092911"/>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F01-7A7C-44B5-8CAE-99560CB34561}"/>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FB6AF6DF-0A96-4EE3-89BA-640003377308}"/>
              </a:ext>
            </a:extLst>
          </p:cNvPr>
          <p:cNvGraphicFramePr>
            <a:graphicFrameLocks noGrp="1"/>
          </p:cNvGraphicFramePr>
          <p:nvPr>
            <p:extLst>
              <p:ext uri="{D42A27DB-BD31-4B8C-83A1-F6EECF244321}">
                <p14:modId xmlns:p14="http://schemas.microsoft.com/office/powerpoint/2010/main" val="710017612"/>
              </p:ext>
            </p:extLst>
          </p:nvPr>
        </p:nvGraphicFramePr>
        <p:xfrm>
          <a:off x="0" y="2610749"/>
          <a:ext cx="9144000" cy="5289550"/>
        </p:xfrm>
        <a:graphic>
          <a:graphicData uri="http://schemas.openxmlformats.org/drawingml/2006/table">
            <a:tbl>
              <a:tblPr rtl="1" firstRow="1" bandRow="1">
                <a:tableStyleId>{5940675A-B579-460E-94D1-54222C63F5DA}</a:tableStyleId>
              </a:tblPr>
              <a:tblGrid>
                <a:gridCol w="3448878">
                  <a:extLst>
                    <a:ext uri="{9D8B030D-6E8A-4147-A177-3AD203B41FA5}">
                      <a16:colId xmlns:a16="http://schemas.microsoft.com/office/drawing/2014/main" val="20000"/>
                    </a:ext>
                  </a:extLst>
                </a:gridCol>
                <a:gridCol w="5695122">
                  <a:extLst>
                    <a:ext uri="{9D8B030D-6E8A-4147-A177-3AD203B41FA5}">
                      <a16:colId xmlns:a16="http://schemas.microsoft.com/office/drawing/2014/main" val="20001"/>
                    </a:ext>
                  </a:extLst>
                </a:gridCol>
              </a:tblGrid>
              <a:tr h="1936758">
                <a:tc gridSpan="2">
                  <a:txBody>
                    <a:bodyPr/>
                    <a:lstStyle/>
                    <a:p>
                      <a:pPr algn="ctr" eaLnBrk="1" hangingPunct="1">
                        <a:spcBef>
                          <a:spcPts val="0"/>
                        </a:spcBef>
                        <a:buFont typeface="Arial" panose="020B0604020202020204" pitchFamily="34" charset="0"/>
                        <a:buNone/>
                      </a:pPr>
                      <a:endParaRPr lang="pt-BR" sz="2800" dirty="0">
                        <a:solidFill>
                          <a:schemeClr val="bg1"/>
                        </a:solidFill>
                        <a:latin typeface="CS New Athanasius" panose="020B0500000000000000" pitchFamily="34" charset="0"/>
                        <a:cs typeface="Times New Roman" panose="02020603050405020304" pitchFamily="18" charset="0"/>
                      </a:endParaRPr>
                    </a:p>
                  </a:txBody>
                  <a:tcPr marT="0" marB="107967">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pPr algn="justLow" rtl="1">
                        <a:spcBef>
                          <a:spcPct val="50000"/>
                        </a:spcBef>
                      </a:pPr>
                      <a:endParaRPr lang="ar-SA" sz="4400" b="1" dirty="0">
                        <a:solidFill>
                          <a:schemeClr val="bg1"/>
                        </a:solidFill>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3352792">
                <a:tc>
                  <a:txBody>
                    <a:bodyPr/>
                    <a:lstStyle/>
                    <a:p>
                      <a:pPr algn="justLow" rtl="1"/>
                      <a:r>
                        <a:rPr lang="ar-EG" sz="3200" b="1" dirty="0">
                          <a:solidFill>
                            <a:srgbClr val="FFFFFF"/>
                          </a:solidFill>
                          <a:latin typeface="Times New Roman" panose="02020603050405020304" pitchFamily="18" charset="0"/>
                          <a:cs typeface="Times New Roman" panose="02020603050405020304" pitchFamily="18" charset="0"/>
                        </a:rPr>
                        <a:t>نفس المرأة السامرية، التي وجدت ماء الحياة، تباركك لأن عندك، ينبوع ماء الحياة.</a:t>
                      </a:r>
                    </a:p>
                  </a:txBody>
                  <a:tcPr marT="0" marB="0">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justLow" rtl="1" eaLnBrk="1" hangingPunct="1">
                        <a:spcBef>
                          <a:spcPct val="20000"/>
                        </a:spcBef>
                      </a:pPr>
                      <a:r>
                        <a:rPr lang="ar-SA" sz="3200" b="1" dirty="0">
                          <a:solidFill>
                            <a:schemeClr val="bg1"/>
                          </a:solidFill>
                          <a:latin typeface="Times New Roman" panose="02020603050405020304" pitchFamily="18" charset="0"/>
                          <a:cs typeface="Times New Roman" panose="02020603050405020304" pitchFamily="18" charset="0"/>
                        </a:rPr>
                        <a:t>إبسيشى إن تى إسهيمى إن ساواريتيس: ثى إيتاس جيمى إن أوو موؤو إنؤنخ: إى اسمو إروك جى اسخى خاتوتك: إنجى تى مومى أموؤو انتى إبؤنخ</a:t>
                      </a:r>
                      <a:r>
                        <a:rPr lang="ar-EG" sz="3200" b="1" dirty="0">
                          <a:solidFill>
                            <a:schemeClr val="bg1"/>
                          </a:solidFill>
                          <a:latin typeface="Times New Roman" panose="02020603050405020304" pitchFamily="18" charset="0"/>
                          <a:cs typeface="Times New Roman" panose="02020603050405020304" pitchFamily="18" charset="0"/>
                        </a:rPr>
                        <a:t>.</a:t>
                      </a:r>
                      <a:endParaRPr lang="ar-SA" sz="3200" b="1" dirty="0">
                        <a:solidFill>
                          <a:schemeClr val="bg1"/>
                        </a:solidFill>
                        <a:latin typeface="Times New Roman" panose="02020603050405020304" pitchFamily="18" charset="0"/>
                        <a:cs typeface="Times New Roman" panose="02020603050405020304" pitchFamily="18" charset="0"/>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08448333"/>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F01-7A7C-44B5-8CAE-99560CB34561}"/>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53D75F89-0EE0-472B-B861-BBAEDB0A498F}"/>
              </a:ext>
            </a:extLst>
          </p:cNvPr>
          <p:cNvGraphicFramePr>
            <a:graphicFrameLocks noGrp="1"/>
          </p:cNvGraphicFramePr>
          <p:nvPr>
            <p:extLst>
              <p:ext uri="{D42A27DB-BD31-4B8C-83A1-F6EECF244321}">
                <p14:modId xmlns:p14="http://schemas.microsoft.com/office/powerpoint/2010/main" val="4162505766"/>
              </p:ext>
            </p:extLst>
          </p:nvPr>
        </p:nvGraphicFramePr>
        <p:xfrm>
          <a:off x="-188685" y="2656614"/>
          <a:ext cx="9144000" cy="4883150"/>
        </p:xfrm>
        <a:graphic>
          <a:graphicData uri="http://schemas.openxmlformats.org/drawingml/2006/table">
            <a:tbl>
              <a:tblPr rtl="1" firstRow="1" bandRow="1">
                <a:tableStyleId>{5940675A-B579-460E-94D1-54222C63F5DA}</a:tableStyleId>
              </a:tblPr>
              <a:tblGrid>
                <a:gridCol w="3783496">
                  <a:extLst>
                    <a:ext uri="{9D8B030D-6E8A-4147-A177-3AD203B41FA5}">
                      <a16:colId xmlns:a16="http://schemas.microsoft.com/office/drawing/2014/main" val="20000"/>
                    </a:ext>
                  </a:extLst>
                </a:gridCol>
                <a:gridCol w="5360504">
                  <a:extLst>
                    <a:ext uri="{9D8B030D-6E8A-4147-A177-3AD203B41FA5}">
                      <a16:colId xmlns:a16="http://schemas.microsoft.com/office/drawing/2014/main" val="20001"/>
                    </a:ext>
                  </a:extLst>
                </a:gridCol>
              </a:tblGrid>
              <a:tr h="1936837">
                <a:tc gridSpan="2">
                  <a:txBody>
                    <a:bodyPr/>
                    <a:lstStyle/>
                    <a:p>
                      <a:pPr algn="ctr" eaLnBrk="1" hangingPunct="1">
                        <a:spcBef>
                          <a:spcPts val="0"/>
                        </a:spcBef>
                        <a:buFont typeface="Arial" panose="020B0604020202020204" pitchFamily="34" charset="0"/>
                        <a:buNone/>
                      </a:pPr>
                      <a:endParaRPr lang="pt-BR" sz="3200" dirty="0">
                        <a:solidFill>
                          <a:schemeClr val="bg1"/>
                        </a:solidFill>
                        <a:latin typeface="CS New Athanasius" panose="020B0500000000000000" pitchFamily="34" charset="0"/>
                        <a:cs typeface="Times New Roman" panose="02020603050405020304" pitchFamily="18" charset="0"/>
                      </a:endParaRPr>
                    </a:p>
                  </a:txBody>
                  <a:tcPr marT="0" marB="107969">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pPr algn="justLow" rtl="1">
                        <a:spcBef>
                          <a:spcPct val="50000"/>
                        </a:spcBef>
                      </a:pPr>
                      <a:endParaRPr lang="ar-SA" sz="4400" b="1" dirty="0">
                        <a:solidFill>
                          <a:schemeClr val="bg1"/>
                        </a:solidFill>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2946313">
                <a:tc>
                  <a:txBody>
                    <a:bodyPr/>
                    <a:lstStyle/>
                    <a:p>
                      <a:pPr algn="justLow" rtl="1"/>
                      <a:r>
                        <a:rPr lang="ar-EG" sz="3600" b="1" dirty="0">
                          <a:solidFill>
                            <a:srgbClr val="FFFFFF"/>
                          </a:solidFill>
                          <a:latin typeface="Times New Roman" panose="02020603050405020304" pitchFamily="18" charset="0"/>
                          <a:cs typeface="Times New Roman" panose="02020603050405020304" pitchFamily="18" charset="0"/>
                        </a:rPr>
                        <a:t>فلنسجد لمخلصنا، محب البشر الصالح، لأنه تراءف علينا، أتي و خلصنا.</a:t>
                      </a:r>
                    </a:p>
                  </a:txBody>
                  <a:tcPr marT="0" marB="0">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justLow" rtl="1" eaLnBrk="1" hangingPunct="1">
                        <a:spcBef>
                          <a:spcPct val="20000"/>
                        </a:spcBef>
                      </a:pPr>
                      <a:r>
                        <a:rPr lang="ar-SA" sz="3600" b="1" dirty="0">
                          <a:solidFill>
                            <a:schemeClr val="bg1"/>
                          </a:solidFill>
                          <a:latin typeface="Times New Roman" panose="02020603050405020304" pitchFamily="18" charset="0"/>
                          <a:cs typeface="Times New Roman" panose="02020603050405020304" pitchFamily="18" charset="0"/>
                        </a:rPr>
                        <a:t>مارين أوؤشت إمبين سوتير: بى مارومى إن أغاثوس: جى إنثوف أفشين هيت هارون: أفى أووه أفسوتى إممون</a:t>
                      </a:r>
                      <a:r>
                        <a:rPr lang="ar-EG" sz="3600" b="1" dirty="0">
                          <a:solidFill>
                            <a:schemeClr val="bg1"/>
                          </a:solidFill>
                          <a:latin typeface="Times New Roman" panose="02020603050405020304" pitchFamily="18" charset="0"/>
                          <a:cs typeface="Times New Roman" panose="02020603050405020304" pitchFamily="18" charset="0"/>
                        </a:rPr>
                        <a:t>.</a:t>
                      </a:r>
                      <a:endParaRPr lang="ar-SA" sz="3600" b="1" dirty="0">
                        <a:solidFill>
                          <a:schemeClr val="bg1"/>
                        </a:solidFill>
                        <a:latin typeface="Times New Roman" panose="02020603050405020304" pitchFamily="18" charset="0"/>
                        <a:cs typeface="Times New Roman" panose="02020603050405020304" pitchFamily="18" charset="0"/>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2926147"/>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EF01-7A7C-44B5-8CAE-99560CB34561}"/>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265E9478-EDE2-4F12-BF11-FABF7DC39423}"/>
              </a:ext>
            </a:extLst>
          </p:cNvPr>
          <p:cNvGraphicFramePr>
            <a:graphicFrameLocks noGrp="1"/>
          </p:cNvGraphicFramePr>
          <p:nvPr>
            <p:extLst>
              <p:ext uri="{D42A27DB-BD31-4B8C-83A1-F6EECF244321}">
                <p14:modId xmlns:p14="http://schemas.microsoft.com/office/powerpoint/2010/main" val="3276342350"/>
              </p:ext>
            </p:extLst>
          </p:nvPr>
        </p:nvGraphicFramePr>
        <p:xfrm>
          <a:off x="0" y="2552690"/>
          <a:ext cx="9144000" cy="5289550"/>
        </p:xfrm>
        <a:graphic>
          <a:graphicData uri="http://schemas.openxmlformats.org/drawingml/2006/table">
            <a:tbl>
              <a:tblPr rtl="1" firstRow="1" bandRow="1">
                <a:tableStyleId>{5940675A-B579-460E-94D1-54222C63F5DA}</a:tableStyleId>
              </a:tblPr>
              <a:tblGrid>
                <a:gridCol w="3263348">
                  <a:extLst>
                    <a:ext uri="{9D8B030D-6E8A-4147-A177-3AD203B41FA5}">
                      <a16:colId xmlns:a16="http://schemas.microsoft.com/office/drawing/2014/main" val="20000"/>
                    </a:ext>
                  </a:extLst>
                </a:gridCol>
                <a:gridCol w="5880652">
                  <a:extLst>
                    <a:ext uri="{9D8B030D-6E8A-4147-A177-3AD203B41FA5}">
                      <a16:colId xmlns:a16="http://schemas.microsoft.com/office/drawing/2014/main" val="20001"/>
                    </a:ext>
                  </a:extLst>
                </a:gridCol>
              </a:tblGrid>
              <a:tr h="1936760">
                <a:tc gridSpan="2">
                  <a:txBody>
                    <a:bodyPr/>
                    <a:lstStyle/>
                    <a:p>
                      <a:pPr algn="ctr" eaLnBrk="1" hangingPunct="1">
                        <a:spcBef>
                          <a:spcPts val="0"/>
                        </a:spcBef>
                        <a:buFont typeface="Arial" panose="020B0604020202020204" pitchFamily="34" charset="0"/>
                        <a:buNone/>
                      </a:pPr>
                      <a:endParaRPr lang="pt-BR" sz="3200" dirty="0">
                        <a:solidFill>
                          <a:schemeClr val="bg1"/>
                        </a:solidFill>
                        <a:latin typeface="CS New Athanasius" panose="020B0500000000000000" pitchFamily="34" charset="0"/>
                        <a:cs typeface="Times New Roman" panose="02020603050405020304" pitchFamily="18" charset="0"/>
                      </a:endParaRPr>
                    </a:p>
                  </a:txBody>
                  <a:tcPr marT="0" marB="10796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pPr algn="justLow" rtl="1">
                        <a:spcBef>
                          <a:spcPct val="50000"/>
                        </a:spcBef>
                      </a:pPr>
                      <a:endParaRPr lang="ar-SA" sz="4400" b="1" dirty="0">
                        <a:solidFill>
                          <a:schemeClr val="bg1"/>
                        </a:solidFill>
                      </a:endParaRP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0"/>
                  </a:ext>
                </a:extLst>
              </a:tr>
              <a:tr h="3352790">
                <a:tc>
                  <a:txBody>
                    <a:bodyPr/>
                    <a:lstStyle/>
                    <a:p>
                      <a:pPr algn="justLow" rtl="1"/>
                      <a:r>
                        <a:rPr lang="ar-EG" sz="3600" b="1" dirty="0">
                          <a:solidFill>
                            <a:srgbClr val="FFFFFF"/>
                          </a:solidFill>
                          <a:latin typeface="Times New Roman" panose="02020603050405020304" pitchFamily="18" charset="0"/>
                          <a:cs typeface="Times New Roman" panose="02020603050405020304" pitchFamily="18" charset="0"/>
                        </a:rPr>
                        <a:t>مبارك الآب والابن والروح القدس، الثالوث الكامل، نسجد له ونمجده. </a:t>
                      </a:r>
                    </a:p>
                  </a:txBody>
                  <a:tcPr marT="0" marB="0">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justLow" rtl="1" eaLnBrk="1" hangingPunct="1">
                        <a:spcBef>
                          <a:spcPct val="20000"/>
                        </a:spcBef>
                      </a:pPr>
                      <a:r>
                        <a:rPr lang="ar-SA" sz="3600" b="1" dirty="0">
                          <a:solidFill>
                            <a:schemeClr val="bg1"/>
                          </a:solidFill>
                          <a:latin typeface="Times New Roman" panose="02020603050405020304" pitchFamily="18" charset="0"/>
                          <a:cs typeface="Times New Roman" panose="02020603050405020304" pitchFamily="18" charset="0"/>
                        </a:rPr>
                        <a:t>ﭽيه إف إسماروؤت إنچيه إفيوت نيم إب شيري</a:t>
                      </a:r>
                      <a:r>
                        <a:rPr lang="ar-EG" sz="3600" b="1" dirty="0">
                          <a:solidFill>
                            <a:schemeClr val="bg1"/>
                          </a:solidFill>
                          <a:latin typeface="Times New Roman" panose="02020603050405020304" pitchFamily="18" charset="0"/>
                          <a:cs typeface="Times New Roman" panose="02020603050405020304" pitchFamily="18" charset="0"/>
                        </a:rPr>
                        <a:t>:</a:t>
                      </a:r>
                      <a:r>
                        <a:rPr lang="ar-SA" sz="3600" b="1" dirty="0">
                          <a:solidFill>
                            <a:schemeClr val="bg1"/>
                          </a:solidFill>
                          <a:latin typeface="Times New Roman" panose="02020603050405020304" pitchFamily="18" charset="0"/>
                          <a:cs typeface="Times New Roman" panose="02020603050405020304" pitchFamily="18" charset="0"/>
                        </a:rPr>
                        <a:t> نيم بي إبنيڤما إثؤواب</a:t>
                      </a:r>
                      <a:r>
                        <a:rPr lang="ar-EG" sz="3600" b="1" dirty="0">
                          <a:solidFill>
                            <a:schemeClr val="bg1"/>
                          </a:solidFill>
                          <a:latin typeface="Times New Roman" panose="02020603050405020304" pitchFamily="18" charset="0"/>
                          <a:cs typeface="Times New Roman" panose="02020603050405020304" pitchFamily="18" charset="0"/>
                        </a:rPr>
                        <a:t>:</a:t>
                      </a:r>
                      <a:r>
                        <a:rPr lang="ar-SA" sz="3600" b="1" dirty="0">
                          <a:solidFill>
                            <a:schemeClr val="bg1"/>
                          </a:solidFill>
                          <a:latin typeface="Times New Roman" panose="02020603050405020304" pitchFamily="18" charset="0"/>
                          <a:cs typeface="Times New Roman" panose="02020603050405020304" pitchFamily="18" charset="0"/>
                        </a:rPr>
                        <a:t> تي إترياس إتچيك إيڤول</a:t>
                      </a:r>
                      <a:r>
                        <a:rPr lang="ar-EG" sz="3600" b="1" dirty="0">
                          <a:solidFill>
                            <a:schemeClr val="bg1"/>
                          </a:solidFill>
                          <a:latin typeface="Times New Roman" panose="02020603050405020304" pitchFamily="18" charset="0"/>
                          <a:cs typeface="Times New Roman" panose="02020603050405020304" pitchFamily="18" charset="0"/>
                        </a:rPr>
                        <a:t>:</a:t>
                      </a:r>
                      <a:r>
                        <a:rPr lang="ar-SA" sz="3600" b="1" dirty="0">
                          <a:solidFill>
                            <a:schemeClr val="bg1"/>
                          </a:solidFill>
                          <a:latin typeface="Times New Roman" panose="02020603050405020304" pitchFamily="18" charset="0"/>
                          <a:cs typeface="Times New Roman" panose="02020603050405020304" pitchFamily="18" charset="0"/>
                        </a:rPr>
                        <a:t> تين أوؤشت إمموس تين تي أوؤناس .</a:t>
                      </a:r>
                    </a:p>
                  </a:txBody>
                  <a:tcPr marT="0" marB="0">
                    <a:lnL w="28575"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60937269"/>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u="none" kern="1200" dirty="0">
                          <a:solidFill>
                            <a:srgbClr val="FFC000"/>
                          </a:solidFill>
                          <a:effectLst/>
                          <a:latin typeface="Tahoma" pitchFamily="34" charset="0"/>
                          <a:ea typeface="Tahoma" pitchFamily="34" charset="0"/>
                          <a:cs typeface="Tahoma" pitchFamily="34" charset="0"/>
                        </a:rPr>
                        <a:t>أوشية السلام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FEA1-EBFF-0AA8-119E-93FC391C1072}"/>
              </a:ext>
            </a:extLst>
          </p:cNvPr>
          <p:cNvSpPr>
            <a:spLocks noGrp="1"/>
          </p:cNvSpPr>
          <p:nvPr>
            <p:ph type="title"/>
          </p:nvPr>
        </p:nvSpPr>
        <p:spPr/>
        <p:txBody>
          <a:bodyPr>
            <a:noAutofit/>
          </a:bodyPr>
          <a:lstStyle/>
          <a:p>
            <a:r>
              <a:rPr lang="ar-EG" sz="5400" dirty="0"/>
              <a:t>صل</a:t>
            </a:r>
          </a:p>
        </p:txBody>
      </p:sp>
      <p:sp>
        <p:nvSpPr>
          <p:cNvPr id="3" name="Text Placeholder 2">
            <a:extLst>
              <a:ext uri="{FF2B5EF4-FFF2-40B4-BE49-F238E27FC236}">
                <a16:creationId xmlns:a16="http://schemas.microsoft.com/office/drawing/2014/main" id="{3A658D6F-B644-214B-CE8F-BFE4A7DB73EA}"/>
              </a:ext>
            </a:extLst>
          </p:cNvPr>
          <p:cNvSpPr>
            <a:spLocks noGrp="1"/>
          </p:cNvSpPr>
          <p:nvPr>
            <p:ph type="body" idx="1"/>
          </p:nvPr>
        </p:nvSpPr>
        <p:spPr/>
        <p:txBody>
          <a:bodyPr/>
          <a:lstStyle/>
          <a:p>
            <a:r>
              <a:rPr lang="ar-EG" sz="4800" dirty="0"/>
              <a:t>إشليل</a:t>
            </a:r>
          </a:p>
        </p:txBody>
      </p:sp>
      <p:sp>
        <p:nvSpPr>
          <p:cNvPr id="5" name="Text Placeholder 4">
            <a:extLst>
              <a:ext uri="{FF2B5EF4-FFF2-40B4-BE49-F238E27FC236}">
                <a16:creationId xmlns:a16="http://schemas.microsoft.com/office/drawing/2014/main" id="{19952A1B-2AEC-99E0-70B3-C8F875FC6593}"/>
              </a:ext>
            </a:extLst>
          </p:cNvPr>
          <p:cNvSpPr>
            <a:spLocks noGrp="1"/>
          </p:cNvSpPr>
          <p:nvPr>
            <p:ph type="body" sz="quarter" idx="3"/>
          </p:nvPr>
        </p:nvSpPr>
        <p:spPr/>
        <p:txBody>
          <a:bodyPr/>
          <a:lstStyle/>
          <a:p>
            <a:r>
              <a:rPr lang="en-US" sz="4800" dirty="0"/>
              <a:t>}</a:t>
            </a:r>
            <a:r>
              <a:rPr lang="en-US" sz="4800" dirty="0" err="1"/>
              <a:t>lhl</a:t>
            </a:r>
            <a:endParaRPr lang="en-US" sz="4800" dirty="0"/>
          </a:p>
        </p:txBody>
      </p:sp>
    </p:spTree>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532F-F808-3A73-49EA-089B51C6068B}"/>
              </a:ext>
            </a:extLst>
          </p:cNvPr>
          <p:cNvSpPr>
            <a:spLocks noGrp="1"/>
          </p:cNvSpPr>
          <p:nvPr>
            <p:ph type="title"/>
          </p:nvPr>
        </p:nvSpPr>
        <p:spPr/>
        <p:txBody>
          <a:bodyPr>
            <a:normAutofit/>
          </a:bodyPr>
          <a:lstStyle/>
          <a:p>
            <a:r>
              <a:rPr lang="ar-EG" sz="4800" dirty="0"/>
              <a:t>للصلاة قفوا</a:t>
            </a:r>
          </a:p>
        </p:txBody>
      </p:sp>
      <p:sp>
        <p:nvSpPr>
          <p:cNvPr id="3" name="Text Placeholder 2">
            <a:extLst>
              <a:ext uri="{FF2B5EF4-FFF2-40B4-BE49-F238E27FC236}">
                <a16:creationId xmlns:a16="http://schemas.microsoft.com/office/drawing/2014/main" id="{2BA5EDEE-3E38-207B-2336-2A958BF34F13}"/>
              </a:ext>
            </a:extLst>
          </p:cNvPr>
          <p:cNvSpPr>
            <a:spLocks noGrp="1"/>
          </p:cNvSpPr>
          <p:nvPr>
            <p:ph type="body" idx="1"/>
          </p:nvPr>
        </p:nvSpPr>
        <p:spPr/>
        <p:txBody>
          <a:bodyPr/>
          <a:lstStyle/>
          <a:p>
            <a:r>
              <a:rPr lang="ar-EG" sz="4400" dirty="0"/>
              <a:t>إيبى إبروس إفكى إستاثيتى</a:t>
            </a:r>
          </a:p>
        </p:txBody>
      </p:sp>
      <p:sp>
        <p:nvSpPr>
          <p:cNvPr id="5" name="Text Placeholder 4">
            <a:extLst>
              <a:ext uri="{FF2B5EF4-FFF2-40B4-BE49-F238E27FC236}">
                <a16:creationId xmlns:a16="http://schemas.microsoft.com/office/drawing/2014/main" id="{8793A5C8-4877-F5D8-DC9F-CF680F7653F3}"/>
              </a:ext>
            </a:extLst>
          </p:cNvPr>
          <p:cNvSpPr>
            <a:spLocks noGrp="1"/>
          </p:cNvSpPr>
          <p:nvPr>
            <p:ph type="body" sz="quarter" idx="3"/>
          </p:nvPr>
        </p:nvSpPr>
        <p:spPr/>
        <p:txBody>
          <a:bodyPr/>
          <a:lstStyle/>
          <a:p>
            <a:r>
              <a:rPr lang="en-US" sz="4400" dirty="0"/>
              <a:t>Epi `</a:t>
            </a:r>
            <a:r>
              <a:rPr lang="en-US" sz="4400" dirty="0" err="1"/>
              <a:t>proceuxh</a:t>
            </a:r>
            <a:r>
              <a:rPr lang="en-US" sz="4400" dirty="0"/>
              <a:t>  `</a:t>
            </a:r>
            <a:r>
              <a:rPr lang="en-US" sz="4400" dirty="0" err="1"/>
              <a:t>ctaqhte</a:t>
            </a:r>
            <a:endParaRPr lang="en-US" sz="4400" dirty="0"/>
          </a:p>
        </p:txBody>
      </p:sp>
    </p:spTree>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9408-3826-1409-DA97-CD0812630918}"/>
              </a:ext>
            </a:extLst>
          </p:cNvPr>
          <p:cNvSpPr>
            <a:spLocks noGrp="1"/>
          </p:cNvSpPr>
          <p:nvPr>
            <p:ph type="title"/>
          </p:nvPr>
        </p:nvSpPr>
        <p:spPr/>
        <p:txBody>
          <a:bodyPr>
            <a:normAutofit fontScale="90000"/>
          </a:bodyPr>
          <a:lstStyle/>
          <a:p>
            <a:r>
              <a:rPr lang="ar-EG" sz="5400" dirty="0"/>
              <a:t>السلام للكل</a:t>
            </a:r>
          </a:p>
        </p:txBody>
      </p:sp>
      <p:sp>
        <p:nvSpPr>
          <p:cNvPr id="3" name="Text Placeholder 2">
            <a:extLst>
              <a:ext uri="{FF2B5EF4-FFF2-40B4-BE49-F238E27FC236}">
                <a16:creationId xmlns:a16="http://schemas.microsoft.com/office/drawing/2014/main" id="{86732CF8-9A63-9B2B-5B92-DC4D76D1C85E}"/>
              </a:ext>
            </a:extLst>
          </p:cNvPr>
          <p:cNvSpPr>
            <a:spLocks noGrp="1"/>
          </p:cNvSpPr>
          <p:nvPr>
            <p:ph type="body" idx="1"/>
          </p:nvPr>
        </p:nvSpPr>
        <p:spPr/>
        <p:txBody>
          <a:bodyPr/>
          <a:lstStyle/>
          <a:p>
            <a:r>
              <a:rPr lang="ar-EG" sz="5400" dirty="0"/>
              <a:t>إيرينى باسى</a:t>
            </a:r>
          </a:p>
        </p:txBody>
      </p:sp>
      <p:sp>
        <p:nvSpPr>
          <p:cNvPr id="5" name="Text Placeholder 4">
            <a:extLst>
              <a:ext uri="{FF2B5EF4-FFF2-40B4-BE49-F238E27FC236}">
                <a16:creationId xmlns:a16="http://schemas.microsoft.com/office/drawing/2014/main" id="{538618E9-2580-17BD-A5D1-9DDD78ABD8CA}"/>
              </a:ext>
            </a:extLst>
          </p:cNvPr>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والروح القدس لأنك قمت وخلصتنا</a:t>
            </a:r>
            <a:endParaRPr lang="ar-SA" sz="8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نيم بي بنيفما اثوؤاب جى أك تونك أك سوتي اممون</a:t>
            </a:r>
            <a:endParaRPr lang="ar-EG" sz="7200" dirty="0"/>
          </a:p>
        </p:txBody>
      </p:sp>
      <p:sp>
        <p:nvSpPr>
          <p:cNvPr id="5" name="Text Placeholder 4"/>
          <p:cNvSpPr>
            <a:spLocks noGrp="1"/>
          </p:cNvSpPr>
          <p:nvPr>
            <p:ph type="body" sz="quarter" idx="3"/>
          </p:nvPr>
        </p:nvSpPr>
        <p:spPr>
          <a:xfrm>
            <a:off x="-1" y="5336278"/>
            <a:ext cx="9144000" cy="682357"/>
          </a:xfrm>
        </p:spPr>
        <p:txBody>
          <a:bodyPr/>
          <a:lstStyle/>
          <a:p>
            <a:pPr rtl="0">
              <a:spcBef>
                <a:spcPts val="0"/>
              </a:spcBef>
              <a:defRPr/>
            </a:pPr>
            <a:r>
              <a:rPr lang="pt-BR" sz="3400" dirty="0">
                <a:effectLst/>
                <a:latin typeface="Avva_Shenouda"/>
              </a:rPr>
              <a:t>nem pipnevma e0ovab:ge</a:t>
            </a:r>
            <a:r>
              <a:rPr lang="ar-EG" sz="3400" dirty="0">
                <a:effectLst/>
                <a:latin typeface="Avva_Shenouda"/>
              </a:rPr>
              <a:t> </a:t>
            </a:r>
            <a:r>
              <a:rPr lang="en-US" sz="3400" dirty="0" err="1">
                <a:effectLst/>
                <a:latin typeface="Athanasius" pitchFamily="2" charset="0"/>
              </a:rPr>
              <a:t>Ak</a:t>
            </a:r>
            <a:r>
              <a:rPr lang="en-US" sz="3400" dirty="0">
                <a:effectLst/>
                <a:latin typeface="Athanasius" pitchFamily="2" charset="0"/>
              </a:rPr>
              <a:t> </a:t>
            </a:r>
            <a:r>
              <a:rPr lang="en-US" sz="3400" dirty="0" err="1">
                <a:effectLst/>
                <a:latin typeface="Avva_Shenouda"/>
              </a:rPr>
              <a:t>twnk</a:t>
            </a:r>
            <a:r>
              <a:rPr lang="ar-EG" sz="3400" dirty="0">
                <a:effectLst/>
                <a:latin typeface="Avva_Shenouda"/>
              </a:rPr>
              <a:t> </a:t>
            </a:r>
            <a:r>
              <a:rPr lang="pt-BR" sz="3400" dirty="0">
                <a:effectLst/>
                <a:latin typeface="Avva_Shenouda"/>
              </a:rPr>
              <a:t>akcw5`mmon</a:t>
            </a:r>
            <a:endParaRPr lang="en-US" sz="3400" dirty="0">
              <a:effectLst/>
              <a:latin typeface="Athanasius" pitchFamily="2" charset="0"/>
            </a:endParaRPr>
          </a:p>
        </p:txBody>
      </p:sp>
    </p:spTree>
    <p:extLst>
      <p:ext uri="{BB962C8B-B14F-4D97-AF65-F5344CB8AC3E}">
        <p14:creationId xmlns:p14="http://schemas.microsoft.com/office/powerpoint/2010/main" val="3721802245"/>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A841-647D-2C25-4C1F-5CD850E3AFFD}"/>
              </a:ext>
            </a:extLst>
          </p:cNvPr>
          <p:cNvSpPr>
            <a:spLocks noGrp="1"/>
          </p:cNvSpPr>
          <p:nvPr>
            <p:ph type="title"/>
          </p:nvPr>
        </p:nvSpPr>
        <p:spPr/>
        <p:txBody>
          <a:bodyPr>
            <a:normAutofit/>
          </a:bodyPr>
          <a:lstStyle/>
          <a:p>
            <a:r>
              <a:rPr lang="ar-EG" sz="4800" dirty="0"/>
              <a:t>ولروحك أيضاً</a:t>
            </a:r>
          </a:p>
        </p:txBody>
      </p:sp>
      <p:sp>
        <p:nvSpPr>
          <p:cNvPr id="3" name="Text Placeholder 2">
            <a:extLst>
              <a:ext uri="{FF2B5EF4-FFF2-40B4-BE49-F238E27FC236}">
                <a16:creationId xmlns:a16="http://schemas.microsoft.com/office/drawing/2014/main" id="{7696DE7A-F9CF-7377-3845-FC7EC6686E49}"/>
              </a:ext>
            </a:extLst>
          </p:cNvPr>
          <p:cNvSpPr>
            <a:spLocks noGrp="1"/>
          </p:cNvSpPr>
          <p:nvPr>
            <p:ph type="body" idx="1"/>
          </p:nvPr>
        </p:nvSpPr>
        <p:spPr/>
        <p:txBody>
          <a:bodyPr/>
          <a:lstStyle/>
          <a:p>
            <a:r>
              <a:rPr lang="ar-EG" sz="4400" dirty="0"/>
              <a:t>كيطو إبنيفماتى سو</a:t>
            </a:r>
          </a:p>
        </p:txBody>
      </p:sp>
      <p:sp>
        <p:nvSpPr>
          <p:cNvPr id="5" name="Text Placeholder 4">
            <a:extLst>
              <a:ext uri="{FF2B5EF4-FFF2-40B4-BE49-F238E27FC236}">
                <a16:creationId xmlns:a16="http://schemas.microsoft.com/office/drawing/2014/main" id="{C264FE06-CCCE-ED43-A6B1-9A7541B68C04}"/>
              </a:ext>
            </a:extLst>
          </p:cNvPr>
          <p:cNvSpPr>
            <a:spLocks noGrp="1"/>
          </p:cNvSpPr>
          <p:nvPr>
            <p:ph type="body" sz="quarter" idx="3"/>
          </p:nvPr>
        </p:nvSpPr>
        <p:spPr/>
        <p:txBody>
          <a:bodyPr/>
          <a:lstStyle/>
          <a:p>
            <a:r>
              <a:rPr lang="en-US" sz="4400" dirty="0" err="1"/>
              <a:t>Ke</a:t>
            </a:r>
            <a:r>
              <a:rPr lang="en-US" sz="4400" dirty="0"/>
              <a:t> </a:t>
            </a:r>
            <a:r>
              <a:rPr lang="en-US" sz="4400" dirty="0" err="1"/>
              <a:t>tw</a:t>
            </a:r>
            <a:r>
              <a:rPr lang="en-US" sz="4400" dirty="0"/>
              <a:t> `pneuma </a:t>
            </a:r>
            <a:r>
              <a:rPr lang="en-US" sz="4400" dirty="0" err="1"/>
              <a:t>ti</a:t>
            </a:r>
            <a:r>
              <a:rPr lang="en-US" sz="4400" dirty="0"/>
              <a:t> </a:t>
            </a:r>
            <a:r>
              <a:rPr lang="en-US" sz="4400" dirty="0" err="1"/>
              <a:t>cou</a:t>
            </a:r>
            <a:endParaRPr lang="en-US" sz="4400" dirty="0"/>
          </a:p>
        </p:txBody>
      </p:sp>
    </p:spTree>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270B-FEC1-2564-0D2A-ECB600E06E88}"/>
              </a:ext>
            </a:extLst>
          </p:cNvPr>
          <p:cNvSpPr>
            <a:spLocks noGrp="1"/>
          </p:cNvSpPr>
          <p:nvPr>
            <p:ph type="title"/>
          </p:nvPr>
        </p:nvSpPr>
        <p:spPr/>
        <p:txBody>
          <a:bodyPr>
            <a:normAutofit/>
          </a:bodyPr>
          <a:lstStyle/>
          <a:p>
            <a:r>
              <a:rPr lang="ar-EG" sz="4800" dirty="0"/>
              <a:t>وأيضاً فلنسأل الله ضابط الكل</a:t>
            </a:r>
          </a:p>
        </p:txBody>
      </p:sp>
      <p:sp>
        <p:nvSpPr>
          <p:cNvPr id="3" name="Text Placeholder 2">
            <a:extLst>
              <a:ext uri="{FF2B5EF4-FFF2-40B4-BE49-F238E27FC236}">
                <a16:creationId xmlns:a16="http://schemas.microsoft.com/office/drawing/2014/main" id="{B168C263-36D8-773A-AE1D-9ED1C00E4617}"/>
              </a:ext>
            </a:extLst>
          </p:cNvPr>
          <p:cNvSpPr>
            <a:spLocks noGrp="1"/>
          </p:cNvSpPr>
          <p:nvPr>
            <p:ph type="body" idx="1"/>
          </p:nvPr>
        </p:nvSpPr>
        <p:spPr/>
        <p:txBody>
          <a:bodyPr/>
          <a:lstStyle/>
          <a:p>
            <a:r>
              <a:rPr lang="ar-EG" sz="4400" dirty="0"/>
              <a:t>بالين أون مارين تيهو إى إفنوتي بي بانطوكراطور </a:t>
            </a:r>
          </a:p>
        </p:txBody>
      </p:sp>
      <p:sp>
        <p:nvSpPr>
          <p:cNvPr id="5" name="Text Placeholder 4">
            <a:extLst>
              <a:ext uri="{FF2B5EF4-FFF2-40B4-BE49-F238E27FC236}">
                <a16:creationId xmlns:a16="http://schemas.microsoft.com/office/drawing/2014/main" id="{8CEABFD5-CDD8-2E88-18AE-4195357C462A}"/>
              </a:ext>
            </a:extLst>
          </p:cNvPr>
          <p:cNvSpPr>
            <a:spLocks noGrp="1"/>
          </p:cNvSpPr>
          <p:nvPr>
            <p:ph type="body" sz="quarter" idx="3"/>
          </p:nvPr>
        </p:nvSpPr>
        <p:spPr/>
        <p:txBody>
          <a:bodyPr/>
          <a:lstStyle/>
          <a:p>
            <a:r>
              <a:rPr lang="fi-FI" sz="4400" dirty="0"/>
              <a:t>Palin on maren;\o `eV; pipantokratwr</a:t>
            </a:r>
          </a:p>
        </p:txBody>
      </p:sp>
    </p:spTree>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AA61-AF32-2AE7-850B-456D37E9E9E8}"/>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8E4F0B3-1628-F623-10DF-4D2294DE3625}"/>
              </a:ext>
            </a:extLst>
          </p:cNvPr>
          <p:cNvSpPr>
            <a:spLocks noGrp="1"/>
          </p:cNvSpPr>
          <p:nvPr>
            <p:ph type="body" idx="1"/>
          </p:nvPr>
        </p:nvSpPr>
        <p:spPr/>
        <p:txBody>
          <a:bodyPr/>
          <a:lstStyle/>
          <a:p>
            <a:r>
              <a:rPr lang="ar-EG" sz="4000" dirty="0"/>
              <a:t>إفيوت إمبين شويس أووه بيننوتي أووه بينسوتير </a:t>
            </a:r>
          </a:p>
        </p:txBody>
      </p:sp>
      <p:sp>
        <p:nvSpPr>
          <p:cNvPr id="5" name="Text Placeholder 4">
            <a:extLst>
              <a:ext uri="{FF2B5EF4-FFF2-40B4-BE49-F238E27FC236}">
                <a16:creationId xmlns:a16="http://schemas.microsoft.com/office/drawing/2014/main" id="{3216EC2C-CCF6-372A-DB4C-5707086311DD}"/>
              </a:ext>
            </a:extLst>
          </p:cNvPr>
          <p:cNvSpPr>
            <a:spLocks noGrp="1"/>
          </p:cNvSpPr>
          <p:nvPr>
            <p:ph type="body" sz="quarter" idx="3"/>
          </p:nvPr>
        </p:nvSpPr>
        <p:spPr/>
        <p:txBody>
          <a:bodyPr/>
          <a:lstStyle/>
          <a:p>
            <a:r>
              <a:rPr lang="en-US" sz="4000" dirty="0" err="1"/>
              <a:t>Viwt</a:t>
            </a:r>
            <a:r>
              <a:rPr lang="en-US" sz="4000" dirty="0"/>
              <a:t> `</a:t>
            </a:r>
            <a:r>
              <a:rPr lang="en-US" sz="4000" dirty="0" err="1"/>
              <a:t>mPen</a:t>
            </a:r>
            <a:r>
              <a:rPr lang="en-US" sz="4000" dirty="0"/>
              <a:t>_ </a:t>
            </a:r>
            <a:r>
              <a:rPr lang="en-US" sz="4000" dirty="0" err="1"/>
              <a:t>ouo</a:t>
            </a:r>
            <a:r>
              <a:rPr lang="en-US" sz="4000" dirty="0"/>
              <a:t>\ </a:t>
            </a:r>
            <a:r>
              <a:rPr lang="en-US" sz="4000" dirty="0" err="1"/>
              <a:t>Pennou</a:t>
            </a:r>
            <a:r>
              <a:rPr lang="en-US" sz="4000" dirty="0"/>
              <a:t>; </a:t>
            </a:r>
            <a:r>
              <a:rPr lang="en-US" sz="4000" dirty="0" err="1"/>
              <a:t>ouo</a:t>
            </a:r>
            <a:r>
              <a:rPr lang="en-US" sz="4000" dirty="0"/>
              <a:t>\ </a:t>
            </a:r>
            <a:r>
              <a:rPr lang="en-US" sz="4000" dirty="0" err="1"/>
              <a:t>pencwthr</a:t>
            </a:r>
            <a:endParaRPr lang="en-US" sz="4000" dirty="0"/>
          </a:p>
        </p:txBody>
      </p:sp>
    </p:spTree>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F5D3-6474-0DBD-2585-0737BCE05127}"/>
              </a:ext>
            </a:extLst>
          </p:cNvPr>
          <p:cNvSpPr>
            <a:spLocks noGrp="1"/>
          </p:cNvSpPr>
          <p:nvPr>
            <p:ph type="title"/>
          </p:nvPr>
        </p:nvSpPr>
        <p:spPr/>
        <p:txBody>
          <a:bodyPr>
            <a:noAutofit/>
          </a:bodyPr>
          <a:lstStyle/>
          <a:p>
            <a:r>
              <a:rPr lang="ar-EG" sz="5400" dirty="0"/>
              <a:t>يسوع المسيح </a:t>
            </a:r>
          </a:p>
        </p:txBody>
      </p:sp>
      <p:sp>
        <p:nvSpPr>
          <p:cNvPr id="3" name="Text Placeholder 2">
            <a:extLst>
              <a:ext uri="{FF2B5EF4-FFF2-40B4-BE49-F238E27FC236}">
                <a16:creationId xmlns:a16="http://schemas.microsoft.com/office/drawing/2014/main" id="{6E3A0F3C-4554-06AE-39A8-972F4B6758AA}"/>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94AFF7EB-725D-0FE0-9566-559515C2E787}"/>
              </a:ext>
            </a:extLst>
          </p:cNvPr>
          <p:cNvSpPr>
            <a:spLocks noGrp="1"/>
          </p:cNvSpPr>
          <p:nvPr>
            <p:ph type="body" sz="quarter" idx="3"/>
          </p:nvPr>
        </p:nvSpPr>
        <p:spPr/>
        <p:txBody>
          <a:bodyPr/>
          <a:lstStyle/>
          <a:p>
            <a:r>
              <a:rPr lang="en-US" sz="4800" dirty="0" err="1"/>
              <a:t>Ihcouc</a:t>
            </a:r>
            <a:r>
              <a:rPr lang="en-US" sz="4800" dirty="0"/>
              <a:t> </a:t>
            </a:r>
            <a:r>
              <a:rPr lang="en-US" sz="4800" dirty="0" err="1"/>
              <a:t>Pi`xrictoc</a:t>
            </a:r>
            <a:endParaRPr lang="en-US" sz="4800" dirty="0"/>
          </a:p>
        </p:txBody>
      </p:sp>
    </p:spTree>
  </p:cSld>
  <p:clrMapOvr>
    <a:masterClrMapping/>
  </p:clrMapOvr>
</p:sld>
</file>

<file path=ppt/slides/slide9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 y="8580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E0DFBC7-6DB1-21FE-6002-67EE41F9A030}"/>
              </a:ext>
            </a:extLst>
          </p:cNvPr>
          <p:cNvSpPr>
            <a:spLocks noGrp="1"/>
          </p:cNvSpPr>
          <p:nvPr>
            <p:ph type="title"/>
          </p:nvPr>
        </p:nvSpPr>
        <p:spPr/>
        <p:txBody>
          <a:bodyPr>
            <a:normAutofit/>
          </a:bodyPr>
          <a:lstStyle/>
          <a:p>
            <a:r>
              <a:rPr lang="ar-EG" sz="4400" dirty="0"/>
              <a:t>نسأل ونطلب من صلاحك يا محب البشر </a:t>
            </a:r>
          </a:p>
        </p:txBody>
      </p:sp>
      <p:sp>
        <p:nvSpPr>
          <p:cNvPr id="3" name="Text Placeholder 2">
            <a:extLst>
              <a:ext uri="{FF2B5EF4-FFF2-40B4-BE49-F238E27FC236}">
                <a16:creationId xmlns:a16="http://schemas.microsoft.com/office/drawing/2014/main" id="{F374D462-84BF-877A-E51F-3EB0DD604821}"/>
              </a:ext>
            </a:extLst>
          </p:cNvPr>
          <p:cNvSpPr>
            <a:spLocks noGrp="1"/>
          </p:cNvSpPr>
          <p:nvPr>
            <p:ph type="body" idx="1"/>
          </p:nvPr>
        </p:nvSpPr>
        <p:spPr/>
        <p:txBody>
          <a:bodyPr/>
          <a:lstStyle/>
          <a:p>
            <a:r>
              <a:rPr lang="ar-EG"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4E001769-50D4-B5DD-D12F-0CFC286AD11A}"/>
              </a:ext>
            </a:extLst>
          </p:cNvPr>
          <p:cNvSpPr>
            <a:spLocks noGrp="1"/>
          </p:cNvSpPr>
          <p:nvPr>
            <p:ph type="body" sz="quarter" idx="3"/>
          </p:nvPr>
        </p:nvSpPr>
        <p:spPr/>
        <p:txBody>
          <a:bodyPr/>
          <a:lstStyle/>
          <a:p>
            <a:r>
              <a:rPr lang="en-US" dirty="0"/>
              <a:t>Ten;\o </a:t>
            </a:r>
            <a:r>
              <a:rPr lang="en-US" dirty="0" err="1"/>
              <a:t>ouo</a:t>
            </a:r>
            <a:r>
              <a:rPr lang="en-US" dirty="0"/>
              <a:t>\ </a:t>
            </a:r>
            <a:r>
              <a:rPr lang="en-US" dirty="0" err="1"/>
              <a:t>tentwb</a:t>
            </a:r>
            <a:r>
              <a:rPr lang="en-US" dirty="0"/>
              <a:t>\ `</a:t>
            </a:r>
            <a:r>
              <a:rPr lang="en-US" dirty="0" err="1"/>
              <a:t>ntekmet`agaqoc</a:t>
            </a:r>
            <a:r>
              <a:rPr lang="en-US" dirty="0"/>
              <a:t> </a:t>
            </a:r>
            <a:r>
              <a:rPr lang="en-US" dirty="0" err="1"/>
              <a:t>pimairwmi</a:t>
            </a:r>
            <a:endParaRPr lang="en-US" dirty="0"/>
          </a:p>
        </p:txBody>
      </p:sp>
    </p:spTree>
  </p:cSld>
  <p:clrMapOvr>
    <a:masterClrMapping/>
  </p:clrMapOvr>
</p:sld>
</file>

<file path=ppt/slides/slide9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أذكر</a:t>
                      </a:r>
                      <a:r>
                        <a:rPr lang="ar-EG" sz="4400" b="1" dirty="0">
                          <a:cs typeface="+mj-cs"/>
                        </a:rPr>
                        <a:t> </a:t>
                      </a:r>
                      <a:r>
                        <a:rPr lang="ar-SA" sz="4400" b="1" dirty="0">
                          <a:cs typeface="+mj-cs"/>
                        </a:rPr>
                        <a:t>يا رب سلام كنيستك</a:t>
                      </a:r>
                      <a:r>
                        <a:rPr lang="ar-EG" sz="4400" b="1" dirty="0">
                          <a:cs typeface="+mj-cs"/>
                        </a:rPr>
                        <a:t> </a:t>
                      </a:r>
                      <a:r>
                        <a:rPr lang="ar-SA" sz="4400" b="1" kern="1200" dirty="0">
                          <a:solidFill>
                            <a:schemeClr val="lt1"/>
                          </a:solidFill>
                          <a:latin typeface="+mn-lt"/>
                          <a:ea typeface="+mn-ea"/>
                          <a:cs typeface="+mj-cs"/>
                        </a:rPr>
                        <a:t>الواحدة الوحيدة </a:t>
                      </a:r>
                      <a:r>
                        <a:rPr lang="ar-SA" sz="4400" b="1" dirty="0">
                          <a:cs typeface="+mj-cs"/>
                        </a:rPr>
                        <a:t> </a:t>
                      </a:r>
                      <a:endParaRPr lang="ar-EG" sz="4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Ari`vmeu`i ~P_ `n;\irhnh `nte</a:t>
                      </a:r>
                    </a:p>
                    <a:p>
                      <a:pPr algn="ctr" rtl="0"/>
                      <a:r>
                        <a:rPr lang="en-US" sz="4000" b="0" kern="1200" baseline="0" dirty="0" err="1">
                          <a:solidFill>
                            <a:srgbClr val="FFFF00"/>
                          </a:solidFill>
                          <a:latin typeface="Athanasius" pitchFamily="2" charset="0"/>
                          <a:ea typeface="+mn-ea"/>
                          <a:cs typeface="+mn-cs"/>
                        </a:rPr>
                        <a:t>tekou`i</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mmauatc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آري</a:t>
                      </a:r>
                      <a:r>
                        <a:rPr lang="ar-EG" sz="3600" b="1" dirty="0">
                          <a:cs typeface="+mj-cs"/>
                        </a:rPr>
                        <a:t> </a:t>
                      </a:r>
                      <a:r>
                        <a:rPr lang="ar-SA" sz="3600" b="1" dirty="0">
                          <a:cs typeface="+mj-cs"/>
                        </a:rPr>
                        <a:t>إفميفئي</a:t>
                      </a:r>
                      <a:r>
                        <a:rPr lang="ar-EG" sz="3600" b="1" dirty="0">
                          <a:cs typeface="+mj-cs"/>
                        </a:rPr>
                        <a:t> </a:t>
                      </a:r>
                      <a:r>
                        <a:rPr lang="ar-SA" sz="3600" b="1" dirty="0">
                          <a:cs typeface="+mj-cs"/>
                        </a:rPr>
                        <a:t>إبشويس إنتي هيريني</a:t>
                      </a:r>
                      <a:r>
                        <a:rPr lang="ar-EG" sz="3600" b="1" dirty="0">
                          <a:cs typeface="+mj-cs"/>
                        </a:rPr>
                        <a:t> </a:t>
                      </a:r>
                      <a:r>
                        <a:rPr lang="ar-SA" sz="3600" b="1" kern="1200" dirty="0">
                          <a:solidFill>
                            <a:schemeClr val="lt1"/>
                          </a:solidFill>
                          <a:latin typeface="+mn-lt"/>
                          <a:ea typeface="+mn-ea"/>
                          <a:cs typeface="+mj-cs"/>
                        </a:rPr>
                        <a:t>إنتي تيك أوى إم مافتس </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723C19D7-432F-CA9E-4F88-4DF224EF990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C981FF8-78FF-0B8B-C81F-33ADB91A94AB}"/>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DB596E1C-93FA-2F46-E480-FA4D9B008C52}"/>
              </a:ext>
            </a:extLst>
          </p:cNvPr>
          <p:cNvSpPr>
            <a:spLocks noGrp="1"/>
          </p:cNvSpPr>
          <p:nvPr>
            <p:ph type="body" sz="quarter" idx="3"/>
          </p:nvPr>
        </p:nvSpPr>
        <p:spPr/>
        <p:txBody>
          <a:bodyPr/>
          <a:lstStyle/>
          <a:p>
            <a:endParaRPr lang="en-US"/>
          </a:p>
        </p:txBody>
      </p:sp>
    </p:spTree>
  </p:cSld>
  <p:clrMapOvr>
    <a:masterClrMapping/>
  </p:clrMapOvr>
</p:sld>
</file>

<file path=ppt/slides/slide9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المقدسة الجامعة الرسولية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nkaqolikh</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n`apoctolikh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nek`klhci`a</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إثؤواب إن كاثوليكي إن آبوسطوليكي إن إككليسيا</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0F16574-7FFF-6625-6BB5-1CBB9D818AE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2594683-A570-399B-9A0F-EDFB44B8BDD4}"/>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8CDAC88E-F99E-29A6-386F-109F625F2ACB}"/>
              </a:ext>
            </a:extLst>
          </p:cNvPr>
          <p:cNvSpPr>
            <a:spLocks noGrp="1"/>
          </p:cNvSpPr>
          <p:nvPr>
            <p:ph type="body" sz="quarter" idx="3"/>
          </p:nvPr>
        </p:nvSpPr>
        <p:spPr/>
        <p:txBody>
          <a:bodyPr/>
          <a:lstStyle/>
          <a:p>
            <a:endParaRPr lang="en-US"/>
          </a:p>
        </p:txBody>
      </p:sp>
    </p:spTree>
  </p:cSld>
  <p:clrMapOvr>
    <a:masterClrMapping/>
  </p:clrMapOvr>
</p:sld>
</file>

<file path=ppt/slides/slide9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صلوا من أجل سلام</a:t>
                      </a:r>
                      <a:r>
                        <a:rPr lang="ar-EG" sz="4800" b="1" dirty="0">
                          <a:cs typeface="+mj-cs"/>
                        </a:rPr>
                        <a:t> </a:t>
                      </a:r>
                      <a:r>
                        <a:rPr lang="ar-SA" sz="4800" b="1" dirty="0">
                          <a:cs typeface="+mj-cs"/>
                        </a:rPr>
                        <a:t>كنيسة الله</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Proceu</a:t>
                      </a:r>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uper</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thc</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i</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rhnhc</a:t>
                      </a:r>
                      <a:r>
                        <a:rPr lang="en-US" sz="4400" b="0" kern="1200" baseline="0" dirty="0">
                          <a:solidFill>
                            <a:srgbClr val="FFFF00"/>
                          </a:solidFill>
                          <a:latin typeface="Athanasius" pitchFamily="2" charset="0"/>
                          <a:ea typeface="+mn-ea"/>
                          <a:cs typeface="+mn-cs"/>
                        </a:rPr>
                        <a:t> </a:t>
                      </a:r>
                      <a:r>
                        <a:rPr lang="en-US" sz="4400" b="1" kern="1200" baseline="0" dirty="0" err="1">
                          <a:solidFill>
                            <a:srgbClr val="FFFF00"/>
                          </a:solidFill>
                          <a:latin typeface="Athanasius" pitchFamily="2" charset="0"/>
                          <a:ea typeface="+mn-ea"/>
                          <a:cs typeface="+mn-cs"/>
                        </a:rPr>
                        <a:t>thc</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إبروس إفئكساستي إيبرتيس إيرينيس تيس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74702AFE-82B1-F453-CA2A-9C2118C6C21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5A17BC5-BA08-541F-D272-B6CFCDFEC687}"/>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76016D81-6275-F799-8A53-1D2981F3CC2D}"/>
              </a:ext>
            </a:extLst>
          </p:cNvPr>
          <p:cNvSpPr>
            <a:spLocks noGrp="1"/>
          </p:cNvSpPr>
          <p:nvPr>
            <p:ph type="body" sz="quarter" idx="3"/>
          </p:nvPr>
        </p:nvSpPr>
        <p:spPr/>
        <p:txBody>
          <a:bodyPr/>
          <a:lstStyle/>
          <a:p>
            <a:endParaRPr lang="en-US"/>
          </a:p>
        </p:txBody>
      </p:sp>
    </p:spTree>
  </p:cSld>
  <p:clrMapOvr>
    <a:masterClrMapping/>
  </p:clrMapOvr>
</p:sld>
</file>

<file path=ppt/slides/slide9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الواحدة</a:t>
                      </a:r>
                      <a:r>
                        <a:rPr lang="ar-EG" sz="4000" b="1" dirty="0">
                          <a:cs typeface="+mj-cs"/>
                        </a:rPr>
                        <a:t> </a:t>
                      </a:r>
                      <a:r>
                        <a:rPr lang="ar-SA" sz="4000" b="1" dirty="0">
                          <a:cs typeface="+mj-cs"/>
                        </a:rPr>
                        <a:t>المقدسة الجامعة الرسولية </a:t>
                      </a:r>
                      <a:br>
                        <a:rPr lang="ar-SA" sz="4000" b="1" dirty="0">
                          <a:cs typeface="+mj-cs"/>
                        </a:rPr>
                      </a:br>
                      <a:r>
                        <a:rPr lang="ar-SA" sz="4000" b="1" dirty="0">
                          <a:cs typeface="+mj-cs"/>
                        </a:rPr>
                        <a:t>الأرثوذكسية</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agiac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monhc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kaqolikhc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ke</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apoctolikhc</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orqodo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tou</a:t>
                      </a:r>
                      <a:endParaRPr lang="en-US" sz="3200" b="0" kern="1200" baseline="0" dirty="0">
                        <a:solidFill>
                          <a:srgbClr val="FFFF00"/>
                        </a:solidFill>
                        <a:latin typeface="Athanasius" pitchFamily="2" charset="0"/>
                        <a:ea typeface="+mn-ea"/>
                        <a:cs typeface="+mn-cs"/>
                      </a:endParaRPr>
                    </a:p>
                    <a:p>
                      <a:pPr algn="ctr" rtl="0"/>
                      <a:r>
                        <a:rPr lang="en-US" sz="3200" b="0" kern="1200" baseline="0" dirty="0" err="1">
                          <a:solidFill>
                            <a:srgbClr val="FFFF00"/>
                          </a:solidFill>
                          <a:latin typeface="Athanasius" pitchFamily="2" charset="0"/>
                          <a:ea typeface="+mn-ea"/>
                          <a:cs typeface="+mn-cs"/>
                        </a:rPr>
                        <a:t>Qeou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ek`klhciac</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a:cs typeface="+mj-cs"/>
                        </a:rPr>
                        <a:t>آجياس مونيسكاثوليكيس</a:t>
                      </a:r>
                      <a:r>
                        <a:rPr lang="ar-EG" sz="3200" b="1" dirty="0">
                          <a:cs typeface="+mj-cs"/>
                        </a:rPr>
                        <a:t> </a:t>
                      </a:r>
                      <a:r>
                        <a:rPr lang="ar-SA" sz="3200" b="1" dirty="0">
                          <a:cs typeface="+mj-cs"/>
                        </a:rPr>
                        <a:t>كي آبسطوليكيس</a:t>
                      </a:r>
                      <a:r>
                        <a:rPr lang="ar-EG" sz="3200" b="1" dirty="0">
                          <a:cs typeface="+mj-cs"/>
                        </a:rPr>
                        <a:t> </a:t>
                      </a:r>
                      <a:r>
                        <a:rPr lang="ar-SA" sz="3200" b="1" dirty="0">
                          <a:cs typeface="+mj-cs"/>
                        </a:rPr>
                        <a:t>أرثوذكسوطوثيئو إككليسياس</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7AA043BB-DEA6-72A0-512C-C723A4755AA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D1745B-0D43-B704-7E1B-79175DAFBD48}"/>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1727D21B-931A-34CB-4360-7672CA66E426}"/>
              </a:ext>
            </a:extLst>
          </p:cNvPr>
          <p:cNvSpPr>
            <a:spLocks noGrp="1"/>
          </p:cNvSpPr>
          <p:nvPr>
            <p:ph type="body" sz="quarter" idx="3"/>
          </p:nvPr>
        </p:nvSpPr>
        <p:spPr/>
        <p:txBody>
          <a:bodyPr/>
          <a:lstStyle/>
          <a:p>
            <a:endParaRPr lang="en-US"/>
          </a:p>
        </p:txBody>
      </p:sp>
    </p:spTree>
  </p:cSld>
  <p:clrMapOvr>
    <a:masterClrMapping/>
  </p:clrMapOvr>
</p:sld>
</file>

<file path=ppt/slides/slide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F692C17-A12D-9AAD-301A-8D0041A6F6B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739A218-8FFB-08FE-C404-21BA486722D4}"/>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B1729DA2-A136-D83B-D40C-0AD33CE7B3D7}"/>
              </a:ext>
            </a:extLst>
          </p:cNvPr>
          <p:cNvSpPr>
            <a:spLocks noGrp="1"/>
          </p:cNvSpPr>
          <p:nvPr>
            <p:ph type="body" sz="quarter" idx="3"/>
          </p:nvPr>
        </p:nvSpPr>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ارحمني يا الله كعظيم رحمتك، ومثل كثرة رأفتك تمحو إثمي. اغسلني كثيرا من إثمي ومن خطيتي طهرني</a:t>
                      </a:r>
                      <a:endParaRPr lang="ar-EG" sz="9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78448"/>
      </p:ext>
    </p:extLst>
  </p:cSld>
  <p:clrMapOvr>
    <a:masterClrMapping/>
  </p:clrMapOvr>
</p:sld>
</file>

<file path=ppt/slides/slide9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هذه الكائنة من أقاصي</a:t>
                      </a:r>
                      <a:r>
                        <a:rPr lang="ar-EG" sz="4000" b="1" dirty="0">
                          <a:cs typeface="+mj-cs"/>
                        </a:rPr>
                        <a:t> </a:t>
                      </a:r>
                      <a:r>
                        <a:rPr lang="ar-SA" sz="4000" b="1" dirty="0">
                          <a:cs typeface="+mj-cs"/>
                        </a:rPr>
                        <a:t>المسكونة إلى أقاصيها</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Qai</a:t>
                      </a:r>
                      <a:r>
                        <a:rPr lang="en-US" sz="4000" b="0" kern="1200" baseline="0" dirty="0">
                          <a:solidFill>
                            <a:srgbClr val="FFFF00"/>
                          </a:solidFill>
                          <a:latin typeface="Athanasius" pitchFamily="2" charset="0"/>
                          <a:ea typeface="+mn-ea"/>
                          <a:cs typeface="+mn-cs"/>
                        </a:rPr>
                        <a:t> et]op </a:t>
                      </a:r>
                      <a:r>
                        <a:rPr lang="en-US" sz="4000" b="0" kern="1200" baseline="0" dirty="0" err="1">
                          <a:solidFill>
                            <a:srgbClr val="FFFF00"/>
                          </a:solidFill>
                          <a:latin typeface="Athanasius" pitchFamily="2" charset="0"/>
                          <a:ea typeface="+mn-ea"/>
                          <a:cs typeface="+mn-cs"/>
                        </a:rPr>
                        <a:t>icjen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aurhjc</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n;oikoumenh</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aurhjc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ثاي إتشوب يسجين أفرجس إنتي إيكوميني شا أفرجس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221B8E1-B687-0F24-A794-F4DD633F28F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A7BF57C-0898-6328-2D9F-A232E48C1F9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14D12439-698E-84E5-F640-A84E9FDFE4FE}"/>
              </a:ext>
            </a:extLst>
          </p:cNvPr>
          <p:cNvSpPr>
            <a:spLocks noGrp="1"/>
          </p:cNvSpPr>
          <p:nvPr>
            <p:ph type="body" sz="quarter" idx="3"/>
          </p:nvPr>
        </p:nvSpPr>
        <p:spPr/>
        <p:txBody>
          <a:bodyPr/>
          <a:lstStyle/>
          <a:p>
            <a:endParaRPr lang="en-US"/>
          </a:p>
        </p:txBody>
      </p:sp>
    </p:spTree>
  </p:cSld>
  <p:clrMapOvr>
    <a:masterClrMapping/>
  </p:clrMapOvr>
</p:sld>
</file>

<file path=ppt/slides/slide9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كل الشعوب وكل</a:t>
                      </a:r>
                      <a:r>
                        <a:rPr lang="ar-EG" sz="4800" b="1" dirty="0">
                          <a:cs typeface="+mj-cs"/>
                        </a:rPr>
                        <a:t> </a:t>
                      </a:r>
                      <a:r>
                        <a:rPr lang="ar-SA" sz="4800" b="1" dirty="0">
                          <a:cs typeface="+mj-cs"/>
                        </a:rPr>
                        <a:t>القطعان باركهم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Nilaoc throu nem ni`o\i throu</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cmou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ني لاوس تيرونيم ني اوهي تيرو</a:t>
                      </a:r>
                      <a:r>
                        <a:rPr lang="ar-EG" sz="4000" b="1" dirty="0">
                          <a:cs typeface="+mj-cs"/>
                        </a:rPr>
                        <a:t> </a:t>
                      </a:r>
                      <a:r>
                        <a:rPr lang="ar-SA" sz="4000" b="1" dirty="0">
                          <a:cs typeface="+mj-cs"/>
                        </a:rPr>
                        <a:t>إزموا إيروؤو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31E9AF6-BBC6-1739-CEEF-042F9BA5D47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CB8F9BF-B7BF-5F52-83AA-B3BA46C79792}"/>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BE0876CB-FD22-B1CA-EBD1-F421AD95EA37}"/>
              </a:ext>
            </a:extLst>
          </p:cNvPr>
          <p:cNvSpPr>
            <a:spLocks noGrp="1"/>
          </p:cNvSpPr>
          <p:nvPr>
            <p:ph type="body" sz="quarter" idx="3"/>
          </p:nvPr>
        </p:nvSpPr>
        <p:spPr/>
        <p:txBody>
          <a:bodyPr/>
          <a:lstStyle/>
          <a:p>
            <a:endParaRPr lang="en-US"/>
          </a:p>
        </p:txBody>
      </p:sp>
    </p:spTree>
  </p:cSld>
  <p:clrMapOvr>
    <a:masterClrMapping/>
  </p:clrMapOvr>
</p:sld>
</file>

<file path=ppt/slides/slide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السلام</a:t>
                      </a:r>
                      <a:r>
                        <a:rPr lang="ar-EG" sz="5400" b="1" dirty="0">
                          <a:cs typeface="+mj-cs"/>
                        </a:rPr>
                        <a:t> </a:t>
                      </a:r>
                      <a:r>
                        <a:rPr lang="ar-SA" sz="5400" b="1" dirty="0">
                          <a:cs typeface="+mj-cs"/>
                        </a:rPr>
                        <a:t>الذي من السموات</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irhnh</a:t>
                      </a:r>
                      <a:r>
                        <a:rPr lang="en-US" sz="4800" b="0" kern="1200" baseline="0" dirty="0">
                          <a:solidFill>
                            <a:srgbClr val="FFFF00"/>
                          </a:solidFill>
                          <a:latin typeface="Athanasius" pitchFamily="2" charset="0"/>
                          <a:ea typeface="+mn-ea"/>
                          <a:cs typeface="+mn-cs"/>
                        </a:rPr>
                        <a:t> ; `</a:t>
                      </a:r>
                      <a:r>
                        <a:rPr lang="en-US" sz="4800" b="0" kern="1200" baseline="0" dirty="0" err="1">
                          <a:solidFill>
                            <a:srgbClr val="FFFF00"/>
                          </a:solidFill>
                          <a:latin typeface="Athanasius" pitchFamily="2" charset="0"/>
                          <a:ea typeface="+mn-ea"/>
                          <a:cs typeface="+mn-cs"/>
                        </a:rPr>
                        <a:t>ebol</a:t>
                      </a:r>
                      <a:r>
                        <a:rPr lang="en-US" sz="4800" b="0" kern="1200" baseline="0" dirty="0">
                          <a:solidFill>
                            <a:srgbClr val="FFFF00"/>
                          </a:solidFill>
                          <a:latin typeface="Athanasius" pitchFamily="2" charset="0"/>
                          <a:ea typeface="+mn-ea"/>
                          <a:cs typeface="+mn-cs"/>
                        </a:rPr>
                        <a:t> 'en</a:t>
                      </a:r>
                    </a:p>
                    <a:p>
                      <a:pPr algn="ctr" rtl="0"/>
                      <a:r>
                        <a:rPr lang="en-US" sz="4800" b="0" kern="1200" baseline="0" dirty="0" err="1">
                          <a:solidFill>
                            <a:srgbClr val="FFFF00"/>
                          </a:solidFill>
                          <a:latin typeface="Athanasius" pitchFamily="2" charset="0"/>
                          <a:ea typeface="+mn-ea"/>
                          <a:cs typeface="+mn-cs"/>
                        </a:rPr>
                        <a:t>nivhou`i</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تي هيريني تي إيفول خين ني فيئووي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1D52B30-8FA4-0898-6AC3-FDF32BCC9B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F3B7780-B7F5-DDCC-63B2-348AC62F0E48}"/>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558E8F41-7F01-7FC3-3AE7-15E39F5206CF}"/>
              </a:ext>
            </a:extLst>
          </p:cNvPr>
          <p:cNvSpPr>
            <a:spLocks noGrp="1"/>
          </p:cNvSpPr>
          <p:nvPr>
            <p:ph type="body" sz="quarter" idx="3"/>
          </p:nvPr>
        </p:nvSpPr>
        <p:spPr/>
        <p:txBody>
          <a:bodyPr/>
          <a:lstStyle/>
          <a:p>
            <a:endParaRPr lang="en-US"/>
          </a:p>
        </p:txBody>
      </p:sp>
    </p:spTree>
  </p:cSld>
  <p:clrMapOvr>
    <a:masterClrMapping/>
  </p:clrMapOvr>
</p:sld>
</file>

<file path=ppt/slides/slide9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أنزله على قلوبنا جميعاً</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mhic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e`'rhi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enen</a:t>
                      </a:r>
                      <a:r>
                        <a:rPr lang="en-US" sz="4800" b="0" kern="1200" baseline="0" dirty="0">
                          <a:solidFill>
                            <a:srgbClr val="FFFF00"/>
                          </a:solidFill>
                          <a:latin typeface="Athanasius" pitchFamily="2" charset="0"/>
                          <a:ea typeface="+mn-ea"/>
                          <a:cs typeface="+mn-cs"/>
                        </a:rPr>
                        <a:t>\ht</a:t>
                      </a:r>
                    </a:p>
                    <a:p>
                      <a:pPr algn="ctr" rtl="0"/>
                      <a:r>
                        <a:rPr lang="en-US" sz="4800" b="0" kern="1200" baseline="0" dirty="0" err="1">
                          <a:solidFill>
                            <a:srgbClr val="FFFF00"/>
                          </a:solidFill>
                          <a:latin typeface="Athanasius" pitchFamily="2" charset="0"/>
                          <a:ea typeface="+mn-ea"/>
                          <a:cs typeface="+mn-cs"/>
                        </a:rPr>
                        <a:t>throu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ميس إى إخري إى نين هيت تيرو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3E83BAA-CBC5-98F8-472B-57E28CA225A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88B235B-FAD1-8803-6067-853331C4DAE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2E0857B2-2A01-6516-F22E-9B1F2439D7EB}"/>
              </a:ext>
            </a:extLst>
          </p:cNvPr>
          <p:cNvSpPr>
            <a:spLocks noGrp="1"/>
          </p:cNvSpPr>
          <p:nvPr>
            <p:ph type="body" sz="quarter" idx="3"/>
          </p:nvPr>
        </p:nvSpPr>
        <p:spPr/>
        <p:txBody>
          <a:bodyPr/>
          <a:lstStyle/>
          <a:p>
            <a:endParaRPr lang="en-US"/>
          </a:p>
        </p:txBody>
      </p:sp>
    </p:spTree>
  </p:cSld>
  <p:clrMapOvr>
    <a:masterClrMapping/>
  </p:clrMapOvr>
</p:sld>
</file>

<file path=ppt/slides/slide9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بل وسلام هذا العمر</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Alla</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paibioc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vai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تيروآللانيم تي كي هيريني إنتي باي فيوس فاي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4853626-44E2-380A-4746-038788EFC21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D766190-BBC5-C448-083A-C2984FB38612}"/>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793CDC4D-35F7-0C63-C912-799DE2C4BB0B}"/>
              </a:ext>
            </a:extLst>
          </p:cNvPr>
          <p:cNvSpPr>
            <a:spLocks noGrp="1"/>
          </p:cNvSpPr>
          <p:nvPr>
            <p:ph type="body" sz="quarter" idx="3"/>
          </p:nvPr>
        </p:nvSpPr>
        <p:spPr/>
        <p:txBody>
          <a:bodyPr/>
          <a:lstStyle/>
          <a:p>
            <a:endParaRPr lang="en-US"/>
          </a:p>
        </p:txBody>
      </p:sp>
    </p:spTree>
  </p:cSld>
  <p:clrMapOvr>
    <a:masterClrMapping/>
  </p:clrMapOvr>
</p:sld>
</file>

<file path=ppt/slides/slide9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أنعم به علينا إنعاماً</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arixarizecqe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mmoc</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nan</a:t>
                      </a:r>
                      <a:r>
                        <a:rPr lang="en-US" sz="4400" b="0" kern="1200" baseline="0" dirty="0">
                          <a:solidFill>
                            <a:srgbClr val="FFFF00"/>
                          </a:solidFill>
                          <a:latin typeface="Athanasius" pitchFamily="2" charset="0"/>
                          <a:ea typeface="+mn-ea"/>
                          <a:cs typeface="+mn-cs"/>
                        </a:rPr>
                        <a:t>  `n`\mot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أري خاريزيستي إمموس نان إن إهموت</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BDAAE154-BA97-0350-3E35-F93549EC4BD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72F3BB6-293E-AB15-B3B8-B2E872D44AC1}"/>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C57B18C2-3157-B6EA-3DC2-620EBB8FF0CE}"/>
              </a:ext>
            </a:extLst>
          </p:cNvPr>
          <p:cNvSpPr>
            <a:spLocks noGrp="1"/>
          </p:cNvSpPr>
          <p:nvPr>
            <p:ph type="body" sz="quarter" idx="3"/>
          </p:nvPr>
        </p:nvSpPr>
        <p:spPr/>
        <p:txBody>
          <a:bodyPr/>
          <a:lstStyle/>
          <a:p>
            <a:endParaRPr lang="en-US"/>
          </a:p>
        </p:txBody>
      </p:sp>
    </p:spTree>
  </p:cSld>
  <p:clrMapOvr>
    <a:masterClrMapping/>
  </p:clrMapOvr>
</p:sld>
</file>

<file path=ppt/slides/slide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الرئيس و</a:t>
                      </a:r>
                      <a:r>
                        <a:rPr lang="ar-EG" sz="4000" b="1" dirty="0">
                          <a:cs typeface="+mj-cs"/>
                        </a:rPr>
                        <a:t> </a:t>
                      </a:r>
                      <a:r>
                        <a:rPr lang="ar-SA" sz="4000" b="1" dirty="0">
                          <a:cs typeface="+mj-cs"/>
                        </a:rPr>
                        <a:t>الجند و</a:t>
                      </a:r>
                      <a:r>
                        <a:rPr lang="ar-EG" sz="4000" b="1" dirty="0">
                          <a:cs typeface="+mj-cs"/>
                        </a:rPr>
                        <a:t> </a:t>
                      </a:r>
                      <a:r>
                        <a:rPr lang="ar-SA" sz="4000" b="1" dirty="0">
                          <a:cs typeface="+mj-cs"/>
                        </a:rPr>
                        <a:t>الرؤساء و</a:t>
                      </a:r>
                      <a:r>
                        <a:rPr lang="ar-EG" sz="4000" b="1" dirty="0">
                          <a:cs typeface="+mj-cs"/>
                        </a:rPr>
                        <a:t> </a:t>
                      </a:r>
                      <a:r>
                        <a:rPr lang="ar-SA" sz="4000" b="1" dirty="0">
                          <a:cs typeface="+mj-cs"/>
                        </a:rPr>
                        <a:t>الوزراء</a:t>
                      </a:r>
                      <a:r>
                        <a:rPr lang="ar-EG" sz="4000" b="1" dirty="0">
                          <a:cs typeface="+mj-cs"/>
                        </a:rPr>
                        <a:t> </a:t>
                      </a:r>
                      <a:r>
                        <a:rPr lang="ar-SA" sz="4000" b="1" kern="1200" dirty="0">
                          <a:solidFill>
                            <a:schemeClr val="lt1"/>
                          </a:solidFill>
                          <a:latin typeface="+mn-lt"/>
                          <a:ea typeface="+mn-ea"/>
                          <a:cs typeface="+mj-cs"/>
                        </a:rPr>
                        <a:t>و</a:t>
                      </a:r>
                      <a:r>
                        <a:rPr lang="ar-EG" sz="4000" b="1" kern="1200" dirty="0">
                          <a:solidFill>
                            <a:schemeClr val="lt1"/>
                          </a:solidFill>
                          <a:latin typeface="+mn-lt"/>
                          <a:ea typeface="+mn-ea"/>
                          <a:cs typeface="+mj-cs"/>
                        </a:rPr>
                        <a:t> </a:t>
                      </a:r>
                      <a:r>
                        <a:rPr lang="ar-SA" sz="4000" b="1" kern="1200" dirty="0">
                          <a:solidFill>
                            <a:schemeClr val="lt1"/>
                          </a:solidFill>
                          <a:latin typeface="+mn-lt"/>
                          <a:ea typeface="+mn-ea"/>
                          <a:cs typeface="+mj-cs"/>
                        </a:rPr>
                        <a:t>الجموع</a:t>
                      </a:r>
                      <a:endParaRPr lang="ar-EG" sz="4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Piouro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nimetmatoi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arxwn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nicosini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nimh</a:t>
                      </a:r>
                      <a:r>
                        <a:rPr lang="en-US" sz="3600" b="0" kern="1200" baseline="0" dirty="0">
                          <a:solidFill>
                            <a:srgbClr val="FFFF00"/>
                          </a:solidFill>
                          <a:latin typeface="Athanasius" pitchFamily="2" charset="0"/>
                          <a:ea typeface="+mn-ea"/>
                          <a:cs typeface="+mn-cs"/>
                        </a:rPr>
                        <a: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بي أورو ني ميت ماطوي ني ارخون ني سوتشني ني ميش</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1E8499A-D96C-6853-BDC4-56AB56CBE88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EF297D-CBBC-B201-2F58-F8A8A6D08EC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F320289D-DAF7-BD4D-D796-08A790E2C19F}"/>
              </a:ext>
            </a:extLst>
          </p:cNvPr>
          <p:cNvSpPr>
            <a:spLocks noGrp="1"/>
          </p:cNvSpPr>
          <p:nvPr>
            <p:ph type="body" sz="quarter" idx="3"/>
          </p:nvPr>
        </p:nvSpPr>
        <p:spPr/>
        <p:txBody>
          <a:bodyPr/>
          <a:lstStyle/>
          <a:p>
            <a:endParaRPr lang="en-US"/>
          </a:p>
        </p:txBody>
      </p:sp>
    </p:spTree>
  </p:cSld>
  <p:clrMapOvr>
    <a:masterClrMapping/>
  </p:clrMapOvr>
</p:sld>
</file>

<file path=ppt/slides/slide9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cs typeface="+mj-cs"/>
                        </a:rPr>
                        <a:t>و </a:t>
                      </a:r>
                      <a:r>
                        <a:rPr lang="ar-SA" sz="4800" b="1" dirty="0">
                          <a:cs typeface="+mj-cs"/>
                        </a:rPr>
                        <a:t>جيراننا ومداخلنا</a:t>
                      </a:r>
                      <a:r>
                        <a:rPr lang="ar-EG" sz="4800" b="1" dirty="0">
                          <a:cs typeface="+mj-cs"/>
                        </a:rPr>
                        <a:t> و</a:t>
                      </a:r>
                      <a:r>
                        <a:rPr lang="ar-SA" sz="4800" b="1" dirty="0">
                          <a:cs typeface="+mj-cs"/>
                        </a:rPr>
                        <a:t> </a:t>
                      </a:r>
                      <a:r>
                        <a:rPr lang="ar-EG" sz="4800" b="1" dirty="0">
                          <a:cs typeface="+mj-cs"/>
                        </a:rPr>
                        <a:t>م</a:t>
                      </a:r>
                      <a:r>
                        <a:rPr lang="ar-SA" sz="4800" b="1" dirty="0">
                          <a:cs typeface="+mj-cs"/>
                        </a:rPr>
                        <a:t>خارجنا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nenqe</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nenjinmo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e'oun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nenjinmo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ebol</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j-cs"/>
                        </a:rPr>
                        <a:t>نين ثيشيف </a:t>
                      </a:r>
                      <a:r>
                        <a:rPr lang="ar-SA" sz="4000" dirty="0">
                          <a:cs typeface="+mj-cs"/>
                        </a:rPr>
                        <a:t>نين حينموشي إيخون نيم نين جينموشي إيفول</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517C0CC-8A4D-0FD6-AD78-EF6EAAC0881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A2CFC88-008F-3FB4-BD9C-E2F1D6D1DF1C}"/>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6AD1F3E2-48B4-0097-253B-4CF82269DE7E}"/>
              </a:ext>
            </a:extLst>
          </p:cNvPr>
          <p:cNvSpPr>
            <a:spLocks noGrp="1"/>
          </p:cNvSpPr>
          <p:nvPr>
            <p:ph type="body" sz="quarter" idx="3"/>
          </p:nvPr>
        </p:nvSpPr>
        <p:spPr/>
        <p:txBody>
          <a:bodyPr/>
          <a:lstStyle/>
          <a:p>
            <a:endParaRPr lang="en-US"/>
          </a:p>
        </p:txBody>
      </p:sp>
    </p:spTree>
  </p:cSld>
  <p:clrMapOvr>
    <a:masterClrMapping/>
  </p:clrMapOvr>
</p:sld>
</file>

<file path=ppt/slides/slide9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زينهم</a:t>
                      </a:r>
                      <a:r>
                        <a:rPr lang="ar-EG" sz="7200" b="1" dirty="0">
                          <a:cs typeface="+mj-cs"/>
                        </a:rPr>
                        <a:t> </a:t>
                      </a:r>
                      <a:r>
                        <a:rPr lang="ar-SA" sz="7200" b="1" dirty="0">
                          <a:cs typeface="+mj-cs"/>
                        </a:rPr>
                        <a:t>بكل سلام </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celcwlou</a:t>
                      </a:r>
                      <a:r>
                        <a:rPr lang="en-US" sz="4800" b="0" kern="1200" baseline="0" dirty="0">
                          <a:solidFill>
                            <a:srgbClr val="FFFF00"/>
                          </a:solidFill>
                          <a:latin typeface="Athanasius" pitchFamily="2" charset="0"/>
                          <a:ea typeface="+mn-ea"/>
                          <a:cs typeface="+mn-cs"/>
                        </a:rPr>
                        <a:t> 'en</a:t>
                      </a:r>
                    </a:p>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irhnh</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niben</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سيلسولو خين هيريني نيفين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3939D6B-AE1A-ABFC-DD3E-F58E992C07B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5BAC8B-1F2A-77F9-C31B-D82FE7ED81F2}"/>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3252C4D1-7B00-0EE5-7623-91FC4A26EAB8}"/>
              </a:ext>
            </a:extLst>
          </p:cNvPr>
          <p:cNvSpPr>
            <a:spLocks noGrp="1"/>
          </p:cNvSpPr>
          <p:nvPr>
            <p:ph type="body" sz="quarter" idx="3"/>
          </p:nvPr>
        </p:nvSpPr>
        <p:spPr/>
        <p:txBody>
          <a:bodyPr/>
          <a:lstStyle/>
          <a:p>
            <a:endParaRPr lang="en-US"/>
          </a:p>
        </p:txBody>
      </p:sp>
    </p:spTree>
  </p:cSld>
  <p:clrMapOvr>
    <a:masterClrMapping/>
  </p:clrMapOvr>
</p:sld>
</file>

<file path=ppt/slides/slide9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FF00"/>
                          </a:solidFill>
                          <a:latin typeface="Athanasius" pitchFamily="2" charset="0"/>
                          <a:ea typeface="+mn-ea"/>
                          <a:cs typeface="+mn-cs"/>
                        </a:rPr>
                        <a:t>~</a:t>
                      </a:r>
                      <a:r>
                        <a:rPr lang="fr-FR" sz="4000" b="0" kern="1200" baseline="0" dirty="0" err="1">
                          <a:solidFill>
                            <a:srgbClr val="FFFF00"/>
                          </a:solidFill>
                          <a:latin typeface="Athanasius" pitchFamily="2" charset="0"/>
                          <a:ea typeface="+mn-ea"/>
                          <a:cs typeface="+mn-cs"/>
                        </a:rPr>
                        <a:t>Pouro</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nte</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irhnh</a:t>
                      </a:r>
                      <a:r>
                        <a:rPr lang="fr-FR" sz="4000" b="0" kern="1200" baseline="0" dirty="0">
                          <a:solidFill>
                            <a:srgbClr val="FFFF00"/>
                          </a:solidFill>
                          <a:latin typeface="Athanasius" pitchFamily="2" charset="0"/>
                          <a:ea typeface="+mn-ea"/>
                          <a:cs typeface="+mn-cs"/>
                        </a:rPr>
                        <a:t>&gt;</a:t>
                      </a:r>
                    </a:p>
                    <a:p>
                      <a:pPr algn="ctr" rtl="0"/>
                      <a:r>
                        <a:rPr lang="fr-FR" sz="4000" b="0" kern="1200" baseline="0" dirty="0">
                          <a:solidFill>
                            <a:srgbClr val="FFFF00"/>
                          </a:solidFill>
                          <a:latin typeface="Athanasius" pitchFamily="2" charset="0"/>
                          <a:ea typeface="+mn-ea"/>
                          <a:cs typeface="+mn-cs"/>
                        </a:rPr>
                        <a:t> moi nan</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7469F62D-0ED7-A0D1-FD53-7C4630B64B8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AA75D9D-65E3-BCC0-A89E-69E0C51F24FD}"/>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8FCFBEB1-32B7-2784-D1EB-857E5D59E2DF}"/>
              </a:ext>
            </a:extLst>
          </p:cNvPr>
          <p:cNvSpPr>
            <a:spLocks noGrp="1"/>
          </p:cNvSpPr>
          <p:nvPr>
            <p:ph type="body" sz="quarter" idx="3"/>
          </p:nvPr>
        </p:nvSpPr>
        <p:spPr/>
        <p:txBody>
          <a:bodyP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لأني أنا عارف بإثمي وخطيتي أمامي في كل حين. لك وحدك أخطأت، والشر قدامك صنعت</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8956260"/>
      </p:ext>
    </p:extLst>
  </p:cSld>
  <p:clrMapOvr>
    <a:masterClrMapping/>
  </p:clrMapOvr>
</p:sld>
</file>

<file path=ppt/slides/slide9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لأن كل شي قد أعطيتنا</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wb</a:t>
                      </a:r>
                      <a:r>
                        <a:rPr lang="en-US" sz="4000" b="0" kern="1200" baseline="0" dirty="0">
                          <a:solidFill>
                            <a:srgbClr val="FFFF00"/>
                          </a:solidFill>
                          <a:latin typeface="Athanasius" pitchFamily="2" charset="0"/>
                          <a:ea typeface="+mn-ea"/>
                          <a:cs typeface="+mn-cs"/>
                        </a:rPr>
                        <a:t>  gar </a:t>
                      </a:r>
                      <a:r>
                        <a:rPr lang="en-US" sz="4000" b="0" kern="1200" baseline="0" dirty="0" err="1">
                          <a:solidFill>
                            <a:srgbClr val="FFFF00"/>
                          </a:solidFill>
                          <a:latin typeface="Athanasius" pitchFamily="2" charset="0"/>
                          <a:ea typeface="+mn-ea"/>
                          <a:cs typeface="+mn-cs"/>
                        </a:rPr>
                        <a:t>niben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akthitou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هوب غار نيفين أكتيتو نان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D753E44-4A47-7307-8F57-8EB86BC1196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5D05B24-B489-E7DF-05D3-23C7FFE0ACB4}"/>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AFA05B1E-9E43-4A12-9922-D0E30E82E80F}"/>
              </a:ext>
            </a:extLst>
          </p:cNvPr>
          <p:cNvSpPr>
            <a:spLocks noGrp="1"/>
          </p:cNvSpPr>
          <p:nvPr>
            <p:ph type="body" sz="quarter" idx="3"/>
          </p:nvPr>
        </p:nvSpPr>
        <p:spPr/>
        <p:txBody>
          <a:bodyPr/>
          <a:lstStyle/>
          <a:p>
            <a:endParaRPr lang="en-US"/>
          </a:p>
        </p:txBody>
      </p:sp>
    </p:spTree>
  </p:cSld>
  <p:clrMapOvr>
    <a:masterClrMapping/>
  </p:clrMapOvr>
</p:sld>
</file>

<file path=ppt/slides/slide9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إقتتنالك يا الله</a:t>
                      </a:r>
                      <a:r>
                        <a:rPr lang="ar-EG" sz="6000" b="1" dirty="0">
                          <a:cs typeface="+mj-cs"/>
                        </a:rPr>
                        <a:t> </a:t>
                      </a:r>
                      <a:r>
                        <a:rPr lang="ar-SA" sz="6000" b="1" dirty="0">
                          <a:cs typeface="+mj-cs"/>
                        </a:rPr>
                        <a:t>مخلصنا </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Jvon</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nak</a:t>
                      </a:r>
                      <a:r>
                        <a:rPr lang="en-US" sz="4800" b="0" kern="1200" baseline="0" dirty="0">
                          <a:solidFill>
                            <a:srgbClr val="FFFF00"/>
                          </a:solidFill>
                          <a:latin typeface="Athanasius" pitchFamily="2" charset="0"/>
                          <a:ea typeface="+mn-ea"/>
                          <a:cs typeface="+mn-cs"/>
                        </a:rPr>
                        <a:t> V; </a:t>
                      </a:r>
                      <a:r>
                        <a:rPr lang="en-US" sz="4800" b="0" kern="1200" baseline="0" dirty="0" err="1">
                          <a:solidFill>
                            <a:srgbClr val="FFFF00"/>
                          </a:solidFill>
                          <a:latin typeface="Athanasius" pitchFamily="2" charset="0"/>
                          <a:ea typeface="+mn-ea"/>
                          <a:cs typeface="+mn-cs"/>
                        </a:rPr>
                        <a:t>pencwthr</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إجفون ناك إفنوتي بينسوتير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DE453B-3069-106A-D8E9-E07B680B2D7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39A87A4-BBE6-5FDE-F0C5-82E8B29001BF}"/>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579A596A-3B09-13F4-4281-827F961D2A54}"/>
              </a:ext>
            </a:extLst>
          </p:cNvPr>
          <p:cNvSpPr>
            <a:spLocks noGrp="1"/>
          </p:cNvSpPr>
          <p:nvPr>
            <p:ph type="body" sz="quarter" idx="3"/>
          </p:nvPr>
        </p:nvSpPr>
        <p:spPr/>
        <p:txBody>
          <a:bodyPr/>
          <a:lstStyle/>
          <a:p>
            <a:endParaRPr lang="en-US"/>
          </a:p>
        </p:txBody>
      </p:sp>
    </p:spTree>
  </p:cSld>
  <p:clrMapOvr>
    <a:masterClrMapping/>
  </p:clrMapOvr>
</p:sld>
</file>

<file path=ppt/slides/slide9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لأننا</a:t>
                      </a:r>
                      <a:r>
                        <a:rPr lang="ar-EG" sz="5400" b="1" dirty="0">
                          <a:cs typeface="+mj-cs"/>
                        </a:rPr>
                        <a:t> </a:t>
                      </a:r>
                      <a:r>
                        <a:rPr lang="ar-SA" sz="5400" b="1" dirty="0">
                          <a:cs typeface="+mj-cs"/>
                        </a:rPr>
                        <a:t>لا نعرف أخر سواك</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Tencwoun</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nkeouai</a:t>
                      </a:r>
                      <a:r>
                        <a:rPr lang="en-US" sz="4400" b="0" kern="1200" baseline="0" dirty="0">
                          <a:solidFill>
                            <a:srgbClr val="FFFF00"/>
                          </a:solidFill>
                          <a:latin typeface="Athanasius" pitchFamily="2" charset="0"/>
                          <a:ea typeface="+mn-ea"/>
                          <a:cs typeface="+mn-cs"/>
                        </a:rPr>
                        <a:t> an `</a:t>
                      </a:r>
                      <a:r>
                        <a:rPr lang="en-US" sz="4400" b="0" kern="1200" baseline="0" dirty="0" err="1">
                          <a:solidFill>
                            <a:srgbClr val="FFFF00"/>
                          </a:solidFill>
                          <a:latin typeface="Athanasius" pitchFamily="2" charset="0"/>
                          <a:ea typeface="+mn-ea"/>
                          <a:cs typeface="+mn-cs"/>
                        </a:rPr>
                        <a:t>ebhl</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erok</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جي تين سوؤون إنكي أواى آن إيفيل إيروك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A68E5D8-FBBC-717F-7AC7-F031F53494B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0F92A15-6EC9-1843-23FF-F215E68FDD80}"/>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FEB91377-0DBD-E3C7-88CF-15AD4E8E2B89}"/>
              </a:ext>
            </a:extLst>
          </p:cNvPr>
          <p:cNvSpPr>
            <a:spLocks noGrp="1"/>
          </p:cNvSpPr>
          <p:nvPr>
            <p:ph type="body" sz="quarter" idx="3"/>
          </p:nvPr>
        </p:nvSpPr>
        <p:spPr/>
        <p:txBody>
          <a:bodyPr/>
          <a:lstStyle/>
          <a:p>
            <a:endParaRPr lang="en-US"/>
          </a:p>
        </p:txBody>
      </p:sp>
    </p:spTree>
  </p:cSld>
  <p:clrMapOvr>
    <a:masterClrMapping/>
  </p:clrMapOvr>
</p:sld>
</file>

<file path=ppt/slides/slide9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اسمك القدوس هو الذي</a:t>
                      </a:r>
                      <a:r>
                        <a:rPr lang="ar-EG" sz="4800" b="1" dirty="0">
                          <a:cs typeface="+mj-cs"/>
                        </a:rPr>
                        <a:t> </a:t>
                      </a:r>
                      <a:r>
                        <a:rPr lang="ar-SA" sz="4800" b="1" dirty="0">
                          <a:cs typeface="+mj-cs"/>
                        </a:rPr>
                        <a:t>نقوله</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Pekran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petenjw</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mmof</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بيكران إثؤواب بيتين جو إمموف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E563C68-342F-6504-897E-EEE3DE2E3D0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50A3693-6EE3-301A-8318-2C277B005658}"/>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F87BB011-207A-361E-619D-3E4E6E88F502}"/>
              </a:ext>
            </a:extLst>
          </p:cNvPr>
          <p:cNvSpPr>
            <a:spLocks noGrp="1"/>
          </p:cNvSpPr>
          <p:nvPr>
            <p:ph type="body" sz="quarter" idx="3"/>
          </p:nvPr>
        </p:nvSpPr>
        <p:spPr/>
        <p:txBody>
          <a:bodyPr/>
          <a:lstStyle/>
          <a:p>
            <a:endParaRPr lang="en-US"/>
          </a:p>
        </p:txBody>
      </p:sp>
    </p:spTree>
  </p:cSld>
  <p:clrMapOvr>
    <a:masterClrMapping/>
  </p:clrMapOvr>
</p:sld>
</file>

<file path=ppt/slides/slide9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فلتحيا نفوسنا</a:t>
                      </a:r>
                      <a:r>
                        <a:rPr lang="ar-EG" sz="4800" b="1" dirty="0">
                          <a:cs typeface="+mj-cs"/>
                        </a:rPr>
                        <a:t> </a:t>
                      </a:r>
                      <a:r>
                        <a:rPr lang="ar-SA" sz="4800" b="1" dirty="0">
                          <a:cs typeface="+mj-cs"/>
                        </a:rPr>
                        <a:t>بروحك القدوس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Marouwn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nje</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nh`ete</a:t>
                      </a:r>
                      <a:r>
                        <a:rPr lang="en-US" sz="3200" b="0" kern="1200" baseline="0" dirty="0">
                          <a:solidFill>
                            <a:srgbClr val="FFFF00"/>
                          </a:solidFill>
                          <a:latin typeface="Athanasius" pitchFamily="2" charset="0"/>
                          <a:ea typeface="+mn-ea"/>
                          <a:cs typeface="+mn-cs"/>
                        </a:rPr>
                        <a:t> noun</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myuxh</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iten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Pek`pneuma</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eqouab</a:t>
                      </a:r>
                      <a:r>
                        <a:rPr lang="en-US" sz="3200" b="0" kern="1200" baseline="0" dirty="0">
                          <a:solidFill>
                            <a:srgbClr val="FFFF00"/>
                          </a:solidFill>
                          <a:latin typeface="Athanasius" pitchFamily="2" charset="0"/>
                          <a:ea typeface="+mn-ea"/>
                          <a:cs typeface="+mn-cs"/>
                        </a:rPr>
                        <a:t>.</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مارو أونخ إنجي ني إيتينون إم إبسيشي هيتين بيك إبنيفما إثؤواب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70763C0A-3F5C-C777-E608-ABA7A4F95E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DF71010-07C2-CB5D-8A77-0C2E30A25EED}"/>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D65784D2-965C-1D07-6D06-FA113C6451F5}"/>
              </a:ext>
            </a:extLst>
          </p:cNvPr>
          <p:cNvSpPr>
            <a:spLocks noGrp="1"/>
          </p:cNvSpPr>
          <p:nvPr>
            <p:ph type="body" sz="quarter" idx="3"/>
          </p:nvPr>
        </p:nvSpPr>
        <p:spPr/>
        <p:txBody>
          <a:bodyPr/>
          <a:lstStyle/>
          <a:p>
            <a:endParaRPr lang="en-US"/>
          </a:p>
        </p:txBody>
      </p:sp>
    </p:spTree>
  </p:cSld>
  <p:clrMapOvr>
    <a:masterClrMapping/>
  </p:clrMapOvr>
</p:sld>
</file>

<file path=ppt/slides/slide9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ولا يقوي علينا</a:t>
                      </a:r>
                      <a:r>
                        <a:rPr lang="ar-EG" sz="4800" b="1" dirty="0">
                          <a:cs typeface="+mj-cs"/>
                        </a:rPr>
                        <a:t> </a:t>
                      </a:r>
                      <a:r>
                        <a:rPr lang="ar-SA" sz="4800" b="1" dirty="0">
                          <a:cs typeface="+mj-cs"/>
                        </a:rPr>
                        <a:t>نحن عبيدك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mpen`qrefjemjom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eron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`anon 'a </a:t>
                      </a:r>
                      <a:r>
                        <a:rPr lang="en-US" sz="3600" b="0" kern="1200" baseline="0" dirty="0" err="1">
                          <a:solidFill>
                            <a:srgbClr val="FFFF00"/>
                          </a:solidFill>
                          <a:latin typeface="Athanasius" pitchFamily="2" charset="0"/>
                          <a:ea typeface="+mn-ea"/>
                          <a:cs typeface="+mn-cs"/>
                        </a:rPr>
                        <a:t>nek`ebiaik</a:t>
                      </a:r>
                      <a:r>
                        <a:rPr lang="en-US" sz="3600" b="0" kern="1200" baseline="0" dirty="0">
                          <a:solidFill>
                            <a:srgbClr val="FFFF00"/>
                          </a:solidFill>
                          <a:latin typeface="Athanasius" pitchFamily="2" charset="0"/>
                          <a:ea typeface="+mn-ea"/>
                          <a:cs typeface="+mn-cs"/>
                        </a:rPr>
                        <a:t>&gt;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dirty="0">
                          <a:cs typeface="+mj-cs"/>
                        </a:rPr>
                        <a:t>اووه إمبين إثريف جيمجوم إيرون أنون خانيك إيفيئيك</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EA92325-3513-0E43-1290-07822877CEE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0D7737D-AB1B-8732-E49B-8A152A1FA4D4}"/>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D5E30B75-1DC1-1631-90C8-18764DA7A6E1}"/>
              </a:ext>
            </a:extLst>
          </p:cNvPr>
          <p:cNvSpPr>
            <a:spLocks noGrp="1"/>
          </p:cNvSpPr>
          <p:nvPr>
            <p:ph type="body" sz="quarter" idx="3"/>
          </p:nvPr>
        </p:nvSpPr>
        <p:spPr/>
        <p:txBody>
          <a:bodyPr/>
          <a:lstStyle/>
          <a:p>
            <a:endParaRPr lang="en-US"/>
          </a:p>
        </p:txBody>
      </p:sp>
    </p:spTree>
  </p:cSld>
  <p:clrMapOvr>
    <a:masterClrMapping/>
  </p:clrMapOvr>
</p:sld>
</file>

<file path=ppt/slides/slide9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موت الخطية ولا على كل شعبك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nje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annobi</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oude</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peklaoc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thrf</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إنجي إفمو إنتي هان نوفي أودي خابيك لاؤس تيرف</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FC74BC5-52CD-AC4C-1F86-A8F593975E2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96F94D5-A436-E5F9-78B9-2CE021B755CC}"/>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84134CA0-286F-9FDC-1ADD-A4AFCC906ED7}"/>
              </a:ext>
            </a:extLst>
          </p:cNvPr>
          <p:cNvSpPr>
            <a:spLocks noGrp="1"/>
          </p:cNvSpPr>
          <p:nvPr>
            <p:ph type="body" sz="quarter" idx="3"/>
          </p:nvPr>
        </p:nvSpPr>
        <p:spPr/>
        <p:txBody>
          <a:bodyPr/>
          <a:lstStyle/>
          <a:p>
            <a:endParaRPr lang="en-US"/>
          </a:p>
        </p:txBody>
      </p:sp>
    </p:spTree>
  </p:cSld>
  <p:clrMapOvr>
    <a:masterClrMapping/>
  </p:clrMapOvr>
</p:sld>
</file>

<file path=ppt/slides/slide9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3D02DB6-13FC-E7D8-D7E8-5CD9964D1EF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156B977-7421-D28C-B5C3-81ADEE80EF69}"/>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458CC6FD-5E00-3879-8B33-DAF478510457}"/>
              </a:ext>
            </a:extLst>
          </p:cNvPr>
          <p:cNvSpPr>
            <a:spLocks noGrp="1"/>
          </p:cNvSpPr>
          <p:nvPr>
            <p:ph type="body" sz="quarter" idx="3"/>
          </p:nvPr>
        </p:nvSpPr>
        <p:spPr/>
        <p:txBody>
          <a:bodyPr/>
          <a:lstStyle/>
          <a:p>
            <a:endParaRPr lang="en-US"/>
          </a:p>
        </p:txBody>
      </p:sp>
    </p:spTree>
  </p:cSld>
  <p:clrMapOvr>
    <a:masterClrMapping/>
  </p:clrMapOvr>
</p:sld>
</file>

<file path=ppt/slides/slide9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72233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u="none" kern="1200" dirty="0">
                          <a:solidFill>
                            <a:srgbClr val="FFC000"/>
                          </a:solidFill>
                          <a:effectLst/>
                          <a:latin typeface="Tahoma" pitchFamily="34" charset="0"/>
                          <a:ea typeface="Tahoma" pitchFamily="34" charset="0"/>
                          <a:cs typeface="Tahoma" pitchFamily="34" charset="0"/>
                        </a:rPr>
                        <a:t>أوشية الاباء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تتبرر في أقوالك. وتغلب إذا حوكمتُ. لأني هاأنذا بالإثم حبل بي، وبالخطايا ولدتني أمي</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86222854"/>
      </p:ext>
    </p:extLst>
  </p:cSld>
  <p:clrMapOvr>
    <a:masterClrMapping/>
  </p:clrMapOvr>
</p:sld>
</file>

<file path=ppt/slides/slide9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أذكر يا رب بطريركنا الأب المكرم</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Ari`vmeu`i</a:t>
                      </a:r>
                      <a:r>
                        <a:rPr lang="en-US" sz="4000" b="0" kern="1200" baseline="0" dirty="0">
                          <a:solidFill>
                            <a:srgbClr val="FFFF00"/>
                          </a:solidFill>
                          <a:latin typeface="Athanasius" pitchFamily="2" charset="0"/>
                          <a:ea typeface="+mn-ea"/>
                          <a:cs typeface="+mn-cs"/>
                        </a:rPr>
                        <a:t> ~P_</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mpenpa</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triarxhc</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niwt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ettaihout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آري إفميفئي إبشويس إمبين</a:t>
                      </a:r>
                      <a:r>
                        <a:rPr lang="ar-EG" sz="4000" b="1" dirty="0">
                          <a:cs typeface="+mj-cs"/>
                        </a:rPr>
                        <a:t> </a:t>
                      </a:r>
                      <a:r>
                        <a:rPr lang="ar-SA" sz="4000" b="1" dirty="0">
                          <a:cs typeface="+mj-cs"/>
                        </a:rPr>
                        <a:t>بطريارشيس إنيوت إتطايوت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رئيس الكهنة البابا</a:t>
                      </a:r>
                      <a:r>
                        <a:rPr lang="ar-EG" sz="4000" b="1" dirty="0">
                          <a:cs typeface="+mj-cs"/>
                        </a:rPr>
                        <a:t> </a:t>
                      </a:r>
                      <a:r>
                        <a:rPr lang="ar-SA" sz="4000" b="1" dirty="0">
                          <a:cs typeface="+mj-cs"/>
                        </a:rPr>
                        <a:t>انبا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narxh`ereuc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abba</a:t>
                      </a:r>
                      <a:r>
                        <a:rPr lang="en-US" sz="4800" b="0" kern="1200" baseline="0" dirty="0">
                          <a:solidFill>
                            <a:srgbClr val="FFFF00"/>
                          </a:solidFill>
                          <a:latin typeface="Athanasius" pitchFamily="2" charset="0"/>
                          <a:ea typeface="+mn-ea"/>
                          <a:cs typeface="+mn-cs"/>
                        </a:rPr>
                        <a:t> (...).</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إن آرشي إرفس بابا آ</a:t>
                      </a:r>
                      <a:r>
                        <a:rPr lang="ar-EG" sz="4800" b="1" dirty="0"/>
                        <a:t>ف</a:t>
                      </a:r>
                      <a:r>
                        <a:rPr lang="ar-SA" sz="4800" b="1" dirty="0"/>
                        <a:t>ا تواضروس</a:t>
                      </a:r>
                      <a:r>
                        <a:rPr lang="ar-SA" sz="4800" b="1" baseline="0" dirty="0"/>
                        <a:t>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و شريكه فى الخدمة</a:t>
                      </a:r>
                      <a:r>
                        <a:rPr lang="ar-EG" sz="4400" b="1" kern="1200" baseline="0" dirty="0">
                          <a:solidFill>
                            <a:schemeClr val="bg1"/>
                          </a:solidFill>
                          <a:latin typeface="+mn-lt"/>
                          <a:ea typeface="+mn-ea"/>
                          <a:cs typeface="+mn-cs"/>
                        </a:rPr>
                        <a:t> الرسولية </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vhr</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nlitourgoc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apoctolwn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t>نيم</a:t>
                      </a:r>
                      <a:r>
                        <a:rPr lang="ar-EG" sz="4000" baseline="0" dirty="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أبينا</a:t>
                      </a:r>
                      <a:r>
                        <a:rPr lang="ar-EG" sz="4400" b="1" kern="1200" baseline="0" dirty="0">
                          <a:solidFill>
                            <a:schemeClr val="bg1"/>
                          </a:solidFill>
                          <a:latin typeface="+mn-lt"/>
                          <a:ea typeface="+mn-ea"/>
                          <a:cs typeface="+mn-cs"/>
                        </a:rPr>
                        <a:t> الأسقف المكرم الأنبا دانيال</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Peniwt</a:t>
                      </a:r>
                      <a:endParaRPr lang="en-US" sz="48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n`epickopoc</a:t>
                      </a:r>
                      <a:r>
                        <a:rPr lang="en-US" sz="4000" b="0" kern="1200" baseline="0" dirty="0">
                          <a:solidFill>
                            <a:srgbClr val="FFFF00"/>
                          </a:solidFill>
                          <a:latin typeface="Athanasius" pitchFamily="2" charset="0"/>
                          <a:ea typeface="+mn-ea"/>
                          <a:cs typeface="+mn-cs"/>
                        </a:rPr>
                        <a:t> abba (</a:t>
                      </a:r>
                      <a:r>
                        <a:rPr kumimoji="0" lang="en-US" sz="20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t>بنيوت</a:t>
                      </a:r>
                      <a:r>
                        <a:rPr lang="ar-EG" sz="4800" baseline="0" dirty="0"/>
                        <a:t> انإبسكوبوس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صلوا من أجل رئيس كهنتنا البابا أنبا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Proceu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acqe</a:t>
                      </a:r>
                      <a:r>
                        <a:rPr lang="en-US" sz="3600" b="0" kern="1200" baseline="0" dirty="0">
                          <a:solidFill>
                            <a:srgbClr val="FFFF00"/>
                          </a:solidFill>
                          <a:latin typeface="Athanasius" pitchFamily="2" charset="0"/>
                          <a:ea typeface="+mn-ea"/>
                          <a:cs typeface="+mn-cs"/>
                        </a:rPr>
                        <a:t> </a:t>
                      </a: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uper</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tou</a:t>
                      </a:r>
                      <a:endParaRPr lang="en-US" sz="3600" b="0" kern="1200" baseline="0" dirty="0">
                        <a:solidFill>
                          <a:srgbClr val="FFFF00"/>
                        </a:solidFill>
                        <a:latin typeface="Athanasius" pitchFamily="2" charset="0"/>
                        <a:ea typeface="+mn-ea"/>
                        <a:cs typeface="+mn-cs"/>
                      </a:endParaRPr>
                    </a:p>
                    <a:p>
                      <a:pPr algn="ctr" rtl="0"/>
                      <a:r>
                        <a:rPr lang="en-US" sz="3600" b="0" kern="1200" baseline="0" dirty="0" err="1">
                          <a:solidFill>
                            <a:srgbClr val="FFFF00"/>
                          </a:solidFill>
                          <a:latin typeface="Athanasius" pitchFamily="2" charset="0"/>
                          <a:ea typeface="+mn-ea"/>
                          <a:cs typeface="+mn-cs"/>
                        </a:rPr>
                        <a:t>arxi`erewc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hmwn</a:t>
                      </a:r>
                      <a:r>
                        <a:rPr lang="en-US" sz="3600" b="0" kern="1200" baseline="0" dirty="0">
                          <a:solidFill>
                            <a:srgbClr val="FFFF00"/>
                          </a:solidFill>
                          <a:latin typeface="Athanasius" pitchFamily="2" charset="0"/>
                          <a:ea typeface="+mn-ea"/>
                          <a:cs typeface="+mn-cs"/>
                        </a:rPr>
                        <a:t> papa </a:t>
                      </a:r>
                      <a:r>
                        <a:rPr lang="en-US" sz="3600" b="0" kern="1200" baseline="0" dirty="0" err="1">
                          <a:solidFill>
                            <a:srgbClr val="FFFF00"/>
                          </a:solidFill>
                          <a:latin typeface="Athanasius" pitchFamily="2" charset="0"/>
                          <a:ea typeface="+mn-ea"/>
                          <a:cs typeface="+mn-cs"/>
                        </a:rPr>
                        <a:t>abba</a:t>
                      </a:r>
                      <a:r>
                        <a:rPr lang="en-US" sz="3600" b="0" kern="1200" baseline="0" dirty="0">
                          <a:solidFill>
                            <a:srgbClr val="FFFF00"/>
                          </a:solidFill>
                          <a:latin typeface="Athanasius" pitchFamily="2" charset="0"/>
                          <a:ea typeface="+mn-ea"/>
                          <a:cs typeface="+mn-cs"/>
                        </a:rPr>
                        <a:t> (...)&gt;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إبروس إفئكساستي إيبرتو أرشي إيريئوس إيمون باب</a:t>
                      </a:r>
                      <a:r>
                        <a:rPr lang="ar-EG" sz="3600" b="1" dirty="0">
                          <a:cs typeface="+mj-cs"/>
                        </a:rPr>
                        <a:t>ا</a:t>
                      </a:r>
                      <a:r>
                        <a:rPr lang="ar-SA" sz="3600" b="1" dirty="0">
                          <a:cs typeface="+mj-cs"/>
                        </a:rPr>
                        <a:t> آفا </a:t>
                      </a:r>
                      <a:r>
                        <a:rPr lang="ar-SA" sz="3600" b="1" dirty="0"/>
                        <a:t>تواضروس</a:t>
                      </a:r>
                      <a:r>
                        <a:rPr lang="ar-SA" sz="3600" b="1" baseline="0" dirty="0"/>
                        <a:t> </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بابا وبطريرك</a:t>
                      </a:r>
                      <a:r>
                        <a:rPr lang="ar-EG" sz="4800" b="1" dirty="0">
                          <a:cs typeface="+mj-cs"/>
                        </a:rPr>
                        <a:t> </a:t>
                      </a:r>
                      <a:r>
                        <a:rPr lang="ar-SA" sz="4800" b="1" dirty="0">
                          <a:cs typeface="+mj-cs"/>
                        </a:rPr>
                        <a:t>ورئيس أساقفة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papa </a:t>
                      </a:r>
                      <a:r>
                        <a:rPr lang="en-US" sz="3600" b="0" kern="1200" baseline="0" dirty="0" err="1">
                          <a:solidFill>
                            <a:srgbClr val="FFFF00"/>
                          </a:solidFill>
                          <a:latin typeface="Athanasius" pitchFamily="2" charset="0"/>
                          <a:ea typeface="+mn-ea"/>
                          <a:cs typeface="+mn-cs"/>
                        </a:rPr>
                        <a:t>ke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patriarxou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ke</a:t>
                      </a:r>
                      <a:endParaRPr lang="en-US" sz="3600" b="0" kern="1200" baseline="0" dirty="0">
                        <a:solidFill>
                          <a:srgbClr val="FFFF00"/>
                        </a:solidFill>
                        <a:latin typeface="Athanasius" pitchFamily="2" charset="0"/>
                        <a:ea typeface="+mn-ea"/>
                        <a:cs typeface="+mn-cs"/>
                      </a:endParaRPr>
                    </a:p>
                    <a:p>
                      <a:pPr algn="ctr"/>
                      <a:r>
                        <a:rPr lang="en-US" sz="3600" b="0" kern="1200" baseline="0" dirty="0" err="1">
                          <a:solidFill>
                            <a:srgbClr val="FFFF00"/>
                          </a:solidFill>
                          <a:latin typeface="Athanasius" pitchFamily="2" charset="0"/>
                          <a:ea typeface="+mn-ea"/>
                          <a:cs typeface="+mn-cs"/>
                        </a:rPr>
                        <a:t>arxh`epickopou</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t>بابا</a:t>
                      </a:r>
                      <a:r>
                        <a:rPr lang="ar-EG" sz="4000" b="1" dirty="0"/>
                        <a:t> </a:t>
                      </a:r>
                      <a:r>
                        <a:rPr lang="ar-SA" sz="4000" b="1" dirty="0"/>
                        <a:t>كي باطريارخو</a:t>
                      </a:r>
                      <a:r>
                        <a:rPr lang="ar-EG" sz="4000" b="1" dirty="0"/>
                        <a:t> </a:t>
                      </a:r>
                      <a:r>
                        <a:rPr lang="ar-SA" sz="4000" b="1" dirty="0"/>
                        <a:t>كي أرشي إبيسكوبو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المدينة</a:t>
                      </a:r>
                      <a:r>
                        <a:rPr lang="ar-EG" sz="4800" b="1" dirty="0">
                          <a:cs typeface="+mj-cs"/>
                        </a:rPr>
                        <a:t> </a:t>
                      </a:r>
                      <a:r>
                        <a:rPr lang="ar-SA" sz="4800" b="1" dirty="0">
                          <a:cs typeface="+mj-cs"/>
                        </a:rPr>
                        <a:t>العظمي الأسكندرية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tic </a:t>
                      </a:r>
                      <a:r>
                        <a:rPr lang="en-US" sz="4000" b="0" kern="1200" baseline="0" dirty="0" err="1">
                          <a:solidFill>
                            <a:srgbClr val="FFFF00"/>
                          </a:solidFill>
                          <a:latin typeface="Athanasius" pitchFamily="2" charset="0"/>
                          <a:ea typeface="+mn-ea"/>
                          <a:cs typeface="+mn-cs"/>
                        </a:rPr>
                        <a:t>megalo</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polewc</a:t>
                      </a:r>
                      <a:r>
                        <a:rPr lang="en-US" sz="4000" b="0" kern="1200" baseline="0" dirty="0">
                          <a:solidFill>
                            <a:srgbClr val="FFFF00"/>
                          </a:solidFill>
                          <a:latin typeface="Athanasius" pitchFamily="2" charset="0"/>
                          <a:ea typeface="+mn-ea"/>
                          <a:cs typeface="+mn-cs"/>
                        </a:rPr>
                        <a:t> Ale[</a:t>
                      </a:r>
                      <a:r>
                        <a:rPr lang="en-US" sz="4000" b="0" kern="1200" baseline="0" dirty="0" err="1">
                          <a:solidFill>
                            <a:srgbClr val="FFFF00"/>
                          </a:solidFill>
                          <a:latin typeface="Athanasius" pitchFamily="2" charset="0"/>
                          <a:ea typeface="+mn-ea"/>
                          <a:cs typeface="+mn-cs"/>
                        </a:rPr>
                        <a:t>an`driac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cs typeface="+mj-cs"/>
                        </a:rPr>
                        <a:t>تي</a:t>
                      </a:r>
                      <a:r>
                        <a:rPr lang="ar-SA" sz="4400" b="1" dirty="0">
                          <a:cs typeface="+mj-cs"/>
                        </a:rPr>
                        <a:t>س ميغالو بوليئوس أليكسان إدرياس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لأنك هكذا قد أحببت الحق، إذ أوضحت لي غوامض حكمتك ومستوراتها</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9146001"/>
      </p:ext>
    </p:extLst>
  </p:cSld>
  <p:clrMapOvr>
    <a:masterClrMapping/>
  </p:clrMapOvr>
</p:sld>
</file>

<file path=ppt/slides/slide9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و شريكه فى الخدمة</a:t>
                      </a:r>
                      <a:r>
                        <a:rPr lang="ar-EG" sz="4400" b="1" kern="1200" baseline="0" dirty="0">
                          <a:solidFill>
                            <a:schemeClr val="bg1"/>
                          </a:solidFill>
                          <a:latin typeface="+mn-lt"/>
                          <a:ea typeface="+mn-ea"/>
                          <a:cs typeface="+mn-cs"/>
                        </a:rPr>
                        <a:t> الرسولية </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vhr</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nlitourgoc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apoctolwn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t>نيم</a:t>
                      </a:r>
                      <a:r>
                        <a:rPr lang="ar-EG" sz="4000" baseline="0" dirty="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أبينا</a:t>
                      </a:r>
                      <a:r>
                        <a:rPr lang="ar-EG" sz="4400" b="1" kern="1200" baseline="0" dirty="0">
                          <a:solidFill>
                            <a:schemeClr val="bg1"/>
                          </a:solidFill>
                          <a:latin typeface="+mn-lt"/>
                          <a:ea typeface="+mn-ea"/>
                          <a:cs typeface="+mn-cs"/>
                        </a:rPr>
                        <a:t> الأسقف المكرم الأنبا ( دانيال)</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Peniwt</a:t>
                      </a:r>
                      <a:endParaRPr lang="en-US" sz="44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n`epickopoc</a:t>
                      </a:r>
                      <a:r>
                        <a:rPr lang="en-US" sz="4000" b="0" kern="1200" baseline="0" dirty="0">
                          <a:solidFill>
                            <a:srgbClr val="FFFF00"/>
                          </a:solidFill>
                          <a:latin typeface="Athanasius" pitchFamily="2" charset="0"/>
                          <a:ea typeface="+mn-ea"/>
                          <a:cs typeface="+mn-cs"/>
                        </a:rPr>
                        <a:t> abba (</a:t>
                      </a:r>
                      <a:r>
                        <a:rPr kumimoji="0" lang="en-US" sz="20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t>بنيوت</a:t>
                      </a:r>
                      <a:r>
                        <a:rPr lang="ar-EG" sz="4800" baseline="0" dirty="0"/>
                        <a:t> انإبسكوبوس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وسائر</a:t>
                      </a:r>
                      <a:r>
                        <a:rPr lang="ar-EG" sz="4800" b="1" dirty="0">
                          <a:cs typeface="+mj-cs"/>
                        </a:rPr>
                        <a:t> </a:t>
                      </a:r>
                      <a:r>
                        <a:rPr lang="ar-SA" sz="4800" b="1" dirty="0">
                          <a:cs typeface="+mj-cs"/>
                        </a:rPr>
                        <a:t>أساقفتنا الأرثوذكسيين</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ketwn</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orqodo</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hmwn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epickopwn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كي طون أورثوذكسون إيمون إبيسكوبون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حفظاً إحفظه لنا سنين كثيرة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"en </a:t>
                      </a:r>
                      <a:r>
                        <a:rPr lang="en-US" sz="4000" b="0" kern="1200" baseline="0" dirty="0" err="1">
                          <a:solidFill>
                            <a:srgbClr val="FFFF00"/>
                          </a:solidFill>
                          <a:latin typeface="Athanasius" pitchFamily="2" charset="0"/>
                          <a:ea typeface="+mn-ea"/>
                          <a:cs typeface="+mn-cs"/>
                        </a:rPr>
                        <a:t>ou`are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erof</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nan</a:t>
                      </a:r>
                      <a:r>
                        <a:rPr lang="en-US" sz="4000" b="0" kern="1200" baseline="0" dirty="0">
                          <a:solidFill>
                            <a:srgbClr val="FFFF00"/>
                          </a:solidFill>
                          <a:latin typeface="Athanasius" pitchFamily="2" charset="0"/>
                          <a:ea typeface="+mn-ea"/>
                          <a:cs typeface="+mn-cs"/>
                        </a:rPr>
                        <a:t>  `n\</a:t>
                      </a:r>
                      <a:r>
                        <a:rPr lang="en-US" sz="4000" b="0" kern="1200" baseline="0" dirty="0" err="1">
                          <a:solidFill>
                            <a:srgbClr val="FFFF00"/>
                          </a:solidFill>
                          <a:latin typeface="Athanasius" pitchFamily="2" charset="0"/>
                          <a:ea typeface="+mn-ea"/>
                          <a:cs typeface="+mn-cs"/>
                        </a:rPr>
                        <a:t>anmh</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nrompi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خين أو آريه آريه إيروف نان إنهان ميش إن رومبي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و</a:t>
                      </a:r>
                      <a:r>
                        <a:rPr lang="en-US" sz="6600" b="1" dirty="0">
                          <a:cs typeface="+mj-cs"/>
                        </a:rPr>
                        <a:t> </a:t>
                      </a:r>
                      <a:r>
                        <a:rPr lang="ar-SA" sz="6600" b="1" dirty="0">
                          <a:cs typeface="+mj-cs"/>
                        </a:rPr>
                        <a:t>أزمنة سالمة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anchou</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`n\</a:t>
                      </a:r>
                      <a:r>
                        <a:rPr lang="en-US" sz="4800" b="0" kern="1200" baseline="0" dirty="0" err="1">
                          <a:solidFill>
                            <a:srgbClr val="FFFF00"/>
                          </a:solidFill>
                          <a:latin typeface="Athanasius" pitchFamily="2" charset="0"/>
                          <a:ea typeface="+mn-ea"/>
                          <a:cs typeface="+mn-cs"/>
                        </a:rPr>
                        <a:t>irhnikon</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نيم هان سيو إنهيرينيكون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مكملاً رئاسة الكهنوت</a:t>
                      </a:r>
                      <a:r>
                        <a:rPr lang="ar-EG" sz="4800" b="1" dirty="0">
                          <a:cs typeface="+mj-cs"/>
                        </a:rPr>
                        <a:t> </a:t>
                      </a:r>
                      <a:r>
                        <a:rPr lang="ar-SA" sz="4800" b="1" dirty="0">
                          <a:cs typeface="+mj-cs"/>
                        </a:rPr>
                        <a:t>المقدسة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a:solidFill>
                            <a:srgbClr val="FFFF00"/>
                          </a:solidFill>
                          <a:latin typeface="Athanasius" pitchFamily="2" charset="0"/>
                          <a:ea typeface="+mn-ea"/>
                          <a:cs typeface="+mn-cs"/>
                        </a:rPr>
                        <a:t>Efjwk</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ebol</a:t>
                      </a:r>
                      <a:r>
                        <a:rPr lang="en-US" sz="4400" b="0" kern="1200" baseline="0" dirty="0">
                          <a:solidFill>
                            <a:srgbClr val="FFFF00"/>
                          </a:solidFill>
                          <a:latin typeface="Athanasius" pitchFamily="2" charset="0"/>
                          <a:ea typeface="+mn-ea"/>
                          <a:cs typeface="+mn-cs"/>
                        </a:rPr>
                        <a:t> </a:t>
                      </a:r>
                    </a:p>
                    <a:p>
                      <a:pPr algn="ctr"/>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nqh`eqouab</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إفجوك إيفول إنثيئثؤواب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التي إئتمنتيه عليها من قبلك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etakten</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outf</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eroc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ebol</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itotk</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mmetarxh`ereuc</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إيتاك تين هفف إيروس إيفول هيططك إمميت أرشي إريفس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كإراداتك المقدسة الطوباوية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pekouw</a:t>
                      </a:r>
                      <a:r>
                        <a:rPr lang="en-US" sz="3600" b="0" kern="1200" baseline="0" dirty="0">
                          <a:solidFill>
                            <a:srgbClr val="FFFF00"/>
                          </a:solidFill>
                          <a:latin typeface="Athanasius" pitchFamily="2" charset="0"/>
                          <a:ea typeface="+mn-ea"/>
                          <a:cs typeface="+mn-cs"/>
                        </a:rPr>
                        <a:t>]</a:t>
                      </a:r>
                    </a:p>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eqouab</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mmakrion</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كاطابيك أو أوش إثؤواب أووه إم ماكاريون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مفصلاً</a:t>
                      </a:r>
                      <a:r>
                        <a:rPr lang="ar-EG" sz="4800" b="1" dirty="0">
                          <a:cs typeface="+mj-cs"/>
                        </a:rPr>
                        <a:t> </a:t>
                      </a:r>
                      <a:r>
                        <a:rPr lang="ar-SA" sz="4800" b="1" dirty="0">
                          <a:cs typeface="+mj-cs"/>
                        </a:rPr>
                        <a:t>كلمة الحق </a:t>
                      </a:r>
                      <a:r>
                        <a:rPr lang="ar-EG" sz="4800" b="1" dirty="0">
                          <a:cs typeface="+mj-cs"/>
                        </a:rPr>
                        <a:t>ب</a:t>
                      </a:r>
                      <a:r>
                        <a:rPr lang="ar-SA" sz="4800" b="1" dirty="0">
                          <a:cs typeface="+mj-cs"/>
                        </a:rPr>
                        <a:t>استقامه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Ef</a:t>
                      </a:r>
                      <a:r>
                        <a:rPr lang="en-US" sz="4000" b="0" kern="1200" baseline="0" dirty="0">
                          <a:solidFill>
                            <a:srgbClr val="FFFF00"/>
                          </a:solidFill>
                          <a:latin typeface="Athanasius" pitchFamily="2" charset="0"/>
                          <a:ea typeface="+mn-ea"/>
                          <a:cs typeface="+mn-cs"/>
                        </a:rPr>
                        <a:t>]wt `</a:t>
                      </a:r>
                      <a:r>
                        <a:rPr lang="en-US" sz="4000" b="0" kern="1200" baseline="0" dirty="0" err="1">
                          <a:solidFill>
                            <a:srgbClr val="FFFF00"/>
                          </a:solidFill>
                          <a:latin typeface="Athanasius" pitchFamily="2" charset="0"/>
                          <a:ea typeface="+mn-ea"/>
                          <a:cs typeface="+mn-cs"/>
                        </a:rPr>
                        <a:t>ebol</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m`pcaji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meqmhi</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oucwouten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إنشوت إيفول إم إبساجي إنتي تي ميثمي خين أو سوأوتين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10.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11.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12.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2.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3.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4.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5.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6.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7.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8.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9.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TotalTime>
  <Words>25284</Words>
  <Application>Microsoft Office PowerPoint</Application>
  <PresentationFormat>On-screen Show (4:3)</PresentationFormat>
  <Paragraphs>3638</Paragraphs>
  <Slides>1228</Slides>
  <Notes>456</Notes>
  <HiddenSlides>68</HiddenSlides>
  <MMClips>0</MMClips>
  <ScaleCrop>false</ScaleCrop>
  <HeadingPairs>
    <vt:vector size="6" baseType="variant">
      <vt:variant>
        <vt:lpstr>Fonts Used</vt:lpstr>
      </vt:variant>
      <vt:variant>
        <vt:i4>22</vt:i4>
      </vt:variant>
      <vt:variant>
        <vt:lpstr>Theme</vt:lpstr>
      </vt:variant>
      <vt:variant>
        <vt:i4>2</vt:i4>
      </vt:variant>
      <vt:variant>
        <vt:lpstr>Slide Titles</vt:lpstr>
      </vt:variant>
      <vt:variant>
        <vt:i4>1228</vt:i4>
      </vt:variant>
    </vt:vector>
  </HeadingPairs>
  <TitlesOfParts>
    <vt:vector size="1252" baseType="lpstr">
      <vt:lpstr>SimSun</vt:lpstr>
      <vt:lpstr>Abraam</vt:lpstr>
      <vt:lpstr>AGA Sindibad Regular</vt:lpstr>
      <vt:lpstr>Al-Mujahed Al-Anbobi</vt:lpstr>
      <vt:lpstr>Arabic Transparent</vt:lpstr>
      <vt:lpstr>Arial</vt:lpstr>
      <vt:lpstr>Athanasius</vt:lpstr>
      <vt:lpstr>Avva_Shenouda</vt:lpstr>
      <vt:lpstr>Calibri</vt:lpstr>
      <vt:lpstr>Calibri Light</vt:lpstr>
      <vt:lpstr>Cocon® Next Arabic</vt:lpstr>
      <vt:lpstr>CS Avva Shenouda</vt:lpstr>
      <vt:lpstr>CS New Athanasius</vt:lpstr>
      <vt:lpstr>等线</vt:lpstr>
      <vt:lpstr>Garamond</vt:lpstr>
      <vt:lpstr>PT Bold Heading</vt:lpstr>
      <vt:lpstr>Simplified Arabic</vt:lpstr>
      <vt:lpstr>Tahoma</vt:lpstr>
      <vt:lpstr>Times New Roman</vt:lpstr>
      <vt:lpstr>Traditional Arabic</vt:lpstr>
      <vt:lpstr>Wingdings</vt:lpstr>
      <vt:lpstr>Wingdings 2</vt:lpstr>
      <vt:lpstr>Custom Design</vt:lpstr>
      <vt:lpstr>simple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فلنشكر صانع الخيرات الرحوم</vt:lpstr>
      <vt:lpstr>الله أبا ربنا وإلهنا ومخلصنا</vt:lpstr>
      <vt:lpstr>يسوع المسيح</vt:lpstr>
      <vt:lpstr>لأنه سترنا وأعننا وحفظنا</vt:lpstr>
      <vt:lpstr>وقبلنا إليه وأشفق علينا </vt:lpstr>
      <vt:lpstr>وعضدنا وأتي بنا إلى هذه الساعة</vt:lpstr>
      <vt:lpstr>هو أيضاً فلنسأله أن يحفظنا </vt:lpstr>
      <vt:lpstr>في هذا اليوم المقدس</vt:lpstr>
      <vt:lpstr>وكل أيام حياتنا بكل سلام </vt:lpstr>
      <vt:lpstr>ضابط الكل الرب إلهنا</vt:lpstr>
      <vt:lpstr>صلوا</vt:lpstr>
      <vt:lpstr>يا رب إرحم</vt:lpstr>
      <vt:lpstr>أيها السيد الرب الإله </vt:lpstr>
      <vt:lpstr>ضابط الكل أبا ربنا</vt:lpstr>
      <vt:lpstr>وإلهنا ومخلصنا يسوع المسيح </vt:lpstr>
      <vt:lpstr>نشكرك على كل حال</vt:lpstr>
      <vt:lpstr>ومن أجل كل حال وفي كل حال</vt:lpstr>
      <vt:lpstr>لأنك سترتنا واعنتنا وحفظتنا </vt:lpstr>
      <vt:lpstr>وقبلتنا إليك أشفقت علينا و عضدتنا</vt:lpstr>
      <vt:lpstr>وأتيت بنا إلى هذه الساعة</vt:lpstr>
      <vt:lpstr>إطلبوا لكي يرحمنا الله ويتراءف علينا </vt:lpstr>
      <vt:lpstr>ويسمعنا ويعيننا</vt:lpstr>
      <vt:lpstr>ويقبل سؤالات وطلبات قديسيه </vt:lpstr>
      <vt:lpstr>منهم بالصلاح عنا في كل حين </vt:lpstr>
      <vt:lpstr>ويغفر لنا خطايانا</vt:lpstr>
      <vt:lpstr>يا رب إرحم</vt:lpstr>
      <vt:lpstr>من اجل هذا نسأل  ونطلب من صلاحك يا محب البشر </vt:lpstr>
      <vt:lpstr>إمنحنا أن نكمل هذا اليوم المقدس </vt:lpstr>
      <vt:lpstr>وكل أيام حياتنا بكل سلام مع خوفك</vt:lpstr>
      <vt:lpstr>كل حسد وكل تجربة وكل  فعل الشيطان </vt:lpstr>
      <vt:lpstr>ومؤامرة الناس الأشرار </vt:lpstr>
      <vt:lpstr>وقيام  الأعداء الخفيين  والظاهرين</vt:lpstr>
      <vt:lpstr>انزعها عنا </vt:lpstr>
      <vt:lpstr>وعن سائر شعبك</vt:lpstr>
      <vt:lpstr>وعن هذه المائدة </vt:lpstr>
      <vt:lpstr>وعن موضعك المقدس هذا</vt:lpstr>
      <vt:lpstr>أما الصالحات والنافعات فإرزقنا إياها </vt:lpstr>
      <vt:lpstr>أن ندوس الحيات والعقارب </vt:lpstr>
      <vt:lpstr>وعلي كل قوة العدو</vt:lpstr>
      <vt:lpstr>المسيـح إلهنا، قام من بين الأموات</vt:lpstr>
      <vt:lpstr>و في اليوم الثالث، قام من بين الأموات.</vt:lpstr>
      <vt:lpstr>السلام لصعودة</vt:lpstr>
      <vt:lpstr>لما صعد الى السماء و ارسل لنا المعزي روح الحق</vt:lpstr>
      <vt:lpstr>الروح المعزى لما نزل من السماء انبسط على كل واحد فنطقوا بألسنة كثيرة.</vt:lpstr>
      <vt:lpstr>السلام لك يا مريم، الحمامة الحسنة، </vt:lpstr>
      <vt:lpstr>التي ولدت لنا، الله الكلمة.</vt:lpstr>
      <vt:lpstr>السلام لك يا مريم، سلامٌ مقدَّسٌ، </vt:lpstr>
      <vt:lpstr>السلام لك يا مريم، أم القدوس.</vt:lpstr>
      <vt:lpstr>السلام لميخائيل، رئيس الملائكة العظيم</vt:lpstr>
      <vt:lpstr>المنادي بالخلاص، الذى للقيامة</vt:lpstr>
      <vt:lpstr>السلام للشاروبيم، السلام للسارافيم، </vt:lpstr>
      <vt:lpstr>السلام لجميع، الطغمات السمائية.</vt:lpstr>
      <vt:lpstr>السلام ليوحنا، السابق العظيم، </vt:lpstr>
      <vt:lpstr>السلام للكاهن، نسيب عمانوئيل.</vt:lpstr>
      <vt:lpstr>السلام لسادتى، الآباء الرسل، </vt:lpstr>
      <vt:lpstr>السلام لتلاميذ، ربنا يسوع المسيح.</vt:lpstr>
      <vt:lpstr>السلام لك أيها الشهيد، السلام للانجيلى، </vt:lpstr>
      <vt:lpstr>السلام للرسول، مرقس ناظر الإله.</vt:lpstr>
      <vt:lpstr>السلام لإسطفانوس، أول الشهداء، </vt:lpstr>
      <vt:lpstr>السلام لرئيس الشمامسة، المُبارك.</vt:lpstr>
      <vt:lpstr>السلام لك أيها الشهيد، السلام للشجاع البطل، </vt:lpstr>
      <vt:lpstr>السلام للابس الجهاد، ســـــيدي المـلك جورجيـوس.</vt:lpstr>
      <vt:lpstr>السلام لك أيها الشهيد، السلام للشجاع البطل، </vt:lpstr>
      <vt:lpstr>السلام للابس الجهاد، فيلوباتير مرقوريوس</vt:lpstr>
      <vt:lpstr>السلام لك أيها الشهيد، السلام للشجاع البطل، </vt:lpstr>
      <vt:lpstr>السلام للابس الجهاد، القديس أبا مينا</vt:lpstr>
      <vt:lpstr>السلام لأبينا أنبا انطونيوس، سراج الرهبنة، </vt:lpstr>
      <vt:lpstr>السلام لأبينا أنبا بولا، حبيب المسيح. </vt:lpstr>
      <vt:lpstr>نسألك يا أبن الله، أن تحفظ حياة بطريركنا، </vt:lpstr>
      <vt:lpstr>البابا أنبا تواضروس رئيس الكهنة، ثبته علي كرسيه.</vt:lpstr>
      <vt:lpstr>وشريكه في الخدمة، أبانا القديس البار</vt:lpstr>
      <vt:lpstr>أنبا دانيال الأسقف ، ثبته علي كرسيه.</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vt:lpstr>
      <vt:lpstr>فلا تتزعزع ً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من سفر التثنية  ص 5: 23-33 و  ص 6: 1-3</vt:lpstr>
      <vt:lpstr>هذه الأقوال التى قالها الرب لكافة جماعتكم. إذ خاطبكم فى الجبل من وسط النار وكان ظلام وضباب وعاصف بصوت عظيم ولم يزد شيئاً ، </vt:lpstr>
      <vt:lpstr>وكتبها على لوحين من حجارة ودفعها الى الرب وأنتم لما سمعتم صوته من وسط النار. وكان الجبل يشتعل ناراً. تقدمتم الى يا رؤساء القبائل </vt:lpstr>
      <vt:lpstr>والمشايخ وأقبلتم تقولون أن ها هوذا الرب إلهنا قد أرانا مجده وعظمته وسمعنا صوته من وسط النار. </vt:lpstr>
      <vt:lpstr>وفى هذا اليوم علمنا ان إذا كلم بشراً لا يعيش. والآن فنحن لم نمت. ولم تحرقنا النار العظيمة. فإن عدنا وسمعنا صوت الرب إلهنا مرة أخرى فإننا نموت. </vt:lpstr>
      <vt:lpstr>فأى جسد أو اى من يسمع صوت الرب الإله الحى يتكلم من وسط النار مثلنا وعاش. وأنا اعلمكم ان ترجعوا الى الرب الاله فقلتم لى فأمض أنت وأسمع كلام الرب الاله. </vt:lpstr>
      <vt:lpstr>وكل ما يقوله لك الرب إلهنا فأنت كلمنا بكل شئ يتكلم به الرب إلهنا فنسمع ونعمل. فسمع الرب الاله صوت كلامكم الذى قلتموه لي. </vt:lpstr>
      <vt:lpstr>فقال لي الرب قد سمعت صوت كلام هذا الشعب الذى تكلموا به عنى. وجميع ما تكلموا به مستقيم. </vt:lpstr>
      <vt:lpstr>من ذا الذى يجعل عقلهم هكذا فيهم حتى يتقونى ويحفظوا جميع وصاياي كل الايام فيكون لهم الخير ولبنيهم الى الابد. فأمش أنت وقل لهم  </vt:lpstr>
      <vt:lpstr>أنتم الى مساكنكم وقف أنت هاهنا معي لأعلمك أوامري ووصاياي وحقوقي وأحكامي التى تعلمهم إياها. فيعلموها كذلك فى الارض التى انا أعطيهم لهم نصيباً وميراثاً وأنت يا كل إسرائيل. احفظ أن تفعل ما أعطاك </vt:lpstr>
      <vt:lpstr>الرب إلهك. وكما أمرك الرب إلهك لا تمل به يمنة ولا يسرة عن جميع الطريق التى أمرك بها الرب الهك. </vt:lpstr>
      <vt:lpstr>بل كما سلم لك الرب الهك أسلك فيه. ليريحك ويحسن اليك. ويوجدك فى الخير وتصير أياماً كثيرة على الارض التى ترثوها. </vt:lpstr>
      <vt:lpstr>وهذه هى الأوامر والوصايا والحقوق والأحكام التى أمر بها الرب إلهكم، التى سلمها لي لأعلمكم إياها </vt:lpstr>
      <vt:lpstr>لتعملوها كذلك فى الارض التى تدخلوها لترثوها لكي تتقوا الرب الهكم. وتحفظوا جميع حقوقه ووصاياه التى أنا  </vt:lpstr>
      <vt:lpstr>أوصيكم بها اليوم. أنت وبنوك وبنو بنيك كل أيام حياتهم. لكي تطول أعماركم وتصنعون أياماً كثيرة. </vt:lpstr>
      <vt:lpstr>اسمع يا اسرائيل واحفظ هذه الاعمال ليكون لك الخير ويكثرك جداً كما قال لك الرب إله أبائك. ليعطك أرضاً تفيض عسلاً ولبناً . </vt:lpstr>
      <vt:lpstr>PowerPoint Presentation</vt:lpstr>
      <vt:lpstr>نسجد لك أيها المسيح</vt:lpstr>
      <vt:lpstr>مع أبيك الصالح والروح القدس </vt:lpstr>
      <vt:lpstr>لأنك قمت وخلصتنا إرحمنا</vt:lpstr>
      <vt:lpstr>البولس من كورنثوس الاولى ص 12: 28-31 و ص 13: 1-12</vt:lpstr>
      <vt:lpstr>وأولئك الذين وضعهم الله فى الكنيسة هم أولاً رسلاً. ثانياً أنبياء. ثالثاً معلمون. وبعد ذلك قوات ثم مواهب الشفاء ومعضدون ومدبرون وأجناس الألسن. </vt:lpstr>
      <vt:lpstr>فهل الجميع يصيرون رسلاً أم هل جميعهم يصيرون أنبياء. أم هل الجميع يصيرون معلمين أم هل الجميع أصحاب قوات هل لجميعهم</vt:lpstr>
      <vt:lpstr>مواهب الشفاء ألعل الجميع يتكلمون بألسنة. ألعل الجميع مفسرون. جدوا إذا للمواهب الحسنى وأيضاً أريكم طريقاًً أحر أفضل جداً. </vt:lpstr>
      <vt:lpstr>إن كنت أتكلم بألسنة الناس والملائكة ولكن ليس لى محبة فقد صرت نحاساً يطن أو صنجاً ترن. ولو كانت لى نبوة وأعرف جميع الاسرار وكل علم</vt:lpstr>
      <vt:lpstr>وان لى كل الايمان حتى انقل الجبال ولكن ليس لي محبة فلست شيئاً. وإن أطعمت كل أموالى. وإن سلمت جسدي حتى يحترق لكي أفتخر ولكن ليس لى محبة فلست أربح شيئاً. </vt:lpstr>
      <vt:lpstr>المحبة تتأنى وترفق. المحبة لاتحسد. المحبة لا تتفاخر ولا تتعاظم ولا تقبح ولا تطلب ما لنفسها ولا تبتغي الأكثر. </vt:lpstr>
      <vt:lpstr>ولا تحتد ولا تظن السؤ ولا تفرح بالظلم بل تفرح بالحق. تتأنى فى كل شئ وتصدق كل شئ وترجو كل شئ وتصبر على كل شئ. </vt:lpstr>
      <vt:lpstr>المحبة لا تسقط أبداً. وأما النبوات فستبطل والالسنة فتصمت والعلم ينفذ. لأننا نعلم بعض العلم</vt:lpstr>
      <vt:lpstr> ونتنبأ بعض التنبؤ فأذا جاء الكمال فحينئذ يبطل القليل وإذا كنت كطفل كنت أتكلم وكطفل كنت أفطن وكطفل كنت أفتكر. </vt:lpstr>
      <vt:lpstr>ولما صرت رجلاً أبطلت ما للطفل فأننا ننظر الان فى مرأة بلغز. وحينئذ  ننظر وجهاً لوجه. </vt:lpstr>
      <vt:lpstr>الان أعرف بعض المعرفة وفى ذلك الحين سأعرف كما قد عرفت.</vt:lpstr>
      <vt:lpstr>نعمة الله الأب فلتحل على أبائي وأخوتى. أمين.</vt:lpstr>
      <vt:lpstr>قدوس الله قدوس القوي قدوس الذي لا يموت</vt:lpstr>
      <vt:lpstr>يا من قام من الأموات</vt:lpstr>
      <vt:lpstr>وصعد إلى السموات ارحمنا</vt:lpstr>
      <vt:lpstr>قدوس الله قدوس القوي قدوس الذي لا يموت</vt:lpstr>
      <vt:lpstr>يا من قام من الأموات</vt:lpstr>
      <vt:lpstr>وصعد إلى السموات ارحمنا</vt:lpstr>
      <vt:lpstr>قدوس الله قدوس القوي قدوس الذي لا يموت</vt:lpstr>
      <vt:lpstr>يا من قام من الأموات</vt:lpstr>
      <vt:lpstr>وصعد إلى السموات ارحمنا</vt:lpstr>
      <vt:lpstr>المجد للآب والإبن والروح القدس</vt:lpstr>
      <vt:lpstr>الآن وكل اوان</vt:lpstr>
      <vt:lpstr>وإلى دهر الدهور أمين</vt:lpstr>
      <vt:lpstr>آمين أيها الثالوث القدوس ارحمنا</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vt:lpstr>
      <vt:lpstr>ما أنتم ترون ولم يروا</vt:lpstr>
      <vt:lpstr>و أن يسمعوا</vt:lpstr>
      <vt:lpstr>ما أنتم تسمعون ولم يسمعوا</vt:lpstr>
      <vt:lpstr>أما أنتم فطوبي لأعينكم</vt:lpstr>
      <vt:lpstr>لأنها تبصر</vt:lpstr>
      <vt:lpstr>ولآذانكم لأنها تسمع</vt:lpstr>
      <vt:lpstr>فلنستحق أن نسمع ونعمل</vt:lpstr>
      <vt:lpstr>بأناجيلك المقدسة</vt:lpstr>
      <vt:lpstr>بطلبات قديسيك </vt:lpstr>
      <vt:lpstr>صلوا من أجل الإنجيل المقدس </vt:lpstr>
      <vt:lpstr>يا رب إرحم</vt:lpstr>
      <vt:lpstr>أذكر أيضاً يا سيدنا </vt:lpstr>
      <vt:lpstr>كل الذين أمرونا أن نذكرهم </vt:lpstr>
      <vt:lpstr>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vt:lpstr>
      <vt:lpstr>و خلاصنا كلنا</vt:lpstr>
      <vt:lpstr>ورجاؤنا كلنا</vt:lpstr>
      <vt:lpstr>وشفاؤنا كلنا</vt:lpstr>
      <vt:lpstr>وقيامتنا كلنا</vt:lpstr>
      <vt:lpstr>هلليلويا هلليلويا</vt:lpstr>
      <vt:lpstr>المسيح قام ثم صعد،</vt:lpstr>
      <vt:lpstr>وأرسل لنا الباراقليط روح الحق</vt:lpstr>
      <vt:lpstr>هلليلويا هلليلويا</vt:lpstr>
      <vt:lpstr>قفوا بخوف الله</vt:lpstr>
      <vt:lpstr>لسماع الإنجيل المقدس</vt:lpstr>
      <vt:lpstr>مبارك الآتي</vt:lpstr>
      <vt:lpstr>باسم رب القوات</vt:lpstr>
      <vt:lpstr>يا رب بارك الفصل من …..</vt:lpstr>
      <vt:lpstr>من الإنجيل المقدس</vt:lpstr>
      <vt:lpstr>المجد لك يا رب</vt:lpstr>
      <vt:lpstr>قفوا بخوف أمام الله وانصتوا لسماع انجيله المقدس</vt:lpstr>
      <vt:lpstr>فصل من بشارة الانجيل لمعلمنا مار ...... البشير</vt:lpstr>
      <vt:lpstr>بركاته على جميعنا</vt:lpstr>
      <vt:lpstr>قفوا بخوف الله لنسمع الانجيل المقدس من فم أبينا المُكرَّم البار ، المثلث الطوبى ، أبينا المُكرَّم الأسقف أنبا ( ... ) </vt:lpstr>
      <vt:lpstr>أسقف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vt:lpstr>
      <vt:lpstr>ربنا وإلهنا ومخلصنا وملكنا كلنا</vt:lpstr>
      <vt:lpstr>يسوع المسيح، إبن الله الحي</vt:lpstr>
      <vt:lpstr> الذي له المجد إلى الأبد.</vt:lpstr>
      <vt:lpstr>المجد لإلهنا</vt:lpstr>
      <vt:lpstr>المجد لك يا رب.</vt:lpstr>
      <vt:lpstr>من مزامير ابينا داود النبي بركاته على جميعنا</vt:lpstr>
      <vt:lpstr>المزمور</vt:lpstr>
      <vt:lpstr>إسجدوا له يا جميع ملائكته. سمعت صهيون ففرحت. الرب قد ملك. فلتتهلل الأرض ولتفرح الجزائر الكثيرة.</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الأسقف أنبا (...) الرب يحفظ حياتكما</vt:lpstr>
      <vt:lpstr>مبارك الآتي باسم الرب ربنا وإلهنا ومخلصنا وملكنا كلنا</vt:lpstr>
      <vt:lpstr>يسوع المسيح ابن الله الحي الذى له المجد الدائم</vt:lpstr>
      <vt:lpstr>إلى الأبد أمين</vt:lpstr>
      <vt:lpstr>الانجيل</vt:lpstr>
      <vt:lpstr>ولما تكلم يسوع بهذا رفع عينيه نحو السماء وقال: يا أبتاه قد أتت الساعة فمجد إبنك ليمجدك إبنك. كما أعطيته السلطان على كل جسد ليعطى كل من أعطيته حياه أبدية . </vt:lpstr>
      <vt:lpstr>وهذه هى الحياة الأبدية أن يعرفوك أنك أنت الواحد وحده الإله الحقيقى وحدك. ويسوع المسيح الذى أرسلته. أنا قد مجدتك على </vt:lpstr>
      <vt:lpstr>الأرض. العمل الذى سلمته لى لأعمله. والآن مجدنى أنت يا أبتى عندك بالمجد الذى كان لى عندك قبل كون العالم. </vt:lpstr>
      <vt:lpstr>وقد أظهرت إسمك للناس الذين أعطيتهم لى من العالم. كانوا لك وأعطيتهم لى . وقد حفظوا كلامك. والآن وقد علموا أن كل ما أعطيتنى هو من عندك. </vt:lpstr>
      <vt:lpstr>أن الكلام الذى أعطيتنى قد أعطيتهم وهم أيضاً قبلوا وعلموا حقاً إنى خرجت من عندك. وآمنوا أنك أنت أرسلتنى. </vt:lpstr>
      <vt:lpstr>لمن أجلهم أنا أسأل . لست أسأل من أجل العالم بل من أجل الذين أعطيتنى. لأنهم لك وكل ما هو لى فهو لك. </vt:lpstr>
      <vt:lpstr>وما هو لك فهو لى. وأنا ممجد فيهم. ولست أنا بعد فى العالم. وأما هؤلاء فى العالم. وأنا آتى إليك أيها الآب القدوس . إحفظهم فى إسمك . </vt:lpstr>
      <vt:lpstr>الذين أعطيتنى ليكونوا واحداً كما نحن . إذ كنت معهم فى العالم كنت أحفظهم بإسمك الذى أعطيتنى . </vt:lpstr>
      <vt:lpstr>حفظتهم ولم يهلك منهم أحد إلا إبن الهلاك ليتم قول الكتاب . أما الآن فإنى آتى إليك وأتكلم بهذا فى العالم . </vt:lpstr>
      <vt:lpstr>وهؤلاء أتركهم فى العالم ليكون فرحى فيهم كاملاً . أنا قد أعطيتهم كلامك والعالم أبغضهم لأنهم ليسوا من العالم  كما انى أنا أيضاً لست من العالم. لست </vt:lpstr>
      <vt:lpstr>أسأل أن تنزعهم من العالم بل تحفظهم من الشرير لأنهم ليسوا من العالم كما أنى أيضاً لست من العالم. قدسهم فى حقك . </vt:lpstr>
      <vt:lpstr>فإن كلامك هو حق. كما أرسلتنى إلى العالم أرسلتهم أنا أيضاً إلى العالم. ولأجلهم أقدس أنا ذاتى ليكونوا هم أيضاً مقدسين فى الحق . </vt:lpstr>
      <vt:lpstr>ولست أسأل من أجل هؤلاء فقط بل أيضاً من أجل الذين يؤمنون بى بكلامهم . ليكون الجميع واحداً كما أنك أنت أيها الآب ثابت فىّ وأنا أيضاٌ فيك . </vt:lpstr>
      <vt:lpstr>ليكونوا هم أيضاً واحداً كما أننا نحن واحداً . أنا فيهم وأنت فىّ أيها الآب ثابت فىّ </vt:lpstr>
      <vt:lpstr>وأنا أيضاً فيك . ليؤمن العالم أنك أرسلتنى وأنا قد أعطيتهم المجد الذى أعطيتنى ليكونوا واحداً كما أننا واحداً . </vt:lpstr>
      <vt:lpstr>أنا فيهم وأنت فىّ لكى يكونوا كاملين كواحد . لكى يعلم العالم أنك أرسلتنى . وإنى أحببتهم كما أحببتنى . </vt:lpstr>
      <vt:lpstr>يا أبتاه هؤلاء الذين أعطيتنى أريد أن يكونوا معى حيث أنا . ليروا مجدى الذى أعطيتنى لأنك أحببتنى قبل إنشاء العالم . </vt:lpstr>
      <vt:lpstr>يا أبتاه البار العالم لم يعرفك وأنا أعرفك وهؤلاء الآخرون عرفوا أنك أرسلتنى وقد عرفتهم بإسمك وسأعرفهم أيضاً . </vt:lpstr>
      <vt:lpstr>لكى الحب الذى أحببتنى يكون فيهم . فأنا أيضاً أكون فيهم.</vt:lpstr>
      <vt:lpstr>و المجد لله دائما</vt:lpstr>
      <vt:lpstr>طرح آدام على إنجيل السجدة الأولى</vt:lpstr>
      <vt:lpstr>كان الرسل يبشرون بالتعليم المقدس الإنجيلى لا بكتابة الكتاب بل بتجديد الروح القدس وعلامة ذلك أنهم نطقوا بكافة الألسن بألسنة نارية </vt:lpstr>
      <vt:lpstr>فأما اليهود الذين تعتقوا فى إثمهم كانوا يهزأون قائلين أن هؤلاء سكارى من سلافة وليس بإختيارهم قالوا الحق بأفواههم . </vt:lpstr>
      <vt:lpstr>أن نعمة الروح هى خمر جديد هذا الذى منه الرسل إمتلأوا وبطهارة كانوا ينطقون بألسنة نارية. </vt:lpstr>
      <vt:lpstr>لبصلواتهم طهرنا نحن أيضاً يا سيدنا من شر الإنسان العتيق وإجعلنا مستحقين لشركة </vt:lpstr>
      <vt:lpstr>روحك القدوس أيها الرب المحب البشر بصلوات آبائنا الرسل يا رب أنعم لنا بغفران خطايانا </vt:lpstr>
      <vt:lpstr>صَعِدَ إلى السماء، ناحية المشارق ، لكى يرسل لنا، المعزى روح الحق.</vt:lpstr>
      <vt:lpstr>هذا الذي ينبغي له المجد</vt:lpstr>
      <vt:lpstr>مع أبيه الصالح</vt:lpstr>
      <vt:lpstr>والروح القدس</vt:lpstr>
      <vt:lpstr> من الآن وإلى الأبد</vt:lpstr>
      <vt:lpstr>لأنه مبارك الاب والأبن</vt:lpstr>
      <vt:lpstr>و الروح القدس</vt:lpstr>
      <vt:lpstr>الثالوث الكامل</vt:lpstr>
      <vt:lpstr>نسجد له ونمجده </vt:lpstr>
      <vt:lpstr>صل</vt:lpstr>
      <vt:lpstr>للصلاة قفوا</vt:lpstr>
      <vt:lpstr>السلام لجميعكم</vt:lpstr>
      <vt:lpstr>ولروحك أيضاً</vt:lpstr>
      <vt:lpstr>وأيضاً فلنسأل الله ضابط الكل</vt:lpstr>
      <vt:lpstr>أبا ربنا وإلهنا ومخلصنا</vt:lpstr>
      <vt:lpstr>يسوع المسيح</vt:lpstr>
      <vt:lpstr>نسأل ونطلب من صلاحك يا محب البشر </vt:lpstr>
      <vt:lpstr>أذكر يارب مرضى شعبك</vt:lpstr>
      <vt:lpstr>أطلبوا عن آبائنا وإخوتنا المرضى بكل مرض</vt:lpstr>
      <vt:lpstr>إن كان في هذا المسكن أو بكل موضع</vt:lpstr>
      <vt:lpstr>لكي المسيح إلهنا ينعم لنا ولهم </vt:lpstr>
      <vt:lpstr> بالعافية والشفاء</vt:lpstr>
      <vt:lpstr> و يغفر لنا خطايانا</vt:lpstr>
      <vt:lpstr>يا رب إرحم</vt:lpstr>
      <vt:lpstr>تعهدهم بالمراحم والرأفات إشفهم</vt:lpstr>
      <vt:lpstr>إنزع عنهم وعنا كل مرض و كل سقم</vt:lpstr>
      <vt:lpstr>وروح الأمراض أطردها</vt:lpstr>
      <vt:lpstr>والذين أبطأوا مطروحين في الأمراض أقمهم وعزهم </vt:lpstr>
      <vt:lpstr>والمعذبون من الأرواح النجسة أعتقهم جميعًا</vt:lpstr>
      <vt:lpstr>الذين في السجون أو المطابق</vt:lpstr>
      <vt:lpstr>أو الذين في النفي أو السبي</vt:lpstr>
      <vt:lpstr>أو المقبوض عليهم في عبودية مرة</vt:lpstr>
      <vt:lpstr>يا رب إعتقهم جميعًا وإرحمهم</vt:lpstr>
      <vt:lpstr>لأنك أنت الذي تحل المربوطين و تقيم الساقطين</vt:lpstr>
      <vt:lpstr>رجاء من ليس له معين من ليس له معين</vt:lpstr>
      <vt:lpstr>عزاء صغيري القلوب ميناء الذين في العاصف</vt:lpstr>
      <vt:lpstr>كل الأنفس المتضايقة أو المقبوض عليها</vt:lpstr>
      <vt:lpstr>عطها يا رب رحمة أعطها راحة</vt:lpstr>
      <vt:lpstr>أعطها برودة أعطها نعمة</vt:lpstr>
      <vt:lpstr>أعطها معونة أعطها خلاصًا</vt:lpstr>
      <vt:lpstr>أعطها غفران خطاياها و آثامها </vt:lpstr>
      <vt:lpstr>ونحن أيضًا يا رب أمراض نفوسنا إشفها</vt:lpstr>
      <vt:lpstr>والتي لأجسادنا عافها</vt:lpstr>
      <vt:lpstr>أيها الطبيب الحقيقي الذي لأنفسنا و أجسادنا</vt:lpstr>
      <vt:lpstr>يا مدبر كل جسد تعهدنا بخلاصك</vt:lpstr>
      <vt:lpstr>يا رب إرحم</vt:lpstr>
      <vt:lpstr>وأيضاً فلنسأل الله ضابط الكل</vt:lpstr>
      <vt:lpstr>أبا ربنا وإلهنا ومخلصنا</vt:lpstr>
      <vt:lpstr>يسوع المسيح </vt:lpstr>
      <vt:lpstr>نسأل ونطلب من صلاحك يا محب البشر </vt:lpstr>
      <vt:lpstr>أذكر يا رب آباءنا وإخوتنا المسافرين</vt:lpstr>
      <vt:lpstr> أطلبوا عن آبائنا و إخوتنا المسافرين</vt:lpstr>
      <vt:lpstr>و الذين يضمرون السفر في كل موضع</vt:lpstr>
      <vt:lpstr>لكي يسهل طرقهم أجمعين</vt:lpstr>
      <vt:lpstr>إن كان في البحر أو الأنهار</vt:lpstr>
      <vt:lpstr>أو البحيرات أو الجو أو الطرق المسلوكة</vt:lpstr>
      <vt:lpstr>أو المسافرين بكل نوع </vt:lpstr>
      <vt:lpstr>لكي المسيح إلهنا</vt:lpstr>
      <vt:lpstr>يردهم الي مساكنهم سالمين</vt:lpstr>
      <vt:lpstr> و يغفر لنا خطايانا</vt:lpstr>
      <vt:lpstr>يا رب إرحم</vt:lpstr>
      <vt:lpstr>و الذين يضمرون السفر في كل موضع</vt:lpstr>
      <vt:lpstr>لكي يسهل طرقهم أجمعين</vt:lpstr>
      <vt:lpstr>إن كان في البحر أو الأنهار</vt:lpstr>
      <vt:lpstr>أو البحيرات أو الجو  أو الطرق المسلوكة</vt:lpstr>
      <vt:lpstr>أو السالكين بكل نوع </vt:lpstr>
      <vt:lpstr>كل أحد بكل موضع</vt:lpstr>
      <vt:lpstr>ردهم إلى ميناء هادئة</vt:lpstr>
      <vt:lpstr>ميناء الخلاص</vt:lpstr>
      <vt:lpstr>تفضل إصحبهم في الإقلاع وإصحبهم في المسير</vt:lpstr>
      <vt:lpstr>ردهم إلى منازلهم بالفرح فرحين وبالعافية معافين</vt:lpstr>
      <vt:lpstr>اشترك في العمل مع عبيدك في كل عمل صالح</vt:lpstr>
      <vt:lpstr>ونحن أيضاً يا رب غربتنا في هذا العمر </vt:lpstr>
      <vt:lpstr>إحفظها بغير مضرة ولا عاصف ولا قلق إلى الانقضاء</vt:lpstr>
      <vt:lpstr>يا رب إرحم</vt:lpstr>
      <vt:lpstr>تفضل يا رب أهوية السماء وثمرات الأرض</vt:lpstr>
      <vt:lpstr>في هذه السنة باركها</vt:lpstr>
      <vt:lpstr>أطلبوا عن أهوية السماء وثمرات الأرض </vt:lpstr>
      <vt:lpstr>والشجر والكروم وكل شجرة مثمرة </vt:lpstr>
      <vt:lpstr>مثمرة في كل المسكونة</vt:lpstr>
      <vt:lpstr>لكي يباركها المسيح إلهنا</vt:lpstr>
      <vt:lpstr>و يكملها سالمة بغير آفة </vt:lpstr>
      <vt:lpstr>ويغفر لنا خطايانا</vt:lpstr>
      <vt:lpstr>يا ربُ ارحم يا ربُ ارحم يا ربُ ارحم</vt:lpstr>
      <vt:lpstr>أصعدها كمقدارها كنعمتك </vt:lpstr>
      <vt:lpstr>فرح وجه الأرض</vt:lpstr>
      <vt:lpstr>ليرو حرثها ولتكثر اثمارها </vt:lpstr>
      <vt:lpstr>أعدها للزرع والحصاد </vt:lpstr>
      <vt:lpstr>ودبر حياتنا كما يليق</vt:lpstr>
      <vt:lpstr>بارك أكليل السنة بصلاحك </vt:lpstr>
      <vt:lpstr>من أجل فقراء شعبك</vt:lpstr>
      <vt:lpstr>من أجل الأرملة واليتيم والغريب والضيف</vt:lpstr>
      <vt:lpstr>ومن أجلنا كلنا نحن الذين نرجوك</vt:lpstr>
      <vt:lpstr>ونطلب إسمك القدوس</vt:lpstr>
      <vt:lpstr>لأن أعين الكل تترجاك</vt:lpstr>
      <vt:lpstr>لأنك انت الذي تعطيهم طعامهم في حين حسن</vt:lpstr>
      <vt:lpstr>إصنع معنا حسب صلاحك</vt:lpstr>
      <vt:lpstr>يا معطياً طعاماً لكل جسد</vt:lpstr>
      <vt:lpstr>إملأ قلوبنا فرحاً و نعيماً </vt:lpstr>
      <vt:lpstr>لكي نحن أيضاً إذ يكون لنا الكفاف</vt:lpstr>
      <vt:lpstr>في كل شيء كل حين </vt:lpstr>
      <vt:lpstr>نزداد في كل عمل صالح</vt:lpstr>
      <vt:lpstr>يا رب إرحم</vt:lpstr>
      <vt:lpstr>أذكر يا رب خلاص  هذا الموضع </vt:lpstr>
      <vt:lpstr>المقدس الذى لك</vt:lpstr>
      <vt:lpstr>وكل المواضع</vt:lpstr>
      <vt:lpstr>وكل أديرة آبائنا الأرثوذكسيين</vt:lpstr>
      <vt:lpstr>اطلبوا عن طمأنينة هذا الموضع المقدس.</vt:lpstr>
      <vt:lpstr>يا رب إرحم</vt:lpstr>
      <vt:lpstr>و كل مدينة و كل كورة و القرى و كل بيوت المؤمنين و إحفظنا كلنا فى الإيمان الأرثوذكسى إلى النفس الأخير لأن هذا وحده هو رجاؤنا.</vt:lpstr>
      <vt:lpstr>أسجدوا لله بخوف ورعدة</vt:lpstr>
      <vt:lpstr>الذى بلا عيب. الغير الدنس. الغير المبتدئ. الغير المرئى. الغير المدرك. الغير المفحوص. الذى لا يتغير ولا يستحيل. الذى لا يُشَبّه ولا يُحد. </vt:lpstr>
      <vt:lpstr>الغير الشرير. الغير الحقود. الحائز وحده صفة عدم الموت. الساكن فى النور الذى لا يدرك. الذى خلق السماء والأرض والبحر. وكل خلقة فيها. </vt:lpstr>
      <vt:lpstr>الذى يعطى كل الناس طلباتهم قبل أن يسألوه. نسألك ونطلب منك يا ملكنا يا محب البشر. يا الله أبو ربنا</vt:lpstr>
      <vt:lpstr>وإلهنا ومخلصنا يسوع المسيح الذى من أجلنا نحن البشر ومن أجل خلاصنا نزل من السماء وتجسد من الروح القدس ومن مريم العذراء القديسة والدة الإله. </vt:lpstr>
      <vt:lpstr>هذا الذى علمنا أولاً بالقول. وأخيراً أرانا خلاصه الذى صنعه بآلامه الكريمة. أعطى لنا علامة نحن المذلولين بالخطايا والغير المستحقين أن نكون عبيداً لك . </vt:lpstr>
      <vt:lpstr>لنرفع طلباتنا. ونخضع لك بأعناقنا وركبنا من أجل خطايانا وجهالات شعبك. أنت الكثير الرحمة و المحب للبشر . إستجب لنا فى هذا اليوم الذى ندعوك فيه . سيما هذا اليوم </vt:lpstr>
      <vt:lpstr>الذى لعيد الخمسين . هذا الذى من بعد صعود ربنا يسوع المسيح إلى السموات . وجلوسه عن يمين أبيه . أرسل روحه القدوس على تلاميذه القديسين . </vt:lpstr>
      <vt:lpstr>وحل على كل واحد فواحد منهم . فإمتلأوا جميعاً من النعمة التى لا تفرغ وتكلموا بألسنة أخرى وتنبأوا بعظائمك يا الله . فالآن أيضاً إستجب لنا </vt:lpstr>
      <vt:lpstr>يا سيدنا نحن الطالبين إليك المذلولين بالخطايا . المنطرحين تحت الحكم . رد سبى أنفسنا . لأن عظم حنوك يتضرع إليك من أجلنا . </vt:lpstr>
      <vt:lpstr>إقبلنا إليك نحن الجاثين لك . ونصرخ أخطأنا لأنك تركتنا . منذ البدء من الحشاء أنت هو إلهنا . منذ كنا فى بطون أمهاتنا . </vt:lpstr>
      <vt:lpstr>لكن من أجل أن أيامنا فنيت بالباطل وتعرينا من معونتك . عاجزين عن كل جواب . لكننا واثقون برأفتك . إذ نصرخ قائلين : خطايا صبانا وجهلنا لا تذكرها . </vt:lpstr>
      <vt:lpstr>طهرنا يارب من خفاياتنا . أنظر إلى تواضعنا وخلصنا . وإغفر لنا جميع خطايانا . ولا ترفضنا فى زمن الشيخوخة . وعند فناء أنفسنا لا تتركنا . </vt:lpstr>
      <vt:lpstr>هب لنا رجعة قبل أن نعود إلى الأرض. وإلتفت إلينا بهدوء ونعمة ووازن خطايانا بتحننك . وكثرة ندامتنا ضعها بعمق رأفتك . إطلع يارب </vt:lpstr>
      <vt:lpstr>من علوك المقدس على شعبك . هذا المنحنى الرأس. المنتظر كثرة رحمتك . إفتقدنا بصلاحك . نجنا من جبروت إبليس . ثبت حياتنا بقوتك الطاهرة وناموسك الكريم . </vt:lpstr>
      <vt:lpstr>ملاكاً أميناً حافظاً أقمه لحراسة شعبك . أدخلنا جميعاً إلى ملكوتك . هب صفحاً لشعبك المتكل عليك وإغفر لنا نحن أيضاً خطايانا . </vt:lpstr>
      <vt:lpstr>طهرنا كلنا بالقوة الصالحة التى لروحك القدوس . حلنا من أوثقة إبليس . تباركت بالحقيقة أيها الرب ملكنا الضابط الكل الذى أنار النهار بضوء الشمس والليل بشعاع النجوم النارية . الذى</vt:lpstr>
      <vt:lpstr>جعلنا أهلاً لمعرفة طول النهار ونقترب إلى مبدأ الليل . إسمع طلباتنا مع كافة شعبك وإغفر لنا خطايانا . التى بمعرفة والتى بغير معرفة . إقبل إبتهالاتنا المسائية وأرسل كثرة رحمتك وتحننك </vt:lpstr>
      <vt:lpstr>على ميراثك ولنفز بملائكة أطهار ليحفظونا . منطقنا بأسلحة البر. وليحط بنا عدلك . إحفظنا بقوتك . أنقذنا من كل شدة ومن كل مؤامرة المعاند. إمنحنا أن نكمل هذه العشية. </vt:lpstr>
      <vt:lpstr>وهذا الليل المقبل أيضاً بطهارة وسلامة وعدل . ونحن بلا خطية ولا شك ولا خوف كل أيام حياتنا بطلبات </vt:lpstr>
      <vt:lpstr>والدة الإله القديسة مريم وجميع القديسين الذين أرضوك منذ البدء بالنعمة والرأفات ....</vt:lpstr>
      <vt:lpstr>أبانا الذي فى السماوات ...</vt:lpstr>
      <vt:lpstr>صل</vt:lpstr>
      <vt:lpstr>للصلاة قفوا</vt:lpstr>
      <vt:lpstr>السلام لجميعكم</vt:lpstr>
      <vt:lpstr>ولروحك أيضاً</vt:lpstr>
      <vt:lpstr>فلنشكر صانع الخيرات الرحوم</vt:lpstr>
      <vt:lpstr>الله أبا ربنا وإلهنا ومخلصنا</vt:lpstr>
      <vt:lpstr>يسوع المسيح</vt:lpstr>
      <vt:lpstr>لأنه سترنا وأعننا وحفظنا</vt:lpstr>
      <vt:lpstr>وقبلنا إليه وأشفق علينا </vt:lpstr>
      <vt:lpstr>وعضدنا وأتي بنا إلى هذه الساعة</vt:lpstr>
      <vt:lpstr>هو أيضاً فلنسأله أن يحفظنا </vt:lpstr>
      <vt:lpstr>في هذا اليوم المقدس</vt:lpstr>
      <vt:lpstr>وكل أيام حياتنا بكل سلام </vt:lpstr>
      <vt:lpstr>ضابط الكل الرب إلهنا</vt:lpstr>
      <vt:lpstr>صلوا</vt:lpstr>
      <vt:lpstr>يا رب إرحم</vt:lpstr>
      <vt:lpstr>أيها السيد الرب الإله </vt:lpstr>
      <vt:lpstr>ضابط الكل أبا ربنا</vt:lpstr>
      <vt:lpstr>وإلهنا ومخلصنا يسوع المسيح </vt:lpstr>
      <vt:lpstr>نشكرك على كل حال</vt:lpstr>
      <vt:lpstr>ومن أجل كل حال وفي كل حال</vt:lpstr>
      <vt:lpstr>لأنك سترتنا واعنتنا وحفظتنا </vt:lpstr>
      <vt:lpstr>وقبلتنا إليك أشفقت علينا و عضدتنا</vt:lpstr>
      <vt:lpstr>وأتيت بنا إلى هذه الساعة</vt:lpstr>
      <vt:lpstr>إطلبوا لكي يرحمنا الله ويتراءف علينا </vt:lpstr>
      <vt:lpstr>ويسمعنا ويعيننا</vt:lpstr>
      <vt:lpstr>ويقبل سؤالات وطلبات قديسيه </vt:lpstr>
      <vt:lpstr>منهم بالصلاح عنا في كل حين </vt:lpstr>
      <vt:lpstr>ويغفر لنا خطايانا</vt:lpstr>
      <vt:lpstr>يا رب إرحم</vt:lpstr>
      <vt:lpstr>من اجل هذا نسأل  ونطلب من صلاحك يا محب البشر </vt:lpstr>
      <vt:lpstr>إمنحنا أن نكمل هذا اليوم المقدس </vt:lpstr>
      <vt:lpstr>وكل أيام حياتنا بكل سلام مع خوفك</vt:lpstr>
      <vt:lpstr>كل حسد وكل تجربة وكل  فعل الشيطان </vt:lpstr>
      <vt:lpstr>ومؤامرة الناس الأشرار </vt:lpstr>
      <vt:lpstr>وقيام  الأعداء الخفيين  والظاهرين</vt:lpstr>
      <vt:lpstr>انزعها عنا </vt:lpstr>
      <vt:lpstr>وعن سائر شعبك</vt:lpstr>
      <vt:lpstr>وعن هذه المائدة </vt:lpstr>
      <vt:lpstr>وعن موضعك المقدس هذا</vt:lpstr>
      <vt:lpstr>أما الصالحات والنافعات فإرزقنا إياها </vt:lpstr>
      <vt:lpstr>أن ندوس الحيات والعقارب </vt:lpstr>
      <vt:lpstr>وعلي كل قوة العدو</vt:lpstr>
      <vt:lpstr>المسيـح إلهنا، قام من بين الأموات</vt:lpstr>
      <vt:lpstr>و في اليوم الثالث، قام من بين الأموات.</vt:lpstr>
      <vt:lpstr>السلام لصعودة</vt:lpstr>
      <vt:lpstr>لما صعد الى السماء و ارسل لنا المعزي روح الحق</vt:lpstr>
      <vt:lpstr>الروح المعزى لما نزل من السماء انبسط على كل واحد فنطقوا بألسنة كثيرة.</vt:lpstr>
      <vt:lpstr>السلام لك يا مريم، الحمامة الحسنة، </vt:lpstr>
      <vt:lpstr>التي ولدت لنا، الله الكلمة.</vt:lpstr>
      <vt:lpstr>السلام لك يا مريم، سلامٌ مقدَّسٌ، </vt:lpstr>
      <vt:lpstr>السلام لك يا مريم، أم القدوس.</vt:lpstr>
      <vt:lpstr>السلام لميخائيل، رئيس الملائكة العظيم</vt:lpstr>
      <vt:lpstr>المنادي بالخلاص، الذى للقيامة</vt:lpstr>
      <vt:lpstr>السلام للشاروبيم، السلام للسارافيم، </vt:lpstr>
      <vt:lpstr>السلام لجميع، الطغمات السمائية.</vt:lpstr>
      <vt:lpstr>السلام ليوحنا، السابق العظيم، </vt:lpstr>
      <vt:lpstr>السلام للكاهن، نسيب عمانوئيل.</vt:lpstr>
      <vt:lpstr>السلام لسادتى، الآباء الرسل، </vt:lpstr>
      <vt:lpstr>السلام لتلاميذ، ربنا يسوع المسيح.</vt:lpstr>
      <vt:lpstr>السلام لك أيها الشهيد، السلام للانجيلى، </vt:lpstr>
      <vt:lpstr>السلام للرسول، مرقس ناظر الإله.</vt:lpstr>
      <vt:lpstr>السلام لإسطفانوس، أول الشهداء، </vt:lpstr>
      <vt:lpstr>السلام لرئيس الشمامسة، المُبارك.</vt:lpstr>
      <vt:lpstr>السلام لك أيها الشهيد، السلام للشجاع البطل، </vt:lpstr>
      <vt:lpstr>السلام للابس الجهاد، ســـــيدي المـلك جورجيـوس.</vt:lpstr>
      <vt:lpstr>السلام لك أيها الشهيد، السلام للشجاع البطل، </vt:lpstr>
      <vt:lpstr>السلام للابس الجهاد، فيلوباتير مرقوريوس</vt:lpstr>
      <vt:lpstr>السلام لك أيها الشهيد، السلام للشجاع البطل، </vt:lpstr>
      <vt:lpstr>السلام للابس الجهاد، القديس أبا مينا</vt:lpstr>
      <vt:lpstr>السلام لأبينا أنبا انطونيوس، سراج الرهبنة، </vt:lpstr>
      <vt:lpstr>السلام لأبينا أنبا بولا، حبيب المسيح. </vt:lpstr>
      <vt:lpstr>نسألك يا أبن الله، أن تحفظ حياة بطريركنا، </vt:lpstr>
      <vt:lpstr>البابا أنبا تواضروس رئيس الكهنة، ثبته علي كرسيه.</vt:lpstr>
      <vt:lpstr>وشريكه في الخدمة، أبانا القديس البار</vt:lpstr>
      <vt:lpstr>أنبا دانيال الأسقف ، ثبته علي كرسيه.</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vt:lpstr>
      <vt:lpstr>فلا تتزعزع ً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النبوة من سفر التثنية لموسى النبى  (ص6 : 17 – 25) </vt:lpstr>
      <vt:lpstr>بالحفظ إحفظ أوامر الرب إلهك وشهاداته وحقوقه والوصايا والأوامر التى أمرك بها . وتصنع ما يرضيه من الخير أمام الرب إلهك . ليكون لك الخير. </vt:lpstr>
      <vt:lpstr>وتدخل لترث الأرض الصالحة التى حلف عنها لآبائك . ليمحو جميع أعدائك من أمامك كما قال الرب الحق . وإذا سألك إبنك غداً قائلاً : ما هذه الوصايا التى أمرنا بها الرب . </vt:lpstr>
      <vt:lpstr>فتقول لإبنك : أننا كنا عبيداً لفرعون فى أرض مصر . </vt:lpstr>
      <vt:lpstr>فأخرجنا الرب منها بيدٍ عزيزة وذراع رفيعة . والرب أعطى علامات وعجائب عظيمة مخوفة فى أرض مصر فى فرعون وجميع بيته أمامنا . </vt:lpstr>
      <vt:lpstr>وأخرجنا نحن من هناك لكى يدخلنا ليعطينا الأرض التى حلف عنها أن يعطيها لآبائنا . وأمرنا الرب أن نصنع جميع الوصايا ونخافه ليكون لنا الخير جميع الأيام ونحيا كمثل هذا اليوم . </vt:lpstr>
      <vt:lpstr>لتكن لنا رحمة إذا فعلنا جميع أوامر الرب إلهنا كما أوصانا </vt:lpstr>
      <vt:lpstr>مجداً للثالوث القدوس</vt:lpstr>
      <vt:lpstr>نسجد لك أيها المسيح</vt:lpstr>
      <vt:lpstr>مع أبيك الصالح والروح القدس </vt:lpstr>
      <vt:lpstr>لأنك قمت وخلصتنا إرحمنا</vt:lpstr>
      <vt:lpstr>البولس من رسالة مُعلمنا القديس بولس الرسول الأولى إلى أهل كورونثوس (ص13 : 13 , ص 14 : 1 –17) </vt:lpstr>
      <vt:lpstr>أما الآن فثبت الإيمان والرجاء والمحبة هذه الثلاثة. ولكن أعظمهن المحبة. فإسعوا في طلب المحبة. وتغايروا في الروحانيات . وبالأكثر لكي تتنبأوا. لأن الذي يتكلم باللسان ليس مع الناس يتكلم بل مع الله.</vt:lpstr>
      <vt:lpstr>لأنه ليس أحد يسمعه وهو الروح يتكلم بأسرار. والذي يتنبأ يتكلم مع الناس. بنياناً وعزاء وطيب قلب. والذي يتكلم باللسان يبني نفسه وحده. والذي يتنبأ يبني الكنيسة. وأريدكم</vt:lpstr>
      <vt:lpstr>كلكم أنت تتكلموا بالألسن. وبخاصة لكي تتنبأوا. والذي يتنبأ خير وأفضل من الذي يتكلم باللسان. إلا أن يفسره لكي تنال الكنيسة بنياناً. والآن يا أخوتي إذا جئت إليكم وكلمتكم بالألسن .</vt:lpstr>
      <vt:lpstr>أي منفعة أنفعكم بها إذا لم أكلمكم ببنيان أو بإعلان أو بنبوة أو بتعليم ، وقد يعطي صوته من ليس له نفس مثل المزمار والقيثارة . فإذا لم تبدل صوتهم فكيف يعلم ما يقولون أو ما يخرجونه من أصوات القيثارة</vt:lpstr>
      <vt:lpstr>ومتي صّوت البوق بصوت غير معروف فمن ذا يستعد للحرب والقتال . وهكذا أنتم في الألسنة إذا</vt:lpstr>
      <vt:lpstr>لم يتكلم الإنسان بإعلان فكيف يعرف ما تقولونه , أنكم تكونون كمن يكلم الهواء وفي العالم أمم كثيرة لها أصوات . وليس أحد بغير صوت . فإذا لم أعلم قوة الصوت . </vt:lpstr>
      <vt:lpstr>صرت أعجمياً عند المتكلم معي ويصير المتكلم معي أعجمياً عندي . كذلك أنتم أيضاً لأنكم غيورين علي الروحانيات لبنيان الجماعة . فاطلبوا لكي تزدادوا . من أجل هذا من يتكلم باللسان فليطلب لكي يفسره </vt:lpstr>
      <vt:lpstr>لإني إذا صليت باللسان فروحي التي تصلي وقلبي بلا ثمرة . فما الذي أفعله الآن . أن أصلي بروحي وأصلي أيضاً</vt:lpstr>
      <vt:lpstr>بضميري وأرتل بروحي وأرتل أيضاً بضميري. وإلا إذا سبحت بالروح فالذي يكمل موضع آلامي فكيف يقول أمين علي شكرك لأنه لا يعرف ما تقول. أما أنت فحسناً تشكر ولكن الآخر لا ينتفع. </vt:lpstr>
      <vt:lpstr>نعمة الله الآب فلتحل على أرواحنا يا آبائي و أخوتي آمين </vt:lpstr>
      <vt:lpstr>قدوس الله قدوس القوي قدوس الذي لا يموت</vt:lpstr>
      <vt:lpstr>يا من قام من الأموات</vt:lpstr>
      <vt:lpstr>وصعد إلى السموات ارحمنا</vt:lpstr>
      <vt:lpstr>قدوس الله قدوس القوي قدوس الذي لا يموت</vt:lpstr>
      <vt:lpstr>يا من قام من الأموات</vt:lpstr>
      <vt:lpstr>وصعد إلى السموات ارحمنا</vt:lpstr>
      <vt:lpstr>قدوس الله قدوس القوي قدوس الذي لا يموت</vt:lpstr>
      <vt:lpstr>يا من قام من الأموات</vt:lpstr>
      <vt:lpstr>وصعد إلى السموات ارحمنا</vt:lpstr>
      <vt:lpstr>المجد للآب والإبن والروح القدس</vt:lpstr>
      <vt:lpstr>الآن وكل اوان</vt:lpstr>
      <vt:lpstr>وإلى دهر الدهور أمين</vt:lpstr>
      <vt:lpstr>آمين أيها الثالوث القدوس ارحمنا</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vt:lpstr>
      <vt:lpstr>ما أنتم ترون ولم يروا</vt:lpstr>
      <vt:lpstr>و أن يسمعوا</vt:lpstr>
      <vt:lpstr>ما أنتم تسمعون ولم يسمعوا</vt:lpstr>
      <vt:lpstr>أما أنتم فطوبي لأعينكم</vt:lpstr>
      <vt:lpstr>لأنها تبصر</vt:lpstr>
      <vt:lpstr>ولآذانكم لأنها تسمع</vt:lpstr>
      <vt:lpstr>فلنستحق أن نسمع ونعمل</vt:lpstr>
      <vt:lpstr>بأناجيلك المقدسة</vt:lpstr>
      <vt:lpstr>بطلبات قديسيك </vt:lpstr>
      <vt:lpstr>صلوا من أجل الإنجيل المقدس </vt:lpstr>
      <vt:lpstr>يا رب إرحم</vt:lpstr>
      <vt:lpstr>أذكر أيضاً يا سيدنا </vt:lpstr>
      <vt:lpstr>كل الذين أمرونا أن نذكرهم </vt:lpstr>
      <vt:lpstr>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vt:lpstr>
      <vt:lpstr>و خلاصنا كلنا</vt:lpstr>
      <vt:lpstr>ورجاؤنا كلنا</vt:lpstr>
      <vt:lpstr>وشفاؤنا كلنا</vt:lpstr>
      <vt:lpstr>وقيامتنا كلنا</vt:lpstr>
      <vt:lpstr>هلليلويا هلليلويا</vt:lpstr>
      <vt:lpstr>المسيح قام ثم صعد،</vt:lpstr>
      <vt:lpstr>وأرسل لنا الباراقليط روح الحق</vt:lpstr>
      <vt:lpstr>هلليلويا هلليلويا</vt:lpstr>
      <vt:lpstr>قفوا بخوف الله</vt:lpstr>
      <vt:lpstr>لسماع الإنجيل المقدس</vt:lpstr>
      <vt:lpstr>مبارك الآتي</vt:lpstr>
      <vt:lpstr>باسم رب القوات</vt:lpstr>
      <vt:lpstr>يا رب بارك الفصل من …..</vt:lpstr>
      <vt:lpstr>من الإنجيل المقدس</vt:lpstr>
      <vt:lpstr>المجد لك يا رب</vt:lpstr>
      <vt:lpstr>قفوا بخوف أمام الله وانصتوا لسماع انجيله المقدس</vt:lpstr>
      <vt:lpstr>فصل من بشارة الانجيل لمعلمنا مار ...... البشير</vt:lpstr>
      <vt:lpstr>بركاته على جميعنا</vt:lpstr>
      <vt:lpstr>قفوا بخوف الله لنسمع الانجيل المقدس من فم أبينا المُكرَّم البار ، المثلث الطوبى ، أبينا المُكرَّم الأسقف أنبا ( ... ) </vt:lpstr>
      <vt:lpstr>أسقف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vt:lpstr>
      <vt:lpstr>ربنا وإلهنا ومخلصنا وملكنا كلنا</vt:lpstr>
      <vt:lpstr>يسوع المسيح، إبن الله الحي</vt:lpstr>
      <vt:lpstr> الذي له المجد إلى الأبد.</vt:lpstr>
      <vt:lpstr>المجد لإلهنا</vt:lpstr>
      <vt:lpstr>المجد لك يا رب.</vt:lpstr>
      <vt:lpstr>من مزامير ابينا داود النبي بركاته على جميعنا</vt:lpstr>
      <vt:lpstr>المزمور</vt:lpstr>
      <vt:lpstr>الرب ذكرنا وباركنا. بارك بيت إسرائيل. بارك بيت هارون. بارك بيت الذين يخافون الرب. الصغار مع الكبار. </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الأسقف أنبا (...) الرب يحفظ حياتكما</vt:lpstr>
      <vt:lpstr>مبارك الآتي باسم الرب ربنا وإلهنا ومخلصنا وملكنا كلنا</vt:lpstr>
      <vt:lpstr>يسوع المسيح ابن الله الحي الذى له المجد الدائم</vt:lpstr>
      <vt:lpstr>إلى الأبد أمين</vt:lpstr>
      <vt:lpstr>الانجيل</vt:lpstr>
      <vt:lpstr>وفيما هم يتكلمون بهذا وقف يسوع بنفسه فى وسطهم وقال : السلام لكم أنا هو لا تخافوا . فجزعوا وخافوا وظنوا أن الذى يرونه روح . فقال لهم: لماذا تضطربون .</vt:lpstr>
      <vt:lpstr>ولماذا تخطر أفكار على قلوبكم . أنظروا يديّ ورجليّ فإنى أنا هو. جسونى وأنظروا فإن الروح ليس له لحم وعظام كما ترون</vt:lpstr>
      <vt:lpstr> لى . وحين قال أراهم يديه ورجليه . وبينما هم غير مصدقين من الفرح ومتعجبون قال لهم : أعندكم ههنا ما يؤكل فأعطوه جزءاً من سمكة مشوية وشهد عسل . </vt:lpstr>
      <vt:lpstr>فأخذ وأكل قدامهم وأخذ الباقى وأعطاهم وقال لهم: هذا هو الكلام الذى قلته لكم إذ كنت معكم أنه لابد أن يتم جميع ما هو مكتوب عنى فى ناموس موسى والأنبياء والمزامير .</vt:lpstr>
      <vt:lpstr>حينئذ فتح قلوبهم ليفهموا الكتاب . وقال لهم هكذا: مكتوب أن المسيح يتألم ويقوم من الأموات فى اليوم الثالث . وأن يُكرز بإسمه للتوبة</vt:lpstr>
      <vt:lpstr>ومغفرة الخطايا لجميع الأمم مبتدئين من أورشليم وأنتم شهود لذلك . وها أنا أرسل عليكم موعد أبى فأمكثوا أنتم فى مدينة أورشليم حتى تلبسوا قوة من الأعالى .</vt:lpstr>
      <vt:lpstr>ثم أخرجهم إلى بيت عنيا ورفع يديه وباركهم . وفيما هو يباركهم إنفرد عنهم وأصعد إلى السماء . أما هم فسجدوا له ورجعوا إلى أورشليم بفرح عظيم . وكانوا كل حين فى الهيكل يسبحون الله .</vt:lpstr>
      <vt:lpstr>و المجد لله دائما</vt:lpstr>
      <vt:lpstr>طرح واطس على إنجيل السجدة الثانية</vt:lpstr>
      <vt:lpstr> كان الإثنى عشر رسولاً فى أورشليم ينتظرون القوة التى يرسلها لهم الرب. وحدث عند تمام عيد الخمسين أن أتى على الرسل الروح المعزى. فتكلموا بلغات السمائيين ونغمة الملائكة. </vt:lpstr>
      <vt:lpstr>وإعترفوا بالمسيح و مجد قيامته. فلما كمل عيد العنصرة حل على الرسل الروح القدس المعزى. روح الحق المنبثق من الآب وصنعوا آيات عظيمة وقوات فى الشعب</vt:lpstr>
      <vt:lpstr>وكانوا يشهدون بعظم دالة (وبكل صفة) على قيامة الرب يسوع أنه قام من الأموات </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للكل</vt:lpstr>
      <vt:lpstr>ولروحك أيضاً</vt:lpstr>
      <vt:lpstr>أذكر يارب رئيس أرضنا عبدك</vt:lpstr>
      <vt:lpstr>أطلبوا لكى يعطينا المسيح إلهنا رحمة و رأفة أمام الرؤساء الأعزاء ، و يُعطف قلوبهم علينا بالصلاح فى كل حين ، و يغفر لنا خطايانا. </vt:lpstr>
      <vt:lpstr>يا رب إرحم</vt:lpstr>
      <vt:lpstr>احفظه فى سلامة وعدل وجبروت وليخضع له سائر البربر والأمم الذي يريدون الحرب فى جميع ما لنا من الخصب. تكلم فى قلبه من أجل سلامة</vt:lpstr>
      <vt:lpstr>كنيستك الواحدة الوحيدة المقدسة الجامعة الرسولية. اعطه أن يفكر بالسلام فينا وفى اسمك القدوس لكي نحن أيضاً نعيش فى سيرة هادئة ساكنة ونوجد كائنين بكل تقوى وكل عفاف بك.</vt:lpstr>
      <vt:lpstr>يا رب إرحم</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اذكر يا رب أنفس عبيدك الذين رقدوا، </vt:lpstr>
      <vt:lpstr>آبائنا وإخوتنا</vt:lpstr>
      <vt:lpstr>أطلبوا عن آباءنا وأخوتنا الذين رقدوا</vt:lpstr>
      <vt:lpstr>وتنيحوا في الإيمان بالمسيح منذ البدء</vt:lpstr>
      <vt:lpstr>آباءنا القديسين رؤساء الأساقفة وآباءنا الأساقفة</vt:lpstr>
      <vt:lpstr>آبائنا القمامصة وآبائنا القسوس </vt:lpstr>
      <vt:lpstr>وإخوتنا الشمامسة </vt:lpstr>
      <vt:lpstr>آبائنا الرهبان وآباءنا العلمانيين </vt:lpstr>
      <vt:lpstr>وعن نياح كل المسيحيين</vt:lpstr>
      <vt:lpstr>لكي المسيح إلهنا ينيح نفسوهم أجمعين </vt:lpstr>
      <vt:lpstr>في فردوس النعيم </vt:lpstr>
      <vt:lpstr>ونحن أيضاً يصنع معنا رحمة </vt:lpstr>
      <vt:lpstr>ويغفر لنا خطايانا</vt:lpstr>
      <vt:lpstr>يا رب إرحم</vt:lpstr>
      <vt:lpstr>تفضل يا رب نيح نفوسهم جميعاً </vt:lpstr>
      <vt:lpstr>في أحضان آبائنا القديسين </vt:lpstr>
      <vt:lpstr>إبراهيم وإسحق و يعقوب </vt:lpstr>
      <vt:lpstr>علهم في  موضع خضرة </vt:lpstr>
      <vt:lpstr>على ماء الراحة</vt:lpstr>
      <vt:lpstr>في فردوس النعيم </vt:lpstr>
      <vt:lpstr>الموضع الذي هرب منه</vt:lpstr>
      <vt:lpstr>الحزن والكآبة والتنهد</vt:lpstr>
      <vt:lpstr>في نور قديسيك</vt:lpstr>
      <vt:lpstr>أقم أجسادهم في اليوم الذي رسمته </vt:lpstr>
      <vt:lpstr>كمواعيدك الحقيقية غير الكاذبة</vt:lpstr>
      <vt:lpstr>هب لهم خيرات مواعيدك</vt:lpstr>
      <vt:lpstr>ما لم تره عين</vt:lpstr>
      <vt:lpstr>ولم تسمع به أذن</vt:lpstr>
      <vt:lpstr>ولم يخطر علي قلب بشر</vt:lpstr>
      <vt:lpstr>ما أعددته يا الله لمحبي اسمك القدوس</vt:lpstr>
      <vt:lpstr>لأنه لا يكون موت لعبيدك بل هو انتقال</vt:lpstr>
      <vt:lpstr>وإن كان لحقهم توان أو تفريط كبشر</vt:lpstr>
      <vt:lpstr>وقد لبسوا جسداً</vt:lpstr>
      <vt:lpstr>وسكنوا في هذا العالم</vt:lpstr>
      <vt:lpstr>فأنت كصالح و محب البشر</vt:lpstr>
      <vt:lpstr>اللهم إغفر لهم عبيدك</vt:lpstr>
      <vt:lpstr>المسيحيين الأرثوذكسيين</vt:lpstr>
      <vt:lpstr> الذي في المسكونة كلها</vt:lpstr>
      <vt:lpstr>من مشارق الشمس إلى مغاربها</vt:lpstr>
      <vt:lpstr>ومن الشمال إلى الجنوب</vt:lpstr>
      <vt:lpstr>كل واحد بإسمه وكل واحدة بإسمها</vt:lpstr>
      <vt:lpstr>يا رب نيحهم و إغفر لهم</vt:lpstr>
      <vt:lpstr>لأنه ليس أحد طاهراً من دنس</vt:lpstr>
      <vt:lpstr>ولو كانت حياته يوماً واحداًعلى الارض</vt:lpstr>
      <vt:lpstr>اما هم يا رب الذين أخذت نفوسهم نيحهم</vt:lpstr>
      <vt:lpstr>وليستحقوا ملكوت السموات</vt:lpstr>
      <vt:lpstr>وأما نحن كلنا فهب لنا</vt:lpstr>
      <vt:lpstr>كمالاً مسيحياً يرضيك أمامك</vt:lpstr>
      <vt:lpstr>وأعطهم وإيانا نصيباً وميراثاً</vt:lpstr>
      <vt:lpstr>مع كافة قديسيك</vt:lpstr>
      <vt:lpstr>يا رب إرحم</vt:lpstr>
      <vt:lpstr>وأيضاً فلنسأل الله ضابط الكل</vt:lpstr>
      <vt:lpstr>أبا ربنا وإلهنا ومخلصنا</vt:lpstr>
      <vt:lpstr>يسوع المسيح</vt:lpstr>
      <vt:lpstr>نسأل ونطلب من صلاحك يا محب البشر </vt:lpstr>
      <vt:lpstr>أذكر يا رب صعائد وقرابين وشكر الذين يقربون</vt:lpstr>
      <vt:lpstr>كرامة ومجدًا لإسمك القدوس</vt:lpstr>
      <vt:lpstr>اطلبوا عن المهتمين بالصعائد والقرابين</vt:lpstr>
      <vt:lpstr>و البكور والزيت والبخور والستور</vt:lpstr>
      <vt:lpstr>وكتب القراءة وأواني المذبح</vt:lpstr>
      <vt:lpstr>لكي المسيح إلهنا يكافئهم في أورشليم السمائية</vt:lpstr>
      <vt:lpstr> و يغفر لنا خطايانا</vt:lpstr>
      <vt:lpstr>يا رب إرحم</vt:lpstr>
      <vt:lpstr>إقبلها إليك على مذبحك المقدس الناطق السمائي</vt:lpstr>
      <vt:lpstr>رائحة بخور تدخل إلى عظمتك التي في السموات</vt:lpstr>
      <vt:lpstr>بواسطة خدمة ملائكتك ورؤساء ملائكتك المقدسين</vt:lpstr>
      <vt:lpstr>وكما قبلت إليك قرابين هابيل الصديق</vt:lpstr>
      <vt:lpstr>وذبيحة أبينا إبراهيم وفلسي الأرملة</vt:lpstr>
      <vt:lpstr>هكذا أيضا نذور عبيدك إقبلها إليك</vt:lpstr>
      <vt:lpstr>أصحاب الكثير وأصحاب القليل الخفيات والظاهرات</vt:lpstr>
      <vt:lpstr>والذين يريدون أن يقدموا لك وليس لهم</vt:lpstr>
      <vt:lpstr>والذين قدموا لك في هذا اليوم هذه القرابين</vt:lpstr>
      <vt:lpstr>أعطهم الباقيات عوض الفانيات</vt:lpstr>
      <vt:lpstr>السمائيات عوض الأرضيات الأبديات عوض الزمنيات</vt:lpstr>
      <vt:lpstr>بيوتهم ومخازنهم إملأها من كل الخيرات</vt:lpstr>
      <vt:lpstr>أحطهم يا رب بقوة ملائكتك</vt:lpstr>
      <vt:lpstr>و رؤساء ملائكتك الأطهار</vt:lpstr>
      <vt:lpstr>و كما ذكروا إسمك القدوس على الأرض</vt:lpstr>
      <vt:lpstr>أذكرهم هم أيضًا يا رب في ملكوتك</vt:lpstr>
      <vt:lpstr>وفي هذا الدهر لا تتركهم عنك</vt:lpstr>
      <vt:lpstr>يا رب إرحم</vt:lpstr>
      <vt:lpstr>أذكر يارب موعوظي شعبك ارحمهم.</vt:lpstr>
      <vt:lpstr>اطلبوا عن موعوظي شعبنا لكي يباركهم المسيح إلهنا ويثبتهم في الإيمان المستقيم إلى النفس الأخير، ويغفر لنا خطايانا</vt:lpstr>
      <vt:lpstr>يا رب إرحم</vt:lpstr>
      <vt:lpstr>ثبتهم فى الايمان المستقيم بك. كل بقية عبادة الاوثان إنزعها من قلوبهم. ناموسك خوفك وصاياك حقوقك أوامرك المقدسة. ثبتها فى قلوبهم. أعطهم أن يعرفوا ثبات الكلام الذى وعظوا به</vt:lpstr>
      <vt:lpstr>. وفى الزمن المحدود فليستحقوا حميم الميلاد الجديد لغفران خطاياهم. إن تعدهم هيكلاً لروحك القدوس .</vt:lpstr>
      <vt:lpstr>يا رب إرحم</vt:lpstr>
      <vt:lpstr>أسجدوا لله بخوف ورعدة</vt:lpstr>
      <vt:lpstr>أيها الرب إلهنا الذى أعطى السلامة للناس . وموهبة الروح القدس فى أعمارهم إجعلنا أهلاً نحن أيضاً أن نُحسب فى ميراثك وليأت علينا روحك القدوس الذى أرسلته على تلاميذك (ورسلك) </vt:lpstr>
      <vt:lpstr>فى هذا اليوم الخمسينى الذى صار فى أفواههم وشفاههم ألسنة من نار . ومن أجلهم قبّلنا معرفة لاهوتك نحن جنس البشر . من قِبَل سماعنا بأذاننا .  كل واحد منا بما له من اللغة وأمتلأنا نوراً من قبل</vt:lpstr>
      <vt:lpstr> لهيب روحك القدوس وخلصنا من ضلالة الظلمة بأتحادنا بالألسن النارية المتفرقة . واحسانك الذى يفوق الطبيعة . لأنك دعوتنا لما لك من الإيمان . وآمنا وتكلمنا بمجد لاهوتك مع الآب والروح القدس . </vt:lpstr>
      <vt:lpstr>بلاهوت واحد وسلطان واحد وبك أستضأنا لأنك أنت نور الآب. والشخص الذى من جوهره وطبعه. الذى لا يتغير ولا يتزعزع وينبوع الحكمة. أسألك أن تفتح شفتى أنا الخاطئ . علمنى كيف أضرع إليك بما نحتاجه . </vt:lpstr>
      <vt:lpstr>لأنك أنت الذى يعرف كثرة خطاياى الجمة . ولكن تحننك يغلب جهلى لأنى ها</vt:lpstr>
      <vt:lpstr>آنذا بالخوف أقف قبالة لجة رحمتك . وبعلم طرحت نفسى فيها . دبر حياتى يا مدبر كل الخليقة بقوته وحكمته التى لا ينطق بها . يا أيها الميناء الهادئ للذين فى العاصف أرنا الطريق الذى نسلكه </vt:lpstr>
      <vt:lpstr>وأرسل روح حكمتك على أفكارى وأعطِ لجهلى فهم روحك القدوس وليكن روحك المخوف يظلل على أعمالى . وليتجدد روحك المستقيم فى أحشائنا ليثبت روحك القادر </vt:lpstr>
      <vt:lpstr>افكارى بدون زلل وليكن روحك الصالح يرشدنى إلى ما ينبغى لكى أستحق أن أعمل وصاياك واذكر كل حين مجيئك لمداينة البشر بما</vt:lpstr>
      <vt:lpstr>صنعوا . لا ترفضنى أنا الذى دُنس بالنجاسات وجراحات هذا العالم  لكن قونى فأجد رحمة أمامك . أنت قلت أن الذى يسأل شيئاً بإسمى يناله. من أجل هذا أنا الخاطئ أطلب إلى لاهوتك </vt:lpstr>
      <vt:lpstr>أن تعطينى ما قد وعدتنى به للخلاص . نعم يا رب يا صانع كل الخيرات الغنى والصالح أنت المعطى أكثر مما نطلب إليك. أنت هو الرحوم المتحنن الذى بلا خطية. أنظر إلى شعبك المنحنى لك بركبة </vt:lpstr>
      <vt:lpstr>. أيها الرؤوف كن غافراً لآثامهم وإسمعهم من سمائك المقدسة قدسهم بقوة يمينك المعطية الخلاص</vt:lpstr>
      <vt:lpstr>أسترهم بظلال جناحيك ولا تترك أعمال يديك وإن كانوا أخطأوا إليك اغفر لهم زلاتهم واقبل إليك طلباتهم لأن ركبهم منحنية لك . مُد يديك إليهم وأعنهم واقبل طلباتنا وطلباتهم </vt:lpstr>
      <vt:lpstr>كمثل البخور المقبول أمامك أيها الرب الصالح الذى أنقذنا من كل سهم طائر فى النهار . أنقذنا من كل أمر يسلك فى الظلمة اقبل إليك ذبيحتنا المسائية التى هى رفع ايدينا انعم </vt:lpstr>
      <vt:lpstr>علينا بأن نجتاز ميدان الليل ونحن غير مجربين من الشرير ونجنا من كل قلق ومن كل مخافة إبليس كائنة علينا. هب لنفوسنا خشوعاً</vt:lpstr>
      <vt:lpstr>وإجعل اهتماماً لنقف بأفكارنا أمام منبرك المرهوب سمر خوفك فى لحمنا اقتل اعضائنا الأرضية لنستضئ فى وحدة الليل بمعاينة أحكامك . انزع عنا كل الخيالات الباطلة وكل الشهوات المؤلمة </vt:lpstr>
      <vt:lpstr>. إنهضنا وقت الصلاة ونحن ثابتون فى أمانتك نامون فى أوامرك لأنك انت هو الهنا و نرسل لك إلى فوق المجد والإكرام والسجود مع أبيك الصالح والروح القدس المحيى المساوى لك الآن و كل آوان والى دهر الدهور آمين .</vt:lpstr>
      <vt:lpstr>صل</vt:lpstr>
      <vt:lpstr>للصلاة قفوا</vt:lpstr>
      <vt:lpstr>السلام لجميعكم</vt:lpstr>
      <vt:lpstr>ولروحك أيضاً</vt:lpstr>
      <vt:lpstr>فلنشكر صانع الخيرات الرحوم</vt:lpstr>
      <vt:lpstr>الله أبا ربنا وإلهنا ومخلصنا</vt:lpstr>
      <vt:lpstr>يسوع المسيح</vt:lpstr>
      <vt:lpstr>لأنه سترنا وأعننا وحفظنا</vt:lpstr>
      <vt:lpstr>وقبلنا إليه وأشفق علينا </vt:lpstr>
      <vt:lpstr>وعضدنا وأتي بنا إلى هذه الساعة</vt:lpstr>
      <vt:lpstr>هو أيضاً فلنسأله أن يحفظنا </vt:lpstr>
      <vt:lpstr>في هذا اليوم المقدس</vt:lpstr>
      <vt:lpstr>وكل أيام حياتنا بكل سلام </vt:lpstr>
      <vt:lpstr>ضابط الكل الرب إلهنا</vt:lpstr>
      <vt:lpstr>صلوا</vt:lpstr>
      <vt:lpstr>يا رب إرحم</vt:lpstr>
      <vt:lpstr>أيها السيد الرب الإله </vt:lpstr>
      <vt:lpstr>ضابط الكل أبا ربنا</vt:lpstr>
      <vt:lpstr>وإلهنا ومخلصنا يسوع المسيح </vt:lpstr>
      <vt:lpstr>نشكرك على كل حال</vt:lpstr>
      <vt:lpstr>ومن أجل كل حال وفي كل حال</vt:lpstr>
      <vt:lpstr>لأنك سترتنا واعنتنا وحفظتنا </vt:lpstr>
      <vt:lpstr>وقبلتنا إليك أشفقت علينا و عضدتنا</vt:lpstr>
      <vt:lpstr>وأتيت بنا إلى هذه الساعة</vt:lpstr>
      <vt:lpstr>إطلبوا لكي يرحمنا الله ويتراءف علينا </vt:lpstr>
      <vt:lpstr>ويسمعنا ويعيننا</vt:lpstr>
      <vt:lpstr>ويقبل سؤالات وطلبات قديسيه </vt:lpstr>
      <vt:lpstr>منهم بالصلاح عنا في كل حين </vt:lpstr>
      <vt:lpstr>ويغفر لنا خطايانا</vt:lpstr>
      <vt:lpstr>يا رب إرحم</vt:lpstr>
      <vt:lpstr>من اجل هذا نسأل  ونطلب من صلاحك يا محب البشر </vt:lpstr>
      <vt:lpstr>إمنحنا أن نكمل هذا اليوم المقدس </vt:lpstr>
      <vt:lpstr>وكل أيام حياتنا بكل سلام مع خوفك</vt:lpstr>
      <vt:lpstr>كل حسد وكل تجربة وكل  فعل الشيطان </vt:lpstr>
      <vt:lpstr>ومؤامرة الناس الأشرار </vt:lpstr>
      <vt:lpstr>وقيام  الأعداء الخفيين  والظاهرين</vt:lpstr>
      <vt:lpstr>انزعها عنا </vt:lpstr>
      <vt:lpstr>وعن سائر شعبك</vt:lpstr>
      <vt:lpstr>وعن هذه المائدة </vt:lpstr>
      <vt:lpstr>وعن موضعك المقدس هذا</vt:lpstr>
      <vt:lpstr>أما الصالحات والنافعات فإرزقنا إياها </vt:lpstr>
      <vt:lpstr>أن ندوس الحيات والعقارب </vt:lpstr>
      <vt:lpstr>وعلي كل قوة العدو</vt:lpstr>
      <vt:lpstr> 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 السلام لك يا مريم الحمامة الحسنة</vt:lpstr>
      <vt:lpstr>التي ولدت لنا الله الكلمة</vt:lpstr>
      <vt:lpstr> السلام لك يا مريم سلام مقدس</vt:lpstr>
      <vt:lpstr>السلام لك يا مريم أم القدوس</vt:lpstr>
      <vt:lpstr>السلام لميخائيل رئيس الملائكة العظيم</vt:lpstr>
      <vt:lpstr>السلام لغبريال المبشر المختار</vt:lpstr>
      <vt:lpstr> السلام للشاروبيم السلام للسيرافيم</vt:lpstr>
      <vt:lpstr>السلام لجميع الطغمات السمائية</vt:lpstr>
      <vt:lpstr>السلام ليوحنا السابق العظيم</vt:lpstr>
      <vt:lpstr>السلام للكاهن نسيب عمانوئيل</vt:lpstr>
      <vt:lpstr> السلام لسادتي الأباء الرسل</vt:lpstr>
      <vt:lpstr>السلام لتلاميذ ربنا يسوع المسيح</vt:lpstr>
      <vt:lpstr> السلام لإسطفانوس أول الشهداء</vt:lpstr>
      <vt:lpstr>السلام لرئيس الشمامسة المبارك</vt:lpstr>
      <vt:lpstr>السلام لك أيها الشهيد السلام للإنجيلي</vt:lpstr>
      <vt:lpstr>السلام للرسول أنبا مرقس ناظر الإله</vt:lpstr>
      <vt:lpstr>السلام لك أيها الشهيد السلام للشجاع البطل</vt:lpstr>
      <vt:lpstr>السلام للابس الجهاد سيدي الملك جورجيوس</vt:lpstr>
      <vt:lpstr>السلام لك أيها الشهيد السلام للشجاع البطل</vt:lpstr>
      <vt:lpstr>السلام للابس الجهاد أبا مينا البياضي</vt:lpstr>
      <vt:lpstr>السلام لك أيها الشهيد السلام للشجاع البطل</vt:lpstr>
      <vt:lpstr>السلام للابس الجهاد محب الأب مرقوريوس</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من سفر تثنية لموسى النبى بركته المقدسة تكون معنا أمين</vt:lpstr>
      <vt:lpstr>1: احفظ شهرَ أبيبَ و اعمل فصحاً للرب إلهك لأنهُ فى شهر أبيب أخرجك إلهك من مصر ليلاً.  </vt:lpstr>
      <vt:lpstr>2: فتذبحُ الفصح للرب إلهك غنماً وبقراً فى المكان الذى يختارهُ الرب ليُحِل اسمهُ فِيهِ. </vt:lpstr>
      <vt:lpstr>3: لا تأكل عليه خميراً. سبعة أيام تأكل عليه فطيراً خبزَ المشقة لتذكر يوم خروجك من أرض مصر كل أيام حياتك. </vt:lpstr>
      <vt:lpstr>4: ولا يُرَ عنكَ خميرٌ فى جميع تخومكَ سبعة أيام ولا بيتْ شئ من اللحم الذى تذبحُ مساءً فى اليوم الأول إلفى الغد. </vt:lpstr>
      <vt:lpstr>5: لا يحلُّ لكَ أن تذبح الفِصْحَ فى أحد أبوابك التى يُعطيك الرب إلهك. </vt:lpstr>
      <vt:lpstr>6: بل فى المكان الذى يختارهُ الرب إلهك ليُحَل أسمه فيه. هناك تذبح الفصح مساءً نحو غروب الشمس فى معاد خروجك من مصر </vt:lpstr>
      <vt:lpstr>7: وتطبخ وتأكل فى المكان الذى يختاره الرب إلهك ثم تنصرف فى المعاد و تذهب إلى خيامتك.</vt:lpstr>
      <vt:lpstr>8: ستة أيام تأكل فطيراً وفى السابع اعتكاف للرب إلهك. لا تعمل فيه عملاً.</vt:lpstr>
      <vt:lpstr>9: سبعة أسابيع تحسبُ لك. من ابتداء  المنجل فى الزرع تبتدئ أن تحسب سبعة أسابيع.</vt:lpstr>
      <vt:lpstr>10: و تعمل عيد أسابيع للرب إلهك على قدر ما تسمح يدك أن تعطى كما يباركك الرب إلهك.</vt:lpstr>
      <vt:lpstr>11: وتفرح أمام الرب إلهك أنت وابنك وابنتك وعبدك وأمتك واللاوي الذى فى أبوابك و الغريب و اليتيم والأرملة الذين فى وسطك فى المكان الذى يختاره الرب إلهك ليحل أسمه فيه. </vt:lpstr>
      <vt:lpstr>12: وتذكر أنك كُنت عبداً فى مصر وتحفظ وتعمل هذه الفرائض.</vt:lpstr>
      <vt:lpstr>13: تعمل لنفسك عيد المظال سبعة أيام عندما تجمع من بيدرك ومن معصرتك. 14: وتفرح فى عيدك أنت وابنك وابتك وعبدك وأمتك واللاوى واليتيم والأرملة الذين فى أبوابك.</vt:lpstr>
      <vt:lpstr>15: سبعة أيامٍ تُعيدُ للرب إلهك فى المكان الذي يختاره الرب لأن الرب إلهك يباركك فى كل محصولك وفى كل عمل يديك فلا تكن إلا فرحاً. </vt:lpstr>
      <vt:lpstr>16: ثلاث مرات فى السنة يحضرُ جميع ذكورك أمام الرب فى المكان الذى يختاره فى عيد الفطير وعيد الأسابيع وعيد الظال. ولا يحضروا أمام الرب فارغين. 17: كل واحد حسبما تُعطى يدهُ كبركة الرب إلهك التى أعطاك.</vt:lpstr>
      <vt:lpstr>18: قضاة وعُرفاء تجعل  لك فى جميع أبوابك التى يعطيك الرب إلهك حسب أسباطك فيقضون للشعب قضاء عادلاً. </vt:lpstr>
      <vt:lpstr>مجداً للثلوث القدوس إلهنا الى أبد الابدين كلها  اميـــــــــــــــــــــــــــــــــــــــــــــــــــــــــــــــــــن. </vt:lpstr>
      <vt:lpstr>نسجد لك أيها المسيح</vt:lpstr>
      <vt:lpstr>مع أبيك الصالح والروح القدس </vt:lpstr>
      <vt:lpstr>لأنك أتيت وخلصتنا إرحمنا</vt:lpstr>
      <vt:lpstr>البولس فصل من رسالة معلمنا بولس الرسول الأولى الى اهل كورنثوس بركاته تكون معنا. امين. </vt:lpstr>
      <vt:lpstr>18: أشكر إلهي أني أتكلم بألسنة أكثر من جميعكم. 19: ولكن، في كنيسة، أريد أن أتكلم خمس كلمات بذهني لكي أعلم آخرين أيضا، أكثر من عشرة آلاف كلمة بلسان.</vt:lpstr>
      <vt:lpstr>20: أيها الإخوة، لا تكونوا أولادا في أذهانكم، بل كونوا أولادا في الشر، وأما في الأذهان فكونوا كاملين.   </vt:lpstr>
      <vt:lpstr>21: مكتوب في الناموس: إني بذوي ألسنة أخرى وبشفاه أخرى سأكلم هذا الشعب، ولا هكذا يسمعون لي، يقول الرب .</vt:lpstr>
      <vt:lpstr>22: إذا الألسنة آية، لا للمؤمنين، بل لغير المؤمنين. أما النبوة فليست لغير المؤمنين ، بل  للمؤمنين.</vt:lpstr>
      <vt:lpstr>23: فإن اجتمعت الكنيسة كلها في مكان واحد، وكان الجميع يتكلمون بألسنة، فدخل عاميون أو غير مؤمنين، أفلا يقولون إنكم تهذون ؟</vt:lpstr>
      <vt:lpstr>24: ولكن إن كان الجميع يتنبأون، فدخل أحد غير مؤمن أو عامي، فإنه يوبخ من الجميع.  يحكم عليه من الجميع.</vt:lpstr>
      <vt:lpstr>25: وهكذا تصير خفايا قلبه ظاهرة. وهكذا  يخر على وجهه ويسجد لله، مناديا: أن الله بالحقيقة فيكم .</vt:lpstr>
      <vt:lpstr>26: فما هو إذا أيها الإخوة؟ متى اجتمعتم  فكل واحد منكم له مزمور، له تعليم، له لسان ، له إعلان، له ترجمة. فليكن كل شيء للبنيان </vt:lpstr>
      <vt:lpstr>27: إن كان أحد يتكلم بلسان، فاثنين اثنين، أو على الأكثر ثلاثة ثلاثة، وبترتيب، وليترجم واحد. 28: ولكن إن لم يكن مترجم فليصمت في الكنيسة، وليكلم نفسه والله.</vt:lpstr>
      <vt:lpstr>29: أما الأنبياء فليتكلم اثنان أو ثلاثة، وليحكم الآخرون. 30: ولكن إن أعلن لآخر جالس فليسكت الأول.   </vt:lpstr>
      <vt:lpstr>31: لأنكم تقدرون جميعكم أن تتنبأوا واحدا واحدا، ليتعلم الجميع ويتعزى الجميع. 32: وأرواح الأنبياء خاضعة للأنبياء. </vt:lpstr>
      <vt:lpstr>33: لأن الله ليس إله تشويش بل إله سلام، كما في جميع كنائس القديسين. 34: لتصمت نساؤكم في الكنائس، لأنه ليس مأذونا لهن أن يتكلمن، بل يخضعن كما يقول الناموس أيضا.</vt:lpstr>
      <vt:lpstr>35: ولكن إن كن يردن أن يتعلمن شيئا، فليسألن رجالهن في البيت، لأنه قبيح بالنساء أن تتكلم في كنيسة. 36: أم منكم خرجت كلمة الله؟ أم إليكم وحدكم انتهت؟</vt:lpstr>
      <vt:lpstr>37: إن كان أحد يحسب نفسه نبيا أو روحيا، فليعلم ما أكتبه إليكم أنه وصايا الرب. 38: ولكن إن يجهل أحد، فليجهل!</vt:lpstr>
      <vt:lpstr>39: إذا أيها الإخوة جدوا للتنبؤ، ولا تمنعوا التكلم بألسنة  40: وليكن كل شيء بلياقة وبحسب ترتيب   </vt:lpstr>
      <vt:lpstr>نعمة الله الآب تحل على جميعنا آمين </vt:lpstr>
      <vt:lpstr>الروح القدس الذى حل على الرسل فى عيد الخمسين فتكلموا بألسنة كثيرة </vt:lpstr>
      <vt:lpstr>و كان لما كملت أيام الخمسين كانوا مجتمعين كلهم معاً الاثنى عشر رسولاً  </vt:lpstr>
      <vt:lpstr>الروح المعزى لما نزل من السماء انبسط على كل واحد فنطقوا بألسنة كثيرة  </vt:lpstr>
      <vt:lpstr>قدوس الله قدوس القوي قدوس الذي لا يموت</vt:lpstr>
      <vt:lpstr>يا من ولد من العذراء ارحمنا</vt:lpstr>
      <vt:lpstr>قدوس الله قدوس القوي قدوس الذي لا يموت</vt:lpstr>
      <vt:lpstr>يا من صلب عنا ارحمنا</vt:lpstr>
      <vt:lpstr>قدوس الله قدوس القوي قدوس الذي لا يموت</vt:lpstr>
      <vt:lpstr>يا من قام من الأموات</vt:lpstr>
      <vt:lpstr>وصعد إلى  السموات ارحمنا</vt:lpstr>
      <vt:lpstr>المجد للآب والإبن والروح القدس</vt:lpstr>
      <vt:lpstr>الآن وكل اوان وإلى دهر الدهور أمين</vt:lpstr>
      <vt:lpstr>أيها الثالوث القدوس ارحمنا</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vt:lpstr>
      <vt:lpstr>ما أنتم ترون ولم يروا</vt:lpstr>
      <vt:lpstr>و أن يسمعوا</vt:lpstr>
      <vt:lpstr>ما أنتم تسمعون ولم يسمعوا</vt:lpstr>
      <vt:lpstr>أما أنتم فطوبي لأعينكم</vt:lpstr>
      <vt:lpstr>لأنها تبصر</vt:lpstr>
      <vt:lpstr>ولآذانكم لأنها تسمع</vt:lpstr>
      <vt:lpstr>فلنستحق أن نسمع ونعمل</vt:lpstr>
      <vt:lpstr>بأناجيلك المقدسة</vt:lpstr>
      <vt:lpstr>بطلبات قديسيك </vt:lpstr>
      <vt:lpstr>صلوا من أجل الإنجيل المقدس </vt:lpstr>
      <vt:lpstr>يا رب إرحم</vt:lpstr>
      <vt:lpstr>أذكر أيضاً يا سيدنا </vt:lpstr>
      <vt:lpstr>كل الذين أمرونا أن نذكرهم </vt:lpstr>
      <vt:lpstr>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vt:lpstr>
      <vt:lpstr>و خلاصنا كلنا</vt:lpstr>
      <vt:lpstr>ورجاؤنا كلنا</vt:lpstr>
      <vt:lpstr>وشفاؤنا كلنا</vt:lpstr>
      <vt:lpstr>وقيامتنا كلنا</vt:lpstr>
      <vt:lpstr>هلليلويا هلليلويا</vt:lpstr>
      <vt:lpstr>قفوا بخوف الله</vt:lpstr>
      <vt:lpstr>لسماع الإنجيل المقدس</vt:lpstr>
      <vt:lpstr>مبارك الآتي</vt:lpstr>
      <vt:lpstr>باسم رب القوات</vt:lpstr>
      <vt:lpstr>يا رب بارك الفصل من …..</vt:lpstr>
      <vt:lpstr>من الإنجيل المقدس</vt:lpstr>
      <vt:lpstr>المجد لك يا رب</vt:lpstr>
      <vt:lpstr>قفوا بخوف أمام الله وانصتوا لسماع انجيله المقدس</vt:lpstr>
      <vt:lpstr>فصل من بشارة الانجيل لمعلمنا مار ...... البشير</vt:lpstr>
      <vt:lpstr>بركاته على جميعنا</vt:lpstr>
      <vt:lpstr>قفوا بخوف الله لنسمع الانجيل المقدس من فم أبينا المُكرَّم البار ، المثلث الطوبى ، أبينا المُكرَّم الأسقف أنبا ( ... ) </vt:lpstr>
      <vt:lpstr>أسقف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vt:lpstr>
      <vt:lpstr>ربنا وإلهنا ومخلصنا وملكنا كلنا</vt:lpstr>
      <vt:lpstr>يسوع المسيح، إبن الله الحي</vt:lpstr>
      <vt:lpstr> الذي له المجد إلى الأبد.</vt:lpstr>
      <vt:lpstr>المجد لإلهنا</vt:lpstr>
      <vt:lpstr>المجد لك يا رب.</vt:lpstr>
      <vt:lpstr>من مزامير ابينا داود النبي بركاته على جميعنا</vt:lpstr>
      <vt:lpstr>المزمور</vt:lpstr>
      <vt:lpstr>فلتسجد لك الأرض كلها و ليرتلوا لك و ليرنموا لأسمك ،  يسجد له ملوك الأرض وكل الأمم تتعبد له </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الأسقف أنبا (...) الرب يحفظ حياتكما</vt:lpstr>
      <vt:lpstr>مبارك الآتي باسم الرب ربنا وإلهنا ومخلصنا وملكنا كلنا</vt:lpstr>
      <vt:lpstr>يسوع المسيح ابن الله الحي الذى له المجد الدائم</vt:lpstr>
      <vt:lpstr>إلى الأبد أمين</vt:lpstr>
      <vt:lpstr>الانجيل</vt:lpstr>
      <vt:lpstr>فلما علم الرب أن الفريسيين قد سمعوا أن يسوع قد إتخذ له تلاميذاً كثيرين ويعمد أكثر من يوحنا مع أن يسوع نفسه لم يكن يُعمد بل تلاميذه. </vt:lpstr>
      <vt:lpstr>فترك اليهودية ومضى أيضاً إلى الجليل وكان ينبغى له أن يجتاز السامرة. فأتى إلى مدينة من السامرة يُقال لها سوخار بقرب الضيعة التى وهبها يعقوب</vt:lpstr>
      <vt:lpstr>ليوسف إبنه. وكانت هناك عين ماء ليعقوب. وكان يسوع قد تعب من مشى الطريق فجلس هكذا على العين وكان وقت الساعة السادسة فجاءت إمرأة من السامرة لتستقى ماء . </vt:lpstr>
      <vt:lpstr>فقال لها يسوع أعطينى لأشرب . لأن تلاميذه كانوا قد مضوا إلى المدينة ليبتاعوا لهم طعاماً فقالت له المرأة السامرية كيف تطلب منى لتشرب وأنت يهودى وأنا إمرأة سامرية </vt:lpstr>
      <vt:lpstr>لأن اليهود لا يعاملون السامريين. أجاب يسوع وقال لها لو كنتِ تعلمين عطية الله ومن هو الذى يقول لك أعطينى لأشرب لطلبتِ أنتِ منه </vt:lpstr>
      <vt:lpstr>فأعطاك ماء حياً . فقالت له المرأة يا سيد لا دلو لك والبئرعميقة فمن أين لك الماء الحى . ألعلك أعظم من أبينا يعقوب الذى أعطانا هذا البئر وشرب منها هو وبنوه ومواشيه أجاب يسوع وقال لها كل </vt:lpstr>
      <vt:lpstr>من يشرب من هذا الماء يعطش أيضاً ولكن من يشرب من الماء الذى أعطيه أنا فلن يعطش إلى الأبد بل الماء الذى أعطيه يصير فيه ينبوع ماء ينبع الى حياة أبدية . </vt:lpstr>
      <vt:lpstr>فقالت له المرأة يا سيد أعطنى هذا الماء لكى لا أعطش ولا آتى إلى هنا لأستقى ماء . قال لها يسوع إذهبى وإدعى زوجك وتعالى </vt:lpstr>
      <vt:lpstr>إلى ههنا . أجابت المرأة وقالت ليس لى زوج قال لها يسوع حسناً قلت ليس لى زوج لأنه كان لكِ خمسة أزواج والذى لك الآن ليس هو زوجك . فهذا قلتِ بالصدق . </vt:lpstr>
      <vt:lpstr>قالت له المرأة يا سيد أرى أنك نبى . آباؤنا سجدوا فى هذا الجبل . وأنتم تقولون أن فى أورشليم الموضع الذى ينبغى أن يُسجد فيه . قال لها يسوع يا إمرأة صدقينى أنه تأتى ساعة </vt:lpstr>
      <vt:lpstr>لا فى هذا الجبل ولا فى أورشليم تسجدون للآب . أنتم تسجدون لمن لستم تعلمون . أما نحن فنسجد لمن نعلم . لأن الخلاص هو من اليهود . ولكن تأتى</vt:lpstr>
      <vt:lpstr>ساعة وهى الآن حين الساجدون الحقيقيون يسجدون للآب بالروح والحق . لأن الآب طالب مثل هؤلاء الساجدين له . الله روح والذين يسجدون له فبالروح والحق ينبغى أن يسجدوا.</vt:lpstr>
      <vt:lpstr>و المجد لله دائما</vt:lpstr>
      <vt:lpstr>طرح واطس على إنجيل السجدة الثالثة</vt:lpstr>
      <vt:lpstr>روح هو الله الآب والذين يسجدون له ينبغى أن يسجدوا له بالروح والحق فإنه بالسر قرر لنا موسى جوهراً واحداً للثالوث ذا ثلاثة أقانيم . إذ يقول هكذا إسمع يا إسرائيل الرب إلهك واحد </vt:lpstr>
      <vt:lpstr>هو وليس إله آخر سواه . فلا تسجد لآخر غيره . ولكن الذين سمعوا هذا الصوت . لم يستوجبوا أن يطيقوا سر اللاهوت . من أجل هذا الوحيد الذى فى حضن أبيه . </vt:lpstr>
      <vt:lpstr>تجسد وأعلمنا عمق لاهوته . روح الحق . المنبثق من الآب حل على الرسل الأطهار</vt:lpstr>
      <vt:lpstr>وظهر بألسنة نار . من أجل هذا نتضرع نحن صارخين قائلين : أيها الروح المعزى الذى حل على الرسل . إلقى ناراً على عقولنا وقلوبنا بقوتك العظيمة وأرشد </vt:lpstr>
      <vt:lpstr>نفوسنا إلى معرفة حقوقك لكى نقول ما يليق بالله . المجد للآب و الإبن والروح القدس الثالوث المساوى الآن وكل أوان وإلى دهر الدهور آمين .</vt:lpstr>
      <vt:lpstr>PowerPoint Presentation</vt:lpstr>
      <vt:lpstr>PowerPoint Presentation</vt:lpstr>
      <vt:lpstr>PowerPoint Presentation</vt:lpstr>
      <vt:lpstr>PowerPoint Presentation</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بالمسيح يسوع ربنا أمين هالليلويا </vt:lpstr>
      <vt:lpstr>السلام لكي. نسألك أيتها القديسة الممتلئة مجدا</vt:lpstr>
      <vt:lpstr>العذراء كل حين</vt:lpstr>
      <vt:lpstr>والدة الإله أم المسيح</vt:lpstr>
      <vt:lpstr>أصعدي صلواتنا إلى ابنك الحبيب</vt:lpstr>
      <vt:lpstr>ليغفر لنا خطايانا</vt:lpstr>
      <vt:lpstr>السلام للتي ولدت لنا</vt:lpstr>
      <vt:lpstr>النور الحقيقي المسيح إلهنا</vt:lpstr>
      <vt:lpstr>العذراء القديسة</vt:lpstr>
      <vt:lpstr>اسألي الرب عنا</vt:lpstr>
      <vt:lpstr>ليصنع رحمة مع نفوسنا</vt:lpstr>
      <vt:lpstr>ويغفر لنا خطايانا</vt:lpstr>
      <vt:lpstr>أيتها العذراء مريم والدة الإله القديسة</vt:lpstr>
      <vt:lpstr>الشفيعة الأمينة لجنس البشرية</vt:lpstr>
      <vt:lpstr>اشفعي فينا أمام المسيح</vt:lpstr>
      <vt:lpstr>الذي ولدته لكي ينعم علينا</vt:lpstr>
      <vt:lpstr>بغفران خطايانا</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زينـة مريـم : فـي السمـوات العلويـة : عن يمين حبيبها : تطلب منه عنا</vt:lpstr>
      <vt:lpstr> كمـــا قـــال داود فــي المـزمــور : قـامت الملكـة : عــن يمينـك أيهـا المـلك</vt:lpstr>
      <vt:lpstr> سليمان دعاها : في نشيد الأنشاد أختي وخليلتي مدينتي الحقيقية أورشليم</vt:lpstr>
      <vt:lpstr> لأنـه أعطـى عنهـا علامــة بأسمــاء كثيرة عالية : قائلاً أخرجي من بستانك : أيتها العنبر المختار </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سبعة رؤساء ملائكة : وقـوف يسبحون : أمام الضابط الكل : يخدمون السر الخفي .</vt:lpstr>
      <vt:lpstr> ميخائيل هــو الأول : غبريال هــو الثاني : رافائيـــل هو الثالث : كمثال الثالوث . </vt:lpstr>
      <vt:lpstr> سوريــال سداكيــال : سراتيال وأنانيال هؤلاء المنيرون العظماء الأطهار يطلبون منه عن الخليقة</vt:lpstr>
      <vt:lpstr> الشـاروبيـم والسـارافيم : الكراسي والربوبيات والقوات : والـ4 أحياء غير المتجسدين : الحاملون مركبة الله . </vt:lpstr>
      <vt:lpstr> الــ 24 قسيساً : فـي كنيسة الأبكار: يسبحـــون بـلا فتـــــــــور : صارخيـــــن قــائليــــــن </vt:lpstr>
      <vt:lpstr> قـدوس اللـه : المرضى إشفهم : قدوس القوي : الذين رقدوا يارب نيحهم . </vt:lpstr>
      <vt:lpstr> قـــدوس الــذي لايمـوت : بــــــــــارك ميراثك : ولتكن رحمتــــك وسلامـــــك : حصناً لشعبك . </vt:lpstr>
      <vt:lpstr> قـدوس قــــــــدوس : قــــــدوس رب الصبـــــاؤوت : السماء والأرض مملؤتان : من مجدك وكرامتك</vt:lpstr>
      <vt:lpstr>إذ مــا قالــوا الليلويا : يتبعهم السمائيون قائلين : قدوس آمين الليلويا : المجــــــد هو لألهنــــــــا </vt:lpstr>
      <vt:lpstr> إشفعــوا فينـا : أيهـا العساكر الملائكية : والطغمات السمائية : ليغفر لنا خطايانا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كوني أنت ناظرة علينا .  في المواضع العالية التي أنت كائنة فيها</vt:lpstr>
      <vt:lpstr>يا سيدتنا كلنا والدة الإله: العذراء كل حين</vt:lpstr>
      <vt:lpstr> إسألي الذي ولدته:مخلصنا الصالح</vt:lpstr>
      <vt:lpstr>أن يرفع عنا هذه الأتعاب :ويقرر لنا سلامه</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أرحمنا قرر لنا رحمة </vt:lpstr>
      <vt:lpstr> تراءف علينا</vt:lpstr>
      <vt:lpstr>آمين</vt:lpstr>
      <vt:lpstr>واسمعنا  </vt:lpstr>
      <vt:lpstr>آمين</vt:lpstr>
      <vt:lpstr>وباركنا وإحفظنا وأعنا</vt:lpstr>
      <vt:lpstr>آمين</vt:lpstr>
      <vt:lpstr>وإرفع غضبك عنا  و إفتقدنا بخلاصك</vt:lpstr>
      <vt:lpstr>وإغفر لنا خطايانا</vt:lpstr>
      <vt:lpstr>أمين يارب إرحم يارب إرحم يارب إرحم</vt:lpstr>
      <vt:lpstr>أمين  يارب ارحم  يارب ارحم  يارب ارحم</vt:lpstr>
      <vt:lpstr>لحن تى جاليلى اه</vt:lpstr>
      <vt:lpstr>جليلوا الأمم : الجالسون في الظلمة</vt:lpstr>
      <vt:lpstr>وظلال الموت : أشرق عليهم النور العظيم </vt:lpstr>
      <vt:lpstr> الله المستريح : في قديسيه </vt:lpstr>
      <vt:lpstr> تجسد من العذراء : لأجل خلاصنا</vt:lpstr>
      <vt:lpstr>تعالوا أنظروا وتعجبوا : وسبحوا وهللوا بابتهاج</vt:lpstr>
      <vt:lpstr>لهذا السر الذي ظهر لنا</vt:lpstr>
      <vt:lpstr>لأن غير المتجسد تجسد : والكلمة تجسمت</vt:lpstr>
      <vt:lpstr> وغير المبتدئ ابتدأ : وغير الزمني صار زمنيا </vt:lpstr>
      <vt:lpstr>غير المدرك لمسوه : وغير المرئي رأوه</vt:lpstr>
      <vt:lpstr> ابن الله الحي : صار بشريا بالحقيقة </vt:lpstr>
      <vt:lpstr>يسوع المسيح هو هو </vt:lpstr>
      <vt:lpstr>أمسا و اليوم و الي الأبد</vt:lpstr>
      <vt:lpstr> أقنوم واحد</vt:lpstr>
      <vt:lpstr>نسجد له و نمجده</vt:lpstr>
      <vt:lpstr> تطلع الآب من السماء : فلم يجد من يشبهك</vt:lpstr>
      <vt:lpstr> أرسل وحيده : أتي وتجسد منك</vt:lpstr>
      <vt:lpstr>هلليلويا هلليلويا</vt:lpstr>
      <vt:lpstr>يسوع المسيح ملك المجد، </vt:lpstr>
      <vt:lpstr>قام من الأموات في اليوم الثالث.</vt:lpstr>
      <vt:lpstr>دخل إلى ارض مصر</vt:lpstr>
      <vt:lpstr>أسجدوا لله بخوف ورعدة</vt:lpstr>
      <vt:lpstr>الينبوع الفائض كل حين. المعطى النور والمانح الحياة. القوة الخالقة والذاتية مع الآب. الذى أكمل التدبير من قِبَل صلاحه من أجل خلاص جنس البشر. أيها المسيح إلهنا.</vt:lpstr>
      <vt:lpstr>الذى حل وثاقات الموت وسحق متاريس الجحيم وداس كل الأرواح الشريرة. الذى أصعد ذاته وحده مثل حملاً بلا عيب على الصليب. وأسلم ذاته عنا حتى ينقذنا من الخطيئة. وأنعمت لنا بالحياه الأبدية. بحكمتك</vt:lpstr>
      <vt:lpstr>الإلهية و قوتك سبيت إبليس وشياطينه الرديئة. إجتذبته فى شبكتك وربطته بوثاقات الظلمة الخارجية. وأغلقت عليه بقوتك المنيعة. يا إبن الله الحقيقى الصالح السميع للذين فى التجارب. </vt:lpstr>
      <vt:lpstr>أنت أضأت للجلوس فى الظلمة وظلال الموت.  يارب لك المجد الغير الفانى. إسمعنا إذ ندعوك وأعط نياحاً لأنفس عبيدك. أولئك الذين سبق رقادهم آبائنا وإخواتنا الجسدانيين </vt:lpstr>
      <vt:lpstr>وكل الذين سلفوا وتوفوا فى الأمانة المستقيمة. الذين نذكرهم والذين لم نذكرهم الآن. لأن لك العزة وكل شئ فى يديك. أيها الرب </vt:lpstr>
      <vt:lpstr>الإله تحنن بمراحمك الكثيرة على عبيدك الأحياء والأموات. يا خالق كل الطبائع البشرية. لأنك كونتها مما لم تكن. أنت الذى تعطى كينونة للإنسان فيحيا. وتأتى عليه بالموت بسلطان. </vt:lpstr>
      <vt:lpstr>الذى جعل على شوكة الموت ضربة لكيلا يجعل له سلطاناً على المؤمنين به والذين يرجون القيامة. هذا الذى فى هذا اليوم العظيم الذى هو عيد الخمسين. أعلمتنا بكمال سر الثالوث المقدس </vt:lpstr>
      <vt:lpstr>المساوى الغير المفترق والغير المتغير. من قِبَل إفاضة روحك القدوس علينا مثل ألسنة نارية قسمتها على رسلك</vt:lpstr>
      <vt:lpstr>القديسين وجعلتهم مبشرين بالأمانة ذات التقوى وبكلامك الإلهى الذى علمتهم إياه. نتضرع إليك أن تقبل طلبتنا فى هذا اليوم المقدس الذى هو كمال كل شئ من اجلنا و من اجل الذين وضعوا نفوسهم </vt:lpstr>
      <vt:lpstr>فى يديك. إسمعنا نحن عبيدك المذلولين. إذ نطلب إليك أن تنيح أنفس المسيحيين الأرثوذكسيين الطالبين إليك من أجلهم. الذين رقدوا والذين جازوا من ههنا إلى هناك.</vt:lpstr>
      <vt:lpstr>لكى يتنيحوا مستريحين فى موضع برودة. الموضع الذى هرب منه وجع القلب والكآبة والتنهد. ولتكن نفوسهم فى مظال النور. إجعلهم</vt:lpstr>
      <vt:lpstr>مستحقين للغفران والسلامة. لأنه ليس الموتى يباركونك يارب. ولا الذين فى الجحيم يعترفون لك بإعلان. بل نحن الأحياء نسبحك ونبتهل إليك ونقدم لك هذه الصلوات وهذه الذبائح من أجل نفوسنا.</vt:lpstr>
      <vt:lpstr>اللهم العظيم الأبدى القدوس المحب البشر. الذى جعلنا مستحقين أن نقف فى هذه الساعة أمام مجدك الغيرالمقترب إليك لكى نسبح ونبارك عجائبك . </vt:lpstr>
      <vt:lpstr>إغفر لنا نحن عبيدك الغير المستحقين. وأعط نعمة للذين يقدمون لك من غير أن يروك. ويسبحونك فى قلوبهم بتسبحة الثلاث تقديسات ويشكرونك على</vt:lpstr>
      <vt:lpstr>نعمتك العظيمة. هذه التى صنعتها معنا وأنت صانعها كل حين. أذكر يارب ضعفنا ولا تهلكنا بآثامنا. لكن أولنا عِظم رحمتك تلقاء ضعفنا. إنزع عنا ظلمة الخطيئة لكى نسعى فى ما للنهار. </vt:lpstr>
      <vt:lpstr>ونلبس أسلحة النور. لنكمل بغير عثرة. ونصنع كل شئ بدالة كمسرة ذى الطوباوى الحقيقى المحب للبشر. الآب والإبن والروح القدس الآن وكل آوان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Matthews Sawirus</dc:creator>
  <cp:lastModifiedBy>Live Camera</cp:lastModifiedBy>
  <cp:revision>33</cp:revision>
  <dcterms:created xsi:type="dcterms:W3CDTF">2022-06-12T03:07:26Z</dcterms:created>
  <dcterms:modified xsi:type="dcterms:W3CDTF">2022-06-12T15:25:38Z</dcterms:modified>
</cp:coreProperties>
</file>