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ppt/notesSlides/notesSlide320.xml" ContentType="application/vnd.openxmlformats-officedocument.presentationml.notesSlide+xml"/>
  <Override PartName="/ppt/notesSlides/notesSlide321.xml" ContentType="application/vnd.openxmlformats-officedocument.presentationml.notesSlide+xml"/>
  <Override PartName="/ppt/notesSlides/notesSlide322.xml" ContentType="application/vnd.openxmlformats-officedocument.presentationml.notesSlide+xml"/>
  <Override PartName="/ppt/notesSlides/notesSlide323.xml" ContentType="application/vnd.openxmlformats-officedocument.presentationml.notesSlide+xml"/>
  <Override PartName="/ppt/notesSlides/notesSlide324.xml" ContentType="application/vnd.openxmlformats-officedocument.presentationml.notesSlide+xml"/>
  <Override PartName="/ppt/notesSlides/notesSlide325.xml" ContentType="application/vnd.openxmlformats-officedocument.presentationml.notesSlide+xml"/>
  <Override PartName="/ppt/notesSlides/notesSlide326.xml" ContentType="application/vnd.openxmlformats-officedocument.presentationml.notesSlide+xml"/>
  <Override PartName="/ppt/notesSlides/notesSlide327.xml" ContentType="application/vnd.openxmlformats-officedocument.presentationml.notesSlide+xml"/>
  <Override PartName="/ppt/notesSlides/notesSlide328.xml" ContentType="application/vnd.openxmlformats-officedocument.presentationml.notesSlide+xml"/>
  <Override PartName="/ppt/notesSlides/notesSlide329.xml" ContentType="application/vnd.openxmlformats-officedocument.presentationml.notesSlide+xml"/>
  <Override PartName="/ppt/notesSlides/notesSlide330.xml" ContentType="application/vnd.openxmlformats-officedocument.presentationml.notesSlide+xml"/>
  <Override PartName="/ppt/notesSlides/notesSlide331.xml" ContentType="application/vnd.openxmlformats-officedocument.presentationml.notesSlide+xml"/>
  <Override PartName="/ppt/notesSlides/notesSlide332.xml" ContentType="application/vnd.openxmlformats-officedocument.presentationml.notesSlide+xml"/>
  <Override PartName="/ppt/notesSlides/notesSlide333.xml" ContentType="application/vnd.openxmlformats-officedocument.presentationml.notesSlide+xml"/>
  <Override PartName="/ppt/notesSlides/notesSlide334.xml" ContentType="application/vnd.openxmlformats-officedocument.presentationml.notesSlide+xml"/>
  <Override PartName="/ppt/notesSlides/notesSlide335.xml" ContentType="application/vnd.openxmlformats-officedocument.presentationml.notesSlide+xml"/>
  <Override PartName="/ppt/notesSlides/notesSlide336.xml" ContentType="application/vnd.openxmlformats-officedocument.presentationml.notesSlide+xml"/>
  <Override PartName="/ppt/notesSlides/notesSlide337.xml" ContentType="application/vnd.openxmlformats-officedocument.presentationml.notesSlide+xml"/>
  <Override PartName="/ppt/notesSlides/notesSlide338.xml" ContentType="application/vnd.openxmlformats-officedocument.presentationml.notesSlide+xml"/>
  <Override PartName="/ppt/notesSlides/notesSlide339.xml" ContentType="application/vnd.openxmlformats-officedocument.presentationml.notesSlide+xml"/>
  <Override PartName="/ppt/notesSlides/notesSlide340.xml" ContentType="application/vnd.openxmlformats-officedocument.presentationml.notesSlide+xml"/>
  <Override PartName="/ppt/notesSlides/notesSlide341.xml" ContentType="application/vnd.openxmlformats-officedocument.presentationml.notesSlide+xml"/>
  <Override PartName="/ppt/notesSlides/notesSlide342.xml" ContentType="application/vnd.openxmlformats-officedocument.presentationml.notesSlide+xml"/>
  <Override PartName="/ppt/notesSlides/notesSlide343.xml" ContentType="application/vnd.openxmlformats-officedocument.presentationml.notesSlide+xml"/>
  <Override PartName="/ppt/notesSlides/notesSlide344.xml" ContentType="application/vnd.openxmlformats-officedocument.presentationml.notesSlide+xml"/>
  <Override PartName="/ppt/notesSlides/notesSlide345.xml" ContentType="application/vnd.openxmlformats-officedocument.presentationml.notesSlide+xml"/>
  <Override PartName="/ppt/notesSlides/notesSlide346.xml" ContentType="application/vnd.openxmlformats-officedocument.presentationml.notesSlide+xml"/>
  <Override PartName="/ppt/notesSlides/notesSlide347.xml" ContentType="application/vnd.openxmlformats-officedocument.presentationml.notesSlide+xml"/>
  <Override PartName="/ppt/notesSlides/notesSlide348.xml" ContentType="application/vnd.openxmlformats-officedocument.presentationml.notesSlide+xml"/>
  <Override PartName="/ppt/notesSlides/notesSlide349.xml" ContentType="application/vnd.openxmlformats-officedocument.presentationml.notesSlide+xml"/>
  <Override PartName="/ppt/notesSlides/notesSlide350.xml" ContentType="application/vnd.openxmlformats-officedocument.presentationml.notesSlide+xml"/>
  <Override PartName="/ppt/notesSlides/notesSlide351.xml" ContentType="application/vnd.openxmlformats-officedocument.presentationml.notesSlide+xml"/>
  <Override PartName="/ppt/notesSlides/notesSlide352.xml" ContentType="application/vnd.openxmlformats-officedocument.presentationml.notesSlide+xml"/>
  <Override PartName="/ppt/notesSlides/notesSlide353.xml" ContentType="application/vnd.openxmlformats-officedocument.presentationml.notesSlide+xml"/>
  <Override PartName="/ppt/notesSlides/notesSlide354.xml" ContentType="application/vnd.openxmlformats-officedocument.presentationml.notesSlide+xml"/>
  <Override PartName="/ppt/notesSlides/notesSlide355.xml" ContentType="application/vnd.openxmlformats-officedocument.presentationml.notesSlide+xml"/>
  <Override PartName="/ppt/notesSlides/notesSlide356.xml" ContentType="application/vnd.openxmlformats-officedocument.presentationml.notesSlide+xml"/>
  <Override PartName="/ppt/notesSlides/notesSlide357.xml" ContentType="application/vnd.openxmlformats-officedocument.presentationml.notesSlide+xml"/>
  <Override PartName="/ppt/notesSlides/notesSlide358.xml" ContentType="application/vnd.openxmlformats-officedocument.presentationml.notesSlide+xml"/>
  <Override PartName="/ppt/notesSlides/notesSlide359.xml" ContentType="application/vnd.openxmlformats-officedocument.presentationml.notesSlide+xml"/>
  <Override PartName="/ppt/notesSlides/notesSlide360.xml" ContentType="application/vnd.openxmlformats-officedocument.presentationml.notesSlide+xml"/>
  <Override PartName="/ppt/notesSlides/notesSlide361.xml" ContentType="application/vnd.openxmlformats-officedocument.presentationml.notesSlide+xml"/>
  <Override PartName="/ppt/notesSlides/notesSlide362.xml" ContentType="application/vnd.openxmlformats-officedocument.presentationml.notesSlide+xml"/>
  <Override PartName="/ppt/notesSlides/notesSlide363.xml" ContentType="application/vnd.openxmlformats-officedocument.presentationml.notesSlide+xml"/>
  <Override PartName="/ppt/notesSlides/notesSlide364.xml" ContentType="application/vnd.openxmlformats-officedocument.presentationml.notesSlide+xml"/>
  <Override PartName="/ppt/notesSlides/notesSlide365.xml" ContentType="application/vnd.openxmlformats-officedocument.presentationml.notesSlide+xml"/>
  <Override PartName="/ppt/notesSlides/notesSlide366.xml" ContentType="application/vnd.openxmlformats-officedocument.presentationml.notesSlide+xml"/>
  <Override PartName="/ppt/notesSlides/notesSlide367.xml" ContentType="application/vnd.openxmlformats-officedocument.presentationml.notesSlide+xml"/>
  <Override PartName="/ppt/notesSlides/notesSlide368.xml" ContentType="application/vnd.openxmlformats-officedocument.presentationml.notesSlide+xml"/>
  <Override PartName="/ppt/notesSlides/notesSlide369.xml" ContentType="application/vnd.openxmlformats-officedocument.presentationml.notesSlide+xml"/>
  <Override PartName="/ppt/notesSlides/notesSlide370.xml" ContentType="application/vnd.openxmlformats-officedocument.presentationml.notesSlide+xml"/>
  <Override PartName="/ppt/notesSlides/notesSlide371.xml" ContentType="application/vnd.openxmlformats-officedocument.presentationml.notesSlide+xml"/>
  <Override PartName="/ppt/notesSlides/notesSlide372.xml" ContentType="application/vnd.openxmlformats-officedocument.presentationml.notesSlide+xml"/>
  <Override PartName="/ppt/notesSlides/notesSlide373.xml" ContentType="application/vnd.openxmlformats-officedocument.presentationml.notesSlide+xml"/>
  <Override PartName="/ppt/notesSlides/notesSlide374.xml" ContentType="application/vnd.openxmlformats-officedocument.presentationml.notesSlide+xml"/>
  <Override PartName="/ppt/notesSlides/notesSlide375.xml" ContentType="application/vnd.openxmlformats-officedocument.presentationml.notesSlide+xml"/>
  <Override PartName="/ppt/notesSlides/notesSlide376.xml" ContentType="application/vnd.openxmlformats-officedocument.presentationml.notesSlide+xml"/>
  <Override PartName="/ppt/notesSlides/notesSlide377.xml" ContentType="application/vnd.openxmlformats-officedocument.presentationml.notesSlide+xml"/>
  <Override PartName="/ppt/notesSlides/notesSlide3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4"/>
  </p:notesMasterIdLst>
  <p:sldIdLst>
    <p:sldId id="6513" r:id="rId2"/>
    <p:sldId id="5326" r:id="rId3"/>
    <p:sldId id="5327" r:id="rId4"/>
    <p:sldId id="5328" r:id="rId5"/>
    <p:sldId id="5329" r:id="rId6"/>
    <p:sldId id="5330" r:id="rId7"/>
    <p:sldId id="5331" r:id="rId8"/>
    <p:sldId id="5409" r:id="rId9"/>
    <p:sldId id="2809" r:id="rId10"/>
    <p:sldId id="2810" r:id="rId11"/>
    <p:sldId id="2811" r:id="rId12"/>
    <p:sldId id="2812" r:id="rId13"/>
    <p:sldId id="2813" r:id="rId14"/>
    <p:sldId id="2814" r:id="rId15"/>
    <p:sldId id="2815" r:id="rId16"/>
    <p:sldId id="2816" r:id="rId17"/>
    <p:sldId id="2817" r:id="rId18"/>
    <p:sldId id="2818" r:id="rId19"/>
    <p:sldId id="5332" r:id="rId20"/>
    <p:sldId id="4700" r:id="rId21"/>
    <p:sldId id="4701" r:id="rId22"/>
    <p:sldId id="4702" r:id="rId23"/>
    <p:sldId id="4703" r:id="rId24"/>
    <p:sldId id="4704" r:id="rId25"/>
    <p:sldId id="4705" r:id="rId26"/>
    <p:sldId id="2126" r:id="rId27"/>
    <p:sldId id="2127" r:id="rId28"/>
    <p:sldId id="2128" r:id="rId29"/>
    <p:sldId id="2129" r:id="rId30"/>
    <p:sldId id="2130" r:id="rId31"/>
    <p:sldId id="2131" r:id="rId32"/>
    <p:sldId id="2132" r:id="rId33"/>
    <p:sldId id="2133" r:id="rId34"/>
    <p:sldId id="2134" r:id="rId35"/>
    <p:sldId id="2135" r:id="rId36"/>
    <p:sldId id="2136" r:id="rId37"/>
    <p:sldId id="2137" r:id="rId38"/>
    <p:sldId id="2138" r:id="rId39"/>
    <p:sldId id="2139" r:id="rId40"/>
    <p:sldId id="2140" r:id="rId41"/>
    <p:sldId id="2141" r:id="rId42"/>
    <p:sldId id="2142" r:id="rId43"/>
    <p:sldId id="2143" r:id="rId44"/>
    <p:sldId id="2144" r:id="rId45"/>
    <p:sldId id="2145" r:id="rId46"/>
    <p:sldId id="2146" r:id="rId47"/>
    <p:sldId id="2147" r:id="rId48"/>
    <p:sldId id="2148" r:id="rId49"/>
    <p:sldId id="2149" r:id="rId50"/>
    <p:sldId id="2150" r:id="rId51"/>
    <p:sldId id="2151" r:id="rId52"/>
    <p:sldId id="2152" r:id="rId53"/>
    <p:sldId id="2153" r:id="rId54"/>
    <p:sldId id="2155" r:id="rId55"/>
    <p:sldId id="2156" r:id="rId56"/>
    <p:sldId id="2157" r:id="rId57"/>
    <p:sldId id="2158" r:id="rId58"/>
    <p:sldId id="2159" r:id="rId59"/>
    <p:sldId id="2160" r:id="rId60"/>
    <p:sldId id="2161" r:id="rId61"/>
    <p:sldId id="2162" r:id="rId62"/>
    <p:sldId id="2163" r:id="rId63"/>
    <p:sldId id="2164" r:id="rId64"/>
    <p:sldId id="2165" r:id="rId65"/>
    <p:sldId id="2166" r:id="rId66"/>
    <p:sldId id="2167" r:id="rId67"/>
    <p:sldId id="5530" r:id="rId68"/>
    <p:sldId id="2168" r:id="rId69"/>
    <p:sldId id="2169" r:id="rId70"/>
    <p:sldId id="1650" r:id="rId71"/>
    <p:sldId id="4707" r:id="rId72"/>
    <p:sldId id="4708" r:id="rId73"/>
    <p:sldId id="4709" r:id="rId74"/>
    <p:sldId id="472" r:id="rId75"/>
    <p:sldId id="4724" r:id="rId76"/>
    <p:sldId id="4725" r:id="rId77"/>
    <p:sldId id="4726" r:id="rId78"/>
    <p:sldId id="4727" r:id="rId79"/>
    <p:sldId id="4728" r:id="rId80"/>
    <p:sldId id="4729" r:id="rId81"/>
    <p:sldId id="4730" r:id="rId82"/>
    <p:sldId id="4731" r:id="rId83"/>
    <p:sldId id="4710" r:id="rId84"/>
    <p:sldId id="4711" r:id="rId85"/>
    <p:sldId id="4712" r:id="rId86"/>
    <p:sldId id="4713" r:id="rId87"/>
    <p:sldId id="4714" r:id="rId88"/>
    <p:sldId id="4715" r:id="rId89"/>
    <p:sldId id="4716" r:id="rId90"/>
    <p:sldId id="4717" r:id="rId91"/>
    <p:sldId id="4732" r:id="rId92"/>
    <p:sldId id="4733" r:id="rId93"/>
    <p:sldId id="4734" r:id="rId94"/>
    <p:sldId id="4735" r:id="rId95"/>
    <p:sldId id="6471" r:id="rId96"/>
    <p:sldId id="6514" r:id="rId97"/>
    <p:sldId id="4738" r:id="rId98"/>
    <p:sldId id="4739" r:id="rId99"/>
    <p:sldId id="4736" r:id="rId100"/>
    <p:sldId id="4737" r:id="rId101"/>
    <p:sldId id="4740" r:id="rId102"/>
    <p:sldId id="4741" r:id="rId103"/>
    <p:sldId id="4742" r:id="rId104"/>
    <p:sldId id="4743" r:id="rId105"/>
    <p:sldId id="4744" r:id="rId106"/>
    <p:sldId id="4745" r:id="rId107"/>
    <p:sldId id="4746" r:id="rId108"/>
    <p:sldId id="4747" r:id="rId109"/>
    <p:sldId id="4748" r:id="rId110"/>
    <p:sldId id="4749" r:id="rId111"/>
    <p:sldId id="5559" r:id="rId112"/>
    <p:sldId id="5560" r:id="rId113"/>
    <p:sldId id="5561" r:id="rId114"/>
    <p:sldId id="5562" r:id="rId115"/>
    <p:sldId id="5563" r:id="rId116"/>
    <p:sldId id="5564" r:id="rId117"/>
    <p:sldId id="5565" r:id="rId118"/>
    <p:sldId id="5566" r:id="rId119"/>
    <p:sldId id="5567" r:id="rId120"/>
    <p:sldId id="5568" r:id="rId121"/>
    <p:sldId id="5569" r:id="rId122"/>
    <p:sldId id="5570" r:id="rId123"/>
    <p:sldId id="3296" r:id="rId124"/>
    <p:sldId id="3297" r:id="rId125"/>
    <p:sldId id="3298" r:id="rId126"/>
    <p:sldId id="3299" r:id="rId127"/>
    <p:sldId id="3300" r:id="rId128"/>
    <p:sldId id="3301" r:id="rId129"/>
    <p:sldId id="3302" r:id="rId130"/>
    <p:sldId id="3303" r:id="rId131"/>
    <p:sldId id="3304" r:id="rId132"/>
    <p:sldId id="3305" r:id="rId133"/>
    <p:sldId id="3306" r:id="rId134"/>
    <p:sldId id="3307" r:id="rId135"/>
    <p:sldId id="3308" r:id="rId136"/>
    <p:sldId id="6472" r:id="rId137"/>
    <p:sldId id="6465" r:id="rId138"/>
    <p:sldId id="6466" r:id="rId139"/>
    <p:sldId id="6479" r:id="rId140"/>
    <p:sldId id="6473" r:id="rId141"/>
    <p:sldId id="6474" r:id="rId142"/>
    <p:sldId id="6477" r:id="rId143"/>
    <p:sldId id="6480" r:id="rId144"/>
    <p:sldId id="6475" r:id="rId145"/>
    <p:sldId id="6476" r:id="rId146"/>
    <p:sldId id="6478" r:id="rId147"/>
    <p:sldId id="6481" r:id="rId148"/>
    <p:sldId id="6482" r:id="rId149"/>
    <p:sldId id="6483" r:id="rId150"/>
    <p:sldId id="6484" r:id="rId151"/>
    <p:sldId id="6485" r:id="rId152"/>
    <p:sldId id="6486" r:id="rId153"/>
    <p:sldId id="6487" r:id="rId154"/>
    <p:sldId id="6488" r:id="rId155"/>
    <p:sldId id="6489" r:id="rId156"/>
    <p:sldId id="6490" r:id="rId157"/>
    <p:sldId id="6491" r:id="rId158"/>
    <p:sldId id="6493" r:id="rId159"/>
    <p:sldId id="6494" r:id="rId160"/>
    <p:sldId id="6492" r:id="rId161"/>
    <p:sldId id="6495" r:id="rId162"/>
    <p:sldId id="6496" r:id="rId163"/>
    <p:sldId id="6497" r:id="rId164"/>
    <p:sldId id="6498" r:id="rId165"/>
    <p:sldId id="6499" r:id="rId166"/>
    <p:sldId id="6500" r:id="rId167"/>
    <p:sldId id="6501" r:id="rId168"/>
    <p:sldId id="6502" r:id="rId169"/>
    <p:sldId id="6503" r:id="rId170"/>
    <p:sldId id="517" r:id="rId171"/>
    <p:sldId id="518" r:id="rId172"/>
    <p:sldId id="519" r:id="rId173"/>
    <p:sldId id="521" r:id="rId174"/>
    <p:sldId id="522" r:id="rId175"/>
    <p:sldId id="523" r:id="rId176"/>
    <p:sldId id="524" r:id="rId177"/>
    <p:sldId id="525" r:id="rId178"/>
    <p:sldId id="788" r:id="rId179"/>
    <p:sldId id="526" r:id="rId180"/>
    <p:sldId id="538" r:id="rId181"/>
    <p:sldId id="6504" r:id="rId182"/>
    <p:sldId id="6505" r:id="rId183"/>
    <p:sldId id="6506" r:id="rId184"/>
    <p:sldId id="6507" r:id="rId185"/>
    <p:sldId id="4963" r:id="rId186"/>
    <p:sldId id="557" r:id="rId187"/>
    <p:sldId id="558" r:id="rId188"/>
    <p:sldId id="789" r:id="rId189"/>
    <p:sldId id="790" r:id="rId190"/>
    <p:sldId id="791" r:id="rId191"/>
    <p:sldId id="560" r:id="rId192"/>
    <p:sldId id="561" r:id="rId193"/>
    <p:sldId id="562" r:id="rId194"/>
    <p:sldId id="563" r:id="rId195"/>
    <p:sldId id="564" r:id="rId196"/>
    <p:sldId id="565" r:id="rId197"/>
    <p:sldId id="566" r:id="rId198"/>
    <p:sldId id="567" r:id="rId199"/>
    <p:sldId id="578" r:id="rId200"/>
    <p:sldId id="579" r:id="rId201"/>
    <p:sldId id="580" r:id="rId202"/>
    <p:sldId id="581" r:id="rId203"/>
    <p:sldId id="582" r:id="rId204"/>
    <p:sldId id="583" r:id="rId205"/>
    <p:sldId id="584" r:id="rId206"/>
    <p:sldId id="585" r:id="rId207"/>
    <p:sldId id="586" r:id="rId208"/>
    <p:sldId id="587" r:id="rId209"/>
    <p:sldId id="588" r:id="rId210"/>
    <p:sldId id="589" r:id="rId211"/>
    <p:sldId id="590" r:id="rId212"/>
    <p:sldId id="793" r:id="rId213"/>
    <p:sldId id="591" r:id="rId214"/>
    <p:sldId id="592" r:id="rId215"/>
    <p:sldId id="593" r:id="rId216"/>
    <p:sldId id="594" r:id="rId217"/>
    <p:sldId id="595" r:id="rId218"/>
    <p:sldId id="596" r:id="rId219"/>
    <p:sldId id="597" r:id="rId220"/>
    <p:sldId id="598" r:id="rId221"/>
    <p:sldId id="599" r:id="rId222"/>
    <p:sldId id="602" r:id="rId223"/>
    <p:sldId id="603" r:id="rId224"/>
    <p:sldId id="604" r:id="rId225"/>
    <p:sldId id="605" r:id="rId226"/>
    <p:sldId id="606" r:id="rId227"/>
    <p:sldId id="607" r:id="rId228"/>
    <p:sldId id="608" r:id="rId229"/>
    <p:sldId id="609" r:id="rId230"/>
    <p:sldId id="610" r:id="rId231"/>
    <p:sldId id="6508" r:id="rId232"/>
    <p:sldId id="794" r:id="rId233"/>
    <p:sldId id="611" r:id="rId234"/>
    <p:sldId id="612" r:id="rId235"/>
    <p:sldId id="613" r:id="rId236"/>
    <p:sldId id="6509" r:id="rId237"/>
    <p:sldId id="6510" r:id="rId238"/>
    <p:sldId id="6511" r:id="rId239"/>
    <p:sldId id="6512" r:id="rId240"/>
    <p:sldId id="614" r:id="rId241"/>
    <p:sldId id="4804" r:id="rId242"/>
    <p:sldId id="4805" r:id="rId243"/>
    <p:sldId id="705" r:id="rId244"/>
    <p:sldId id="701" r:id="rId245"/>
    <p:sldId id="2185" r:id="rId246"/>
    <p:sldId id="702" r:id="rId247"/>
    <p:sldId id="2186" r:id="rId248"/>
    <p:sldId id="703" r:id="rId249"/>
    <p:sldId id="704" r:id="rId250"/>
    <p:sldId id="708" r:id="rId251"/>
    <p:sldId id="6515" r:id="rId252"/>
    <p:sldId id="6516" r:id="rId253"/>
    <p:sldId id="6518" r:id="rId254"/>
    <p:sldId id="6517" r:id="rId255"/>
    <p:sldId id="620" r:id="rId256"/>
    <p:sldId id="621" r:id="rId257"/>
    <p:sldId id="2170" r:id="rId258"/>
    <p:sldId id="2171" r:id="rId259"/>
    <p:sldId id="2172" r:id="rId260"/>
    <p:sldId id="2173" r:id="rId261"/>
    <p:sldId id="4750" r:id="rId262"/>
    <p:sldId id="4751" r:id="rId263"/>
    <p:sldId id="4752" r:id="rId264"/>
    <p:sldId id="4753" r:id="rId265"/>
    <p:sldId id="4754" r:id="rId266"/>
    <p:sldId id="4755" r:id="rId267"/>
    <p:sldId id="4756" r:id="rId268"/>
    <p:sldId id="4757" r:id="rId269"/>
    <p:sldId id="4758" r:id="rId270"/>
    <p:sldId id="4759" r:id="rId271"/>
    <p:sldId id="4760" r:id="rId272"/>
    <p:sldId id="4761" r:id="rId273"/>
    <p:sldId id="4762" r:id="rId274"/>
    <p:sldId id="4763" r:id="rId275"/>
    <p:sldId id="4764" r:id="rId276"/>
    <p:sldId id="4765" r:id="rId277"/>
    <p:sldId id="4766" r:id="rId278"/>
    <p:sldId id="4767" r:id="rId279"/>
    <p:sldId id="4768" r:id="rId280"/>
    <p:sldId id="4769" r:id="rId281"/>
    <p:sldId id="4770" r:id="rId282"/>
    <p:sldId id="4771" r:id="rId283"/>
    <p:sldId id="4772" r:id="rId284"/>
    <p:sldId id="4773" r:id="rId285"/>
    <p:sldId id="4774" r:id="rId286"/>
    <p:sldId id="4775" r:id="rId287"/>
    <p:sldId id="4776" r:id="rId288"/>
    <p:sldId id="4777" r:id="rId289"/>
    <p:sldId id="4778" r:id="rId290"/>
    <p:sldId id="4779" r:id="rId291"/>
    <p:sldId id="4780" r:id="rId292"/>
    <p:sldId id="4781" r:id="rId293"/>
    <p:sldId id="4782" r:id="rId294"/>
    <p:sldId id="3582" r:id="rId295"/>
    <p:sldId id="3583" r:id="rId296"/>
    <p:sldId id="3584" r:id="rId297"/>
    <p:sldId id="3585" r:id="rId298"/>
    <p:sldId id="3586" r:id="rId299"/>
    <p:sldId id="3587" r:id="rId300"/>
    <p:sldId id="3588" r:id="rId301"/>
    <p:sldId id="3589" r:id="rId302"/>
    <p:sldId id="3590" r:id="rId303"/>
    <p:sldId id="3591" r:id="rId304"/>
    <p:sldId id="3592" r:id="rId305"/>
    <p:sldId id="3593" r:id="rId306"/>
    <p:sldId id="3594" r:id="rId307"/>
    <p:sldId id="3595" r:id="rId308"/>
    <p:sldId id="3596" r:id="rId309"/>
    <p:sldId id="3597" r:id="rId310"/>
    <p:sldId id="3598" r:id="rId311"/>
    <p:sldId id="3599" r:id="rId312"/>
    <p:sldId id="3600" r:id="rId313"/>
    <p:sldId id="3601" r:id="rId314"/>
    <p:sldId id="3602" r:id="rId315"/>
    <p:sldId id="3603" r:id="rId316"/>
    <p:sldId id="3604" r:id="rId317"/>
    <p:sldId id="3605" r:id="rId318"/>
    <p:sldId id="3606" r:id="rId319"/>
    <p:sldId id="3607" r:id="rId320"/>
    <p:sldId id="3608" r:id="rId321"/>
    <p:sldId id="3609" r:id="rId322"/>
    <p:sldId id="3610" r:id="rId323"/>
    <p:sldId id="1573" r:id="rId324"/>
    <p:sldId id="1574" r:id="rId325"/>
    <p:sldId id="1575" r:id="rId326"/>
    <p:sldId id="1576" r:id="rId327"/>
    <p:sldId id="1577" r:id="rId328"/>
    <p:sldId id="1578" r:id="rId329"/>
    <p:sldId id="1579" r:id="rId330"/>
    <p:sldId id="1287" r:id="rId331"/>
    <p:sldId id="1288" r:id="rId332"/>
    <p:sldId id="1289" r:id="rId333"/>
    <p:sldId id="1290" r:id="rId334"/>
    <p:sldId id="1291" r:id="rId335"/>
    <p:sldId id="1292" r:id="rId336"/>
    <p:sldId id="1293" r:id="rId337"/>
    <p:sldId id="1294" r:id="rId338"/>
    <p:sldId id="1295" r:id="rId339"/>
    <p:sldId id="1296" r:id="rId340"/>
    <p:sldId id="1297" r:id="rId341"/>
    <p:sldId id="1298" r:id="rId342"/>
    <p:sldId id="1299" r:id="rId343"/>
    <p:sldId id="1300" r:id="rId344"/>
    <p:sldId id="1301" r:id="rId345"/>
    <p:sldId id="1302" r:id="rId346"/>
    <p:sldId id="1303" r:id="rId347"/>
    <p:sldId id="1304" r:id="rId348"/>
    <p:sldId id="1305" r:id="rId349"/>
    <p:sldId id="1306" r:id="rId350"/>
    <p:sldId id="6523" r:id="rId351"/>
    <p:sldId id="6524" r:id="rId352"/>
    <p:sldId id="6525" r:id="rId353"/>
    <p:sldId id="6526" r:id="rId354"/>
    <p:sldId id="6527" r:id="rId355"/>
    <p:sldId id="6528" r:id="rId356"/>
    <p:sldId id="6529" r:id="rId357"/>
    <p:sldId id="6530" r:id="rId358"/>
    <p:sldId id="6531" r:id="rId359"/>
    <p:sldId id="404" r:id="rId360"/>
    <p:sldId id="405" r:id="rId361"/>
    <p:sldId id="406" r:id="rId362"/>
    <p:sldId id="407" r:id="rId363"/>
    <p:sldId id="408" r:id="rId364"/>
    <p:sldId id="409" r:id="rId365"/>
    <p:sldId id="410" r:id="rId366"/>
    <p:sldId id="411" r:id="rId367"/>
    <p:sldId id="412" r:id="rId368"/>
    <p:sldId id="413" r:id="rId369"/>
    <p:sldId id="414" r:id="rId370"/>
    <p:sldId id="415" r:id="rId371"/>
    <p:sldId id="416" r:id="rId372"/>
    <p:sldId id="417" r:id="rId373"/>
    <p:sldId id="418" r:id="rId374"/>
    <p:sldId id="419" r:id="rId375"/>
    <p:sldId id="420" r:id="rId376"/>
    <p:sldId id="421" r:id="rId377"/>
    <p:sldId id="422" r:id="rId378"/>
    <p:sldId id="423" r:id="rId379"/>
    <p:sldId id="424" r:id="rId380"/>
    <p:sldId id="425" r:id="rId381"/>
    <p:sldId id="426" r:id="rId382"/>
    <p:sldId id="427" r:id="rId383"/>
    <p:sldId id="428" r:id="rId384"/>
    <p:sldId id="429" r:id="rId385"/>
    <p:sldId id="430" r:id="rId386"/>
    <p:sldId id="431" r:id="rId387"/>
    <p:sldId id="432" r:id="rId388"/>
    <p:sldId id="433" r:id="rId389"/>
    <p:sldId id="434" r:id="rId390"/>
    <p:sldId id="435" r:id="rId391"/>
    <p:sldId id="436" r:id="rId392"/>
    <p:sldId id="437" r:id="rId393"/>
    <p:sldId id="438" r:id="rId394"/>
    <p:sldId id="439" r:id="rId395"/>
    <p:sldId id="440" r:id="rId396"/>
    <p:sldId id="441" r:id="rId397"/>
    <p:sldId id="442" r:id="rId398"/>
    <p:sldId id="443" r:id="rId399"/>
    <p:sldId id="444" r:id="rId400"/>
    <p:sldId id="445" r:id="rId401"/>
    <p:sldId id="446" r:id="rId402"/>
    <p:sldId id="447" r:id="rId403"/>
    <p:sldId id="448" r:id="rId404"/>
    <p:sldId id="449" r:id="rId405"/>
    <p:sldId id="450" r:id="rId406"/>
    <p:sldId id="451" r:id="rId407"/>
    <p:sldId id="452" r:id="rId408"/>
    <p:sldId id="453" r:id="rId409"/>
    <p:sldId id="454" r:id="rId410"/>
    <p:sldId id="455" r:id="rId411"/>
    <p:sldId id="2174" r:id="rId412"/>
    <p:sldId id="2175" r:id="rId413"/>
    <p:sldId id="2176" r:id="rId414"/>
    <p:sldId id="2177" r:id="rId415"/>
    <p:sldId id="4783" r:id="rId416"/>
    <p:sldId id="4784" r:id="rId417"/>
    <p:sldId id="4785" r:id="rId418"/>
    <p:sldId id="4786" r:id="rId419"/>
    <p:sldId id="600" r:id="rId420"/>
    <p:sldId id="601" r:id="rId421"/>
    <p:sldId id="2178" r:id="rId422"/>
    <p:sldId id="2179" r:id="rId423"/>
    <p:sldId id="4787" r:id="rId424"/>
    <p:sldId id="4788" r:id="rId425"/>
    <p:sldId id="4789" r:id="rId426"/>
    <p:sldId id="4790" r:id="rId427"/>
    <p:sldId id="4791" r:id="rId428"/>
    <p:sldId id="4792" r:id="rId429"/>
    <p:sldId id="4793" r:id="rId430"/>
    <p:sldId id="4794" r:id="rId431"/>
    <p:sldId id="4795" r:id="rId432"/>
    <p:sldId id="4796" r:id="rId433"/>
    <p:sldId id="4797" r:id="rId434"/>
    <p:sldId id="4798" r:id="rId435"/>
    <p:sldId id="4799" r:id="rId436"/>
    <p:sldId id="4800" r:id="rId437"/>
    <p:sldId id="4801" r:id="rId438"/>
    <p:sldId id="4802" r:id="rId439"/>
    <p:sldId id="4803" r:id="rId440"/>
    <p:sldId id="2180" r:id="rId441"/>
    <p:sldId id="6532" r:id="rId442"/>
    <p:sldId id="6533" r:id="rId443"/>
    <p:sldId id="6534" r:id="rId444"/>
    <p:sldId id="6535" r:id="rId445"/>
    <p:sldId id="6536" r:id="rId446"/>
    <p:sldId id="6537" r:id="rId447"/>
    <p:sldId id="6538" r:id="rId448"/>
    <p:sldId id="6539" r:id="rId449"/>
    <p:sldId id="6541" r:id="rId450"/>
    <p:sldId id="6542" r:id="rId451"/>
    <p:sldId id="6540" r:id="rId452"/>
    <p:sldId id="6543" r:id="rId453"/>
    <p:sldId id="6544" r:id="rId454"/>
    <p:sldId id="6545" r:id="rId455"/>
    <p:sldId id="6546" r:id="rId456"/>
    <p:sldId id="6547" r:id="rId457"/>
    <p:sldId id="6548" r:id="rId458"/>
    <p:sldId id="6549" r:id="rId459"/>
    <p:sldId id="3764" r:id="rId460"/>
    <p:sldId id="3765" r:id="rId461"/>
    <p:sldId id="3766" r:id="rId462"/>
    <p:sldId id="3767" r:id="rId463"/>
    <p:sldId id="3768" r:id="rId464"/>
    <p:sldId id="3769" r:id="rId465"/>
    <p:sldId id="3770" r:id="rId466"/>
    <p:sldId id="3771" r:id="rId467"/>
    <p:sldId id="3772" r:id="rId468"/>
    <p:sldId id="3773" r:id="rId469"/>
    <p:sldId id="3774" r:id="rId470"/>
    <p:sldId id="3775" r:id="rId471"/>
    <p:sldId id="3776" r:id="rId472"/>
    <p:sldId id="3777" r:id="rId473"/>
    <p:sldId id="3778" r:id="rId474"/>
    <p:sldId id="3779" r:id="rId475"/>
    <p:sldId id="3780" r:id="rId476"/>
    <p:sldId id="3781" r:id="rId477"/>
    <p:sldId id="3782" r:id="rId478"/>
    <p:sldId id="3783" r:id="rId479"/>
    <p:sldId id="3784" r:id="rId480"/>
    <p:sldId id="3785" r:id="rId481"/>
    <p:sldId id="3786" r:id="rId482"/>
    <p:sldId id="3787" r:id="rId483"/>
    <p:sldId id="3788" r:id="rId484"/>
    <p:sldId id="3789" r:id="rId485"/>
    <p:sldId id="3790" r:id="rId486"/>
    <p:sldId id="3791" r:id="rId487"/>
    <p:sldId id="3792" r:id="rId488"/>
    <p:sldId id="3793" r:id="rId489"/>
    <p:sldId id="3794" r:id="rId490"/>
    <p:sldId id="3795" r:id="rId491"/>
    <p:sldId id="3796" r:id="rId492"/>
    <p:sldId id="3797" r:id="rId493"/>
    <p:sldId id="3798" r:id="rId494"/>
    <p:sldId id="3799" r:id="rId495"/>
    <p:sldId id="3800" r:id="rId496"/>
    <p:sldId id="3801" r:id="rId497"/>
    <p:sldId id="3802" r:id="rId498"/>
    <p:sldId id="3803" r:id="rId499"/>
    <p:sldId id="3804" r:id="rId500"/>
    <p:sldId id="3805" r:id="rId501"/>
    <p:sldId id="3806" r:id="rId502"/>
    <p:sldId id="3807" r:id="rId503"/>
    <p:sldId id="3808" r:id="rId504"/>
    <p:sldId id="3809" r:id="rId505"/>
    <p:sldId id="3810" r:id="rId506"/>
    <p:sldId id="3811" r:id="rId507"/>
    <p:sldId id="3812" r:id="rId508"/>
    <p:sldId id="2552" r:id="rId509"/>
    <p:sldId id="2553" r:id="rId510"/>
    <p:sldId id="2554" r:id="rId511"/>
    <p:sldId id="2555" r:id="rId512"/>
    <p:sldId id="2556" r:id="rId513"/>
    <p:sldId id="2557" r:id="rId514"/>
    <p:sldId id="2558" r:id="rId515"/>
    <p:sldId id="2559" r:id="rId516"/>
    <p:sldId id="2560" r:id="rId517"/>
    <p:sldId id="2561" r:id="rId518"/>
    <p:sldId id="2562" r:id="rId519"/>
    <p:sldId id="2563" r:id="rId520"/>
    <p:sldId id="2564" r:id="rId521"/>
    <p:sldId id="2565" r:id="rId522"/>
    <p:sldId id="2566" r:id="rId523"/>
    <p:sldId id="2567" r:id="rId524"/>
    <p:sldId id="2568" r:id="rId525"/>
    <p:sldId id="2569" r:id="rId526"/>
    <p:sldId id="2570" r:id="rId527"/>
    <p:sldId id="758" r:id="rId528"/>
    <p:sldId id="2571" r:id="rId529"/>
    <p:sldId id="2572" r:id="rId530"/>
    <p:sldId id="765" r:id="rId531"/>
    <p:sldId id="2573" r:id="rId532"/>
    <p:sldId id="759" r:id="rId533"/>
    <p:sldId id="760" r:id="rId534"/>
    <p:sldId id="2574" r:id="rId535"/>
    <p:sldId id="2575" r:id="rId536"/>
    <p:sldId id="2576" r:id="rId537"/>
    <p:sldId id="2577" r:id="rId538"/>
    <p:sldId id="761" r:id="rId539"/>
    <p:sldId id="2578" r:id="rId540"/>
    <p:sldId id="1049" r:id="rId541"/>
    <p:sldId id="744" r:id="rId542"/>
    <p:sldId id="745" r:id="rId543"/>
    <p:sldId id="746" r:id="rId544"/>
    <p:sldId id="747" r:id="rId545"/>
    <p:sldId id="2590" r:id="rId546"/>
    <p:sldId id="2591" r:id="rId547"/>
    <p:sldId id="2592" r:id="rId548"/>
    <p:sldId id="2593" r:id="rId549"/>
    <p:sldId id="2594" r:id="rId550"/>
    <p:sldId id="2595" r:id="rId551"/>
    <p:sldId id="762" r:id="rId552"/>
    <p:sldId id="763" r:id="rId553"/>
    <p:sldId id="764" r:id="rId554"/>
    <p:sldId id="2596" r:id="rId555"/>
    <p:sldId id="2597" r:id="rId556"/>
    <p:sldId id="2598" r:id="rId557"/>
    <p:sldId id="787" r:id="rId558"/>
    <p:sldId id="2599" r:id="rId559"/>
    <p:sldId id="2600" r:id="rId560"/>
    <p:sldId id="786" r:id="rId561"/>
    <p:sldId id="2601" r:id="rId562"/>
    <p:sldId id="2602" r:id="rId563"/>
    <p:sldId id="2603" r:id="rId564"/>
    <p:sldId id="2604" r:id="rId565"/>
    <p:sldId id="559" r:id="rId566"/>
    <p:sldId id="2605" r:id="rId567"/>
    <p:sldId id="2606" r:id="rId568"/>
    <p:sldId id="2607" r:id="rId569"/>
    <p:sldId id="2608" r:id="rId570"/>
    <p:sldId id="2609" r:id="rId571"/>
    <p:sldId id="2610" r:id="rId572"/>
    <p:sldId id="2611" r:id="rId573"/>
    <p:sldId id="2612" r:id="rId574"/>
    <p:sldId id="2613" r:id="rId575"/>
    <p:sldId id="2614" r:id="rId576"/>
    <p:sldId id="2615" r:id="rId577"/>
    <p:sldId id="2616" r:id="rId578"/>
    <p:sldId id="2617" r:id="rId579"/>
    <p:sldId id="2618" r:id="rId580"/>
    <p:sldId id="615" r:id="rId581"/>
    <p:sldId id="757" r:id="rId582"/>
    <p:sldId id="748" r:id="rId583"/>
    <p:sldId id="749" r:id="rId584"/>
    <p:sldId id="750" r:id="rId585"/>
    <p:sldId id="751" r:id="rId586"/>
    <p:sldId id="2579" r:id="rId587"/>
    <p:sldId id="2580" r:id="rId588"/>
    <p:sldId id="2581" r:id="rId589"/>
    <p:sldId id="2582" r:id="rId590"/>
    <p:sldId id="2583" r:id="rId591"/>
    <p:sldId id="2584" r:id="rId592"/>
    <p:sldId id="2585" r:id="rId593"/>
    <p:sldId id="768" r:id="rId594"/>
    <p:sldId id="769" r:id="rId595"/>
    <p:sldId id="770" r:id="rId596"/>
    <p:sldId id="771" r:id="rId597"/>
    <p:sldId id="772" r:id="rId598"/>
    <p:sldId id="773" r:id="rId599"/>
    <p:sldId id="774" r:id="rId600"/>
    <p:sldId id="778" r:id="rId601"/>
    <p:sldId id="779" r:id="rId602"/>
    <p:sldId id="780" r:id="rId603"/>
    <p:sldId id="781" r:id="rId604"/>
    <p:sldId id="782" r:id="rId605"/>
    <p:sldId id="783" r:id="rId606"/>
    <p:sldId id="784" r:id="rId607"/>
    <p:sldId id="785" r:id="rId608"/>
    <p:sldId id="2586" r:id="rId609"/>
    <p:sldId id="2587" r:id="rId610"/>
    <p:sldId id="766" r:id="rId611"/>
    <p:sldId id="767" r:id="rId612"/>
    <p:sldId id="2588" r:id="rId613"/>
    <p:sldId id="2589" r:id="rId614"/>
    <p:sldId id="809" r:id="rId615"/>
    <p:sldId id="808" r:id="rId616"/>
    <p:sldId id="795" r:id="rId617"/>
    <p:sldId id="796" r:id="rId618"/>
    <p:sldId id="797" r:id="rId619"/>
    <p:sldId id="798" r:id="rId620"/>
    <p:sldId id="799" r:id="rId621"/>
    <p:sldId id="800" r:id="rId622"/>
    <p:sldId id="801" r:id="rId623"/>
    <p:sldId id="802" r:id="rId624"/>
    <p:sldId id="803" r:id="rId625"/>
    <p:sldId id="804" r:id="rId626"/>
    <p:sldId id="805" r:id="rId627"/>
    <p:sldId id="806" r:id="rId628"/>
    <p:sldId id="807" r:id="rId629"/>
    <p:sldId id="5788" r:id="rId630"/>
    <p:sldId id="256" r:id="rId631"/>
    <p:sldId id="257" r:id="rId632"/>
    <p:sldId id="648" r:id="rId633"/>
    <p:sldId id="649" r:id="rId634"/>
    <p:sldId id="650" r:id="rId635"/>
    <p:sldId id="651" r:id="rId636"/>
    <p:sldId id="656" r:id="rId637"/>
    <p:sldId id="657" r:id="rId638"/>
    <p:sldId id="658" r:id="rId639"/>
    <p:sldId id="659" r:id="rId640"/>
    <p:sldId id="660" r:id="rId641"/>
    <p:sldId id="661" r:id="rId642"/>
    <p:sldId id="662" r:id="rId643"/>
    <p:sldId id="663" r:id="rId644"/>
    <p:sldId id="664" r:id="rId645"/>
    <p:sldId id="3912" r:id="rId646"/>
    <p:sldId id="3913" r:id="rId647"/>
    <p:sldId id="3914" r:id="rId648"/>
    <p:sldId id="3915" r:id="rId649"/>
    <p:sldId id="3916" r:id="rId650"/>
    <p:sldId id="6550" r:id="rId651"/>
    <p:sldId id="685" r:id="rId652"/>
    <p:sldId id="6551" r:id="rId653"/>
    <p:sldId id="689" r:id="rId654"/>
    <p:sldId id="6552" r:id="rId655"/>
    <p:sldId id="694" r:id="rId656"/>
    <p:sldId id="695" r:id="rId657"/>
    <p:sldId id="696" r:id="rId658"/>
    <p:sldId id="697" r:id="rId659"/>
    <p:sldId id="698" r:id="rId660"/>
    <p:sldId id="699" r:id="rId661"/>
    <p:sldId id="700" r:id="rId662"/>
    <p:sldId id="1088" r:id="rId663"/>
    <p:sldId id="6553" r:id="rId664"/>
    <p:sldId id="6554" r:id="rId665"/>
    <p:sldId id="6555" r:id="rId666"/>
    <p:sldId id="6556" r:id="rId667"/>
    <p:sldId id="6557" r:id="rId668"/>
    <p:sldId id="1105" r:id="rId669"/>
    <p:sldId id="6562" r:id="rId670"/>
    <p:sldId id="6559" r:id="rId671"/>
    <p:sldId id="6560" r:id="rId672"/>
    <p:sldId id="6561" r:id="rId673"/>
    <p:sldId id="6563" r:id="rId674"/>
    <p:sldId id="6566" r:id="rId675"/>
    <p:sldId id="6564" r:id="rId676"/>
    <p:sldId id="6567" r:id="rId677"/>
    <p:sldId id="6565" r:id="rId678"/>
    <p:sldId id="6568" r:id="rId679"/>
    <p:sldId id="6569" r:id="rId680"/>
    <p:sldId id="6572" r:id="rId681"/>
    <p:sldId id="6573" r:id="rId682"/>
    <p:sldId id="6574" r:id="rId683"/>
    <p:sldId id="6570" r:id="rId684"/>
    <p:sldId id="6571" r:id="rId685"/>
    <p:sldId id="6575" r:id="rId686"/>
    <p:sldId id="6576" r:id="rId687"/>
    <p:sldId id="6577" r:id="rId688"/>
    <p:sldId id="6578" r:id="rId689"/>
    <p:sldId id="1477" r:id="rId690"/>
    <p:sldId id="1478" r:id="rId691"/>
    <p:sldId id="1479" r:id="rId692"/>
    <p:sldId id="1480" r:id="rId693"/>
    <p:sldId id="1481" r:id="rId694"/>
    <p:sldId id="1482" r:id="rId695"/>
    <p:sldId id="1483" r:id="rId696"/>
    <p:sldId id="1484" r:id="rId697"/>
    <p:sldId id="1485" r:id="rId698"/>
    <p:sldId id="1486" r:id="rId699"/>
    <p:sldId id="1495" r:id="rId700"/>
    <p:sldId id="942" r:id="rId701"/>
    <p:sldId id="943" r:id="rId702"/>
    <p:sldId id="944" r:id="rId703"/>
    <p:sldId id="945" r:id="rId704"/>
    <p:sldId id="946" r:id="rId705"/>
    <p:sldId id="947" r:id="rId706"/>
    <p:sldId id="949" r:id="rId707"/>
    <p:sldId id="950" r:id="rId708"/>
    <p:sldId id="951" r:id="rId709"/>
    <p:sldId id="952" r:id="rId710"/>
    <p:sldId id="953" r:id="rId711"/>
    <p:sldId id="954" r:id="rId712"/>
    <p:sldId id="955" r:id="rId713"/>
    <p:sldId id="956" r:id="rId714"/>
    <p:sldId id="993" r:id="rId715"/>
    <p:sldId id="994" r:id="rId716"/>
    <p:sldId id="995" r:id="rId717"/>
    <p:sldId id="996" r:id="rId718"/>
    <p:sldId id="997" r:id="rId719"/>
    <p:sldId id="998" r:id="rId720"/>
    <p:sldId id="999" r:id="rId721"/>
    <p:sldId id="1000" r:id="rId722"/>
    <p:sldId id="1001" r:id="rId723"/>
    <p:sldId id="1002" r:id="rId724"/>
    <p:sldId id="1003" r:id="rId725"/>
    <p:sldId id="1004" r:id="rId726"/>
    <p:sldId id="1005" r:id="rId727"/>
    <p:sldId id="1501" r:id="rId728"/>
    <p:sldId id="1502" r:id="rId729"/>
    <p:sldId id="1503" r:id="rId730"/>
    <p:sldId id="1504" r:id="rId731"/>
    <p:sldId id="1505" r:id="rId732"/>
    <p:sldId id="1506" r:id="rId733"/>
    <p:sldId id="1507" r:id="rId734"/>
    <p:sldId id="1508" r:id="rId735"/>
    <p:sldId id="1509" r:id="rId736"/>
    <p:sldId id="1510" r:id="rId737"/>
    <p:sldId id="1511" r:id="rId738"/>
    <p:sldId id="1006" r:id="rId739"/>
    <p:sldId id="1007" r:id="rId740"/>
    <p:sldId id="1008" r:id="rId741"/>
    <p:sldId id="1009" r:id="rId742"/>
    <p:sldId id="1010" r:id="rId7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لقان عيد الرسل" id="{A12B61E1-6BEF-4D12-B076-4CC06F858DC8}">
          <p14:sldIdLst>
            <p14:sldId id="6513"/>
          </p14:sldIdLst>
        </p14:section>
        <p14:section name="لحن اك اسمارؤوت" id="{2BCF4F8C-25F0-43C5-B224-6528B2EA3F2F}">
          <p14:sldIdLst>
            <p14:sldId id="5326"/>
            <p14:sldId id="5327"/>
            <p14:sldId id="5328"/>
            <p14:sldId id="5329"/>
            <p14:sldId id="5330"/>
            <p14:sldId id="5331"/>
            <p14:sldId id="5409"/>
          </p14:sldIdLst>
        </p14:section>
        <p14:section name="ابؤرو" id="{DD757736-F2EB-40FA-9016-1E28087A0BE5}">
          <p14:sldIdLst>
            <p14:sldId id="2809"/>
            <p14:sldId id="2810"/>
            <p14:sldId id="2811"/>
            <p14:sldId id="2812"/>
            <p14:sldId id="2813"/>
            <p14:sldId id="2814"/>
            <p14:sldId id="2815"/>
            <p14:sldId id="2816"/>
            <p14:sldId id="2817"/>
            <p14:sldId id="2818"/>
            <p14:sldId id="5332"/>
          </p14:sldIdLst>
        </p14:section>
        <p14:section name="اليسون ايماس" id="{BAB6351C-8F49-4AF7-A6DA-7BC3E0D82644}">
          <p14:sldIdLst>
            <p14:sldId id="4700"/>
            <p14:sldId id="4701"/>
            <p14:sldId id="4702"/>
            <p14:sldId id="4703"/>
            <p14:sldId id="4704"/>
            <p14:sldId id="4705"/>
          </p14:sldIdLst>
        </p14:section>
        <p14:section name="صلاة الشكر" id="{7E6178CD-134C-4213-83A1-1BF57030499A}">
          <p14:sldIdLst>
            <p14:sldId id="2126"/>
            <p14:sldId id="2127"/>
            <p14:sldId id="2128"/>
            <p14:sldId id="2129"/>
            <p14:sldId id="2130"/>
            <p14:sldId id="2131"/>
            <p14:sldId id="2132"/>
            <p14:sldId id="2133"/>
            <p14:sldId id="2134"/>
            <p14:sldId id="2135"/>
            <p14:sldId id="2136"/>
            <p14:sldId id="2137"/>
            <p14:sldId id="2138"/>
            <p14:sldId id="2139"/>
            <p14:sldId id="2140"/>
            <p14:sldId id="2141"/>
            <p14:sldId id="2142"/>
            <p14:sldId id="2143"/>
            <p14:sldId id="2144"/>
            <p14:sldId id="2145"/>
            <p14:sldId id="2146"/>
            <p14:sldId id="2147"/>
            <p14:sldId id="2148"/>
            <p14:sldId id="2149"/>
            <p14:sldId id="2150"/>
            <p14:sldId id="2151"/>
            <p14:sldId id="2152"/>
            <p14:sldId id="2153"/>
            <p14:sldId id="2155"/>
            <p14:sldId id="2156"/>
            <p14:sldId id="2157"/>
            <p14:sldId id="2158"/>
            <p14:sldId id="2159"/>
            <p14:sldId id="2160"/>
            <p14:sldId id="2161"/>
            <p14:sldId id="2162"/>
            <p14:sldId id="2163"/>
            <p14:sldId id="2164"/>
            <p14:sldId id="2165"/>
            <p14:sldId id="2166"/>
            <p14:sldId id="2167"/>
            <p14:sldId id="5530"/>
            <p14:sldId id="2168"/>
            <p14:sldId id="2169"/>
          </p14:sldIdLst>
        </p14:section>
        <p14:section name="ارباع الناقوس" id="{8B27D80D-B166-4555-85E2-39A92ED59D83}">
          <p14:sldIdLst>
            <p14:sldId id="1650"/>
          </p14:sldIdLst>
        </p14:section>
        <p14:section name="أرباع الناقوس الواطس" id="{9495E38B-CE03-4E75-AED4-960DE95BA747}">
          <p14:sldIdLst>
            <p14:sldId id="4707"/>
            <p14:sldId id="4708"/>
            <p14:sldId id="4709"/>
            <p14:sldId id="472"/>
          </p14:sldIdLst>
        </p14:section>
        <p14:section name="ارباع الناقوس الادام" id="{D02C088A-01E0-4A8C-8D73-21E3FD3616EB}">
          <p14:sldIdLst>
            <p14:sldId id="4724"/>
            <p14:sldId id="4725"/>
            <p14:sldId id="4726"/>
            <p14:sldId id="4727"/>
            <p14:sldId id="4728"/>
            <p14:sldId id="4729"/>
            <p14:sldId id="4730"/>
            <p14:sldId id="4731"/>
          </p14:sldIdLst>
        </p14:section>
        <p14:section name="تكملة ارباع الناقوس" id="{0120814B-6347-4FF3-9CA8-883FC9FEF728}">
          <p14:sldIdLst>
            <p14:sldId id="4710"/>
            <p14:sldId id="4711"/>
            <p14:sldId id="4712"/>
            <p14:sldId id="4713"/>
            <p14:sldId id="4714"/>
            <p14:sldId id="4715"/>
            <p14:sldId id="4716"/>
            <p14:sldId id="4717"/>
            <p14:sldId id="4732"/>
            <p14:sldId id="4733"/>
            <p14:sldId id="4734"/>
            <p14:sldId id="4735"/>
          </p14:sldIdLst>
        </p14:section>
        <p14:section name="تكملة ارباع الناقوس 2" id="{3C444163-4B5E-4306-8A8A-489D9AF24A2A}">
          <p14:sldIdLst>
            <p14:sldId id="6471"/>
            <p14:sldId id="6514"/>
            <p14:sldId id="4738"/>
            <p14:sldId id="4739"/>
            <p14:sldId id="4736"/>
            <p14:sldId id="4737"/>
            <p14:sldId id="4740"/>
            <p14:sldId id="4741"/>
            <p14:sldId id="4742"/>
            <p14:sldId id="4743"/>
            <p14:sldId id="4744"/>
            <p14:sldId id="4745"/>
            <p14:sldId id="4746"/>
            <p14:sldId id="4747"/>
            <p14:sldId id="4748"/>
            <p14:sldId id="4749"/>
          </p14:sldIdLst>
        </p14:section>
        <p14:section name="ختام ارباع الناقوس" id="{B87EBA1A-E0E4-4E68-87D7-3C4A798CF278}">
          <p14:sldIdLst>
            <p14:sldId id="5559"/>
            <p14:sldId id="5560"/>
            <p14:sldId id="5561"/>
            <p14:sldId id="5562"/>
            <p14:sldId id="5563"/>
            <p14:sldId id="5564"/>
            <p14:sldId id="5565"/>
            <p14:sldId id="5566"/>
            <p14:sldId id="5567"/>
            <p14:sldId id="5568"/>
            <p14:sldId id="5569"/>
            <p14:sldId id="5570"/>
          </p14:sldIdLst>
        </p14:section>
        <p14:section name="المزمور الخمسون" id="{B670F977-265D-4A4F-8812-DD24392B41EF}">
          <p14:sldIdLst>
            <p14:sldId id="3296"/>
            <p14:sldId id="3297"/>
            <p14:sldId id="3298"/>
            <p14:sldId id="3299"/>
            <p14:sldId id="3300"/>
            <p14:sldId id="3301"/>
            <p14:sldId id="3302"/>
            <p14:sldId id="3303"/>
            <p14:sldId id="3304"/>
            <p14:sldId id="3305"/>
            <p14:sldId id="3306"/>
            <p14:sldId id="3307"/>
            <p14:sldId id="3308"/>
          </p14:sldIdLst>
        </p14:section>
        <p14:section name="مقدمة النبوات" id="{09E22DD4-9664-4167-B9D1-09DA7BE3483A}">
          <p14:sldIdLst>
            <p14:sldId id="6472"/>
            <p14:sldId id="6465"/>
            <p14:sldId id="6466"/>
          </p14:sldIdLst>
        </p14:section>
        <p14:section name="الخروج (ثم ارتحل موسى)" id="{FFCCF686-9D23-43E7-9118-944A5261550E}">
          <p14:sldIdLst>
            <p14:sldId id="6479"/>
            <p14:sldId id="6473"/>
            <p14:sldId id="6474"/>
            <p14:sldId id="6477"/>
          </p14:sldIdLst>
        </p14:section>
        <p14:section name="الخروج (و قال الرب لموسى)" id="{7DD7AF72-F909-4196-A939-7696334957F3}">
          <p14:sldIdLst>
            <p14:sldId id="6480"/>
            <p14:sldId id="6475"/>
            <p14:sldId id="6476"/>
            <p14:sldId id="6478"/>
          </p14:sldIdLst>
        </p14:section>
        <p14:section name="اشعياء(إغتسلوا. تنقوا.)" id="{5386E693-3AF2-4126-8F1A-42D7F12DB9B9}">
          <p14:sldIdLst>
            <p14:sldId id="6481"/>
            <p14:sldId id="6482"/>
            <p14:sldId id="6483"/>
            <p14:sldId id="6484"/>
          </p14:sldIdLst>
        </p14:section>
        <p14:section name="اشعياء(تفرح البرية و الارض)" id="{3E78F2E0-93B8-454E-AB36-91DF051395B6}">
          <p14:sldIdLst>
            <p14:sldId id="6485"/>
            <p14:sldId id="6486"/>
            <p14:sldId id="6487"/>
            <p14:sldId id="6488"/>
          </p14:sldIdLst>
        </p14:section>
        <p14:section name="اشعياء(هكذا يقول الرب)" id="{048B9C96-BDFE-4683-819A-267B0F191334}">
          <p14:sldIdLst>
            <p14:sldId id="6489"/>
            <p14:sldId id="6490"/>
            <p14:sldId id="6491"/>
            <p14:sldId id="6493"/>
            <p14:sldId id="6494"/>
            <p14:sldId id="6492"/>
          </p14:sldIdLst>
        </p14:section>
        <p14:section name="زكريا(هكذا قال رب الجنود)" id="{C306E444-991B-44FF-AA5F-54E2370A2B6F}">
          <p14:sldIdLst>
            <p14:sldId id="6495"/>
            <p14:sldId id="6496"/>
            <p14:sldId id="6497"/>
            <p14:sldId id="6498"/>
            <p14:sldId id="6499"/>
            <p14:sldId id="6500"/>
          </p14:sldIdLst>
        </p14:section>
        <p14:section name="زكريا(و يكون في ذلك اليوم)" id="{F39EEC75-B7E9-41DE-A238-AFC0C57EBF33}">
          <p14:sldIdLst>
            <p14:sldId id="6501"/>
            <p14:sldId id="6502"/>
            <p14:sldId id="6503"/>
          </p14:sldIdLst>
        </p14:section>
        <p14:section name="تين اوؤشت" id="{A2B6533D-DD72-417E-A7B1-A5781ACD4F2A}">
          <p14:sldIdLst>
            <p14:sldId id="517"/>
            <p14:sldId id="518"/>
            <p14:sldId id="519"/>
          </p14:sldIdLst>
        </p14:section>
        <p14:section name="باهموت غار الصغيرة" id="{21891CBB-A1EC-4974-B0B6-F74A4B502BC2}">
          <p14:sldIdLst>
            <p14:sldId id="521"/>
            <p14:sldId id="522"/>
            <p14:sldId id="523"/>
            <p14:sldId id="524"/>
            <p14:sldId id="525"/>
            <p14:sldId id="788"/>
            <p14:sldId id="526"/>
          </p14:sldIdLst>
        </p14:section>
        <p14:section name="البولس عربي" id="{D88055F5-EAA0-4C8E-8249-C364A572BF7B}">
          <p14:sldIdLst>
            <p14:sldId id="538"/>
            <p14:sldId id="6504"/>
            <p14:sldId id="6505"/>
            <p14:sldId id="6506"/>
            <p14:sldId id="6507"/>
            <p14:sldId id="4963"/>
          </p14:sldIdLst>
        </p14:section>
        <p14:section name="اجيوس" id="{89EC81BB-124C-49D7-ABD4-F258DC43BEF3}">
          <p14:sldIdLst>
            <p14:sldId id="557"/>
            <p14:sldId id="558"/>
            <p14:sldId id="789"/>
            <p14:sldId id="790"/>
            <p14:sldId id="791"/>
            <p14:sldId id="560"/>
            <p14:sldId id="561"/>
            <p14:sldId id="562"/>
            <p14:sldId id="563"/>
            <p14:sldId id="564"/>
          </p14:sldIdLst>
        </p14:section>
        <p14:section name="اوشية الانجيل" id="{B897D380-076C-414A-9934-423AA6230FED}">
          <p14:sldIdLst>
            <p14:sldId id="565"/>
            <p14:sldId id="566"/>
            <p14:sldId id="567"/>
            <p14:sldId id="578"/>
            <p14:sldId id="579"/>
            <p14:sldId id="580"/>
            <p14:sldId id="581"/>
            <p14:sldId id="582"/>
            <p14:sldId id="583"/>
            <p14:sldId id="584"/>
            <p14:sldId id="585"/>
            <p14:sldId id="586"/>
            <p14:sldId id="587"/>
            <p14:sldId id="588"/>
            <p14:sldId id="589"/>
            <p14:sldId id="590"/>
            <p14:sldId id="793"/>
            <p14:sldId id="591"/>
            <p14:sldId id="592"/>
            <p14:sldId id="593"/>
            <p14:sldId id="594"/>
            <p14:sldId id="595"/>
            <p14:sldId id="596"/>
            <p14:sldId id="597"/>
            <p14:sldId id="598"/>
            <p14:sldId id="599"/>
          </p14:sldIdLst>
        </p14:section>
        <p14:section name="مرد المزمور" id="{F13A48F2-238D-4617-B84E-9B0A694D9A18}">
          <p14:sldIdLst>
            <p14:sldId id="602"/>
          </p14:sldIdLst>
        </p14:section>
        <p14:section name="مقدمة الانجيل" id="{C9DDD86A-610C-49CA-81D2-F3293213F325}">
          <p14:sldIdLst>
            <p14:sldId id="603"/>
            <p14:sldId id="604"/>
            <p14:sldId id="605"/>
            <p14:sldId id="606"/>
            <p14:sldId id="607"/>
            <p14:sldId id="608"/>
          </p14:sldIdLst>
        </p14:section>
        <p14:section name="الانجيل" id="{B74DBB8C-2B2D-46E4-9508-DA46008D19A4}">
          <p14:sldIdLst>
            <p14:sldId id="609"/>
            <p14:sldId id="610"/>
            <p14:sldId id="6508"/>
            <p14:sldId id="794"/>
            <p14:sldId id="611"/>
            <p14:sldId id="612"/>
            <p14:sldId id="613"/>
            <p14:sldId id="6509"/>
            <p14:sldId id="6510"/>
            <p14:sldId id="6511"/>
            <p14:sldId id="6512"/>
            <p14:sldId id="614"/>
          </p14:sldIdLst>
        </p14:section>
        <p14:section name="افنوتي ناي نان" id="{61880C5D-7B19-4DA9-9517-587F0006E7A4}">
          <p14:sldIdLst>
            <p14:sldId id="4804"/>
            <p14:sldId id="4805"/>
            <p14:sldId id="705"/>
            <p14:sldId id="701"/>
            <p14:sldId id="2185"/>
            <p14:sldId id="702"/>
            <p14:sldId id="2186"/>
            <p14:sldId id="703"/>
            <p14:sldId id="704"/>
            <p14:sldId id="708"/>
          </p14:sldIdLst>
        </p14:section>
        <p14:section name="مرد الإنجيل" id="{E2F798DA-EBC7-480D-A616-600FFBE55A59}">
          <p14:sldIdLst>
            <p14:sldId id="6515"/>
            <p14:sldId id="6516"/>
            <p14:sldId id="6518"/>
            <p14:sldId id="6517"/>
            <p14:sldId id="620"/>
            <p14:sldId id="621"/>
          </p14:sldIdLst>
        </p14:section>
        <p14:section name="اوشية المرضي" id="{069F7A79-999B-4223-82AE-CAF356118167}">
          <p14:sldIdLst>
            <p14:sldId id="2170"/>
            <p14:sldId id="2171"/>
            <p14:sldId id="2172"/>
            <p14:sldId id="2173"/>
            <p14:sldId id="4750"/>
            <p14:sldId id="4751"/>
            <p14:sldId id="4752"/>
            <p14:sldId id="4753"/>
            <p14:sldId id="4754"/>
            <p14:sldId id="4755"/>
            <p14:sldId id="4756"/>
            <p14:sldId id="4757"/>
            <p14:sldId id="4758"/>
            <p14:sldId id="4759"/>
            <p14:sldId id="4760"/>
            <p14:sldId id="4761"/>
            <p14:sldId id="4762"/>
            <p14:sldId id="4763"/>
            <p14:sldId id="4764"/>
            <p14:sldId id="4765"/>
            <p14:sldId id="4766"/>
            <p14:sldId id="4767"/>
            <p14:sldId id="4768"/>
            <p14:sldId id="4769"/>
            <p14:sldId id="4770"/>
            <p14:sldId id="4771"/>
            <p14:sldId id="4772"/>
            <p14:sldId id="4773"/>
            <p14:sldId id="4774"/>
            <p14:sldId id="4775"/>
            <p14:sldId id="4776"/>
            <p14:sldId id="4777"/>
            <p14:sldId id="4778"/>
            <p14:sldId id="4779"/>
            <p14:sldId id="4780"/>
            <p14:sldId id="4781"/>
            <p14:sldId id="4782"/>
          </p14:sldIdLst>
        </p14:section>
        <p14:section name="اوشية المسافرين" id="{A059EEC9-5D25-453F-A956-A2E149F0773C}">
          <p14:sldIdLst>
            <p14:sldId id="3582"/>
            <p14:sldId id="3583"/>
            <p14:sldId id="3584"/>
            <p14:sldId id="3585"/>
            <p14:sldId id="3586"/>
            <p14:sldId id="3587"/>
            <p14:sldId id="3588"/>
            <p14:sldId id="3589"/>
            <p14:sldId id="3590"/>
            <p14:sldId id="3591"/>
            <p14:sldId id="3592"/>
            <p14:sldId id="3593"/>
            <p14:sldId id="3594"/>
            <p14:sldId id="3595"/>
            <p14:sldId id="3596"/>
            <p14:sldId id="3597"/>
            <p14:sldId id="3598"/>
            <p14:sldId id="3599"/>
            <p14:sldId id="3600"/>
            <p14:sldId id="3601"/>
            <p14:sldId id="3602"/>
            <p14:sldId id="3603"/>
            <p14:sldId id="3604"/>
            <p14:sldId id="3605"/>
            <p14:sldId id="3606"/>
            <p14:sldId id="3607"/>
            <p14:sldId id="3608"/>
            <p14:sldId id="3609"/>
            <p14:sldId id="3610"/>
          </p14:sldIdLst>
        </p14:section>
        <p14:section name="اوشية المياة" id="{C7FC170A-D45F-4D4E-BD01-F17CADBFB65C}">
          <p14:sldIdLst>
            <p14:sldId id="1573"/>
            <p14:sldId id="1574"/>
            <p14:sldId id="1575"/>
            <p14:sldId id="1576"/>
            <p14:sldId id="1577"/>
            <p14:sldId id="1578"/>
            <p14:sldId id="1579"/>
            <p14:sldId id="1287"/>
          </p14:sldIdLst>
        </p14:section>
        <p14:section name="تكملة الاواشي" id="{5DFBA264-6756-41DD-8F16-17B76F3E3F0F}">
          <p14:sldIdLst>
            <p14:sldId id="1288"/>
            <p14:sldId id="1289"/>
            <p14:sldId id="1290"/>
            <p14:sldId id="1291"/>
            <p14:sldId id="1292"/>
            <p14:sldId id="1293"/>
            <p14:sldId id="1294"/>
            <p14:sldId id="1295"/>
            <p14:sldId id="1296"/>
            <p14:sldId id="1297"/>
            <p14:sldId id="1298"/>
            <p14:sldId id="1299"/>
            <p14:sldId id="1300"/>
            <p14:sldId id="1301"/>
            <p14:sldId id="1302"/>
            <p14:sldId id="1303"/>
            <p14:sldId id="1304"/>
            <p14:sldId id="1305"/>
            <p14:sldId id="1306"/>
          </p14:sldIdLst>
        </p14:section>
        <p14:section name="اوشية الملوك" id="{C5263035-B65F-4289-8182-0B5908D05751}">
          <p14:sldIdLst>
            <p14:sldId id="6523"/>
            <p14:sldId id="6524"/>
            <p14:sldId id="6525"/>
            <p14:sldId id="6526"/>
            <p14:sldId id="6527"/>
            <p14:sldId id="6528"/>
            <p14:sldId id="6529"/>
            <p14:sldId id="6530"/>
            <p14:sldId id="6531"/>
          </p14:sldIdLst>
        </p14:section>
        <p14:section name="اوشية الراقدين" id="{5ED0058A-E113-43EA-826B-8CFF85D1E0B1}">
          <p14:sldIdLst>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Lst>
        </p14:section>
        <p14:section name="اوشية القرابين" id="{2C897F14-44CC-430E-9BE1-EB379FE7A9C7}">
          <p14:sldIdLst>
            <p14:sldId id="2174"/>
            <p14:sldId id="2175"/>
            <p14:sldId id="2176"/>
            <p14:sldId id="2177"/>
            <p14:sldId id="4783"/>
            <p14:sldId id="4784"/>
            <p14:sldId id="4785"/>
            <p14:sldId id="4786"/>
            <p14:sldId id="600"/>
            <p14:sldId id="601"/>
            <p14:sldId id="2178"/>
            <p14:sldId id="2179"/>
            <p14:sldId id="4787"/>
            <p14:sldId id="4788"/>
            <p14:sldId id="4789"/>
            <p14:sldId id="4790"/>
            <p14:sldId id="4791"/>
            <p14:sldId id="4792"/>
            <p14:sldId id="4793"/>
            <p14:sldId id="4794"/>
            <p14:sldId id="4795"/>
            <p14:sldId id="4796"/>
            <p14:sldId id="4797"/>
            <p14:sldId id="4798"/>
            <p14:sldId id="4799"/>
            <p14:sldId id="4800"/>
            <p14:sldId id="4801"/>
            <p14:sldId id="4802"/>
            <p14:sldId id="4803"/>
            <p14:sldId id="2180"/>
          </p14:sldIdLst>
        </p14:section>
        <p14:section name="أوشية الموعظين" id="{11920385-F50A-4650-95A1-337796E5D463}">
          <p14:sldIdLst>
            <p14:sldId id="6532"/>
            <p14:sldId id="6533"/>
            <p14:sldId id="6534"/>
            <p14:sldId id="6535"/>
            <p14:sldId id="6536"/>
            <p14:sldId id="6537"/>
            <p14:sldId id="6538"/>
            <p14:sldId id="6539"/>
            <p14:sldId id="6541"/>
            <p14:sldId id="6542"/>
            <p14:sldId id="6540"/>
            <p14:sldId id="6543"/>
            <p14:sldId id="6544"/>
            <p14:sldId id="6545"/>
            <p14:sldId id="6546"/>
            <p14:sldId id="6547"/>
            <p14:sldId id="6548"/>
            <p14:sldId id="6549"/>
          </p14:sldIdLst>
        </p14:section>
        <p14:section name="طلبة اللقان" id="{9687BAA1-EE03-4F0D-A1F0-9AD1ED6BBA14}">
          <p14:sldIdLst>
            <p14:sldId id="3764"/>
            <p14:sldId id="3765"/>
            <p14:sldId id="3766"/>
            <p14:sldId id="3767"/>
            <p14:sldId id="3768"/>
            <p14:sldId id="3769"/>
            <p14:sldId id="3770"/>
            <p14:sldId id="3771"/>
            <p14:sldId id="3772"/>
            <p14:sldId id="3773"/>
            <p14:sldId id="3774"/>
            <p14:sldId id="3775"/>
            <p14:sldId id="3776"/>
            <p14:sldId id="3777"/>
            <p14:sldId id="3778"/>
            <p14:sldId id="3779"/>
            <p14:sldId id="3780"/>
            <p14:sldId id="3781"/>
            <p14:sldId id="3782"/>
            <p14:sldId id="3783"/>
            <p14:sldId id="3784"/>
            <p14:sldId id="3785"/>
            <p14:sldId id="3786"/>
            <p14:sldId id="3787"/>
            <p14:sldId id="3788"/>
            <p14:sldId id="3789"/>
            <p14:sldId id="3790"/>
            <p14:sldId id="3791"/>
            <p14:sldId id="3792"/>
            <p14:sldId id="3793"/>
            <p14:sldId id="3794"/>
            <p14:sldId id="3795"/>
            <p14:sldId id="3796"/>
            <p14:sldId id="3797"/>
            <p14:sldId id="3798"/>
            <p14:sldId id="3799"/>
            <p14:sldId id="3800"/>
            <p14:sldId id="3801"/>
            <p14:sldId id="3802"/>
            <p14:sldId id="3803"/>
            <p14:sldId id="3804"/>
            <p14:sldId id="3805"/>
            <p14:sldId id="3806"/>
            <p14:sldId id="3807"/>
            <p14:sldId id="3808"/>
            <p14:sldId id="3809"/>
            <p14:sldId id="3810"/>
            <p14:sldId id="3811"/>
            <p14:sldId id="3812"/>
          </p14:sldIdLst>
        </p14:section>
        <p14:section name="اوشية السلام" id="{A66F0955-230E-4F2F-A968-8D290B2BD055}">
          <p14:sldIdLst>
            <p14:sldId id="2552"/>
            <p14:sldId id="2553"/>
            <p14:sldId id="2554"/>
            <p14:sldId id="2555"/>
            <p14:sldId id="2556"/>
            <p14:sldId id="2557"/>
            <p14:sldId id="2558"/>
            <p14:sldId id="2559"/>
            <p14:sldId id="2560"/>
            <p14:sldId id="2561"/>
            <p14:sldId id="2562"/>
            <p14:sldId id="2563"/>
            <p14:sldId id="2564"/>
            <p14:sldId id="2565"/>
            <p14:sldId id="2566"/>
            <p14:sldId id="2567"/>
            <p14:sldId id="2568"/>
            <p14:sldId id="2569"/>
            <p14:sldId id="2570"/>
            <p14:sldId id="758"/>
            <p14:sldId id="2571"/>
            <p14:sldId id="2572"/>
            <p14:sldId id="765"/>
            <p14:sldId id="2573"/>
            <p14:sldId id="759"/>
            <p14:sldId id="760"/>
            <p14:sldId id="2574"/>
            <p14:sldId id="2575"/>
            <p14:sldId id="2576"/>
            <p14:sldId id="2577"/>
            <p14:sldId id="761"/>
            <p14:sldId id="2578"/>
          </p14:sldIdLst>
        </p14:section>
        <p14:section name="اوشية الاباء" id="{715F6B0F-4FFD-4A77-A39B-F74DFB5CF177}">
          <p14:sldIdLst>
            <p14:sldId id="1049"/>
            <p14:sldId id="744"/>
            <p14:sldId id="745"/>
            <p14:sldId id="746"/>
            <p14:sldId id="747"/>
            <p14:sldId id="2590"/>
            <p14:sldId id="2591"/>
            <p14:sldId id="2592"/>
            <p14:sldId id="2593"/>
            <p14:sldId id="2594"/>
            <p14:sldId id="2595"/>
            <p14:sldId id="762"/>
            <p14:sldId id="763"/>
            <p14:sldId id="764"/>
            <p14:sldId id="2596"/>
            <p14:sldId id="2597"/>
            <p14:sldId id="2598"/>
            <p14:sldId id="787"/>
            <p14:sldId id="2599"/>
            <p14:sldId id="2600"/>
            <p14:sldId id="786"/>
            <p14:sldId id="2601"/>
            <p14:sldId id="2602"/>
            <p14:sldId id="2603"/>
            <p14:sldId id="2604"/>
            <p14:sldId id="559"/>
            <p14:sldId id="2605"/>
            <p14:sldId id="2606"/>
            <p14:sldId id="2607"/>
            <p14:sldId id="2608"/>
            <p14:sldId id="2609"/>
            <p14:sldId id="2610"/>
            <p14:sldId id="2611"/>
            <p14:sldId id="2612"/>
            <p14:sldId id="2613"/>
            <p14:sldId id="2614"/>
            <p14:sldId id="2615"/>
            <p14:sldId id="2616"/>
            <p14:sldId id="2617"/>
            <p14:sldId id="2618"/>
            <p14:sldId id="615"/>
          </p14:sldIdLst>
        </p14:section>
        <p14:section name="اوشية الاجتماعات" id="{05F9B1C0-657D-47B8-9AA5-E818BC019081}">
          <p14:sldIdLst>
            <p14:sldId id="757"/>
            <p14:sldId id="748"/>
            <p14:sldId id="749"/>
            <p14:sldId id="750"/>
            <p14:sldId id="751"/>
            <p14:sldId id="2579"/>
            <p14:sldId id="2580"/>
            <p14:sldId id="2581"/>
            <p14:sldId id="2582"/>
            <p14:sldId id="2583"/>
            <p14:sldId id="2584"/>
            <p14:sldId id="2585"/>
            <p14:sldId id="768"/>
            <p14:sldId id="769"/>
            <p14:sldId id="770"/>
            <p14:sldId id="771"/>
            <p14:sldId id="772"/>
            <p14:sldId id="773"/>
            <p14:sldId id="774"/>
            <p14:sldId id="778"/>
            <p14:sldId id="779"/>
            <p14:sldId id="780"/>
            <p14:sldId id="781"/>
            <p14:sldId id="782"/>
            <p14:sldId id="783"/>
            <p14:sldId id="784"/>
            <p14:sldId id="785"/>
            <p14:sldId id="2586"/>
            <p14:sldId id="2587"/>
            <p14:sldId id="766"/>
            <p14:sldId id="767"/>
            <p14:sldId id="2588"/>
            <p14:sldId id="2589"/>
          </p14:sldIdLst>
        </p14:section>
        <p14:section name="إن صوفيا" id="{CE3958D2-7512-41E6-9B01-83D370EF2496}">
          <p14:sldIdLst>
            <p14:sldId id="809"/>
            <p14:sldId id="808"/>
          </p14:sldIdLst>
        </p14:section>
        <p14:section name="قانون الايمان" id="{B1F85D56-3451-4485-89B7-9413C475A644}">
          <p14:sldIdLst>
            <p14:sldId id="795"/>
            <p14:sldId id="796"/>
            <p14:sldId id="797"/>
            <p14:sldId id="798"/>
            <p14:sldId id="799"/>
            <p14:sldId id="800"/>
            <p14:sldId id="801"/>
            <p14:sldId id="802"/>
            <p14:sldId id="803"/>
            <p14:sldId id="804"/>
            <p14:sldId id="805"/>
            <p14:sldId id="806"/>
            <p14:sldId id="807"/>
            <p14:sldId id="5788"/>
          </p14:sldIdLst>
        </p14:section>
        <p14:section name="اسبسمس ادام لعيد الرسل" id="{1AE3504B-D77B-471F-B33E-6FD783A68878}">
          <p14:sldIdLst>
            <p14:sldId id="256"/>
            <p14:sldId id="257"/>
            <p14:sldId id="648"/>
            <p14:sldId id="649"/>
            <p14:sldId id="650"/>
          </p14:sldIdLst>
        </p14:section>
        <p14:section name="بشافاعات والدة الاله" id="{8DA8D4C2-8AA8-4C2D-9F82-F45F191B9BE9}">
          <p14:sldIdLst>
            <p14:sldId id="651"/>
            <p14:sldId id="656"/>
            <p14:sldId id="657"/>
            <p14:sldId id="658"/>
            <p14:sldId id="659"/>
            <p14:sldId id="660"/>
          </p14:sldIdLst>
        </p14:section>
        <p14:section name="الانافورا" id="{3D8CBA4A-77A5-4C67-A082-02038FF72A17}">
          <p14:sldIdLst>
            <p14:sldId id="661"/>
            <p14:sldId id="662"/>
            <p14:sldId id="663"/>
            <p14:sldId id="664"/>
            <p14:sldId id="3912"/>
            <p14:sldId id="3913"/>
            <p14:sldId id="3914"/>
            <p14:sldId id="3915"/>
            <p14:sldId id="3916"/>
            <p14:sldId id="6550"/>
            <p14:sldId id="685"/>
            <p14:sldId id="6551"/>
            <p14:sldId id="689"/>
            <p14:sldId id="6552"/>
            <p14:sldId id="694"/>
          </p14:sldIdLst>
        </p14:section>
        <p14:section name="الشاروبيم" id="{BA0D5339-8D92-43FA-9F01-A03C5264D6F2}">
          <p14:sldIdLst>
            <p14:sldId id="695"/>
            <p14:sldId id="696"/>
            <p14:sldId id="697"/>
            <p14:sldId id="698"/>
            <p14:sldId id="699"/>
            <p14:sldId id="700"/>
          </p14:sldIdLst>
        </p14:section>
        <p14:section name="الانافورا 2" id="{8FD72773-08FE-417E-AE46-EB115D0CD95B}">
          <p14:sldIdLst>
            <p14:sldId id="1088"/>
            <p14:sldId id="6553"/>
            <p14:sldId id="6554"/>
            <p14:sldId id="6555"/>
            <p14:sldId id="6556"/>
          </p14:sldIdLst>
        </p14:section>
        <p14:section name="الرشومات" id="{7FF20962-22EF-4CCE-A917-FC8DCA1FA280}">
          <p14:sldIdLst>
            <p14:sldId id="6557"/>
            <p14:sldId id="1105"/>
            <p14:sldId id="6562"/>
            <p14:sldId id="6559"/>
            <p14:sldId id="6560"/>
            <p14:sldId id="6561"/>
            <p14:sldId id="6563"/>
            <p14:sldId id="6566"/>
            <p14:sldId id="6564"/>
            <p14:sldId id="6567"/>
            <p14:sldId id="6565"/>
            <p14:sldId id="6568"/>
            <p14:sldId id="6569"/>
            <p14:sldId id="6572"/>
            <p14:sldId id="6573"/>
            <p14:sldId id="6574"/>
            <p14:sldId id="6570"/>
            <p14:sldId id="6571"/>
            <p14:sldId id="6575"/>
            <p14:sldId id="6576"/>
            <p14:sldId id="6577"/>
            <p14:sldId id="6578"/>
          </p14:sldIdLst>
        </p14:section>
        <p14:section name="ابانا الذي في السموات" id="{F8657D52-0E61-475D-90AC-DB10509A5D22}">
          <p14:sldIdLst>
            <p14:sldId id="1477"/>
            <p14:sldId id="1478"/>
            <p14:sldId id="1479"/>
            <p14:sldId id="1480"/>
            <p14:sldId id="1481"/>
            <p14:sldId id="1482"/>
            <p14:sldId id="1483"/>
            <p14:sldId id="1484"/>
            <p14:sldId id="1485"/>
            <p14:sldId id="1486"/>
          </p14:sldIdLst>
        </p14:section>
        <p14:section name="واحد هو الاب القدوس" id="{80F60976-3BEB-4133-A7EB-026E12D4799C}">
          <p14:sldIdLst>
            <p14:sldId id="1495"/>
            <p14:sldId id="942"/>
            <p14:sldId id="943"/>
            <p14:sldId id="944"/>
            <p14:sldId id="945"/>
            <p14:sldId id="946"/>
            <p14:sldId id="947"/>
            <p14:sldId id="949"/>
            <p14:sldId id="950"/>
            <p14:sldId id="951"/>
            <p14:sldId id="952"/>
            <p14:sldId id="953"/>
            <p14:sldId id="954"/>
            <p14:sldId id="955"/>
            <p14:sldId id="956"/>
          </p14:sldIdLst>
        </p14:section>
        <p14:section name="مزمور التوزيع" id="{C29E5A83-A98B-4077-8194-99A6D803EF53}">
          <p14:sldIdLst>
            <p14:sldId id="993"/>
            <p14:sldId id="994"/>
            <p14:sldId id="995"/>
            <p14:sldId id="996"/>
            <p14:sldId id="997"/>
            <p14:sldId id="998"/>
            <p14:sldId id="999"/>
            <p14:sldId id="1000"/>
            <p14:sldId id="1001"/>
            <p14:sldId id="1002"/>
            <p14:sldId id="1003"/>
            <p14:sldId id="1004"/>
            <p14:sldId id="1005"/>
            <p14:sldId id="1501"/>
            <p14:sldId id="1502"/>
            <p14:sldId id="1503"/>
            <p14:sldId id="1504"/>
            <p14:sldId id="1505"/>
            <p14:sldId id="1506"/>
            <p14:sldId id="1507"/>
            <p14:sldId id="1508"/>
            <p14:sldId id="1509"/>
            <p14:sldId id="1510"/>
            <p14:sldId id="1511"/>
            <p14:sldId id="1006"/>
            <p14:sldId id="1007"/>
            <p14:sldId id="1008"/>
            <p14:sldId id="1009"/>
            <p14:sldId id="1010"/>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4660"/>
  </p:normalViewPr>
  <p:slideViewPr>
    <p:cSldViewPr snapToGrid="0" showGuides="1">
      <p:cViewPr varScale="1">
        <p:scale>
          <a:sx n="71" d="100"/>
          <a:sy n="71" d="100"/>
        </p:scale>
        <p:origin x="11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671" Type="http://schemas.openxmlformats.org/officeDocument/2006/relationships/slide" Target="slides/slide670.xml"/><Relationship Id="rId21" Type="http://schemas.openxmlformats.org/officeDocument/2006/relationships/slide" Target="slides/slide20.xml"/><Relationship Id="rId324" Type="http://schemas.openxmlformats.org/officeDocument/2006/relationships/slide" Target="slides/slide323.xml"/><Relationship Id="rId531" Type="http://schemas.openxmlformats.org/officeDocument/2006/relationships/slide" Target="slides/slide530.xml"/><Relationship Id="rId629" Type="http://schemas.openxmlformats.org/officeDocument/2006/relationships/slide" Target="slides/slide628.xml"/><Relationship Id="rId170" Type="http://schemas.openxmlformats.org/officeDocument/2006/relationships/slide" Target="slides/slide169.xml"/><Relationship Id="rId268" Type="http://schemas.openxmlformats.org/officeDocument/2006/relationships/slide" Target="slides/slide267.xml"/><Relationship Id="rId475" Type="http://schemas.openxmlformats.org/officeDocument/2006/relationships/slide" Target="slides/slide474.xml"/><Relationship Id="rId682" Type="http://schemas.openxmlformats.org/officeDocument/2006/relationships/slide" Target="slides/slide681.xml"/><Relationship Id="rId32" Type="http://schemas.openxmlformats.org/officeDocument/2006/relationships/slide" Target="slides/slide31.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181" Type="http://schemas.openxmlformats.org/officeDocument/2006/relationships/slide" Target="slides/slide180.xml"/><Relationship Id="rId402" Type="http://schemas.openxmlformats.org/officeDocument/2006/relationships/slide" Target="slides/slide401.xml"/><Relationship Id="rId279" Type="http://schemas.openxmlformats.org/officeDocument/2006/relationships/slide" Target="slides/slide278.xml"/><Relationship Id="rId486" Type="http://schemas.openxmlformats.org/officeDocument/2006/relationships/slide" Target="slides/slide485.xml"/><Relationship Id="rId693" Type="http://schemas.openxmlformats.org/officeDocument/2006/relationships/slide" Target="slides/slide692.xml"/><Relationship Id="rId707" Type="http://schemas.openxmlformats.org/officeDocument/2006/relationships/slide" Target="slides/slide706.xml"/><Relationship Id="rId43" Type="http://schemas.openxmlformats.org/officeDocument/2006/relationships/slide" Target="slides/slide42.xml"/><Relationship Id="rId139" Type="http://schemas.openxmlformats.org/officeDocument/2006/relationships/slide" Target="slides/slide138.xml"/><Relationship Id="rId346" Type="http://schemas.openxmlformats.org/officeDocument/2006/relationships/slide" Target="slides/slide345.xml"/><Relationship Id="rId553" Type="http://schemas.openxmlformats.org/officeDocument/2006/relationships/slide" Target="slides/slide552.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497" Type="http://schemas.openxmlformats.org/officeDocument/2006/relationships/slide" Target="slides/slide496.xml"/><Relationship Id="rId620" Type="http://schemas.openxmlformats.org/officeDocument/2006/relationships/slide" Target="slides/slide619.xml"/><Relationship Id="rId718" Type="http://schemas.openxmlformats.org/officeDocument/2006/relationships/slide" Target="slides/slide717.xml"/><Relationship Id="rId357" Type="http://schemas.openxmlformats.org/officeDocument/2006/relationships/slide" Target="slides/slide356.xml"/><Relationship Id="rId54" Type="http://schemas.openxmlformats.org/officeDocument/2006/relationships/slide" Target="slides/slide53.xml"/><Relationship Id="rId217" Type="http://schemas.openxmlformats.org/officeDocument/2006/relationships/slide" Target="slides/slide216.xml"/><Relationship Id="rId564" Type="http://schemas.openxmlformats.org/officeDocument/2006/relationships/slide" Target="slides/slide563.xml"/><Relationship Id="rId424" Type="http://schemas.openxmlformats.org/officeDocument/2006/relationships/slide" Target="slides/slide423.xml"/><Relationship Id="rId631" Type="http://schemas.openxmlformats.org/officeDocument/2006/relationships/slide" Target="slides/slide630.xml"/><Relationship Id="rId729" Type="http://schemas.openxmlformats.org/officeDocument/2006/relationships/slide" Target="slides/slide72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228" Type="http://schemas.openxmlformats.org/officeDocument/2006/relationships/slide" Target="slides/slide227.xml"/><Relationship Id="rId435" Type="http://schemas.openxmlformats.org/officeDocument/2006/relationships/slide" Target="slides/slide434.xml"/><Relationship Id="rId642" Type="http://schemas.openxmlformats.org/officeDocument/2006/relationships/slide" Target="slides/slide641.xml"/><Relationship Id="rId281" Type="http://schemas.openxmlformats.org/officeDocument/2006/relationships/slide" Target="slides/slide280.xml"/><Relationship Id="rId502" Type="http://schemas.openxmlformats.org/officeDocument/2006/relationships/slide" Target="slides/slide501.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586" Type="http://schemas.openxmlformats.org/officeDocument/2006/relationships/slide" Target="slides/slide585.xml"/><Relationship Id="rId7" Type="http://schemas.openxmlformats.org/officeDocument/2006/relationships/slide" Target="slides/slide6.xml"/><Relationship Id="rId239" Type="http://schemas.openxmlformats.org/officeDocument/2006/relationships/slide" Target="slides/slide238.xml"/><Relationship Id="rId446" Type="http://schemas.openxmlformats.org/officeDocument/2006/relationships/slide" Target="slides/slide445.xml"/><Relationship Id="rId653" Type="http://schemas.openxmlformats.org/officeDocument/2006/relationships/slide" Target="slides/slide652.xml"/><Relationship Id="rId292" Type="http://schemas.openxmlformats.org/officeDocument/2006/relationships/slide" Target="slides/slide291.xml"/><Relationship Id="rId306" Type="http://schemas.openxmlformats.org/officeDocument/2006/relationships/slide" Target="slides/slide305.xml"/><Relationship Id="rId87" Type="http://schemas.openxmlformats.org/officeDocument/2006/relationships/slide" Target="slides/slide86.xml"/><Relationship Id="rId513" Type="http://schemas.openxmlformats.org/officeDocument/2006/relationships/slide" Target="slides/slide512.xml"/><Relationship Id="rId597" Type="http://schemas.openxmlformats.org/officeDocument/2006/relationships/slide" Target="slides/slide596.xml"/><Relationship Id="rId720" Type="http://schemas.openxmlformats.org/officeDocument/2006/relationships/slide" Target="slides/slide719.xml"/><Relationship Id="rId152" Type="http://schemas.openxmlformats.org/officeDocument/2006/relationships/slide" Target="slides/slide151.xml"/><Relationship Id="rId457" Type="http://schemas.openxmlformats.org/officeDocument/2006/relationships/slide" Target="slides/slide456.xml"/><Relationship Id="rId664" Type="http://schemas.openxmlformats.org/officeDocument/2006/relationships/slide" Target="slides/slide663.xml"/><Relationship Id="rId14" Type="http://schemas.openxmlformats.org/officeDocument/2006/relationships/slide" Target="slides/slide13.xml"/><Relationship Id="rId317" Type="http://schemas.openxmlformats.org/officeDocument/2006/relationships/slide" Target="slides/slide316.xml"/><Relationship Id="rId524" Type="http://schemas.openxmlformats.org/officeDocument/2006/relationships/slide" Target="slides/slide523.xml"/><Relationship Id="rId731" Type="http://schemas.openxmlformats.org/officeDocument/2006/relationships/slide" Target="slides/slide730.xml"/><Relationship Id="rId98" Type="http://schemas.openxmlformats.org/officeDocument/2006/relationships/slide" Target="slides/slide97.xml"/><Relationship Id="rId163" Type="http://schemas.openxmlformats.org/officeDocument/2006/relationships/slide" Target="slides/slide162.xml"/><Relationship Id="rId370" Type="http://schemas.openxmlformats.org/officeDocument/2006/relationships/slide" Target="slides/slide369.xml"/><Relationship Id="rId230" Type="http://schemas.openxmlformats.org/officeDocument/2006/relationships/slide" Target="slides/slide229.xml"/><Relationship Id="rId468" Type="http://schemas.openxmlformats.org/officeDocument/2006/relationships/slide" Target="slides/slide467.xml"/><Relationship Id="rId675" Type="http://schemas.openxmlformats.org/officeDocument/2006/relationships/slide" Target="slides/slide674.xml"/><Relationship Id="rId25" Type="http://schemas.openxmlformats.org/officeDocument/2006/relationships/slide" Target="slides/slide24.xml"/><Relationship Id="rId328" Type="http://schemas.openxmlformats.org/officeDocument/2006/relationships/slide" Target="slides/slide327.xml"/><Relationship Id="rId535" Type="http://schemas.openxmlformats.org/officeDocument/2006/relationships/slide" Target="slides/slide534.xml"/><Relationship Id="rId742" Type="http://schemas.openxmlformats.org/officeDocument/2006/relationships/slide" Target="slides/slide741.xml"/><Relationship Id="rId174" Type="http://schemas.openxmlformats.org/officeDocument/2006/relationships/slide" Target="slides/slide173.xml"/><Relationship Id="rId381" Type="http://schemas.openxmlformats.org/officeDocument/2006/relationships/slide" Target="slides/slide380.xml"/><Relationship Id="rId602" Type="http://schemas.openxmlformats.org/officeDocument/2006/relationships/slide" Target="slides/slide601.xml"/><Relationship Id="rId241" Type="http://schemas.openxmlformats.org/officeDocument/2006/relationships/slide" Target="slides/slide240.xml"/><Relationship Id="rId479" Type="http://schemas.openxmlformats.org/officeDocument/2006/relationships/slide" Target="slides/slide478.xml"/><Relationship Id="rId686" Type="http://schemas.openxmlformats.org/officeDocument/2006/relationships/slide" Target="slides/slide685.xml"/><Relationship Id="rId36" Type="http://schemas.openxmlformats.org/officeDocument/2006/relationships/slide" Target="slides/slide35.xml"/><Relationship Id="rId339" Type="http://schemas.openxmlformats.org/officeDocument/2006/relationships/slide" Target="slides/slide338.xml"/><Relationship Id="rId546" Type="http://schemas.openxmlformats.org/officeDocument/2006/relationships/slide" Target="slides/slide545.xml"/><Relationship Id="rId101" Type="http://schemas.openxmlformats.org/officeDocument/2006/relationships/slide" Target="slides/slide100.xml"/><Relationship Id="rId185" Type="http://schemas.openxmlformats.org/officeDocument/2006/relationships/slide" Target="slides/slide184.xml"/><Relationship Id="rId406" Type="http://schemas.openxmlformats.org/officeDocument/2006/relationships/slide" Target="slides/slide405.xml"/><Relationship Id="rId392" Type="http://schemas.openxmlformats.org/officeDocument/2006/relationships/slide" Target="slides/slide391.xml"/><Relationship Id="rId613" Type="http://schemas.openxmlformats.org/officeDocument/2006/relationships/slide" Target="slides/slide612.xml"/><Relationship Id="rId697" Type="http://schemas.openxmlformats.org/officeDocument/2006/relationships/slide" Target="slides/slide696.xml"/><Relationship Id="rId252" Type="http://schemas.openxmlformats.org/officeDocument/2006/relationships/slide" Target="slides/slide251.xml"/><Relationship Id="rId47" Type="http://schemas.openxmlformats.org/officeDocument/2006/relationships/slide" Target="slides/slide46.xml"/><Relationship Id="rId112" Type="http://schemas.openxmlformats.org/officeDocument/2006/relationships/slide" Target="slides/slide111.xml"/><Relationship Id="rId557" Type="http://schemas.openxmlformats.org/officeDocument/2006/relationships/slide" Target="slides/slide556.xml"/><Relationship Id="rId196" Type="http://schemas.openxmlformats.org/officeDocument/2006/relationships/slide" Target="slides/slide195.xml"/><Relationship Id="rId417" Type="http://schemas.openxmlformats.org/officeDocument/2006/relationships/slide" Target="slides/slide416.xml"/><Relationship Id="rId624" Type="http://schemas.openxmlformats.org/officeDocument/2006/relationships/slide" Target="slides/slide623.xml"/><Relationship Id="rId263" Type="http://schemas.openxmlformats.org/officeDocument/2006/relationships/slide" Target="slides/slide262.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428" Type="http://schemas.openxmlformats.org/officeDocument/2006/relationships/slide" Target="slides/slide427.xml"/><Relationship Id="rId635" Type="http://schemas.openxmlformats.org/officeDocument/2006/relationships/slide" Target="slides/slide634.xml"/><Relationship Id="rId274" Type="http://schemas.openxmlformats.org/officeDocument/2006/relationships/slide" Target="slides/slide273.xml"/><Relationship Id="rId481" Type="http://schemas.openxmlformats.org/officeDocument/2006/relationships/slide" Target="slides/slide480.xml"/><Relationship Id="rId702" Type="http://schemas.openxmlformats.org/officeDocument/2006/relationships/slide" Target="slides/slide701.xml"/><Relationship Id="rId69" Type="http://schemas.openxmlformats.org/officeDocument/2006/relationships/slide" Target="slides/slide68.xml"/><Relationship Id="rId134" Type="http://schemas.openxmlformats.org/officeDocument/2006/relationships/slide" Target="slides/slide133.xml"/><Relationship Id="rId579" Type="http://schemas.openxmlformats.org/officeDocument/2006/relationships/slide" Target="slides/slide578.xml"/><Relationship Id="rId341" Type="http://schemas.openxmlformats.org/officeDocument/2006/relationships/slide" Target="slides/slide340.xml"/><Relationship Id="rId439" Type="http://schemas.openxmlformats.org/officeDocument/2006/relationships/slide" Target="slides/slide438.xml"/><Relationship Id="rId646" Type="http://schemas.openxmlformats.org/officeDocument/2006/relationships/slide" Target="slides/slide645.xml"/><Relationship Id="rId201" Type="http://schemas.openxmlformats.org/officeDocument/2006/relationships/slide" Target="slides/slide200.xml"/><Relationship Id="rId285" Type="http://schemas.openxmlformats.org/officeDocument/2006/relationships/slide" Target="slides/slide284.xml"/><Relationship Id="rId506" Type="http://schemas.openxmlformats.org/officeDocument/2006/relationships/slide" Target="slides/slide505.xml"/><Relationship Id="rId492" Type="http://schemas.openxmlformats.org/officeDocument/2006/relationships/slide" Target="slides/slide491.xml"/><Relationship Id="rId713" Type="http://schemas.openxmlformats.org/officeDocument/2006/relationships/slide" Target="slides/slide712.xml"/><Relationship Id="rId145" Type="http://schemas.openxmlformats.org/officeDocument/2006/relationships/slide" Target="slides/slide144.xml"/><Relationship Id="rId352" Type="http://schemas.openxmlformats.org/officeDocument/2006/relationships/slide" Target="slides/slide351.xml"/><Relationship Id="rId212" Type="http://schemas.openxmlformats.org/officeDocument/2006/relationships/slide" Target="slides/slide211.xml"/><Relationship Id="rId657" Type="http://schemas.openxmlformats.org/officeDocument/2006/relationships/slide" Target="slides/slide656.xml"/><Relationship Id="rId296" Type="http://schemas.openxmlformats.org/officeDocument/2006/relationships/slide" Target="slides/slide295.xml"/><Relationship Id="rId517" Type="http://schemas.openxmlformats.org/officeDocument/2006/relationships/slide" Target="slides/slide516.xml"/><Relationship Id="rId724" Type="http://schemas.openxmlformats.org/officeDocument/2006/relationships/slide" Target="slides/slide723.xml"/><Relationship Id="rId60" Type="http://schemas.openxmlformats.org/officeDocument/2006/relationships/slide" Target="slides/slide59.xml"/><Relationship Id="rId156" Type="http://schemas.openxmlformats.org/officeDocument/2006/relationships/slide" Target="slides/slide155.xml"/><Relationship Id="rId363" Type="http://schemas.openxmlformats.org/officeDocument/2006/relationships/slide" Target="slides/slide362.xml"/><Relationship Id="rId570" Type="http://schemas.openxmlformats.org/officeDocument/2006/relationships/slide" Target="slides/slide569.xml"/><Relationship Id="rId223" Type="http://schemas.openxmlformats.org/officeDocument/2006/relationships/slide" Target="slides/slide222.xml"/><Relationship Id="rId430" Type="http://schemas.openxmlformats.org/officeDocument/2006/relationships/slide" Target="slides/slide429.xml"/><Relationship Id="rId668" Type="http://schemas.openxmlformats.org/officeDocument/2006/relationships/slide" Target="slides/slide667.xml"/><Relationship Id="rId18" Type="http://schemas.openxmlformats.org/officeDocument/2006/relationships/slide" Target="slides/slide17.xml"/><Relationship Id="rId528" Type="http://schemas.openxmlformats.org/officeDocument/2006/relationships/slide" Target="slides/slide527.xml"/><Relationship Id="rId735" Type="http://schemas.openxmlformats.org/officeDocument/2006/relationships/slide" Target="slides/slide734.xml"/><Relationship Id="rId167" Type="http://schemas.openxmlformats.org/officeDocument/2006/relationships/slide" Target="slides/slide166.xml"/><Relationship Id="rId374" Type="http://schemas.openxmlformats.org/officeDocument/2006/relationships/slide" Target="slides/slide373.xml"/><Relationship Id="rId581" Type="http://schemas.openxmlformats.org/officeDocument/2006/relationships/slide" Target="slides/slide580.xml"/><Relationship Id="rId71" Type="http://schemas.openxmlformats.org/officeDocument/2006/relationships/slide" Target="slides/slide70.xml"/><Relationship Id="rId234" Type="http://schemas.openxmlformats.org/officeDocument/2006/relationships/slide" Target="slides/slide233.xml"/><Relationship Id="rId679" Type="http://schemas.openxmlformats.org/officeDocument/2006/relationships/slide" Target="slides/slide678.xml"/><Relationship Id="rId2" Type="http://schemas.openxmlformats.org/officeDocument/2006/relationships/slide" Target="slides/slide1.xml"/><Relationship Id="rId29" Type="http://schemas.openxmlformats.org/officeDocument/2006/relationships/slide" Target="slides/slide28.xml"/><Relationship Id="rId441" Type="http://schemas.openxmlformats.org/officeDocument/2006/relationships/slide" Target="slides/slide440.xml"/><Relationship Id="rId539" Type="http://schemas.openxmlformats.org/officeDocument/2006/relationships/slide" Target="slides/slide538.xml"/><Relationship Id="rId746" Type="http://schemas.openxmlformats.org/officeDocument/2006/relationships/viewProps" Target="viewProps.xml"/><Relationship Id="rId178" Type="http://schemas.openxmlformats.org/officeDocument/2006/relationships/slide" Target="slides/slide177.xml"/><Relationship Id="rId301" Type="http://schemas.openxmlformats.org/officeDocument/2006/relationships/slide" Target="slides/slide300.xml"/><Relationship Id="rId82" Type="http://schemas.openxmlformats.org/officeDocument/2006/relationships/slide" Target="slides/slide81.xml"/><Relationship Id="rId385" Type="http://schemas.openxmlformats.org/officeDocument/2006/relationships/slide" Target="slides/slide384.xml"/><Relationship Id="rId592" Type="http://schemas.openxmlformats.org/officeDocument/2006/relationships/slide" Target="slides/slide591.xml"/><Relationship Id="rId606" Type="http://schemas.openxmlformats.org/officeDocument/2006/relationships/slide" Target="slides/slide605.xml"/><Relationship Id="rId245" Type="http://schemas.openxmlformats.org/officeDocument/2006/relationships/slide" Target="slides/slide244.xml"/><Relationship Id="rId452" Type="http://schemas.openxmlformats.org/officeDocument/2006/relationships/slide" Target="slides/slide451.xml"/><Relationship Id="rId105" Type="http://schemas.openxmlformats.org/officeDocument/2006/relationships/slide" Target="slides/slide104.xml"/><Relationship Id="rId312" Type="http://schemas.openxmlformats.org/officeDocument/2006/relationships/slide" Target="slides/slide311.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617" Type="http://schemas.openxmlformats.org/officeDocument/2006/relationships/slide" Target="slides/slide616.xml"/><Relationship Id="rId256" Type="http://schemas.openxmlformats.org/officeDocument/2006/relationships/slide" Target="slides/slide255.xml"/><Relationship Id="rId463" Type="http://schemas.openxmlformats.org/officeDocument/2006/relationships/slide" Target="slides/slide462.xml"/><Relationship Id="rId670" Type="http://schemas.openxmlformats.org/officeDocument/2006/relationships/slide" Target="slides/slide669.xml"/><Relationship Id="rId116" Type="http://schemas.openxmlformats.org/officeDocument/2006/relationships/slide" Target="slides/slide115.xml"/><Relationship Id="rId323" Type="http://schemas.openxmlformats.org/officeDocument/2006/relationships/slide" Target="slides/slide322.xml"/><Relationship Id="rId530" Type="http://schemas.openxmlformats.org/officeDocument/2006/relationships/slide" Target="slides/slide529.xml"/><Relationship Id="rId20" Type="http://schemas.openxmlformats.org/officeDocument/2006/relationships/slide" Target="slides/slide19.xml"/><Relationship Id="rId62" Type="http://schemas.openxmlformats.org/officeDocument/2006/relationships/slide" Target="slides/slide61.xml"/><Relationship Id="rId365" Type="http://schemas.openxmlformats.org/officeDocument/2006/relationships/slide" Target="slides/slide364.xml"/><Relationship Id="rId572" Type="http://schemas.openxmlformats.org/officeDocument/2006/relationships/slide" Target="slides/slide571.xml"/><Relationship Id="rId628" Type="http://schemas.openxmlformats.org/officeDocument/2006/relationships/slide" Target="slides/slide627.xml"/><Relationship Id="rId225" Type="http://schemas.openxmlformats.org/officeDocument/2006/relationships/slide" Target="slides/slide224.xml"/><Relationship Id="rId267" Type="http://schemas.openxmlformats.org/officeDocument/2006/relationships/slide" Target="slides/slide266.xml"/><Relationship Id="rId432" Type="http://schemas.openxmlformats.org/officeDocument/2006/relationships/slide" Target="slides/slide431.xml"/><Relationship Id="rId474" Type="http://schemas.openxmlformats.org/officeDocument/2006/relationships/slide" Target="slides/slide473.xml"/><Relationship Id="rId127" Type="http://schemas.openxmlformats.org/officeDocument/2006/relationships/slide" Target="slides/slide126.xml"/><Relationship Id="rId681" Type="http://schemas.openxmlformats.org/officeDocument/2006/relationships/slide" Target="slides/slide680.xml"/><Relationship Id="rId737" Type="http://schemas.openxmlformats.org/officeDocument/2006/relationships/slide" Target="slides/slide736.xml"/><Relationship Id="rId31" Type="http://schemas.openxmlformats.org/officeDocument/2006/relationships/slide" Target="slides/slide30.xml"/><Relationship Id="rId73" Type="http://schemas.openxmlformats.org/officeDocument/2006/relationships/slide" Target="slides/slide72.xml"/><Relationship Id="rId169" Type="http://schemas.openxmlformats.org/officeDocument/2006/relationships/slide" Target="slides/slide168.xml"/><Relationship Id="rId334" Type="http://schemas.openxmlformats.org/officeDocument/2006/relationships/slide" Target="slides/slide333.xml"/><Relationship Id="rId376" Type="http://schemas.openxmlformats.org/officeDocument/2006/relationships/slide" Target="slides/slide375.xml"/><Relationship Id="rId541" Type="http://schemas.openxmlformats.org/officeDocument/2006/relationships/slide" Target="slides/slide540.xml"/><Relationship Id="rId583" Type="http://schemas.openxmlformats.org/officeDocument/2006/relationships/slide" Target="slides/slide582.xml"/><Relationship Id="rId639" Type="http://schemas.openxmlformats.org/officeDocument/2006/relationships/slide" Target="slides/slide638.xml"/><Relationship Id="rId4" Type="http://schemas.openxmlformats.org/officeDocument/2006/relationships/slide" Target="slides/slide3.xml"/><Relationship Id="rId180" Type="http://schemas.openxmlformats.org/officeDocument/2006/relationships/slide" Target="slides/slide179.xml"/><Relationship Id="rId236" Type="http://schemas.openxmlformats.org/officeDocument/2006/relationships/slide" Target="slides/slide235.xml"/><Relationship Id="rId278" Type="http://schemas.openxmlformats.org/officeDocument/2006/relationships/slide" Target="slides/slide277.xml"/><Relationship Id="rId401" Type="http://schemas.openxmlformats.org/officeDocument/2006/relationships/slide" Target="slides/slide400.xml"/><Relationship Id="rId443" Type="http://schemas.openxmlformats.org/officeDocument/2006/relationships/slide" Target="slides/slide442.xml"/><Relationship Id="rId650" Type="http://schemas.openxmlformats.org/officeDocument/2006/relationships/slide" Target="slides/slide649.xml"/><Relationship Id="rId303" Type="http://schemas.openxmlformats.org/officeDocument/2006/relationships/slide" Target="slides/slide302.xml"/><Relationship Id="rId485" Type="http://schemas.openxmlformats.org/officeDocument/2006/relationships/slide" Target="slides/slide484.xml"/><Relationship Id="rId692" Type="http://schemas.openxmlformats.org/officeDocument/2006/relationships/slide" Target="slides/slide691.xml"/><Relationship Id="rId706" Type="http://schemas.openxmlformats.org/officeDocument/2006/relationships/slide" Target="slides/slide705.xml"/><Relationship Id="rId748" Type="http://schemas.openxmlformats.org/officeDocument/2006/relationships/tableStyles" Target="tableStyle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552" Type="http://schemas.openxmlformats.org/officeDocument/2006/relationships/slide" Target="slides/slide551.xml"/><Relationship Id="rId594" Type="http://schemas.openxmlformats.org/officeDocument/2006/relationships/slide" Target="slides/slide593.xml"/><Relationship Id="rId608" Type="http://schemas.openxmlformats.org/officeDocument/2006/relationships/slide" Target="slides/slide60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661" Type="http://schemas.openxmlformats.org/officeDocument/2006/relationships/slide" Target="slides/slide660.xml"/><Relationship Id="rId717" Type="http://schemas.openxmlformats.org/officeDocument/2006/relationships/slide" Target="slides/slide71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521" Type="http://schemas.openxmlformats.org/officeDocument/2006/relationships/slide" Target="slides/slide520.xml"/><Relationship Id="rId563" Type="http://schemas.openxmlformats.org/officeDocument/2006/relationships/slide" Target="slides/slide562.xml"/><Relationship Id="rId619" Type="http://schemas.openxmlformats.org/officeDocument/2006/relationships/slide" Target="slides/slide61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630" Type="http://schemas.openxmlformats.org/officeDocument/2006/relationships/slide" Target="slides/slide629.xml"/><Relationship Id="rId672" Type="http://schemas.openxmlformats.org/officeDocument/2006/relationships/slide" Target="slides/slide671.xml"/><Relationship Id="rId728" Type="http://schemas.openxmlformats.org/officeDocument/2006/relationships/slide" Target="slides/slide72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532" Type="http://schemas.openxmlformats.org/officeDocument/2006/relationships/slide" Target="slides/slide531.xml"/><Relationship Id="rId574" Type="http://schemas.openxmlformats.org/officeDocument/2006/relationships/slide" Target="slides/slide573.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641" Type="http://schemas.openxmlformats.org/officeDocument/2006/relationships/slide" Target="slides/slide640.xml"/><Relationship Id="rId683" Type="http://schemas.openxmlformats.org/officeDocument/2006/relationships/slide" Target="slides/slide682.xml"/><Relationship Id="rId739" Type="http://schemas.openxmlformats.org/officeDocument/2006/relationships/slide" Target="slides/slide73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543" Type="http://schemas.openxmlformats.org/officeDocument/2006/relationships/slide" Target="slides/slide542.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585" Type="http://schemas.openxmlformats.org/officeDocument/2006/relationships/slide" Target="slides/slide584.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610" Type="http://schemas.openxmlformats.org/officeDocument/2006/relationships/slide" Target="slides/slide609.xml"/><Relationship Id="rId652" Type="http://schemas.openxmlformats.org/officeDocument/2006/relationships/slide" Target="slides/slide651.xml"/><Relationship Id="rId694" Type="http://schemas.openxmlformats.org/officeDocument/2006/relationships/slide" Target="slides/slide693.xml"/><Relationship Id="rId708" Type="http://schemas.openxmlformats.org/officeDocument/2006/relationships/slide" Target="slides/slide70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554" Type="http://schemas.openxmlformats.org/officeDocument/2006/relationships/slide" Target="slides/slide553.xml"/><Relationship Id="rId596" Type="http://schemas.openxmlformats.org/officeDocument/2006/relationships/slide" Target="slides/slide595.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621" Type="http://schemas.openxmlformats.org/officeDocument/2006/relationships/slide" Target="slides/slide620.xml"/><Relationship Id="rId663" Type="http://schemas.openxmlformats.org/officeDocument/2006/relationships/slide" Target="slides/slide662.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slide" Target="slides/slide522.xml"/><Relationship Id="rId719" Type="http://schemas.openxmlformats.org/officeDocument/2006/relationships/slide" Target="slides/slide718.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730" Type="http://schemas.openxmlformats.org/officeDocument/2006/relationships/slide" Target="slides/slide729.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632" Type="http://schemas.openxmlformats.org/officeDocument/2006/relationships/slide" Target="slides/slide631.xml"/><Relationship Id="rId271" Type="http://schemas.openxmlformats.org/officeDocument/2006/relationships/slide" Target="slides/slide270.xml"/><Relationship Id="rId674" Type="http://schemas.openxmlformats.org/officeDocument/2006/relationships/slide" Target="slides/slide673.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slide" Target="slides/slide533.xml"/><Relationship Id="rId576" Type="http://schemas.openxmlformats.org/officeDocument/2006/relationships/slide" Target="slides/slide575.xml"/><Relationship Id="rId741" Type="http://schemas.openxmlformats.org/officeDocument/2006/relationships/slide" Target="slides/slide740.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601" Type="http://schemas.openxmlformats.org/officeDocument/2006/relationships/slide" Target="slides/slide600.xml"/><Relationship Id="rId643" Type="http://schemas.openxmlformats.org/officeDocument/2006/relationships/slide" Target="slides/slide642.xml"/><Relationship Id="rId240" Type="http://schemas.openxmlformats.org/officeDocument/2006/relationships/slide" Target="slides/slide239.xml"/><Relationship Id="rId478" Type="http://schemas.openxmlformats.org/officeDocument/2006/relationships/slide" Target="slides/slide477.xml"/><Relationship Id="rId685" Type="http://schemas.openxmlformats.org/officeDocument/2006/relationships/slide" Target="slides/slide684.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545" Type="http://schemas.openxmlformats.org/officeDocument/2006/relationships/slide" Target="slides/slide544.xml"/><Relationship Id="rId587" Type="http://schemas.openxmlformats.org/officeDocument/2006/relationships/slide" Target="slides/slide586.xml"/><Relationship Id="rId710" Type="http://schemas.openxmlformats.org/officeDocument/2006/relationships/slide" Target="slides/slide709.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612" Type="http://schemas.openxmlformats.org/officeDocument/2006/relationships/slide" Target="slides/slide611.xml"/><Relationship Id="rId251" Type="http://schemas.openxmlformats.org/officeDocument/2006/relationships/slide" Target="slides/slide250.xml"/><Relationship Id="rId489" Type="http://schemas.openxmlformats.org/officeDocument/2006/relationships/slide" Target="slides/slide488.xml"/><Relationship Id="rId654" Type="http://schemas.openxmlformats.org/officeDocument/2006/relationships/slide" Target="slides/slide653.xml"/><Relationship Id="rId696" Type="http://schemas.openxmlformats.org/officeDocument/2006/relationships/slide" Target="slides/slide695.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556" Type="http://schemas.openxmlformats.org/officeDocument/2006/relationships/slide" Target="slides/slide555.xml"/><Relationship Id="rId721" Type="http://schemas.openxmlformats.org/officeDocument/2006/relationships/slide" Target="slides/slide720.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598" Type="http://schemas.openxmlformats.org/officeDocument/2006/relationships/slide" Target="slides/slide597.xml"/><Relationship Id="rId220" Type="http://schemas.openxmlformats.org/officeDocument/2006/relationships/slide" Target="slides/slide219.xml"/><Relationship Id="rId458" Type="http://schemas.openxmlformats.org/officeDocument/2006/relationships/slide" Target="slides/slide457.xml"/><Relationship Id="rId623" Type="http://schemas.openxmlformats.org/officeDocument/2006/relationships/slide" Target="slides/slide622.xml"/><Relationship Id="rId665" Type="http://schemas.openxmlformats.org/officeDocument/2006/relationships/slide" Target="slides/slide664.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567" Type="http://schemas.openxmlformats.org/officeDocument/2006/relationships/slide" Target="slides/slide566.xml"/><Relationship Id="rId732" Type="http://schemas.openxmlformats.org/officeDocument/2006/relationships/slide" Target="slides/slide731.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634" Type="http://schemas.openxmlformats.org/officeDocument/2006/relationships/slide" Target="slides/slide633.xml"/><Relationship Id="rId676" Type="http://schemas.openxmlformats.org/officeDocument/2006/relationships/slide" Target="slides/slide675.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701" Type="http://schemas.openxmlformats.org/officeDocument/2006/relationships/slide" Target="slides/slide700.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578" Type="http://schemas.openxmlformats.org/officeDocument/2006/relationships/slide" Target="slides/slide577.xml"/><Relationship Id="rId743" Type="http://schemas.openxmlformats.org/officeDocument/2006/relationships/slide" Target="slides/slide742.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603" Type="http://schemas.openxmlformats.org/officeDocument/2006/relationships/slide" Target="slides/slide602.xml"/><Relationship Id="rId645" Type="http://schemas.openxmlformats.org/officeDocument/2006/relationships/slide" Target="slides/slide644.xml"/><Relationship Id="rId687" Type="http://schemas.openxmlformats.org/officeDocument/2006/relationships/slide" Target="slides/slide686.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712" Type="http://schemas.openxmlformats.org/officeDocument/2006/relationships/slide" Target="slides/slide711.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547" Type="http://schemas.openxmlformats.org/officeDocument/2006/relationships/slide" Target="slides/slide546.xml"/><Relationship Id="rId589" Type="http://schemas.openxmlformats.org/officeDocument/2006/relationships/slide" Target="slides/slide588.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614" Type="http://schemas.openxmlformats.org/officeDocument/2006/relationships/slide" Target="slides/slide613.xml"/><Relationship Id="rId656" Type="http://schemas.openxmlformats.org/officeDocument/2006/relationships/slide" Target="slides/slide655.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698" Type="http://schemas.openxmlformats.org/officeDocument/2006/relationships/slide" Target="slides/slide697.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723" Type="http://schemas.openxmlformats.org/officeDocument/2006/relationships/slide" Target="slides/slide722.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625" Type="http://schemas.openxmlformats.org/officeDocument/2006/relationships/slide" Target="slides/slide624.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667" Type="http://schemas.openxmlformats.org/officeDocument/2006/relationships/slide" Target="slides/slide666.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569" Type="http://schemas.openxmlformats.org/officeDocument/2006/relationships/slide" Target="slides/slide568.xml"/><Relationship Id="rId734" Type="http://schemas.openxmlformats.org/officeDocument/2006/relationships/slide" Target="slides/slide73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580" Type="http://schemas.openxmlformats.org/officeDocument/2006/relationships/slide" Target="slides/slide579.xml"/><Relationship Id="rId636" Type="http://schemas.openxmlformats.org/officeDocument/2006/relationships/slide" Target="slides/slide635.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678" Type="http://schemas.openxmlformats.org/officeDocument/2006/relationships/slide" Target="slides/slide677.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538" Type="http://schemas.openxmlformats.org/officeDocument/2006/relationships/slide" Target="slides/slide537.xml"/><Relationship Id="rId703" Type="http://schemas.openxmlformats.org/officeDocument/2006/relationships/slide" Target="slides/slide702.xml"/><Relationship Id="rId745" Type="http://schemas.openxmlformats.org/officeDocument/2006/relationships/presProps" Target="presProps.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591" Type="http://schemas.openxmlformats.org/officeDocument/2006/relationships/slide" Target="slides/slide590.xml"/><Relationship Id="rId605" Type="http://schemas.openxmlformats.org/officeDocument/2006/relationships/slide" Target="slides/slide604.xml"/><Relationship Id="rId202" Type="http://schemas.openxmlformats.org/officeDocument/2006/relationships/slide" Target="slides/slide201.xml"/><Relationship Id="rId244" Type="http://schemas.openxmlformats.org/officeDocument/2006/relationships/slide" Target="slides/slide243.xml"/><Relationship Id="rId647" Type="http://schemas.openxmlformats.org/officeDocument/2006/relationships/slide" Target="slides/slide646.xml"/><Relationship Id="rId689" Type="http://schemas.openxmlformats.org/officeDocument/2006/relationships/slide" Target="slides/slide688.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493" Type="http://schemas.openxmlformats.org/officeDocument/2006/relationships/slide" Target="slides/slide492.xml"/><Relationship Id="rId507" Type="http://schemas.openxmlformats.org/officeDocument/2006/relationships/slide" Target="slides/slide506.xml"/><Relationship Id="rId549" Type="http://schemas.openxmlformats.org/officeDocument/2006/relationships/slide" Target="slides/slide548.xml"/><Relationship Id="rId714" Type="http://schemas.openxmlformats.org/officeDocument/2006/relationships/slide" Target="slides/slide713.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560" Type="http://schemas.openxmlformats.org/officeDocument/2006/relationships/slide" Target="slides/slide559.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616" Type="http://schemas.openxmlformats.org/officeDocument/2006/relationships/slide" Target="slides/slide615.xml"/><Relationship Id="rId658" Type="http://schemas.openxmlformats.org/officeDocument/2006/relationships/slide" Target="slides/slide657.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518" Type="http://schemas.openxmlformats.org/officeDocument/2006/relationships/slide" Target="slides/slide517.xml"/><Relationship Id="rId725" Type="http://schemas.openxmlformats.org/officeDocument/2006/relationships/slide" Target="slides/slide724.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571" Type="http://schemas.openxmlformats.org/officeDocument/2006/relationships/slide" Target="slides/slide570.xml"/><Relationship Id="rId627" Type="http://schemas.openxmlformats.org/officeDocument/2006/relationships/slide" Target="slides/slide626.xml"/><Relationship Id="rId669" Type="http://schemas.openxmlformats.org/officeDocument/2006/relationships/slide" Target="slides/slide66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529" Type="http://schemas.openxmlformats.org/officeDocument/2006/relationships/slide" Target="slides/slide528.xml"/><Relationship Id="rId680" Type="http://schemas.openxmlformats.org/officeDocument/2006/relationships/slide" Target="slides/slide679.xml"/><Relationship Id="rId736" Type="http://schemas.openxmlformats.org/officeDocument/2006/relationships/slide" Target="slides/slide735.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540" Type="http://schemas.openxmlformats.org/officeDocument/2006/relationships/slide" Target="slides/slide539.xml"/><Relationship Id="rId72" Type="http://schemas.openxmlformats.org/officeDocument/2006/relationships/slide" Target="slides/slide71.xml"/><Relationship Id="rId375" Type="http://schemas.openxmlformats.org/officeDocument/2006/relationships/slide" Target="slides/slide374.xml"/><Relationship Id="rId582" Type="http://schemas.openxmlformats.org/officeDocument/2006/relationships/slide" Target="slides/slide581.xml"/><Relationship Id="rId638" Type="http://schemas.openxmlformats.org/officeDocument/2006/relationships/slide" Target="slides/slide637.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705" Type="http://schemas.openxmlformats.org/officeDocument/2006/relationships/slide" Target="slides/slide704.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 Id="rId691" Type="http://schemas.openxmlformats.org/officeDocument/2006/relationships/slide" Target="slides/slide690.xml"/><Relationship Id="rId747" Type="http://schemas.openxmlformats.org/officeDocument/2006/relationships/theme" Target="theme/theme1.xml"/><Relationship Id="rId41" Type="http://schemas.openxmlformats.org/officeDocument/2006/relationships/slide" Target="slides/slide40.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551" Type="http://schemas.openxmlformats.org/officeDocument/2006/relationships/slide" Target="slides/slide550.xml"/><Relationship Id="rId593" Type="http://schemas.openxmlformats.org/officeDocument/2006/relationships/slide" Target="slides/slide592.xml"/><Relationship Id="rId607" Type="http://schemas.openxmlformats.org/officeDocument/2006/relationships/slide" Target="slides/slide606.xml"/><Relationship Id="rId649" Type="http://schemas.openxmlformats.org/officeDocument/2006/relationships/slide" Target="slides/slide648.xml"/><Relationship Id="rId190" Type="http://schemas.openxmlformats.org/officeDocument/2006/relationships/slide" Target="slides/slide189.xml"/><Relationship Id="rId204" Type="http://schemas.openxmlformats.org/officeDocument/2006/relationships/slide" Target="slides/slide203.xml"/><Relationship Id="rId246" Type="http://schemas.openxmlformats.org/officeDocument/2006/relationships/slide" Target="slides/slide245.xml"/><Relationship Id="rId288" Type="http://schemas.openxmlformats.org/officeDocument/2006/relationships/slide" Target="slides/slide287.xml"/><Relationship Id="rId411" Type="http://schemas.openxmlformats.org/officeDocument/2006/relationships/slide" Target="slides/slide410.xml"/><Relationship Id="rId453" Type="http://schemas.openxmlformats.org/officeDocument/2006/relationships/slide" Target="slides/slide452.xml"/><Relationship Id="rId509" Type="http://schemas.openxmlformats.org/officeDocument/2006/relationships/slide" Target="slides/slide508.xml"/><Relationship Id="rId660" Type="http://schemas.openxmlformats.org/officeDocument/2006/relationships/slide" Target="slides/slide659.xml"/><Relationship Id="rId106" Type="http://schemas.openxmlformats.org/officeDocument/2006/relationships/slide" Target="slides/slide105.xml"/><Relationship Id="rId313" Type="http://schemas.openxmlformats.org/officeDocument/2006/relationships/slide" Target="slides/slide312.xml"/><Relationship Id="rId495" Type="http://schemas.openxmlformats.org/officeDocument/2006/relationships/slide" Target="slides/slide494.xml"/><Relationship Id="rId716" Type="http://schemas.openxmlformats.org/officeDocument/2006/relationships/slide" Target="slides/slide715.xml"/><Relationship Id="rId10" Type="http://schemas.openxmlformats.org/officeDocument/2006/relationships/slide" Target="slides/slide9.xml"/><Relationship Id="rId52" Type="http://schemas.openxmlformats.org/officeDocument/2006/relationships/slide" Target="slides/slide51.xml"/><Relationship Id="rId94" Type="http://schemas.openxmlformats.org/officeDocument/2006/relationships/slide" Target="slides/slide93.xml"/><Relationship Id="rId148" Type="http://schemas.openxmlformats.org/officeDocument/2006/relationships/slide" Target="slides/slide147.xml"/><Relationship Id="rId355" Type="http://schemas.openxmlformats.org/officeDocument/2006/relationships/slide" Target="slides/slide354.xml"/><Relationship Id="rId397" Type="http://schemas.openxmlformats.org/officeDocument/2006/relationships/slide" Target="slides/slide396.xml"/><Relationship Id="rId520" Type="http://schemas.openxmlformats.org/officeDocument/2006/relationships/slide" Target="slides/slide519.xml"/><Relationship Id="rId562" Type="http://schemas.openxmlformats.org/officeDocument/2006/relationships/slide" Target="slides/slide561.xml"/><Relationship Id="rId618" Type="http://schemas.openxmlformats.org/officeDocument/2006/relationships/slide" Target="slides/slide617.xml"/><Relationship Id="rId215" Type="http://schemas.openxmlformats.org/officeDocument/2006/relationships/slide" Target="slides/slide214.xml"/><Relationship Id="rId257" Type="http://schemas.openxmlformats.org/officeDocument/2006/relationships/slide" Target="slides/slide256.xml"/><Relationship Id="rId422" Type="http://schemas.openxmlformats.org/officeDocument/2006/relationships/slide" Target="slides/slide421.xml"/><Relationship Id="rId464" Type="http://schemas.openxmlformats.org/officeDocument/2006/relationships/slide" Target="slides/slide463.xml"/><Relationship Id="rId299" Type="http://schemas.openxmlformats.org/officeDocument/2006/relationships/slide" Target="slides/slide298.xml"/><Relationship Id="rId727" Type="http://schemas.openxmlformats.org/officeDocument/2006/relationships/slide" Target="slides/slide726.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573" Type="http://schemas.openxmlformats.org/officeDocument/2006/relationships/slide" Target="slides/slide572.xml"/><Relationship Id="rId226" Type="http://schemas.openxmlformats.org/officeDocument/2006/relationships/slide" Target="slides/slide225.xml"/><Relationship Id="rId433" Type="http://schemas.openxmlformats.org/officeDocument/2006/relationships/slide" Target="slides/slide432.xml"/><Relationship Id="rId640" Type="http://schemas.openxmlformats.org/officeDocument/2006/relationships/slide" Target="slides/slide639.xml"/><Relationship Id="rId738" Type="http://schemas.openxmlformats.org/officeDocument/2006/relationships/slide" Target="slides/slide737.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84" Type="http://schemas.openxmlformats.org/officeDocument/2006/relationships/slide" Target="slides/slide583.xml"/><Relationship Id="rId5" Type="http://schemas.openxmlformats.org/officeDocument/2006/relationships/slide" Target="slides/slide4.xml"/><Relationship Id="rId237" Type="http://schemas.openxmlformats.org/officeDocument/2006/relationships/slide" Target="slides/slide236.xml"/><Relationship Id="rId444" Type="http://schemas.openxmlformats.org/officeDocument/2006/relationships/slide" Target="slides/slide443.xml"/><Relationship Id="rId651" Type="http://schemas.openxmlformats.org/officeDocument/2006/relationships/slide" Target="slides/slide650.xml"/><Relationship Id="rId290" Type="http://schemas.openxmlformats.org/officeDocument/2006/relationships/slide" Target="slides/slide289.xml"/><Relationship Id="rId304" Type="http://schemas.openxmlformats.org/officeDocument/2006/relationships/slide" Target="slides/slide303.xml"/><Relationship Id="rId388" Type="http://schemas.openxmlformats.org/officeDocument/2006/relationships/slide" Target="slides/slide387.xml"/><Relationship Id="rId511" Type="http://schemas.openxmlformats.org/officeDocument/2006/relationships/slide" Target="slides/slide510.xml"/><Relationship Id="rId609" Type="http://schemas.openxmlformats.org/officeDocument/2006/relationships/slide" Target="slides/slide608.xml"/><Relationship Id="rId85" Type="http://schemas.openxmlformats.org/officeDocument/2006/relationships/slide" Target="slides/slide84.xml"/><Relationship Id="rId150" Type="http://schemas.openxmlformats.org/officeDocument/2006/relationships/slide" Target="slides/slide149.xml"/><Relationship Id="rId595" Type="http://schemas.openxmlformats.org/officeDocument/2006/relationships/slide" Target="slides/slide594.xml"/><Relationship Id="rId248" Type="http://schemas.openxmlformats.org/officeDocument/2006/relationships/slide" Target="slides/slide247.xml"/><Relationship Id="rId455" Type="http://schemas.openxmlformats.org/officeDocument/2006/relationships/slide" Target="slides/slide454.xml"/><Relationship Id="rId662" Type="http://schemas.openxmlformats.org/officeDocument/2006/relationships/slide" Target="slides/slide661.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22" Type="http://schemas.openxmlformats.org/officeDocument/2006/relationships/slide" Target="slides/slide521.xml"/><Relationship Id="rId96" Type="http://schemas.openxmlformats.org/officeDocument/2006/relationships/slide" Target="slides/slide95.xml"/><Relationship Id="rId161" Type="http://schemas.openxmlformats.org/officeDocument/2006/relationships/slide" Target="slides/slide160.xml"/><Relationship Id="rId399" Type="http://schemas.openxmlformats.org/officeDocument/2006/relationships/slide" Target="slides/slide398.xml"/><Relationship Id="rId259" Type="http://schemas.openxmlformats.org/officeDocument/2006/relationships/slide" Target="slides/slide258.xml"/><Relationship Id="rId466" Type="http://schemas.openxmlformats.org/officeDocument/2006/relationships/slide" Target="slides/slide465.xml"/><Relationship Id="rId673" Type="http://schemas.openxmlformats.org/officeDocument/2006/relationships/slide" Target="slides/slide672.xml"/><Relationship Id="rId23" Type="http://schemas.openxmlformats.org/officeDocument/2006/relationships/slide" Target="slides/slide22.xml"/><Relationship Id="rId119" Type="http://schemas.openxmlformats.org/officeDocument/2006/relationships/slide" Target="slides/slide118.xml"/><Relationship Id="rId326" Type="http://schemas.openxmlformats.org/officeDocument/2006/relationships/slide" Target="slides/slide325.xml"/><Relationship Id="rId533" Type="http://schemas.openxmlformats.org/officeDocument/2006/relationships/slide" Target="slides/slide532.xml"/><Relationship Id="rId740" Type="http://schemas.openxmlformats.org/officeDocument/2006/relationships/slide" Target="slides/slide739.xml"/><Relationship Id="rId172" Type="http://schemas.openxmlformats.org/officeDocument/2006/relationships/slide" Target="slides/slide171.xml"/><Relationship Id="rId477" Type="http://schemas.openxmlformats.org/officeDocument/2006/relationships/slide" Target="slides/slide476.xml"/><Relationship Id="rId600" Type="http://schemas.openxmlformats.org/officeDocument/2006/relationships/slide" Target="slides/slide599.xml"/><Relationship Id="rId684" Type="http://schemas.openxmlformats.org/officeDocument/2006/relationships/slide" Target="slides/slide683.xml"/><Relationship Id="rId337" Type="http://schemas.openxmlformats.org/officeDocument/2006/relationships/slide" Target="slides/slide336.xml"/><Relationship Id="rId34" Type="http://schemas.openxmlformats.org/officeDocument/2006/relationships/slide" Target="slides/slide33.xml"/><Relationship Id="rId544" Type="http://schemas.openxmlformats.org/officeDocument/2006/relationships/slide" Target="slides/slide543.xml"/><Relationship Id="rId183" Type="http://schemas.openxmlformats.org/officeDocument/2006/relationships/slide" Target="slides/slide182.xml"/><Relationship Id="rId390" Type="http://schemas.openxmlformats.org/officeDocument/2006/relationships/slide" Target="slides/slide389.xml"/><Relationship Id="rId404" Type="http://schemas.openxmlformats.org/officeDocument/2006/relationships/slide" Target="slides/slide403.xml"/><Relationship Id="rId611" Type="http://schemas.openxmlformats.org/officeDocument/2006/relationships/slide" Target="slides/slide610.xml"/><Relationship Id="rId250" Type="http://schemas.openxmlformats.org/officeDocument/2006/relationships/slide" Target="slides/slide249.xml"/><Relationship Id="rId488" Type="http://schemas.openxmlformats.org/officeDocument/2006/relationships/slide" Target="slides/slide487.xml"/><Relationship Id="rId695" Type="http://schemas.openxmlformats.org/officeDocument/2006/relationships/slide" Target="slides/slide694.xml"/><Relationship Id="rId709" Type="http://schemas.openxmlformats.org/officeDocument/2006/relationships/slide" Target="slides/slide708.xml"/><Relationship Id="rId45" Type="http://schemas.openxmlformats.org/officeDocument/2006/relationships/slide" Target="slides/slide44.xml"/><Relationship Id="rId110" Type="http://schemas.openxmlformats.org/officeDocument/2006/relationships/slide" Target="slides/slide109.xml"/><Relationship Id="rId348" Type="http://schemas.openxmlformats.org/officeDocument/2006/relationships/slide" Target="slides/slide347.xml"/><Relationship Id="rId555" Type="http://schemas.openxmlformats.org/officeDocument/2006/relationships/slide" Target="slides/slide554.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622" Type="http://schemas.openxmlformats.org/officeDocument/2006/relationships/slide" Target="slides/slide621.xml"/><Relationship Id="rId261" Type="http://schemas.openxmlformats.org/officeDocument/2006/relationships/slide" Target="slides/slide260.xml"/><Relationship Id="rId499" Type="http://schemas.openxmlformats.org/officeDocument/2006/relationships/slide" Target="slides/slide498.xml"/><Relationship Id="rId56" Type="http://schemas.openxmlformats.org/officeDocument/2006/relationships/slide" Target="slides/slide55.xml"/><Relationship Id="rId359" Type="http://schemas.openxmlformats.org/officeDocument/2006/relationships/slide" Target="slides/slide358.xml"/><Relationship Id="rId566" Type="http://schemas.openxmlformats.org/officeDocument/2006/relationships/slide" Target="slides/slide565.xml"/><Relationship Id="rId121" Type="http://schemas.openxmlformats.org/officeDocument/2006/relationships/slide" Target="slides/slide120.xml"/><Relationship Id="rId219" Type="http://schemas.openxmlformats.org/officeDocument/2006/relationships/slide" Target="slides/slide218.xml"/><Relationship Id="rId426" Type="http://schemas.openxmlformats.org/officeDocument/2006/relationships/slide" Target="slides/slide425.xml"/><Relationship Id="rId633" Type="http://schemas.openxmlformats.org/officeDocument/2006/relationships/slide" Target="slides/slide632.xml"/><Relationship Id="rId67" Type="http://schemas.openxmlformats.org/officeDocument/2006/relationships/slide" Target="slides/slide66.xml"/><Relationship Id="rId272" Type="http://schemas.openxmlformats.org/officeDocument/2006/relationships/slide" Target="slides/slide271.xml"/><Relationship Id="rId577" Type="http://schemas.openxmlformats.org/officeDocument/2006/relationships/slide" Target="slides/slide576.xml"/><Relationship Id="rId700" Type="http://schemas.openxmlformats.org/officeDocument/2006/relationships/slide" Target="slides/slide699.xml"/><Relationship Id="rId132" Type="http://schemas.openxmlformats.org/officeDocument/2006/relationships/slide" Target="slides/slide131.xml"/><Relationship Id="rId437" Type="http://schemas.openxmlformats.org/officeDocument/2006/relationships/slide" Target="slides/slide436.xml"/><Relationship Id="rId644" Type="http://schemas.openxmlformats.org/officeDocument/2006/relationships/slide" Target="slides/slide643.xml"/><Relationship Id="rId283" Type="http://schemas.openxmlformats.org/officeDocument/2006/relationships/slide" Target="slides/slide282.xml"/><Relationship Id="rId490" Type="http://schemas.openxmlformats.org/officeDocument/2006/relationships/slide" Target="slides/slide489.xml"/><Relationship Id="rId504" Type="http://schemas.openxmlformats.org/officeDocument/2006/relationships/slide" Target="slides/slide503.xml"/><Relationship Id="rId711" Type="http://schemas.openxmlformats.org/officeDocument/2006/relationships/slide" Target="slides/slide710.xml"/><Relationship Id="rId78" Type="http://schemas.openxmlformats.org/officeDocument/2006/relationships/slide" Target="slides/slide77.xml"/><Relationship Id="rId143" Type="http://schemas.openxmlformats.org/officeDocument/2006/relationships/slide" Target="slides/slide142.xml"/><Relationship Id="rId350" Type="http://schemas.openxmlformats.org/officeDocument/2006/relationships/slide" Target="slides/slide349.xml"/><Relationship Id="rId588" Type="http://schemas.openxmlformats.org/officeDocument/2006/relationships/slide" Target="slides/slide587.xml"/><Relationship Id="rId9" Type="http://schemas.openxmlformats.org/officeDocument/2006/relationships/slide" Target="slides/slide8.xml"/><Relationship Id="rId210" Type="http://schemas.openxmlformats.org/officeDocument/2006/relationships/slide" Target="slides/slide209.xml"/><Relationship Id="rId448" Type="http://schemas.openxmlformats.org/officeDocument/2006/relationships/slide" Target="slides/slide447.xml"/><Relationship Id="rId655" Type="http://schemas.openxmlformats.org/officeDocument/2006/relationships/slide" Target="slides/slide654.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722" Type="http://schemas.openxmlformats.org/officeDocument/2006/relationships/slide" Target="slides/slide721.xml"/><Relationship Id="rId89" Type="http://schemas.openxmlformats.org/officeDocument/2006/relationships/slide" Target="slides/slide88.xml"/><Relationship Id="rId154" Type="http://schemas.openxmlformats.org/officeDocument/2006/relationships/slide" Target="slides/slide153.xml"/><Relationship Id="rId361" Type="http://schemas.openxmlformats.org/officeDocument/2006/relationships/slide" Target="slides/slide360.xml"/><Relationship Id="rId599" Type="http://schemas.openxmlformats.org/officeDocument/2006/relationships/slide" Target="slides/slide598.xml"/><Relationship Id="rId459" Type="http://schemas.openxmlformats.org/officeDocument/2006/relationships/slide" Target="slides/slide458.xml"/><Relationship Id="rId666" Type="http://schemas.openxmlformats.org/officeDocument/2006/relationships/slide" Target="slides/slide665.xml"/><Relationship Id="rId16" Type="http://schemas.openxmlformats.org/officeDocument/2006/relationships/slide" Target="slides/slide15.xml"/><Relationship Id="rId221" Type="http://schemas.openxmlformats.org/officeDocument/2006/relationships/slide" Target="slides/slide220.xml"/><Relationship Id="rId319" Type="http://schemas.openxmlformats.org/officeDocument/2006/relationships/slide" Target="slides/slide318.xml"/><Relationship Id="rId526" Type="http://schemas.openxmlformats.org/officeDocument/2006/relationships/slide" Target="slides/slide525.xml"/><Relationship Id="rId733" Type="http://schemas.openxmlformats.org/officeDocument/2006/relationships/slide" Target="slides/slide732.xml"/><Relationship Id="rId165" Type="http://schemas.openxmlformats.org/officeDocument/2006/relationships/slide" Target="slides/slide164.xml"/><Relationship Id="rId372" Type="http://schemas.openxmlformats.org/officeDocument/2006/relationships/slide" Target="slides/slide371.xml"/><Relationship Id="rId677" Type="http://schemas.openxmlformats.org/officeDocument/2006/relationships/slide" Target="slides/slide676.xml"/><Relationship Id="rId232" Type="http://schemas.openxmlformats.org/officeDocument/2006/relationships/slide" Target="slides/slide231.xml"/><Relationship Id="rId27" Type="http://schemas.openxmlformats.org/officeDocument/2006/relationships/slide" Target="slides/slide26.xml"/><Relationship Id="rId537" Type="http://schemas.openxmlformats.org/officeDocument/2006/relationships/slide" Target="slides/slide536.xml"/><Relationship Id="rId744" Type="http://schemas.openxmlformats.org/officeDocument/2006/relationships/notesMaster" Target="notesMasters/notesMaster1.xml"/><Relationship Id="rId80" Type="http://schemas.openxmlformats.org/officeDocument/2006/relationships/slide" Target="slides/slide79.xml"/><Relationship Id="rId176" Type="http://schemas.openxmlformats.org/officeDocument/2006/relationships/slide" Target="slides/slide175.xml"/><Relationship Id="rId383" Type="http://schemas.openxmlformats.org/officeDocument/2006/relationships/slide" Target="slides/slide382.xml"/><Relationship Id="rId590" Type="http://schemas.openxmlformats.org/officeDocument/2006/relationships/slide" Target="slides/slide589.xml"/><Relationship Id="rId604" Type="http://schemas.openxmlformats.org/officeDocument/2006/relationships/slide" Target="slides/slide603.xml"/><Relationship Id="rId243" Type="http://schemas.openxmlformats.org/officeDocument/2006/relationships/slide" Target="slides/slide242.xml"/><Relationship Id="rId450" Type="http://schemas.openxmlformats.org/officeDocument/2006/relationships/slide" Target="slides/slide449.xml"/><Relationship Id="rId688" Type="http://schemas.openxmlformats.org/officeDocument/2006/relationships/slide" Target="slides/slide687.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548" Type="http://schemas.openxmlformats.org/officeDocument/2006/relationships/slide" Target="slides/slide547.xml"/><Relationship Id="rId91" Type="http://schemas.openxmlformats.org/officeDocument/2006/relationships/slide" Target="slides/slide90.xml"/><Relationship Id="rId187" Type="http://schemas.openxmlformats.org/officeDocument/2006/relationships/slide" Target="slides/slide186.xml"/><Relationship Id="rId394" Type="http://schemas.openxmlformats.org/officeDocument/2006/relationships/slide" Target="slides/slide393.xml"/><Relationship Id="rId408" Type="http://schemas.openxmlformats.org/officeDocument/2006/relationships/slide" Target="slides/slide407.xml"/><Relationship Id="rId615" Type="http://schemas.openxmlformats.org/officeDocument/2006/relationships/slide" Target="slides/slide614.xml"/><Relationship Id="rId254" Type="http://schemas.openxmlformats.org/officeDocument/2006/relationships/slide" Target="slides/slide253.xml"/><Relationship Id="rId699" Type="http://schemas.openxmlformats.org/officeDocument/2006/relationships/slide" Target="slides/slide698.xml"/><Relationship Id="rId49" Type="http://schemas.openxmlformats.org/officeDocument/2006/relationships/slide" Target="slides/slide48.xml"/><Relationship Id="rId114" Type="http://schemas.openxmlformats.org/officeDocument/2006/relationships/slide" Target="slides/slide113.xml"/><Relationship Id="rId461" Type="http://schemas.openxmlformats.org/officeDocument/2006/relationships/slide" Target="slides/slide460.xml"/><Relationship Id="rId559" Type="http://schemas.openxmlformats.org/officeDocument/2006/relationships/slide" Target="slides/slide558.xml"/><Relationship Id="rId198" Type="http://schemas.openxmlformats.org/officeDocument/2006/relationships/slide" Target="slides/slide197.xml"/><Relationship Id="rId321" Type="http://schemas.openxmlformats.org/officeDocument/2006/relationships/slide" Target="slides/slide320.xml"/><Relationship Id="rId419" Type="http://schemas.openxmlformats.org/officeDocument/2006/relationships/slide" Target="slides/slide418.xml"/><Relationship Id="rId626" Type="http://schemas.openxmlformats.org/officeDocument/2006/relationships/slide" Target="slides/slide625.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332" Type="http://schemas.openxmlformats.org/officeDocument/2006/relationships/slide" Target="slides/slide331.xml"/><Relationship Id="rId637" Type="http://schemas.openxmlformats.org/officeDocument/2006/relationships/slide" Target="slides/slide636.xml"/><Relationship Id="rId276" Type="http://schemas.openxmlformats.org/officeDocument/2006/relationships/slide" Target="slides/slide275.xml"/><Relationship Id="rId483" Type="http://schemas.openxmlformats.org/officeDocument/2006/relationships/slide" Target="slides/slide482.xml"/><Relationship Id="rId690" Type="http://schemas.openxmlformats.org/officeDocument/2006/relationships/slide" Target="slides/slide689.xml"/><Relationship Id="rId704" Type="http://schemas.openxmlformats.org/officeDocument/2006/relationships/slide" Target="slides/slide703.xml"/><Relationship Id="rId40" Type="http://schemas.openxmlformats.org/officeDocument/2006/relationships/slide" Target="slides/slide39.xml"/><Relationship Id="rId136" Type="http://schemas.openxmlformats.org/officeDocument/2006/relationships/slide" Target="slides/slide135.xml"/><Relationship Id="rId343" Type="http://schemas.openxmlformats.org/officeDocument/2006/relationships/slide" Target="slides/slide342.xml"/><Relationship Id="rId550" Type="http://schemas.openxmlformats.org/officeDocument/2006/relationships/slide" Target="slides/slide549.xml"/><Relationship Id="rId203" Type="http://schemas.openxmlformats.org/officeDocument/2006/relationships/slide" Target="slides/slide202.xml"/><Relationship Id="rId648" Type="http://schemas.openxmlformats.org/officeDocument/2006/relationships/slide" Target="slides/slide647.xml"/><Relationship Id="rId287" Type="http://schemas.openxmlformats.org/officeDocument/2006/relationships/slide" Target="slides/slide286.xml"/><Relationship Id="rId410" Type="http://schemas.openxmlformats.org/officeDocument/2006/relationships/slide" Target="slides/slide409.xml"/><Relationship Id="rId494" Type="http://schemas.openxmlformats.org/officeDocument/2006/relationships/slide" Target="slides/slide493.xml"/><Relationship Id="rId508" Type="http://schemas.openxmlformats.org/officeDocument/2006/relationships/slide" Target="slides/slide507.xml"/><Relationship Id="rId715" Type="http://schemas.openxmlformats.org/officeDocument/2006/relationships/slide" Target="slides/slide714.xml"/><Relationship Id="rId147" Type="http://schemas.openxmlformats.org/officeDocument/2006/relationships/slide" Target="slides/slide146.xml"/><Relationship Id="rId354" Type="http://schemas.openxmlformats.org/officeDocument/2006/relationships/slide" Target="slides/slide353.xml"/><Relationship Id="rId51" Type="http://schemas.openxmlformats.org/officeDocument/2006/relationships/slide" Target="slides/slide50.xml"/><Relationship Id="rId561" Type="http://schemas.openxmlformats.org/officeDocument/2006/relationships/slide" Target="slides/slide560.xml"/><Relationship Id="rId659" Type="http://schemas.openxmlformats.org/officeDocument/2006/relationships/slide" Target="slides/slide658.xml"/><Relationship Id="rId214" Type="http://schemas.openxmlformats.org/officeDocument/2006/relationships/slide" Target="slides/slide213.xml"/><Relationship Id="rId298" Type="http://schemas.openxmlformats.org/officeDocument/2006/relationships/slide" Target="slides/slide297.xml"/><Relationship Id="rId421" Type="http://schemas.openxmlformats.org/officeDocument/2006/relationships/slide" Target="slides/slide420.xml"/><Relationship Id="rId519" Type="http://schemas.openxmlformats.org/officeDocument/2006/relationships/slide" Target="slides/slide518.xml"/><Relationship Id="rId158" Type="http://schemas.openxmlformats.org/officeDocument/2006/relationships/slide" Target="slides/slide157.xml"/><Relationship Id="rId726" Type="http://schemas.openxmlformats.org/officeDocument/2006/relationships/slide" Target="slides/slide7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64032-B154-46CC-95B2-D88573EF44E3}" type="datetimeFigureOut">
              <a:rPr lang="en-GB" smtClean="0"/>
              <a:t>10/07/2024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0AFFB8-83C2-4DF2-9ECF-ADBF92F60270}" type="slidenum">
              <a:rPr lang="en-GB" smtClean="0"/>
              <a:t>‹#›</a:t>
            </a:fld>
            <a:endParaRPr lang="en-GB"/>
          </a:p>
        </p:txBody>
      </p:sp>
    </p:spTree>
    <p:extLst>
      <p:ext uri="{BB962C8B-B14F-4D97-AF65-F5344CB8AC3E}">
        <p14:creationId xmlns:p14="http://schemas.microsoft.com/office/powerpoint/2010/main" val="13219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3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367.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372.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373.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3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375.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376.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37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380.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381.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382.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383.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3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385.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386.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387.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388.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389.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390.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391.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392.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393.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395.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396.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397.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400.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407.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408.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410.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411.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412.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413.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41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415.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416.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417.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418.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419.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420.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421.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422.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423.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4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425.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426.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427.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428.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429.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430.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431.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432.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4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436.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437.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438.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439.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440.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441.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442.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443.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4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449.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450.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458.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459.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460.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461.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462.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463.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464.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4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466.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467.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468.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469.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470.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471.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472.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473.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474.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4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476.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477.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478.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479.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480.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481.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482.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483.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484.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4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486.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487.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488.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489.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490.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491.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492.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493.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494.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49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496.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497.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498.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499.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500.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501.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502.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503.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504.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50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506.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507.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508.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509.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510.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511.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512.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513.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514.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51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516.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517.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518.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519.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520.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521.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522.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523.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524.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52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526.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527.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528.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529.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530.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531.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532.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533.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534.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5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536.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537.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538.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539.xml"/><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2" Type="http://schemas.openxmlformats.org/officeDocument/2006/relationships/slide" Target="../slides/slide540.xml"/><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2" Type="http://schemas.openxmlformats.org/officeDocument/2006/relationships/slide" Target="../slides/slide541.xml"/><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2" Type="http://schemas.openxmlformats.org/officeDocument/2006/relationships/slide" Target="../slides/slide542.xml"/><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2" Type="http://schemas.openxmlformats.org/officeDocument/2006/relationships/slide" Target="../slides/slide543.xml"/><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2" Type="http://schemas.openxmlformats.org/officeDocument/2006/relationships/slide" Target="../slides/slide544.xml"/><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2" Type="http://schemas.openxmlformats.org/officeDocument/2006/relationships/slide" Target="../slides/slide5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2" Type="http://schemas.openxmlformats.org/officeDocument/2006/relationships/slide" Target="../slides/slide546.xml"/><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2" Type="http://schemas.openxmlformats.org/officeDocument/2006/relationships/slide" Target="../slides/slide547.xml"/><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2" Type="http://schemas.openxmlformats.org/officeDocument/2006/relationships/slide" Target="../slides/slide548.xml"/><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2" Type="http://schemas.openxmlformats.org/officeDocument/2006/relationships/slide" Target="../slides/slide549.xml"/><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2" Type="http://schemas.openxmlformats.org/officeDocument/2006/relationships/slide" Target="../slides/slide550.xml"/><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2" Type="http://schemas.openxmlformats.org/officeDocument/2006/relationships/slide" Target="../slides/slide551.xml"/><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2" Type="http://schemas.openxmlformats.org/officeDocument/2006/relationships/slide" Target="../slides/slide552.xml"/><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2" Type="http://schemas.openxmlformats.org/officeDocument/2006/relationships/slide" Target="../slides/slide553.xml"/><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2" Type="http://schemas.openxmlformats.org/officeDocument/2006/relationships/slide" Target="../slides/slide554.xml"/><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2" Type="http://schemas.openxmlformats.org/officeDocument/2006/relationships/slide" Target="../slides/slide5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2" Type="http://schemas.openxmlformats.org/officeDocument/2006/relationships/slide" Target="../slides/slide556.xml"/><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2" Type="http://schemas.openxmlformats.org/officeDocument/2006/relationships/slide" Target="../slides/slide557.xml"/><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2" Type="http://schemas.openxmlformats.org/officeDocument/2006/relationships/slide" Target="../slides/slide558.xml"/><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2" Type="http://schemas.openxmlformats.org/officeDocument/2006/relationships/slide" Target="../slides/slide559.xml"/><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2" Type="http://schemas.openxmlformats.org/officeDocument/2006/relationships/slide" Target="../slides/slide560.xml"/><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2" Type="http://schemas.openxmlformats.org/officeDocument/2006/relationships/slide" Target="../slides/slide561.xml"/><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2" Type="http://schemas.openxmlformats.org/officeDocument/2006/relationships/slide" Target="../slides/slide562.xml"/><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2" Type="http://schemas.openxmlformats.org/officeDocument/2006/relationships/slide" Target="../slides/slide563.xml"/><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2" Type="http://schemas.openxmlformats.org/officeDocument/2006/relationships/slide" Target="../slides/slide564.xml"/><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2" Type="http://schemas.openxmlformats.org/officeDocument/2006/relationships/slide" Target="../slides/slide5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2" Type="http://schemas.openxmlformats.org/officeDocument/2006/relationships/slide" Target="../slides/slide566.xml"/><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2" Type="http://schemas.openxmlformats.org/officeDocument/2006/relationships/slide" Target="../slides/slide567.xml"/><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2" Type="http://schemas.openxmlformats.org/officeDocument/2006/relationships/slide" Target="../slides/slide568.xml"/><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2" Type="http://schemas.openxmlformats.org/officeDocument/2006/relationships/slide" Target="../slides/slide569.xml"/><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2" Type="http://schemas.openxmlformats.org/officeDocument/2006/relationships/slide" Target="../slides/slide570.xml"/><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2" Type="http://schemas.openxmlformats.org/officeDocument/2006/relationships/slide" Target="../slides/slide571.xml"/><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2" Type="http://schemas.openxmlformats.org/officeDocument/2006/relationships/slide" Target="../slides/slide572.xml"/><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2" Type="http://schemas.openxmlformats.org/officeDocument/2006/relationships/slide" Target="../slides/slide573.xml"/><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2" Type="http://schemas.openxmlformats.org/officeDocument/2006/relationships/slide" Target="../slides/slide574.xml"/><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2" Type="http://schemas.openxmlformats.org/officeDocument/2006/relationships/slide" Target="../slides/slide5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2" Type="http://schemas.openxmlformats.org/officeDocument/2006/relationships/slide" Target="../slides/slide576.xml"/><Relationship Id="rId1" Type="http://schemas.openxmlformats.org/officeDocument/2006/relationships/notesMaster" Target="../notesMasters/notesMaster1.xml"/></Relationships>
</file>

<file path=ppt/notesSlides/_rels/notesSlide341.xml.rels><?xml version="1.0" encoding="UTF-8" standalone="yes"?>
<Relationships xmlns="http://schemas.openxmlformats.org/package/2006/relationships"><Relationship Id="rId2" Type="http://schemas.openxmlformats.org/officeDocument/2006/relationships/slide" Target="../slides/slide577.xml"/><Relationship Id="rId1" Type="http://schemas.openxmlformats.org/officeDocument/2006/relationships/notesMaster" Target="../notesMasters/notesMaster1.xml"/></Relationships>
</file>

<file path=ppt/notesSlides/_rels/notesSlide342.xml.rels><?xml version="1.0" encoding="UTF-8" standalone="yes"?>
<Relationships xmlns="http://schemas.openxmlformats.org/package/2006/relationships"><Relationship Id="rId2" Type="http://schemas.openxmlformats.org/officeDocument/2006/relationships/slide" Target="../slides/slide578.xml"/><Relationship Id="rId1" Type="http://schemas.openxmlformats.org/officeDocument/2006/relationships/notesMaster" Target="../notesMasters/notesMaster1.xml"/></Relationships>
</file>

<file path=ppt/notesSlides/_rels/notesSlide343.xml.rels><?xml version="1.0" encoding="UTF-8" standalone="yes"?>
<Relationships xmlns="http://schemas.openxmlformats.org/package/2006/relationships"><Relationship Id="rId2" Type="http://schemas.openxmlformats.org/officeDocument/2006/relationships/slide" Target="../slides/slide579.xml"/><Relationship Id="rId1" Type="http://schemas.openxmlformats.org/officeDocument/2006/relationships/notesMaster" Target="../notesMasters/notesMaster1.xml"/></Relationships>
</file>

<file path=ppt/notesSlides/_rels/notesSlide344.xml.rels><?xml version="1.0" encoding="UTF-8" standalone="yes"?>
<Relationships xmlns="http://schemas.openxmlformats.org/package/2006/relationships"><Relationship Id="rId2" Type="http://schemas.openxmlformats.org/officeDocument/2006/relationships/slide" Target="../slides/slide580.xml"/><Relationship Id="rId1" Type="http://schemas.openxmlformats.org/officeDocument/2006/relationships/notesMaster" Target="../notesMasters/notesMaster1.xml"/></Relationships>
</file>

<file path=ppt/notesSlides/_rels/notesSlide345.xml.rels><?xml version="1.0" encoding="UTF-8" standalone="yes"?>
<Relationships xmlns="http://schemas.openxmlformats.org/package/2006/relationships"><Relationship Id="rId2" Type="http://schemas.openxmlformats.org/officeDocument/2006/relationships/slide" Target="../slides/slide581.xml"/><Relationship Id="rId1" Type="http://schemas.openxmlformats.org/officeDocument/2006/relationships/notesMaster" Target="../notesMasters/notesMaster1.xml"/></Relationships>
</file>

<file path=ppt/notesSlides/_rels/notesSlide346.xml.rels><?xml version="1.0" encoding="UTF-8" standalone="yes"?>
<Relationships xmlns="http://schemas.openxmlformats.org/package/2006/relationships"><Relationship Id="rId2" Type="http://schemas.openxmlformats.org/officeDocument/2006/relationships/slide" Target="../slides/slide582.xml"/><Relationship Id="rId1" Type="http://schemas.openxmlformats.org/officeDocument/2006/relationships/notesMaster" Target="../notesMasters/notesMaster1.xml"/></Relationships>
</file>

<file path=ppt/notesSlides/_rels/notesSlide347.xml.rels><?xml version="1.0" encoding="UTF-8" standalone="yes"?>
<Relationships xmlns="http://schemas.openxmlformats.org/package/2006/relationships"><Relationship Id="rId2" Type="http://schemas.openxmlformats.org/officeDocument/2006/relationships/slide" Target="../slides/slide583.xml"/><Relationship Id="rId1" Type="http://schemas.openxmlformats.org/officeDocument/2006/relationships/notesMaster" Target="../notesMasters/notesMaster1.xml"/></Relationships>
</file>

<file path=ppt/notesSlides/_rels/notesSlide348.xml.rels><?xml version="1.0" encoding="UTF-8" standalone="yes"?>
<Relationships xmlns="http://schemas.openxmlformats.org/package/2006/relationships"><Relationship Id="rId2" Type="http://schemas.openxmlformats.org/officeDocument/2006/relationships/slide" Target="../slides/slide584.xml"/><Relationship Id="rId1" Type="http://schemas.openxmlformats.org/officeDocument/2006/relationships/notesMaster" Target="../notesMasters/notesMaster1.xml"/></Relationships>
</file>

<file path=ppt/notesSlides/_rels/notesSlide349.xml.rels><?xml version="1.0" encoding="UTF-8" standalone="yes"?>
<Relationships xmlns="http://schemas.openxmlformats.org/package/2006/relationships"><Relationship Id="rId2" Type="http://schemas.openxmlformats.org/officeDocument/2006/relationships/slide" Target="../slides/slide58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50.xml.rels><?xml version="1.0" encoding="UTF-8" standalone="yes"?>
<Relationships xmlns="http://schemas.openxmlformats.org/package/2006/relationships"><Relationship Id="rId2" Type="http://schemas.openxmlformats.org/officeDocument/2006/relationships/slide" Target="../slides/slide586.xml"/><Relationship Id="rId1" Type="http://schemas.openxmlformats.org/officeDocument/2006/relationships/notesMaster" Target="../notesMasters/notesMaster1.xml"/></Relationships>
</file>

<file path=ppt/notesSlides/_rels/notesSlide351.xml.rels><?xml version="1.0" encoding="UTF-8" standalone="yes"?>
<Relationships xmlns="http://schemas.openxmlformats.org/package/2006/relationships"><Relationship Id="rId2" Type="http://schemas.openxmlformats.org/officeDocument/2006/relationships/slide" Target="../slides/slide587.xml"/><Relationship Id="rId1" Type="http://schemas.openxmlformats.org/officeDocument/2006/relationships/notesMaster" Target="../notesMasters/notesMaster1.xml"/></Relationships>
</file>

<file path=ppt/notesSlides/_rels/notesSlide352.xml.rels><?xml version="1.0" encoding="UTF-8" standalone="yes"?>
<Relationships xmlns="http://schemas.openxmlformats.org/package/2006/relationships"><Relationship Id="rId2" Type="http://schemas.openxmlformats.org/officeDocument/2006/relationships/slide" Target="../slides/slide588.xml"/><Relationship Id="rId1" Type="http://schemas.openxmlformats.org/officeDocument/2006/relationships/notesMaster" Target="../notesMasters/notesMaster1.xml"/></Relationships>
</file>

<file path=ppt/notesSlides/_rels/notesSlide353.xml.rels><?xml version="1.0" encoding="UTF-8" standalone="yes"?>
<Relationships xmlns="http://schemas.openxmlformats.org/package/2006/relationships"><Relationship Id="rId2" Type="http://schemas.openxmlformats.org/officeDocument/2006/relationships/slide" Target="../slides/slide589.xml"/><Relationship Id="rId1" Type="http://schemas.openxmlformats.org/officeDocument/2006/relationships/notesMaster" Target="../notesMasters/notesMaster1.xml"/></Relationships>
</file>

<file path=ppt/notesSlides/_rels/notesSlide354.xml.rels><?xml version="1.0" encoding="UTF-8" standalone="yes"?>
<Relationships xmlns="http://schemas.openxmlformats.org/package/2006/relationships"><Relationship Id="rId2" Type="http://schemas.openxmlformats.org/officeDocument/2006/relationships/slide" Target="../slides/slide590.xml"/><Relationship Id="rId1" Type="http://schemas.openxmlformats.org/officeDocument/2006/relationships/notesMaster" Target="../notesMasters/notesMaster1.xml"/></Relationships>
</file>

<file path=ppt/notesSlides/_rels/notesSlide355.xml.rels><?xml version="1.0" encoding="UTF-8" standalone="yes"?>
<Relationships xmlns="http://schemas.openxmlformats.org/package/2006/relationships"><Relationship Id="rId2" Type="http://schemas.openxmlformats.org/officeDocument/2006/relationships/slide" Target="../slides/slide591.xml"/><Relationship Id="rId1" Type="http://schemas.openxmlformats.org/officeDocument/2006/relationships/notesMaster" Target="../notesMasters/notesMaster1.xml"/></Relationships>
</file>

<file path=ppt/notesSlides/_rels/notesSlide356.xml.rels><?xml version="1.0" encoding="UTF-8" standalone="yes"?>
<Relationships xmlns="http://schemas.openxmlformats.org/package/2006/relationships"><Relationship Id="rId2" Type="http://schemas.openxmlformats.org/officeDocument/2006/relationships/slide" Target="../slides/slide592.xml"/><Relationship Id="rId1" Type="http://schemas.openxmlformats.org/officeDocument/2006/relationships/notesMaster" Target="../notesMasters/notesMaster1.xml"/></Relationships>
</file>

<file path=ppt/notesSlides/_rels/notesSlide357.xml.rels><?xml version="1.0" encoding="UTF-8" standalone="yes"?>
<Relationships xmlns="http://schemas.openxmlformats.org/package/2006/relationships"><Relationship Id="rId2" Type="http://schemas.openxmlformats.org/officeDocument/2006/relationships/slide" Target="../slides/slide593.xml"/><Relationship Id="rId1" Type="http://schemas.openxmlformats.org/officeDocument/2006/relationships/notesMaster" Target="../notesMasters/notesMaster1.xml"/></Relationships>
</file>

<file path=ppt/notesSlides/_rels/notesSlide358.xml.rels><?xml version="1.0" encoding="UTF-8" standalone="yes"?>
<Relationships xmlns="http://schemas.openxmlformats.org/package/2006/relationships"><Relationship Id="rId2" Type="http://schemas.openxmlformats.org/officeDocument/2006/relationships/slide" Target="../slides/slide594.xml"/><Relationship Id="rId1" Type="http://schemas.openxmlformats.org/officeDocument/2006/relationships/notesMaster" Target="../notesMasters/notesMaster1.xml"/></Relationships>
</file>

<file path=ppt/notesSlides/_rels/notesSlide359.xml.rels><?xml version="1.0" encoding="UTF-8" standalone="yes"?>
<Relationships xmlns="http://schemas.openxmlformats.org/package/2006/relationships"><Relationship Id="rId2" Type="http://schemas.openxmlformats.org/officeDocument/2006/relationships/slide" Target="../slides/slide59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60.xml.rels><?xml version="1.0" encoding="UTF-8" standalone="yes"?>
<Relationships xmlns="http://schemas.openxmlformats.org/package/2006/relationships"><Relationship Id="rId2" Type="http://schemas.openxmlformats.org/officeDocument/2006/relationships/slide" Target="../slides/slide596.xml"/><Relationship Id="rId1" Type="http://schemas.openxmlformats.org/officeDocument/2006/relationships/notesMaster" Target="../notesMasters/notesMaster1.xml"/></Relationships>
</file>

<file path=ppt/notesSlides/_rels/notesSlide361.xml.rels><?xml version="1.0" encoding="UTF-8" standalone="yes"?>
<Relationships xmlns="http://schemas.openxmlformats.org/package/2006/relationships"><Relationship Id="rId2" Type="http://schemas.openxmlformats.org/officeDocument/2006/relationships/slide" Target="../slides/slide597.xml"/><Relationship Id="rId1" Type="http://schemas.openxmlformats.org/officeDocument/2006/relationships/notesMaster" Target="../notesMasters/notesMaster1.xml"/></Relationships>
</file>

<file path=ppt/notesSlides/_rels/notesSlide362.xml.rels><?xml version="1.0" encoding="UTF-8" standalone="yes"?>
<Relationships xmlns="http://schemas.openxmlformats.org/package/2006/relationships"><Relationship Id="rId2" Type="http://schemas.openxmlformats.org/officeDocument/2006/relationships/slide" Target="../slides/slide598.xml"/><Relationship Id="rId1" Type="http://schemas.openxmlformats.org/officeDocument/2006/relationships/notesMaster" Target="../notesMasters/notesMaster1.xml"/></Relationships>
</file>

<file path=ppt/notesSlides/_rels/notesSlide363.xml.rels><?xml version="1.0" encoding="UTF-8" standalone="yes"?>
<Relationships xmlns="http://schemas.openxmlformats.org/package/2006/relationships"><Relationship Id="rId2" Type="http://schemas.openxmlformats.org/officeDocument/2006/relationships/slide" Target="../slides/slide599.xml"/><Relationship Id="rId1" Type="http://schemas.openxmlformats.org/officeDocument/2006/relationships/notesMaster" Target="../notesMasters/notesMaster1.xml"/></Relationships>
</file>

<file path=ppt/notesSlides/_rels/notesSlide364.xml.rels><?xml version="1.0" encoding="UTF-8" standalone="yes"?>
<Relationships xmlns="http://schemas.openxmlformats.org/package/2006/relationships"><Relationship Id="rId2" Type="http://schemas.openxmlformats.org/officeDocument/2006/relationships/slide" Target="../slides/slide600.xml"/><Relationship Id="rId1" Type="http://schemas.openxmlformats.org/officeDocument/2006/relationships/notesMaster" Target="../notesMasters/notesMaster1.xml"/></Relationships>
</file>

<file path=ppt/notesSlides/_rels/notesSlide365.xml.rels><?xml version="1.0" encoding="UTF-8" standalone="yes"?>
<Relationships xmlns="http://schemas.openxmlformats.org/package/2006/relationships"><Relationship Id="rId2" Type="http://schemas.openxmlformats.org/officeDocument/2006/relationships/slide" Target="../slides/slide601.xml"/><Relationship Id="rId1" Type="http://schemas.openxmlformats.org/officeDocument/2006/relationships/notesMaster" Target="../notesMasters/notesMaster1.xml"/></Relationships>
</file>

<file path=ppt/notesSlides/_rels/notesSlide366.xml.rels><?xml version="1.0" encoding="UTF-8" standalone="yes"?>
<Relationships xmlns="http://schemas.openxmlformats.org/package/2006/relationships"><Relationship Id="rId2" Type="http://schemas.openxmlformats.org/officeDocument/2006/relationships/slide" Target="../slides/slide602.xml"/><Relationship Id="rId1" Type="http://schemas.openxmlformats.org/officeDocument/2006/relationships/notesMaster" Target="../notesMasters/notesMaster1.xml"/></Relationships>
</file>

<file path=ppt/notesSlides/_rels/notesSlide367.xml.rels><?xml version="1.0" encoding="UTF-8" standalone="yes"?>
<Relationships xmlns="http://schemas.openxmlformats.org/package/2006/relationships"><Relationship Id="rId2" Type="http://schemas.openxmlformats.org/officeDocument/2006/relationships/slide" Target="../slides/slide603.xml"/><Relationship Id="rId1" Type="http://schemas.openxmlformats.org/officeDocument/2006/relationships/notesMaster" Target="../notesMasters/notesMaster1.xml"/></Relationships>
</file>

<file path=ppt/notesSlides/_rels/notesSlide368.xml.rels><?xml version="1.0" encoding="UTF-8" standalone="yes"?>
<Relationships xmlns="http://schemas.openxmlformats.org/package/2006/relationships"><Relationship Id="rId2" Type="http://schemas.openxmlformats.org/officeDocument/2006/relationships/slide" Target="../slides/slide604.xml"/><Relationship Id="rId1" Type="http://schemas.openxmlformats.org/officeDocument/2006/relationships/notesMaster" Target="../notesMasters/notesMaster1.xml"/></Relationships>
</file>

<file path=ppt/notesSlides/_rels/notesSlide369.xml.rels><?xml version="1.0" encoding="UTF-8" standalone="yes"?>
<Relationships xmlns="http://schemas.openxmlformats.org/package/2006/relationships"><Relationship Id="rId2" Type="http://schemas.openxmlformats.org/officeDocument/2006/relationships/slide" Target="../slides/slide60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70.xml.rels><?xml version="1.0" encoding="UTF-8" standalone="yes"?>
<Relationships xmlns="http://schemas.openxmlformats.org/package/2006/relationships"><Relationship Id="rId2" Type="http://schemas.openxmlformats.org/officeDocument/2006/relationships/slide" Target="../slides/slide606.xml"/><Relationship Id="rId1" Type="http://schemas.openxmlformats.org/officeDocument/2006/relationships/notesMaster" Target="../notesMasters/notesMaster1.xml"/></Relationships>
</file>

<file path=ppt/notesSlides/_rels/notesSlide371.xml.rels><?xml version="1.0" encoding="UTF-8" standalone="yes"?>
<Relationships xmlns="http://schemas.openxmlformats.org/package/2006/relationships"><Relationship Id="rId2" Type="http://schemas.openxmlformats.org/officeDocument/2006/relationships/slide" Target="../slides/slide607.xml"/><Relationship Id="rId1" Type="http://schemas.openxmlformats.org/officeDocument/2006/relationships/notesMaster" Target="../notesMasters/notesMaster1.xml"/></Relationships>
</file>

<file path=ppt/notesSlides/_rels/notesSlide372.xml.rels><?xml version="1.0" encoding="UTF-8" standalone="yes"?>
<Relationships xmlns="http://schemas.openxmlformats.org/package/2006/relationships"><Relationship Id="rId2" Type="http://schemas.openxmlformats.org/officeDocument/2006/relationships/slide" Target="../slides/slide608.xml"/><Relationship Id="rId1" Type="http://schemas.openxmlformats.org/officeDocument/2006/relationships/notesMaster" Target="../notesMasters/notesMaster1.xml"/></Relationships>
</file>

<file path=ppt/notesSlides/_rels/notesSlide373.xml.rels><?xml version="1.0" encoding="UTF-8" standalone="yes"?>
<Relationships xmlns="http://schemas.openxmlformats.org/package/2006/relationships"><Relationship Id="rId2" Type="http://schemas.openxmlformats.org/officeDocument/2006/relationships/slide" Target="../slides/slide609.xml"/><Relationship Id="rId1" Type="http://schemas.openxmlformats.org/officeDocument/2006/relationships/notesMaster" Target="../notesMasters/notesMaster1.xml"/></Relationships>
</file>

<file path=ppt/notesSlides/_rels/notesSlide374.xml.rels><?xml version="1.0" encoding="UTF-8" standalone="yes"?>
<Relationships xmlns="http://schemas.openxmlformats.org/package/2006/relationships"><Relationship Id="rId2" Type="http://schemas.openxmlformats.org/officeDocument/2006/relationships/slide" Target="../slides/slide610.xml"/><Relationship Id="rId1" Type="http://schemas.openxmlformats.org/officeDocument/2006/relationships/notesMaster" Target="../notesMasters/notesMaster1.xml"/></Relationships>
</file>

<file path=ppt/notesSlides/_rels/notesSlide375.xml.rels><?xml version="1.0" encoding="UTF-8" standalone="yes"?>
<Relationships xmlns="http://schemas.openxmlformats.org/package/2006/relationships"><Relationship Id="rId2" Type="http://schemas.openxmlformats.org/officeDocument/2006/relationships/slide" Target="../slides/slide611.xml"/><Relationship Id="rId1" Type="http://schemas.openxmlformats.org/officeDocument/2006/relationships/notesMaster" Target="../notesMasters/notesMaster1.xml"/></Relationships>
</file>

<file path=ppt/notesSlides/_rels/notesSlide376.xml.rels><?xml version="1.0" encoding="UTF-8" standalone="yes"?>
<Relationships xmlns="http://schemas.openxmlformats.org/package/2006/relationships"><Relationship Id="rId2" Type="http://schemas.openxmlformats.org/officeDocument/2006/relationships/slide" Target="../slides/slide612.xml"/><Relationship Id="rId1" Type="http://schemas.openxmlformats.org/officeDocument/2006/relationships/notesMaster" Target="../notesMasters/notesMaster1.xml"/></Relationships>
</file>

<file path=ppt/notesSlides/_rels/notesSlide377.xml.rels><?xml version="1.0" encoding="UTF-8" standalone="yes"?>
<Relationships xmlns="http://schemas.openxmlformats.org/package/2006/relationships"><Relationship Id="rId2" Type="http://schemas.openxmlformats.org/officeDocument/2006/relationships/slide" Target="../slides/slide613.xml"/><Relationship Id="rId1" Type="http://schemas.openxmlformats.org/officeDocument/2006/relationships/notesMaster" Target="../notesMasters/notesMaster1.xml"/></Relationships>
</file>

<file path=ppt/notesSlides/_rels/notesSlide378.xml.rels><?xml version="1.0" encoding="UTF-8" standalone="yes"?>
<Relationships xmlns="http://schemas.openxmlformats.org/package/2006/relationships"><Relationship Id="rId2" Type="http://schemas.openxmlformats.org/officeDocument/2006/relationships/slide" Target="../slides/slide7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28205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8536327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6180020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8454621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4399782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6312400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8012503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2993391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0602556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18724750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4990916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78529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409380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79105620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3838049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2099299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6240939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7919222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8277744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7012315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3846706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2418928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70370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263533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06395736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92906076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1904318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9441462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9225749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0635378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48279655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2877546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1154499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87989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5969580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8978528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6755114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4446412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3906680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7803101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5052575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5279139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8910203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073781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21258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1960537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2152206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3417848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98103405"/>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429820553"/>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8858172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083607549"/>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5308054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0034553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0575753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65483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78507253"/>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98479291"/>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9831984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4143727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77079964"/>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9148389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1478211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11439394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6929523"/>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82087299"/>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44918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07428920"/>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401877901"/>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51962428"/>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74812155"/>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53131137"/>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30665524"/>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19261792"/>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53474983"/>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66238751"/>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33067995"/>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39999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71995811"/>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9712560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5575442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26272661"/>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02481907"/>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1589684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02100861"/>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54989417"/>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91893231"/>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073171606"/>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40491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44403333"/>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22823954"/>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7514720"/>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51625794"/>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63005520"/>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9975331"/>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90697826"/>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14499291"/>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085665571"/>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18734394"/>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29984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8496827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779479860"/>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61993523"/>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75847253"/>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71792557"/>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74613842"/>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85087018"/>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60908932"/>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96080767"/>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23982804"/>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12322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56644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471710810"/>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29670526"/>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89146859"/>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28975483"/>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27282435"/>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72831218"/>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06295702"/>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26476499"/>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6656996"/>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0256670"/>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356721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03380216"/>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34753350"/>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76897970"/>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11426943"/>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153376270"/>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27977468"/>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79458098"/>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52658820"/>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52065485"/>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05127730"/>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68187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59021211"/>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555785549"/>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27819473"/>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94536969"/>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76212679"/>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724084407"/>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833947588"/>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64335296"/>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14890631"/>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54712379"/>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183784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08412733"/>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3255994"/>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54077358"/>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39201346"/>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97789400"/>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93021852"/>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78057163"/>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57834018"/>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18536999"/>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6963569"/>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52562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24073675"/>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57316401"/>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70745125"/>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562248"/>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6648262"/>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28265393"/>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49907358"/>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67514388"/>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79822078"/>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86530896"/>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5652386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46348223"/>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83460751"/>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827427788"/>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24585473"/>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943202101"/>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49155679"/>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58923220"/>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46322843"/>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0355353"/>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50786026"/>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36249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64913339"/>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27053453"/>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72126081"/>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9775926"/>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972211812"/>
      </p:ext>
    </p:extLst>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500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37108411"/>
      </p:ext>
    </p:extLst>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501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7277621"/>
      </p:ext>
    </p:extLst>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502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75579710"/>
      </p:ext>
    </p:extLst>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503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99164431"/>
      </p:ext>
    </p:extLst>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504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86884407"/>
      </p:ext>
    </p:extLst>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505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99073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68832175"/>
      </p:ext>
    </p:extLst>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506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62334566"/>
      </p:ext>
    </p:extLst>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507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09724859"/>
      </p:ext>
    </p:extLst>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025247183"/>
      </p:ext>
    </p:extLst>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267777315"/>
      </p:ext>
    </p:extLst>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873561497"/>
      </p:ext>
    </p:extLst>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146888703"/>
      </p:ext>
    </p:extLst>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130381354"/>
      </p:ext>
    </p:extLst>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540516610"/>
      </p:ext>
    </p:extLst>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13795785"/>
      </p:ext>
    </p:extLst>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271093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06042777"/>
      </p:ext>
    </p:extLst>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611322236"/>
      </p:ext>
    </p:extLst>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14947634"/>
      </p:ext>
    </p:extLst>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272952787"/>
      </p:ext>
    </p:extLst>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994301632"/>
      </p:ext>
    </p:extLst>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946431945"/>
      </p:ext>
    </p:extLst>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351734314"/>
      </p:ext>
    </p:extLst>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668271558"/>
      </p:ext>
    </p:extLst>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874275429"/>
      </p:ext>
    </p:extLst>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084568634"/>
      </p:ext>
    </p:extLst>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266026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15354485"/>
      </p:ext>
    </p:extLst>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709957303"/>
      </p:ext>
    </p:extLst>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67276611"/>
      </p:ext>
    </p:extLst>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571558998"/>
      </p:ext>
    </p:extLst>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030767728"/>
      </p:ext>
    </p:extLst>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149422475"/>
      </p:ext>
    </p:extLst>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306032380"/>
      </p:ext>
    </p:extLst>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022637950"/>
      </p:ext>
    </p:extLst>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450185115"/>
      </p:ext>
    </p:extLst>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821736055"/>
      </p:ext>
    </p:extLst>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00419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64035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84494878"/>
      </p:ext>
    </p:extLst>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482630139"/>
      </p:ext>
    </p:extLst>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220556653"/>
      </p:ext>
    </p:extLst>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568719866"/>
      </p:ext>
    </p:extLst>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737074270"/>
      </p:ext>
    </p:extLst>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24561531"/>
      </p:ext>
    </p:extLst>
  </p:cSld>
  <p:clrMapOvr>
    <a:masterClrMapping/>
  </p:clrMapOvr>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321813516"/>
      </p:ext>
    </p:extLst>
  </p:cSld>
  <p:clrMapOvr>
    <a:masterClrMapping/>
  </p:clrMapOvr>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782759640"/>
      </p:ext>
    </p:extLst>
  </p:cSld>
  <p:clrMapOvr>
    <a:masterClrMapping/>
  </p:clrMapOvr>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64367866"/>
      </p:ext>
    </p:extLst>
  </p:cSld>
  <p:clrMapOvr>
    <a:masterClrMapping/>
  </p:clrMapOvr>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67774259"/>
      </p:ext>
    </p:extLst>
  </p:cSld>
  <p:clrMapOvr>
    <a:masterClrMapping/>
  </p:clrMapOvr>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075704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91522951"/>
      </p:ext>
    </p:extLst>
  </p:cSld>
  <p:clrMapOvr>
    <a:masterClrMapping/>
  </p:clrMapOvr>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625645628"/>
      </p:ext>
    </p:extLst>
  </p:cSld>
  <p:clrMapOvr>
    <a:masterClrMapping/>
  </p:clrMapOvr>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500503116"/>
      </p:ext>
    </p:extLst>
  </p:cSld>
  <p:clrMapOvr>
    <a:masterClrMapping/>
  </p:clrMapOvr>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940298107"/>
      </p:ext>
    </p:extLst>
  </p:cSld>
  <p:clrMapOvr>
    <a:masterClrMapping/>
  </p:clrMapOvr>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28946601"/>
      </p:ext>
    </p:extLst>
  </p:cSld>
  <p:clrMapOvr>
    <a:masterClrMapping/>
  </p:clrMapOvr>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298715330"/>
      </p:ext>
    </p:extLst>
  </p:cSld>
  <p:clrMapOvr>
    <a:masterClrMapping/>
  </p:clrMapOvr>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753281705"/>
      </p:ext>
    </p:extLst>
  </p:cSld>
  <p:clrMapOvr>
    <a:masterClrMapping/>
  </p:clrMapOvr>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213002692"/>
      </p:ext>
    </p:extLst>
  </p:cSld>
  <p:clrMapOvr>
    <a:masterClrMapping/>
  </p:clrMapOvr>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017778546"/>
      </p:ext>
    </p:extLst>
  </p:cSld>
  <p:clrMapOvr>
    <a:masterClrMapping/>
  </p:clrMapOvr>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115602724"/>
      </p:ext>
    </p:extLst>
  </p:cSld>
  <p:clrMapOvr>
    <a:masterClrMapping/>
  </p:clrMapOvr>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28825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86061764"/>
      </p:ext>
    </p:extLst>
  </p:cSld>
  <p:clrMapOvr>
    <a:masterClrMapping/>
  </p:clrMapOvr>
</p:notes>
</file>

<file path=ppt/notesSlides/notesSlide3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654933997"/>
      </p:ext>
    </p:extLst>
  </p:cSld>
  <p:clrMapOvr>
    <a:masterClrMapping/>
  </p:clrMapOvr>
</p:notes>
</file>

<file path=ppt/notesSlides/notesSlide3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814929650"/>
      </p:ext>
    </p:extLst>
  </p:cSld>
  <p:clrMapOvr>
    <a:masterClrMapping/>
  </p:clrMapOvr>
</p:notes>
</file>

<file path=ppt/notesSlides/notesSlide3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622800632"/>
      </p:ext>
    </p:extLst>
  </p:cSld>
  <p:clrMapOvr>
    <a:masterClrMapping/>
  </p:clrMapOvr>
</p:notes>
</file>

<file path=ppt/notesSlides/notesSlide3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699688942"/>
      </p:ext>
    </p:extLst>
  </p:cSld>
  <p:clrMapOvr>
    <a:masterClrMapping/>
  </p:clrMapOvr>
</p:notes>
</file>

<file path=ppt/notesSlides/notesSlide3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794762216"/>
      </p:ext>
    </p:extLst>
  </p:cSld>
  <p:clrMapOvr>
    <a:masterClrMapping/>
  </p:clrMapOvr>
</p:notes>
</file>

<file path=ppt/notesSlides/notesSlide3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375672244"/>
      </p:ext>
    </p:extLst>
  </p:cSld>
  <p:clrMapOvr>
    <a:masterClrMapping/>
  </p:clrMapOvr>
</p:notes>
</file>

<file path=ppt/notesSlides/notesSlide3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52696729"/>
      </p:ext>
    </p:extLst>
  </p:cSld>
  <p:clrMapOvr>
    <a:masterClrMapping/>
  </p:clrMapOvr>
</p:notes>
</file>

<file path=ppt/notesSlides/notesSlide3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790792051"/>
      </p:ext>
    </p:extLst>
  </p:cSld>
  <p:clrMapOvr>
    <a:masterClrMapping/>
  </p:clrMapOvr>
</p:notes>
</file>

<file path=ppt/notesSlides/notesSlide3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266133947"/>
      </p:ext>
    </p:extLst>
  </p:cSld>
  <p:clrMapOvr>
    <a:masterClrMapping/>
  </p:clrMapOvr>
</p:notes>
</file>

<file path=ppt/notesSlides/notesSlide3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776813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85529817"/>
      </p:ext>
    </p:extLst>
  </p:cSld>
  <p:clrMapOvr>
    <a:masterClrMapping/>
  </p:clrMapOvr>
</p:notes>
</file>

<file path=ppt/notesSlides/notesSlide3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083760434"/>
      </p:ext>
    </p:extLst>
  </p:cSld>
  <p:clrMapOvr>
    <a:masterClrMapping/>
  </p:clrMapOvr>
</p:notes>
</file>

<file path=ppt/notesSlides/notesSlide3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661712033"/>
      </p:ext>
    </p:extLst>
  </p:cSld>
  <p:clrMapOvr>
    <a:masterClrMapping/>
  </p:clrMapOvr>
</p:notes>
</file>

<file path=ppt/notesSlides/notesSlide3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755490616"/>
      </p:ext>
    </p:extLst>
  </p:cSld>
  <p:clrMapOvr>
    <a:masterClrMapping/>
  </p:clrMapOvr>
</p:notes>
</file>

<file path=ppt/notesSlides/notesSlide3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257189496"/>
      </p:ext>
    </p:extLst>
  </p:cSld>
  <p:clrMapOvr>
    <a:masterClrMapping/>
  </p:clrMapOvr>
</p:notes>
</file>

<file path=ppt/notesSlides/notesSlide3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10109304"/>
      </p:ext>
    </p:extLst>
  </p:cSld>
  <p:clrMapOvr>
    <a:masterClrMapping/>
  </p:clrMapOvr>
</p:notes>
</file>

<file path=ppt/notesSlides/notesSlide3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771179629"/>
      </p:ext>
    </p:extLst>
  </p:cSld>
  <p:clrMapOvr>
    <a:masterClrMapping/>
  </p:clrMapOvr>
</p:notes>
</file>

<file path=ppt/notesSlides/notesSlide3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022073904"/>
      </p:ext>
    </p:extLst>
  </p:cSld>
  <p:clrMapOvr>
    <a:masterClrMapping/>
  </p:clrMapOvr>
</p:notes>
</file>

<file path=ppt/notesSlides/notesSlide3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89996026"/>
      </p:ext>
    </p:extLst>
  </p:cSld>
  <p:clrMapOvr>
    <a:masterClrMapping/>
  </p:clrMapOvr>
</p:notes>
</file>

<file path=ppt/notesSlides/notesSlide3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873471779"/>
      </p:ext>
    </p:extLst>
  </p:cSld>
  <p:clrMapOvr>
    <a:masterClrMapping/>
  </p:clrMapOvr>
</p:notes>
</file>

<file path=ppt/notesSlides/notesSlide3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0978720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6832062"/>
      </p:ext>
    </p:extLst>
  </p:cSld>
  <p:clrMapOvr>
    <a:masterClrMapping/>
  </p:clrMapOvr>
</p:notes>
</file>

<file path=ppt/notesSlides/notesSlide3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042019164"/>
      </p:ext>
    </p:extLst>
  </p:cSld>
  <p:clrMapOvr>
    <a:masterClrMapping/>
  </p:clrMapOvr>
</p:notes>
</file>

<file path=ppt/notesSlides/notesSlide3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637735443"/>
      </p:ext>
    </p:extLst>
  </p:cSld>
  <p:clrMapOvr>
    <a:masterClrMapping/>
  </p:clrMapOvr>
</p:notes>
</file>

<file path=ppt/notesSlides/notesSlide3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257771636"/>
      </p:ext>
    </p:extLst>
  </p:cSld>
  <p:clrMapOvr>
    <a:masterClrMapping/>
  </p:clrMapOvr>
</p:notes>
</file>

<file path=ppt/notesSlides/notesSlide3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303022921"/>
      </p:ext>
    </p:extLst>
  </p:cSld>
  <p:clrMapOvr>
    <a:masterClrMapping/>
  </p:clrMapOvr>
</p:notes>
</file>

<file path=ppt/notesSlides/notesSlide3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717913799"/>
      </p:ext>
    </p:extLst>
  </p:cSld>
  <p:clrMapOvr>
    <a:masterClrMapping/>
  </p:clrMapOvr>
</p:notes>
</file>

<file path=ppt/notesSlides/notesSlide3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643687599"/>
      </p:ext>
    </p:extLst>
  </p:cSld>
  <p:clrMapOvr>
    <a:masterClrMapping/>
  </p:clrMapOvr>
</p:notes>
</file>

<file path=ppt/notesSlides/notesSlide3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539853126"/>
      </p:ext>
    </p:extLst>
  </p:cSld>
  <p:clrMapOvr>
    <a:masterClrMapping/>
  </p:clrMapOvr>
</p:notes>
</file>

<file path=ppt/notesSlides/notesSlide3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791891202"/>
      </p:ext>
    </p:extLst>
  </p:cSld>
  <p:clrMapOvr>
    <a:masterClrMapping/>
  </p:clrMapOvr>
</p:notes>
</file>

<file path=ppt/notesSlides/notesSlide3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676452371"/>
      </p:ext>
    </p:extLst>
  </p:cSld>
  <p:clrMapOvr>
    <a:masterClrMapping/>
  </p:clrMapOvr>
</p:notes>
</file>

<file path=ppt/notesSlides/notesSlide3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026445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68871112"/>
      </p:ext>
    </p:extLst>
  </p:cSld>
  <p:clrMapOvr>
    <a:masterClrMapping/>
  </p:clrMapOvr>
</p:notes>
</file>

<file path=ppt/notesSlides/notesSlide3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304213832"/>
      </p:ext>
    </p:extLst>
  </p:cSld>
  <p:clrMapOvr>
    <a:masterClrMapping/>
  </p:clrMapOvr>
</p:notes>
</file>

<file path=ppt/notesSlides/notesSlide3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823640241"/>
      </p:ext>
    </p:extLst>
  </p:cSld>
  <p:clrMapOvr>
    <a:masterClrMapping/>
  </p:clrMapOvr>
</p:notes>
</file>

<file path=ppt/notesSlides/notesSlide3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121205013"/>
      </p:ext>
    </p:extLst>
  </p:cSld>
  <p:clrMapOvr>
    <a:masterClrMapping/>
  </p:clrMapOvr>
</p:notes>
</file>

<file path=ppt/notesSlides/notesSlide3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058968903"/>
      </p:ext>
    </p:extLst>
  </p:cSld>
  <p:clrMapOvr>
    <a:masterClrMapping/>
  </p:clrMapOvr>
</p:notes>
</file>

<file path=ppt/notesSlides/notesSlide3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867300236"/>
      </p:ext>
    </p:extLst>
  </p:cSld>
  <p:clrMapOvr>
    <a:masterClrMapping/>
  </p:clrMapOvr>
</p:notes>
</file>

<file path=ppt/notesSlides/notesSlide3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127376006"/>
      </p:ext>
    </p:extLst>
  </p:cSld>
  <p:clrMapOvr>
    <a:masterClrMapping/>
  </p:clrMapOvr>
</p:notes>
</file>

<file path=ppt/notesSlides/notesSlide3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575679222"/>
      </p:ext>
    </p:extLst>
  </p:cSld>
  <p:clrMapOvr>
    <a:masterClrMapping/>
  </p:clrMapOvr>
</p:notes>
</file>

<file path=ppt/notesSlides/notesSlide3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895221335"/>
      </p:ext>
    </p:extLst>
  </p:cSld>
  <p:clrMapOvr>
    <a:masterClrMapping/>
  </p:clrMapOvr>
</p:notes>
</file>

<file path=ppt/notesSlides/notesSlide3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834441101"/>
      </p:ext>
    </p:extLst>
  </p:cSld>
  <p:clrMapOvr>
    <a:masterClrMapping/>
  </p:clrMapOvr>
</p:notes>
</file>

<file path=ppt/notesSlides/notesSlide3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598130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838730528"/>
      </p:ext>
    </p:extLst>
  </p:cSld>
  <p:clrMapOvr>
    <a:masterClrMapping/>
  </p:clrMapOvr>
</p:notes>
</file>

<file path=ppt/notesSlides/notesSlide3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395319814"/>
      </p:ext>
    </p:extLst>
  </p:cSld>
  <p:clrMapOvr>
    <a:masterClrMapping/>
  </p:clrMapOvr>
</p:notes>
</file>

<file path=ppt/notesSlides/notesSlide3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169981157"/>
      </p:ext>
    </p:extLst>
  </p:cSld>
  <p:clrMapOvr>
    <a:masterClrMapping/>
  </p:clrMapOvr>
</p:notes>
</file>

<file path=ppt/notesSlides/notesSlide3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82799399"/>
      </p:ext>
    </p:extLst>
  </p:cSld>
  <p:clrMapOvr>
    <a:masterClrMapping/>
  </p:clrMapOvr>
</p:notes>
</file>

<file path=ppt/notesSlides/notesSlide3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602343750"/>
      </p:ext>
    </p:extLst>
  </p:cSld>
  <p:clrMapOvr>
    <a:masterClrMapping/>
  </p:clrMapOvr>
</p:notes>
</file>

<file path=ppt/notesSlides/notesSlide3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77816421"/>
      </p:ext>
    </p:extLst>
  </p:cSld>
  <p:clrMapOvr>
    <a:masterClrMapping/>
  </p:clrMapOvr>
</p:notes>
</file>

<file path=ppt/notesSlides/notesSlide3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339195016"/>
      </p:ext>
    </p:extLst>
  </p:cSld>
  <p:clrMapOvr>
    <a:masterClrMapping/>
  </p:clrMapOvr>
</p:notes>
</file>

<file path=ppt/notesSlides/notesSlide3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753029053"/>
      </p:ext>
    </p:extLst>
  </p:cSld>
  <p:clrMapOvr>
    <a:masterClrMapping/>
  </p:clrMapOvr>
</p:notes>
</file>

<file path=ppt/notesSlides/notesSlide3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540211288"/>
      </p:ext>
    </p:extLst>
  </p:cSld>
  <p:clrMapOvr>
    <a:masterClrMapping/>
  </p:clrMapOvr>
</p:notes>
</file>

<file path=ppt/notesSlides/notesSlide3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642257845"/>
      </p:ext>
    </p:extLst>
  </p:cSld>
  <p:clrMapOvr>
    <a:masterClrMapping/>
  </p:clrMapOvr>
</p:notes>
</file>

<file path=ppt/notesSlides/notesSlide3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9066376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145642621"/>
      </p:ext>
    </p:extLst>
  </p:cSld>
  <p:clrMapOvr>
    <a:masterClrMapping/>
  </p:clrMapOvr>
</p:notes>
</file>

<file path=ppt/notesSlides/notesSlide3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490666354"/>
      </p:ext>
    </p:extLst>
  </p:cSld>
  <p:clrMapOvr>
    <a:masterClrMapping/>
  </p:clrMapOvr>
</p:notes>
</file>

<file path=ppt/notesSlides/notesSlide3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904775105"/>
      </p:ext>
    </p:extLst>
  </p:cSld>
  <p:clrMapOvr>
    <a:masterClrMapping/>
  </p:clrMapOvr>
</p:notes>
</file>

<file path=ppt/notesSlides/notesSlide3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216905229"/>
      </p:ext>
    </p:extLst>
  </p:cSld>
  <p:clrMapOvr>
    <a:masterClrMapping/>
  </p:clrMapOvr>
</p:notes>
</file>

<file path=ppt/notesSlides/notesSlide3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21920165"/>
      </p:ext>
    </p:extLst>
  </p:cSld>
  <p:clrMapOvr>
    <a:masterClrMapping/>
  </p:clrMapOvr>
</p:notes>
</file>

<file path=ppt/notesSlides/notesSlide3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161936774"/>
      </p:ext>
    </p:extLst>
  </p:cSld>
  <p:clrMapOvr>
    <a:masterClrMapping/>
  </p:clrMapOvr>
</p:notes>
</file>

<file path=ppt/notesSlides/notesSlide3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89170400"/>
      </p:ext>
    </p:extLst>
  </p:cSld>
  <p:clrMapOvr>
    <a:masterClrMapping/>
  </p:clrMapOvr>
</p:notes>
</file>

<file path=ppt/notesSlides/notesSlide3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828192210"/>
      </p:ext>
    </p:extLst>
  </p:cSld>
  <p:clrMapOvr>
    <a:masterClrMapping/>
  </p:clrMapOvr>
</p:notes>
</file>

<file path=ppt/notesSlides/notesSlide3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4899013"/>
      </p:ext>
    </p:extLst>
  </p:cSld>
  <p:clrMapOvr>
    <a:masterClrMapping/>
  </p:clrMapOvr>
</p:notes>
</file>

<file path=ppt/notesSlides/notesSlide3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737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297416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657932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27235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961326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9025226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7947916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5649778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686774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91701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3135943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123</a:t>
            </a:fld>
            <a:endParaRPr lang="ar-EG"/>
          </a:p>
        </p:txBody>
      </p:sp>
    </p:spTree>
    <p:extLst>
      <p:ext uri="{BB962C8B-B14F-4D97-AF65-F5344CB8AC3E}">
        <p14:creationId xmlns:p14="http://schemas.microsoft.com/office/powerpoint/2010/main" val="10347605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124</a:t>
            </a:fld>
            <a:endParaRPr lang="ar-EG"/>
          </a:p>
        </p:txBody>
      </p:sp>
    </p:spTree>
    <p:extLst>
      <p:ext uri="{BB962C8B-B14F-4D97-AF65-F5344CB8AC3E}">
        <p14:creationId xmlns:p14="http://schemas.microsoft.com/office/powerpoint/2010/main" val="41258286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125</a:t>
            </a:fld>
            <a:endParaRPr lang="ar-EG"/>
          </a:p>
        </p:txBody>
      </p:sp>
    </p:spTree>
    <p:extLst>
      <p:ext uri="{BB962C8B-B14F-4D97-AF65-F5344CB8AC3E}">
        <p14:creationId xmlns:p14="http://schemas.microsoft.com/office/powerpoint/2010/main" val="5166974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126</a:t>
            </a:fld>
            <a:endParaRPr lang="ar-EG"/>
          </a:p>
        </p:txBody>
      </p:sp>
    </p:spTree>
    <p:extLst>
      <p:ext uri="{BB962C8B-B14F-4D97-AF65-F5344CB8AC3E}">
        <p14:creationId xmlns:p14="http://schemas.microsoft.com/office/powerpoint/2010/main" val="2629295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29573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127</a:t>
            </a:fld>
            <a:endParaRPr lang="ar-EG"/>
          </a:p>
        </p:txBody>
      </p:sp>
    </p:spTree>
    <p:extLst>
      <p:ext uri="{BB962C8B-B14F-4D97-AF65-F5344CB8AC3E}">
        <p14:creationId xmlns:p14="http://schemas.microsoft.com/office/powerpoint/2010/main" val="29665045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128</a:t>
            </a:fld>
            <a:endParaRPr lang="ar-EG"/>
          </a:p>
        </p:txBody>
      </p:sp>
    </p:spTree>
    <p:extLst>
      <p:ext uri="{BB962C8B-B14F-4D97-AF65-F5344CB8AC3E}">
        <p14:creationId xmlns:p14="http://schemas.microsoft.com/office/powerpoint/2010/main" val="35856398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129</a:t>
            </a:fld>
            <a:endParaRPr lang="ar-EG"/>
          </a:p>
        </p:txBody>
      </p:sp>
    </p:spTree>
    <p:extLst>
      <p:ext uri="{BB962C8B-B14F-4D97-AF65-F5344CB8AC3E}">
        <p14:creationId xmlns:p14="http://schemas.microsoft.com/office/powerpoint/2010/main" val="20530394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130</a:t>
            </a:fld>
            <a:endParaRPr lang="ar-EG"/>
          </a:p>
        </p:txBody>
      </p:sp>
    </p:spTree>
    <p:extLst>
      <p:ext uri="{BB962C8B-B14F-4D97-AF65-F5344CB8AC3E}">
        <p14:creationId xmlns:p14="http://schemas.microsoft.com/office/powerpoint/2010/main" val="9893509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131</a:t>
            </a:fld>
            <a:endParaRPr lang="ar-EG"/>
          </a:p>
        </p:txBody>
      </p:sp>
    </p:spTree>
    <p:extLst>
      <p:ext uri="{BB962C8B-B14F-4D97-AF65-F5344CB8AC3E}">
        <p14:creationId xmlns:p14="http://schemas.microsoft.com/office/powerpoint/2010/main" val="29591329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132</a:t>
            </a:fld>
            <a:endParaRPr lang="ar-EG"/>
          </a:p>
        </p:txBody>
      </p:sp>
    </p:spTree>
    <p:extLst>
      <p:ext uri="{BB962C8B-B14F-4D97-AF65-F5344CB8AC3E}">
        <p14:creationId xmlns:p14="http://schemas.microsoft.com/office/powerpoint/2010/main" val="14765962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133</a:t>
            </a:fld>
            <a:endParaRPr lang="ar-EG"/>
          </a:p>
        </p:txBody>
      </p:sp>
    </p:spTree>
    <p:extLst>
      <p:ext uri="{BB962C8B-B14F-4D97-AF65-F5344CB8AC3E}">
        <p14:creationId xmlns:p14="http://schemas.microsoft.com/office/powerpoint/2010/main" val="21297929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134</a:t>
            </a:fld>
            <a:endParaRPr lang="ar-EG"/>
          </a:p>
        </p:txBody>
      </p:sp>
    </p:spTree>
    <p:extLst>
      <p:ext uri="{BB962C8B-B14F-4D97-AF65-F5344CB8AC3E}">
        <p14:creationId xmlns:p14="http://schemas.microsoft.com/office/powerpoint/2010/main" val="33994654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135</a:t>
            </a:fld>
            <a:endParaRPr lang="ar-EG"/>
          </a:p>
        </p:txBody>
      </p:sp>
    </p:spTree>
    <p:extLst>
      <p:ext uri="{BB962C8B-B14F-4D97-AF65-F5344CB8AC3E}">
        <p14:creationId xmlns:p14="http://schemas.microsoft.com/office/powerpoint/2010/main" val="31602793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08FBA6-C0B0-420E-959B-DA96D2B8600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9809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495792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0AFFB8-83C2-4DF2-9ECF-ADBF92F60270}" type="slidenum">
              <a:rPr lang="en-GB" smtClean="0"/>
              <a:t>145</a:t>
            </a:fld>
            <a:endParaRPr lang="en-GB"/>
          </a:p>
        </p:txBody>
      </p:sp>
    </p:spTree>
    <p:extLst>
      <p:ext uri="{BB962C8B-B14F-4D97-AF65-F5344CB8AC3E}">
        <p14:creationId xmlns:p14="http://schemas.microsoft.com/office/powerpoint/2010/main" val="29223674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9DA965C4-53B4-49E9-8713-32B169E2541B}"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1" eaLnBrk="1" fontAlgn="auto" latinLnBrk="0" hangingPunct="1">
                <a:lnSpc>
                  <a:spcPct val="100000"/>
                </a:lnSpc>
                <a:spcBef>
                  <a:spcPts val="0"/>
                </a:spcBef>
                <a:spcAft>
                  <a:spcPts val="0"/>
                </a:spcAft>
                <a:buClrTx/>
                <a:buSzTx/>
                <a:buFontTx/>
                <a:buNone/>
                <a:tabLst/>
                <a:defRPr/>
              </a:pPr>
              <a:t>185</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698727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025013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528328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41975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775677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6995981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49355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842497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00536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371175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083670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587333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00337131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998996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498112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7483950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80127287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1728874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310829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7741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719995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800041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5541250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831529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8732192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501397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0935257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3614109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05675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5652174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00605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3096591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60782496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4037388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6429824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9564788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2564970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3815903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7673361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2995332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0129870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082459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7/10/2024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userDrawn="1"/>
        </p:nvSpPr>
        <p:spPr>
          <a:xfrm>
            <a:off x="2553286" y="0"/>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لقان عيد الرسل</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75343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الانافورا than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4282598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اوشية السلام">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السلام</a:t>
            </a:r>
          </a:p>
        </p:txBody>
      </p:sp>
    </p:spTree>
    <p:extLst>
      <p:ext uri="{BB962C8B-B14F-4D97-AF65-F5344CB8AC3E}">
        <p14:creationId xmlns:p14="http://schemas.microsoft.com/office/powerpoint/2010/main" val="3399208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اوشية مياه الانه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مياه الانهار</a:t>
            </a:r>
          </a:p>
        </p:txBody>
      </p:sp>
    </p:spTree>
    <p:extLst>
      <p:ext uri="{BB962C8B-B14F-4D97-AF65-F5344CB8AC3E}">
        <p14:creationId xmlns:p14="http://schemas.microsoft.com/office/powerpoint/2010/main" val="3247331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الاواش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الاواشي</a:t>
            </a:r>
          </a:p>
        </p:txBody>
      </p:sp>
    </p:spTree>
    <p:extLst>
      <p:ext uri="{BB962C8B-B14F-4D97-AF65-F5344CB8AC3E}">
        <p14:creationId xmlns:p14="http://schemas.microsoft.com/office/powerpoint/2010/main" val="667650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الاواش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الاواشي</a:t>
            </a:r>
          </a:p>
        </p:txBody>
      </p:sp>
    </p:spTree>
    <p:extLst>
      <p:ext uri="{BB962C8B-B14F-4D97-AF65-F5344CB8AC3E}">
        <p14:creationId xmlns:p14="http://schemas.microsoft.com/office/powerpoint/2010/main" val="3710996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اوشية القراب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القرابين</a:t>
            </a:r>
          </a:p>
        </p:txBody>
      </p:sp>
    </p:spTree>
    <p:extLst>
      <p:ext uri="{BB962C8B-B14F-4D97-AF65-F5344CB8AC3E}">
        <p14:creationId xmlns:p14="http://schemas.microsoft.com/office/powerpoint/2010/main" val="1036366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اوشية المسافر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المسافرين</a:t>
            </a:r>
          </a:p>
        </p:txBody>
      </p:sp>
    </p:spTree>
    <p:extLst>
      <p:ext uri="{BB962C8B-B14F-4D97-AF65-F5344CB8AC3E}">
        <p14:creationId xmlns:p14="http://schemas.microsoft.com/office/powerpoint/2010/main" val="35267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التوزي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1032030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665108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3 انهار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35096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قانون الايمان">
    <p:spTree>
      <p:nvGrpSpPr>
        <p:cNvPr id="1" name=""/>
        <p:cNvGrpSpPr/>
        <p:nvPr/>
      </p:nvGrpSpPr>
      <p:grpSpPr>
        <a:xfrm>
          <a:off x="0" y="0"/>
          <a:ext cx="0" cy="0"/>
          <a:chOff x="0" y="0"/>
          <a:chExt cx="0" cy="0"/>
        </a:xfrm>
      </p:grpSpPr>
      <p:sp>
        <p:nvSpPr>
          <p:cNvPr id="6" name="Rectangle 5"/>
          <p:cNvSpPr/>
          <p:nvPr userDrawn="1"/>
        </p:nvSpPr>
        <p:spPr>
          <a:xfrm>
            <a:off x="1592796" y="89846"/>
            <a:ext cx="595840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قانون الإيمان</a:t>
            </a:r>
          </a:p>
        </p:txBody>
      </p:sp>
    </p:spTree>
    <p:extLst>
      <p:ext uri="{BB962C8B-B14F-4D97-AF65-F5344CB8AC3E}">
        <p14:creationId xmlns:p14="http://schemas.microsoft.com/office/powerpoint/2010/main" val="36117843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البول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البولس</a:t>
            </a:r>
          </a:p>
        </p:txBody>
      </p:sp>
    </p:spTree>
    <p:extLst>
      <p:ext uri="{BB962C8B-B14F-4D97-AF65-F5344CB8AC3E}">
        <p14:creationId xmlns:p14="http://schemas.microsoft.com/office/powerpoint/2010/main" val="12358146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132343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الانجيل</a:t>
            </a:r>
          </a:p>
          <a:p>
            <a:pPr marR="0" lvl="0" indent="0" algn="ctr" defTabSz="457200" fontAlgn="auto">
              <a:lnSpc>
                <a:spcPct val="100000"/>
              </a:lnSpc>
              <a:spcBef>
                <a:spcPts val="0"/>
              </a:spcBef>
              <a:spcAft>
                <a:spcPts val="0"/>
              </a:spcAft>
              <a:buClrTx/>
              <a:buSzTx/>
              <a:buFontTx/>
              <a:buNone/>
              <a:tabLst/>
            </a:pP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4291311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954107"/>
          </a:xfrm>
          <a:prstGeom prst="rect">
            <a:avLst/>
          </a:prstGeom>
          <a:noFill/>
        </p:spPr>
        <p:txBody>
          <a:bodyPr wrap="square" lIns="91440" tIns="45720" rIns="91440" bIns="45720">
            <a:spAutoFit/>
          </a:bodyPr>
          <a:lstStyle/>
          <a:p>
            <a:pPr algn="ctr"/>
            <a:endParaRPr lang="ar-EG" sz="2800" b="1" kern="1200" dirty="0">
              <a:solidFill>
                <a:srgbClr val="FFC000"/>
              </a:solidFill>
              <a:latin typeface="+mn-lt"/>
              <a:ea typeface="+mn-ea"/>
              <a:cs typeface="+mn-cs"/>
            </a:endParaRPr>
          </a:p>
          <a:p>
            <a:pPr algn="ctr"/>
            <a:endParaRPr lang="ar-EG" sz="2800" b="1" kern="1200" dirty="0">
              <a:solidFill>
                <a:srgbClr val="FFC000"/>
              </a:solidFill>
              <a:latin typeface="+mn-lt"/>
              <a:ea typeface="+mn-ea"/>
              <a:cs typeface="+mn-cs"/>
            </a:endParaRPr>
          </a:p>
        </p:txBody>
      </p:sp>
    </p:spTree>
    <p:extLst>
      <p:ext uri="{BB962C8B-B14F-4D97-AF65-F5344CB8AC3E}">
        <p14:creationId xmlns:p14="http://schemas.microsoft.com/office/powerpoint/2010/main" val="22497086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ar-EG"/>
          </a:p>
        </p:txBody>
      </p:sp>
      <p:sp>
        <p:nvSpPr>
          <p:cNvPr id="4" name="Date Placeholder 3"/>
          <p:cNvSpPr>
            <a:spLocks noGrp="1"/>
          </p:cNvSpPr>
          <p:nvPr>
            <p:ph type="dt" sz="half" idx="10"/>
          </p:nvPr>
        </p:nvSpPr>
        <p:spPr/>
        <p:txBody>
          <a:bodyPr/>
          <a:lstStyle/>
          <a:p>
            <a:fld id="{D367255B-C631-4880-ADBF-5D5F9BF48A38}" type="datetimeFigureOut">
              <a:rPr lang="ar-EG" smtClean="0">
                <a:solidFill>
                  <a:prstClr val="black">
                    <a:tint val="75000"/>
                  </a:prstClr>
                </a:solidFill>
              </a:rPr>
              <a:pPr/>
              <a:t>04/01/1446</a:t>
            </a:fld>
            <a:endParaRPr lang="ar-EG">
              <a:solidFill>
                <a:prstClr val="black">
                  <a:tint val="75000"/>
                </a:prstClr>
              </a:solidFill>
            </a:endParaRPr>
          </a:p>
        </p:txBody>
      </p:sp>
      <p:sp>
        <p:nvSpPr>
          <p:cNvPr id="5" name="Footer Placeholder 4"/>
          <p:cNvSpPr>
            <a:spLocks noGrp="1"/>
          </p:cNvSpPr>
          <p:nvPr>
            <p:ph type="ftr" sz="quarter" idx="11"/>
          </p:nvPr>
        </p:nvSpPr>
        <p:spPr/>
        <p:txBody>
          <a:bodyPr/>
          <a:lstStyle/>
          <a:p>
            <a:endParaRPr lang="ar-EG">
              <a:solidFill>
                <a:prstClr val="black">
                  <a:tint val="75000"/>
                </a:prstClr>
              </a:solidFill>
            </a:endParaRPr>
          </a:p>
        </p:txBody>
      </p:sp>
      <p:sp>
        <p:nvSpPr>
          <p:cNvPr id="6" name="Slide Number Placeholder 5"/>
          <p:cNvSpPr>
            <a:spLocks noGrp="1"/>
          </p:cNvSpPr>
          <p:nvPr>
            <p:ph type="sldNum" sz="quarter" idx="12"/>
          </p:nvPr>
        </p:nvSpPr>
        <p:spPr/>
        <p:txBody>
          <a:bodyPr/>
          <a:lstStyle/>
          <a:p>
            <a:fld id="{5C555D9A-0319-458E-87A5-E4BFDB278479}"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34331908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1">
    <p:spTree>
      <p:nvGrpSpPr>
        <p:cNvPr id="1" name=""/>
        <p:cNvGrpSpPr/>
        <p:nvPr/>
      </p:nvGrpSpPr>
      <p:grpSpPr>
        <a:xfrm>
          <a:off x="0" y="0"/>
          <a:ext cx="0" cy="0"/>
          <a:chOff x="0" y="0"/>
          <a:chExt cx="0" cy="0"/>
        </a:xfrm>
      </p:grpSpPr>
    </p:spTree>
    <p:extLst>
      <p:ext uri="{BB962C8B-B14F-4D97-AF65-F5344CB8AC3E}">
        <p14:creationId xmlns:p14="http://schemas.microsoft.com/office/powerpoint/2010/main" val="4891996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اوشية السلام">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السلام</a:t>
            </a:r>
          </a:p>
        </p:txBody>
      </p:sp>
    </p:spTree>
    <p:extLst>
      <p:ext uri="{BB962C8B-B14F-4D97-AF65-F5344CB8AC3E}">
        <p14:creationId xmlns:p14="http://schemas.microsoft.com/office/powerpoint/2010/main" val="4754588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اوشية الاجتماعات">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الاجتماعات</a:t>
            </a:r>
          </a:p>
        </p:txBody>
      </p:sp>
    </p:spTree>
    <p:extLst>
      <p:ext uri="{BB962C8B-B14F-4D97-AF65-F5344CB8AC3E}">
        <p14:creationId xmlns:p14="http://schemas.microsoft.com/office/powerpoint/2010/main" val="40993716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1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74255"/>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04380"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الانافورا</a:t>
            </a:r>
          </a:p>
        </p:txBody>
      </p:sp>
    </p:spTree>
    <p:extLst>
      <p:ext uri="{BB962C8B-B14F-4D97-AF65-F5344CB8AC3E}">
        <p14:creationId xmlns:p14="http://schemas.microsoft.com/office/powerpoint/2010/main" val="35329424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اوشية الاباء">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الاباء</a:t>
            </a:r>
          </a:p>
        </p:txBody>
      </p:sp>
    </p:spTree>
    <p:extLst>
      <p:ext uri="{BB962C8B-B14F-4D97-AF65-F5344CB8AC3E}">
        <p14:creationId xmlns:p14="http://schemas.microsoft.com/office/powerpoint/2010/main" val="27508692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ارباع الناقوس avva shenouda">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323670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طلب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normAutofit/>
          </a:bodyPr>
          <a:lstStyle>
            <a:lvl1pPr algn="ctr" rtl="1">
              <a:defRPr sz="6600">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50633"/>
            <a:ext cx="4037428"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noProof="0" dirty="0">
                <a:ln>
                  <a:noFill/>
                </a:ln>
                <a:solidFill>
                  <a:srgbClr val="FFC000"/>
                </a:solidFill>
                <a:effectLst/>
                <a:uLnTx/>
                <a:uFillTx/>
                <a:cs typeface="AGA Sindibad Regular" pitchFamily="2" charset="-78"/>
              </a:rPr>
              <a:t>طلبة اللقان</a:t>
            </a:r>
          </a:p>
        </p:txBody>
      </p:sp>
    </p:spTree>
    <p:extLst>
      <p:ext uri="{BB962C8B-B14F-4D97-AF65-F5344CB8AC3E}">
        <p14:creationId xmlns:p14="http://schemas.microsoft.com/office/powerpoint/2010/main" val="4299944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9172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ارباع الناقوس cs new athanasous">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5584216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اوشية المرضي">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lvl="0" algn="ctr" rtl="1"/>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أوشة المرضى</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8192870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أفنوتى ناى نا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4"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a:extLst>
              <a:ext uri="{FF2B5EF4-FFF2-40B4-BE49-F238E27FC236}">
                <a16:creationId xmlns:a16="http://schemas.microsoft.com/office/drawing/2014/main" id="{955BF0EE-E1BF-4EB2-BE67-DA626DA8DDC1}"/>
              </a:ext>
            </a:extLst>
          </p:cNvPr>
          <p:cNvSpPr/>
          <p:nvPr userDrawn="1"/>
        </p:nvSpPr>
        <p:spPr>
          <a:xfrm>
            <a:off x="2553286" y="0"/>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افنوتي ناي نان</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16558437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أرباع الناقوس">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6207439"/>
            <a:ext cx="9143999" cy="605937"/>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Title 1"/>
          <p:cNvSpPr>
            <a:spLocks noGrp="1"/>
          </p:cNvSpPr>
          <p:nvPr>
            <p:ph type="title" hasCustomPrompt="1"/>
          </p:nvPr>
        </p:nvSpPr>
        <p:spPr>
          <a:xfrm>
            <a:off x="0" y="4365104"/>
            <a:ext cx="9144000" cy="782371"/>
          </a:xfrm>
        </p:spPr>
        <p:txBody>
          <a:bodyPr/>
          <a:lstStyle>
            <a:lvl1pPr algn="ctr" rtl="1">
              <a:defRPr sz="3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7" name="Rectangle 6"/>
          <p:cNvSpPr/>
          <p:nvPr userDrawn="1"/>
        </p:nvSpPr>
        <p:spPr>
          <a:xfrm>
            <a:off x="1592796" y="-27384"/>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أرباع الناقوس</a:t>
            </a:r>
          </a:p>
        </p:txBody>
      </p:sp>
    </p:spTree>
    <p:extLst>
      <p:ext uri="{BB962C8B-B14F-4D97-AF65-F5344CB8AC3E}">
        <p14:creationId xmlns:p14="http://schemas.microsoft.com/office/powerpoint/2010/main" val="22719635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المزمور الخمسون">
    <p:spTree>
      <p:nvGrpSpPr>
        <p:cNvPr id="1" name=""/>
        <p:cNvGrpSpPr/>
        <p:nvPr/>
      </p:nvGrpSpPr>
      <p:grpSpPr>
        <a:xfrm>
          <a:off x="0" y="0"/>
          <a:ext cx="0" cy="0"/>
          <a:chOff x="0" y="0"/>
          <a:chExt cx="0" cy="0"/>
        </a:xfrm>
      </p:grpSpPr>
      <p:sp>
        <p:nvSpPr>
          <p:cNvPr id="10" name="Rectangle 9"/>
          <p:cNvSpPr/>
          <p:nvPr userDrawn="1"/>
        </p:nvSpPr>
        <p:spPr>
          <a:xfrm>
            <a:off x="1485900" y="0"/>
            <a:ext cx="6172200" cy="523220"/>
          </a:xfrm>
          <a:prstGeom prst="rect">
            <a:avLst/>
          </a:prstGeom>
        </p:spPr>
        <p:txBody>
          <a:bodyPr wrap="square">
            <a:spAutoFit/>
          </a:bodyPr>
          <a:lstStyle/>
          <a:p>
            <a:pPr algn="ctr"/>
            <a:r>
              <a:rPr lang="ar-EG" sz="2800" b="1" kern="10" dirty="0">
                <a:ln w="9525">
                  <a:noFill/>
                  <a:round/>
                  <a:headEnd/>
                  <a:tailEnd/>
                </a:ln>
                <a:solidFill>
                  <a:srgbClr val="FFC000"/>
                </a:solidFill>
                <a:effectLst/>
                <a:latin typeface="Times New Roman"/>
                <a:cs typeface="Times New Roman"/>
              </a:rPr>
              <a:t>المزمور</a:t>
            </a:r>
            <a:r>
              <a:rPr lang="ar-EG" sz="2800" b="1" kern="10" baseline="0" dirty="0">
                <a:ln w="9525">
                  <a:noFill/>
                  <a:round/>
                  <a:headEnd/>
                  <a:tailEnd/>
                </a:ln>
                <a:solidFill>
                  <a:srgbClr val="FFC000"/>
                </a:solidFill>
                <a:effectLst/>
                <a:latin typeface="Times New Roman"/>
                <a:cs typeface="Times New Roman"/>
              </a:rPr>
              <a:t> الخمسون</a:t>
            </a:r>
            <a:endParaRPr lang="en-US" sz="2800" dirty="0">
              <a:solidFill>
                <a:srgbClr val="FFC000"/>
              </a:solidFill>
            </a:endParaRPr>
          </a:p>
        </p:txBody>
      </p:sp>
    </p:spTree>
    <p:extLst>
      <p:ext uri="{BB962C8B-B14F-4D97-AF65-F5344CB8AC3E}">
        <p14:creationId xmlns:p14="http://schemas.microsoft.com/office/powerpoint/2010/main" val="29488118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ارباع الناقوس">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2277989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النبوات">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59964"/>
            <a:ext cx="9144000" cy="2498035"/>
          </a:xfr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النبوات</a:t>
            </a:r>
          </a:p>
        </p:txBody>
      </p:sp>
    </p:spTree>
    <p:extLst>
      <p:ext uri="{BB962C8B-B14F-4D97-AF65-F5344CB8AC3E}">
        <p14:creationId xmlns:p14="http://schemas.microsoft.com/office/powerpoint/2010/main" val="25295001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ارباع الناقوس cs avva shen">
    <p:spTree>
      <p:nvGrpSpPr>
        <p:cNvPr id="1" name=""/>
        <p:cNvGrpSpPr/>
        <p:nvPr/>
      </p:nvGrpSpPr>
      <p:grpSpPr>
        <a:xfrm>
          <a:off x="0" y="0"/>
          <a:ext cx="0" cy="0"/>
          <a:chOff x="0" y="0"/>
          <a:chExt cx="0" cy="0"/>
        </a:xfrm>
      </p:grpSpPr>
      <p:sp>
        <p:nvSpPr>
          <p:cNvPr id="3" name="Rectangle 2"/>
          <p:cNvSpPr/>
          <p:nvPr userDrawn="1"/>
        </p:nvSpPr>
        <p:spPr>
          <a:xfrm>
            <a:off x="2590800" y="76206"/>
            <a:ext cx="4191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46835"/>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3" y="6021294"/>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66929"/>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503028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ارباع الناقوس cs avva 2 line">
    <p:spTree>
      <p:nvGrpSpPr>
        <p:cNvPr id="1" name=""/>
        <p:cNvGrpSpPr/>
        <p:nvPr/>
      </p:nvGrpSpPr>
      <p:grpSpPr>
        <a:xfrm>
          <a:off x="0" y="0"/>
          <a:ext cx="0" cy="0"/>
          <a:chOff x="0" y="0"/>
          <a:chExt cx="0" cy="0"/>
        </a:xfrm>
      </p:grpSpPr>
      <p:sp>
        <p:nvSpPr>
          <p:cNvPr id="3" name="Rectangle 2"/>
          <p:cNvSpPr/>
          <p:nvPr userDrawn="1"/>
        </p:nvSpPr>
        <p:spPr>
          <a:xfrm>
            <a:off x="2590800" y="76206"/>
            <a:ext cx="4191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293102"/>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3" y="6076497"/>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3480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753974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3 انهار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08312826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الـبـولـــس">
    <p:spTree>
      <p:nvGrpSpPr>
        <p:cNvPr id="1" name=""/>
        <p:cNvGrpSpPr/>
        <p:nvPr/>
      </p:nvGrpSpPr>
      <p:grpSpPr>
        <a:xfrm>
          <a:off x="0" y="0"/>
          <a:ext cx="0" cy="0"/>
          <a:chOff x="0" y="0"/>
          <a:chExt cx="0" cy="0"/>
        </a:xfrm>
      </p:grpSpPr>
      <p:sp>
        <p:nvSpPr>
          <p:cNvPr id="8" name="Rectangle 7"/>
          <p:cNvSpPr/>
          <p:nvPr userDrawn="1"/>
        </p:nvSpPr>
        <p:spPr>
          <a:xfrm>
            <a:off x="1592796" y="-27384"/>
            <a:ext cx="5958408" cy="769441"/>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400" b="0" i="0" u="none" strike="noStrike" kern="10" cap="none" spc="0" normalizeH="0" baseline="0" noProof="0" dirty="0">
                <a:ln w="9525">
                  <a:noFill/>
                  <a:round/>
                  <a:headEnd/>
                  <a:tailEnd/>
                </a:ln>
                <a:solidFill>
                  <a:srgbClr val="FFC000"/>
                </a:solidFill>
                <a:effectLst/>
                <a:uLnTx/>
                <a:uFillTx/>
                <a:latin typeface="Times New Roman"/>
                <a:ea typeface="+mn-ea"/>
                <a:cs typeface="Times New Roman"/>
              </a:rPr>
              <a:t>الـبـولـــس</a:t>
            </a:r>
          </a:p>
        </p:txBody>
      </p:sp>
    </p:spTree>
    <p:extLst>
      <p:ext uri="{BB962C8B-B14F-4D97-AF65-F5344CB8AC3E}">
        <p14:creationId xmlns:p14="http://schemas.microsoft.com/office/powerpoint/2010/main" val="971575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  3 انهار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34966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صلاة الشك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664418" y="0"/>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الشكر</a:t>
            </a:r>
          </a:p>
        </p:txBody>
      </p:sp>
    </p:spTree>
    <p:extLst>
      <p:ext uri="{BB962C8B-B14F-4D97-AF65-F5344CB8AC3E}">
        <p14:creationId xmlns:p14="http://schemas.microsoft.com/office/powerpoint/2010/main" val="333245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قداس الكلم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62203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اوشي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70634" y="23446"/>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الانجيل</a:t>
            </a:r>
          </a:p>
        </p:txBody>
      </p:sp>
    </p:spTree>
    <p:extLst>
      <p:ext uri="{BB962C8B-B14F-4D97-AF65-F5344CB8AC3E}">
        <p14:creationId xmlns:p14="http://schemas.microsoft.com/office/powerpoint/2010/main" val="444063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الانافورا">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41646141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7/10/2024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00A32DC6-5588-42C9-8B22-348C0332D1FC}"/>
              </a:ext>
            </a:extLst>
          </p:cNvPr>
          <p:cNvPicPr>
            <a:picLocks noChangeAspect="1"/>
          </p:cNvPicPr>
          <p:nvPr userDrawn="1"/>
        </p:nvPicPr>
        <p:blipFill>
          <a:blip r:embed="rId42"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Tree>
    <p:extLst>
      <p:ext uri="{BB962C8B-B14F-4D97-AF65-F5344CB8AC3E}">
        <p14:creationId xmlns:p14="http://schemas.microsoft.com/office/powerpoint/2010/main" val="3324866487"/>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3" r:id="rId3"/>
    <p:sldLayoutId id="2147483674" r:id="rId4"/>
    <p:sldLayoutId id="2147483677" r:id="rId5"/>
    <p:sldLayoutId id="2147483684" r:id="rId6"/>
    <p:sldLayoutId id="2147483685" r:id="rId7"/>
    <p:sldLayoutId id="2147483686" r:id="rId8"/>
    <p:sldLayoutId id="2147483691" r:id="rId9"/>
    <p:sldLayoutId id="2147483692" r:id="rId10"/>
    <p:sldLayoutId id="2147483697" r:id="rId11"/>
    <p:sldLayoutId id="2147483708" r:id="rId12"/>
    <p:sldLayoutId id="2147483710" r:id="rId13"/>
    <p:sldLayoutId id="2147483711" r:id="rId14"/>
    <p:sldLayoutId id="2147483712" r:id="rId15"/>
    <p:sldLayoutId id="2147483713" r:id="rId16"/>
    <p:sldLayoutId id="2147483719" r:id="rId17"/>
    <p:sldLayoutId id="2147483722" r:id="rId18"/>
    <p:sldLayoutId id="2147483723" r:id="rId19"/>
    <p:sldLayoutId id="2147483728" r:id="rId20"/>
    <p:sldLayoutId id="2147483732" r:id="rId21"/>
    <p:sldLayoutId id="2147483733" r:id="rId22"/>
    <p:sldLayoutId id="2147483735" r:id="rId23"/>
    <p:sldLayoutId id="2147483737" r:id="rId24"/>
    <p:sldLayoutId id="2147483738" r:id="rId25"/>
    <p:sldLayoutId id="2147483739" r:id="rId26"/>
    <p:sldLayoutId id="2147483740" r:id="rId27"/>
    <p:sldLayoutId id="2147483744" r:id="rId28"/>
    <p:sldLayoutId id="2147483751" r:id="rId29"/>
    <p:sldLayoutId id="2147483753" r:id="rId30"/>
    <p:sldLayoutId id="2147483754" r:id="rId31"/>
    <p:sldLayoutId id="2147483755" r:id="rId32"/>
    <p:sldLayoutId id="2147483757" r:id="rId33"/>
    <p:sldLayoutId id="2147483760" r:id="rId34"/>
    <p:sldLayoutId id="2147483761" r:id="rId35"/>
    <p:sldLayoutId id="2147483763" r:id="rId36"/>
    <p:sldLayoutId id="2147483764" r:id="rId37"/>
    <p:sldLayoutId id="2147483769" r:id="rId38"/>
    <p:sldLayoutId id="2147483770" r:id="rId39"/>
    <p:sldLayoutId id="2147483771" r:id="rId4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101.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102.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103.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104.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105.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106.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107.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36.xml"/></Relationships>
</file>

<file path=ppt/slides/_rels/slide108.xml.rels><?xml version="1.0" encoding="UTF-8" standalone="yes"?>
<Relationships xmlns="http://schemas.openxmlformats.org/package/2006/relationships"><Relationship Id="rId2" Type="http://schemas.openxmlformats.org/officeDocument/2006/relationships/slide" Target="slide111.xml"/><Relationship Id="rId1" Type="http://schemas.openxmlformats.org/officeDocument/2006/relationships/slideLayout" Target="../slideLayouts/slideLayout36.xml"/></Relationships>
</file>

<file path=ppt/slides/_rels/slide109.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8.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8.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8.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8.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8.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9.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9.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8.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5.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5.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5.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5.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66.xml"/><Relationship Id="rId1" Type="http://schemas.openxmlformats.org/officeDocument/2006/relationships/slideLayout" Target="../slideLayouts/slideLayout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0.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slide" Target="slide9.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3.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3.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3.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3.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3.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3.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3.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3.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2.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2.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2.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2.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2.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2.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2.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2.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2.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2.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2.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2.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2.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2.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2.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2.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2.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2.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2.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2.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2.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2.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2.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2.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2.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6.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6.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6.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6.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6.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6.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6.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6.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6.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6.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6.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6.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6.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6.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6.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6.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6.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6.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6.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6.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6.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6.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6.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6.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6.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4.xml.rels><?xml version="1.0" encoding="UTF-8" standalone="yes"?>
<Relationships xmlns="http://schemas.openxmlformats.org/package/2006/relationships"><Relationship Id="rId2" Type="http://schemas.openxmlformats.org/officeDocument/2006/relationships/slide" Target="slide330.xml"/><Relationship Id="rId1" Type="http://schemas.openxmlformats.org/officeDocument/2006/relationships/slideLayout" Target="../slideLayouts/slideLayout1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0.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0.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0.xml"/></Relationships>
</file>

<file path=ppt/slides/_rels/slide363.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0.xml"/></Relationships>
</file>

<file path=ppt/slides/_rels/slide364.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0.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0.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0.xml"/></Relationships>
</file>

<file path=ppt/slides/_rels/slide367.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0.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0.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0.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0.xml"/></Relationships>
</file>

<file path=ppt/slides/_rels/slide372.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0.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0.xml"/></Relationships>
</file>

<file path=ppt/slides/_rels/slide374.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0.xml"/></Relationships>
</file>

<file path=ppt/slides/_rels/slide375.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0.xml"/></Relationships>
</file>

<file path=ppt/slides/_rels/slide376.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0.xml"/></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0.xml"/></Relationships>
</file>

<file path=ppt/slides/_rels/slide378.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0.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0.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0.xml"/></Relationships>
</file>

<file path=ppt/slides/_rels/slide381.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0.xml"/></Relationships>
</file>

<file path=ppt/slides/_rels/slide382.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0.xml"/></Relationships>
</file>

<file path=ppt/slides/_rels/slide383.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30.xml"/></Relationships>
</file>

<file path=ppt/slides/_rels/slide384.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0.xml"/></Relationships>
</file>

<file path=ppt/slides/_rels/slide385.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0.xml"/></Relationships>
</file>

<file path=ppt/slides/_rels/slide386.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0.xml"/></Relationships>
</file>

<file path=ppt/slides/_rels/slide387.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0.xml"/></Relationships>
</file>

<file path=ppt/slides/_rels/slide388.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0.xml"/></Relationships>
</file>

<file path=ppt/slides/_rels/slide389.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0.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0.xml"/></Relationships>
</file>

<file path=ppt/slides/_rels/slide391.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0.xml"/></Relationships>
</file>

<file path=ppt/slides/_rels/slide392.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0.xml"/></Relationships>
</file>

<file path=ppt/slides/_rels/slide393.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30.xml"/></Relationships>
</file>

<file path=ppt/slides/_rels/slide394.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0.xml"/></Relationships>
</file>

<file path=ppt/slides/_rels/slide395.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0.xml"/></Relationships>
</file>

<file path=ppt/slides/_rels/slide396.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0.xml"/></Relationships>
</file>

<file path=ppt/slides/_rels/slide397.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0.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0.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0.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30.xml"/></Relationships>
</file>

<file path=ppt/slides/_rels/slide401.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0.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0.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0.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0.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0.xml"/></Relationships>
</file>

<file path=ppt/slides/_rels/slide406.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0.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0.xml"/></Relationships>
</file>

<file path=ppt/slides/_rels/slide408.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0.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0.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30.xml"/></Relationships>
</file>

<file path=ppt/slides/_rels/slide411.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5.xml"/></Relationships>
</file>

<file path=ppt/slides/_rels/slide412.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5.xml"/></Relationships>
</file>

<file path=ppt/slides/_rels/slide413.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5.xml"/></Relationships>
</file>

<file path=ppt/slides/_rels/slide414.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5.xml"/></Relationships>
</file>

<file path=ppt/slides/_rels/slide415.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5.xml"/></Relationships>
</file>

<file path=ppt/slides/_rels/slide416.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5.xml"/></Relationships>
</file>

<file path=ppt/slides/_rels/slide417.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5.xml"/></Relationships>
</file>

<file path=ppt/slides/_rels/slide418.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5.xml"/></Relationships>
</file>

<file path=ppt/slides/_rels/slide419.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0.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15.xml"/></Relationships>
</file>

<file path=ppt/slides/_rels/slide421.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15.xml"/></Relationships>
</file>

<file path=ppt/slides/_rels/slide422.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15.xml"/></Relationships>
</file>

<file path=ppt/slides/_rels/slide423.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15.xml"/></Relationships>
</file>

<file path=ppt/slides/_rels/slide424.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15.xml"/></Relationships>
</file>

<file path=ppt/slides/_rels/slide425.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5.xml"/></Relationships>
</file>

<file path=ppt/slides/_rels/slide426.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5.xml"/></Relationships>
</file>

<file path=ppt/slides/_rels/slide427.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5.xml"/></Relationships>
</file>

<file path=ppt/slides/_rels/slide428.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15.xml"/></Relationships>
</file>

<file path=ppt/slides/_rels/slide429.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0.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15.xml"/></Relationships>
</file>

<file path=ppt/slides/_rels/slide431.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15.xml"/></Relationships>
</file>

<file path=ppt/slides/_rels/slide432.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15.xml"/></Relationships>
</file>

<file path=ppt/slides/_rels/slide433.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15.xml"/></Relationships>
</file>

<file path=ppt/slides/_rels/slide434.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15.xml"/></Relationships>
</file>

<file path=ppt/slides/_rels/slide435.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15.xml"/></Relationships>
</file>

<file path=ppt/slides/_rels/slide436.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15.xml"/></Relationships>
</file>

<file path=ppt/slides/_rels/slide437.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15.xml"/></Relationships>
</file>

<file path=ppt/slides/_rels/slide438.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15.xml"/></Relationships>
</file>

<file path=ppt/slides/_rels/slide439.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0.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15.xml"/></Relationships>
</file>

<file path=ppt/slides/_rels/slide441.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18.xml"/></Relationships>
</file>

<file path=ppt/slides/_rels/slide442.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18.xml"/></Relationships>
</file>

<file path=ppt/slides/_rels/slide443.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18.xml"/></Relationships>
</file>

<file path=ppt/slides/_rels/slide444.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18.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9.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0.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18.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8.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18.xml"/></Relationships>
</file>

<file path=ppt/slides/_rels/slide459.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0.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3.xml"/></Relationships>
</file>

<file path=ppt/slides/_rels/slide461.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3.xml"/></Relationships>
</file>

<file path=ppt/slides/_rels/slide462.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3.xml"/></Relationships>
</file>

<file path=ppt/slides/_rels/slide463.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3.xml"/></Relationships>
</file>

<file path=ppt/slides/_rels/slide464.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3.xml"/></Relationships>
</file>

<file path=ppt/slides/_rels/slide465.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3.xml"/></Relationships>
</file>

<file path=ppt/slides/_rels/slide466.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3.xml"/></Relationships>
</file>

<file path=ppt/slides/_rels/slide467.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3.xml"/></Relationships>
</file>

<file path=ppt/slides/_rels/slide468.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3.xml"/></Relationships>
</file>

<file path=ppt/slides/_rels/slide469.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0.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3.xml"/></Relationships>
</file>

<file path=ppt/slides/_rels/slide471.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3.xml"/></Relationships>
</file>

<file path=ppt/slides/_rels/slide472.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3.xml"/></Relationships>
</file>

<file path=ppt/slides/_rels/slide473.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3.xml"/></Relationships>
</file>

<file path=ppt/slides/_rels/slide474.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3.xml"/></Relationships>
</file>

<file path=ppt/slides/_rels/slide475.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3.xml"/></Relationships>
</file>

<file path=ppt/slides/_rels/slide476.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3.xml"/></Relationships>
</file>

<file path=ppt/slides/_rels/slide477.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3.xml"/></Relationships>
</file>

<file path=ppt/slides/_rels/slide478.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3.xml"/></Relationships>
</file>

<file path=ppt/slides/_rels/slide479.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0.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3.xml"/></Relationships>
</file>

<file path=ppt/slides/_rels/slide481.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3.xml"/></Relationships>
</file>

<file path=ppt/slides/_rels/slide482.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3.xml"/></Relationships>
</file>

<file path=ppt/slides/_rels/slide483.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3.xml"/></Relationships>
</file>

<file path=ppt/slides/_rels/slide484.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3.xml"/></Relationships>
</file>

<file path=ppt/slides/_rels/slide485.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3.xml"/></Relationships>
</file>

<file path=ppt/slides/_rels/slide486.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3.xml"/></Relationships>
</file>

<file path=ppt/slides/_rels/slide487.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3.xml"/></Relationships>
</file>

<file path=ppt/slides/_rels/slide488.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3.xml"/></Relationships>
</file>

<file path=ppt/slides/_rels/slide489.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0.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3.xml"/></Relationships>
</file>

<file path=ppt/slides/_rels/slide491.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3.xml"/></Relationships>
</file>

<file path=ppt/slides/_rels/slide492.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3.xml"/></Relationships>
</file>

<file path=ppt/slides/_rels/slide493.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3.xml"/></Relationships>
</file>

<file path=ppt/slides/_rels/slide494.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3.xml"/></Relationships>
</file>

<file path=ppt/slides/_rels/slide495.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3.xml"/></Relationships>
</file>

<file path=ppt/slides/_rels/slide496.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3.xml"/></Relationships>
</file>

<file path=ppt/slides/_rels/slide497.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3.xml"/></Relationships>
</file>

<file path=ppt/slides/_rels/slide498.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3.xml"/></Relationships>
</file>

<file path=ppt/slides/_rels/slide499.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0.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3.xml"/></Relationships>
</file>

<file path=ppt/slides/_rels/slide501.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3.xml"/></Relationships>
</file>

<file path=ppt/slides/_rels/slide502.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3.xml"/></Relationships>
</file>

<file path=ppt/slides/_rels/slide503.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3.xml"/></Relationships>
</file>

<file path=ppt/slides/_rels/slide504.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3.xml"/></Relationships>
</file>

<file path=ppt/slides/_rels/slide505.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3.xml"/></Relationships>
</file>

<file path=ppt/slides/_rels/slide506.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3.xml"/></Relationships>
</file>

<file path=ppt/slides/_rels/slide507.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3.xml"/></Relationships>
</file>

<file path=ppt/slides/_rels/slide508.xml.rels><?xml version="1.0" encoding="UTF-8" standalone="yes"?>
<Relationships xmlns="http://schemas.openxmlformats.org/package/2006/relationships"><Relationship Id="rId3" Type="http://schemas.openxmlformats.org/officeDocument/2006/relationships/slide" Target="slide616.xml"/><Relationship Id="rId2" Type="http://schemas.openxmlformats.org/officeDocument/2006/relationships/notesSlide" Target="../notesSlides/notesSlide272.xml"/><Relationship Id="rId1" Type="http://schemas.openxmlformats.org/officeDocument/2006/relationships/slideLayout" Target="../slideLayouts/slideLayout23.xml"/></Relationships>
</file>

<file path=ppt/slides/_rels/slide509.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0.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11.xml"/></Relationships>
</file>

<file path=ppt/slides/_rels/slide511.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11.xml"/></Relationships>
</file>

<file path=ppt/slides/_rels/slide512.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11.xml"/></Relationships>
</file>

<file path=ppt/slides/_rels/slide513.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11.xml"/></Relationships>
</file>

<file path=ppt/slides/_rels/slide514.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11.xml"/></Relationships>
</file>

<file path=ppt/slides/_rels/slide515.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11.xml"/></Relationships>
</file>

<file path=ppt/slides/_rels/slide516.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11.xml"/></Relationships>
</file>

<file path=ppt/slides/_rels/slide517.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25.xml"/></Relationships>
</file>

<file path=ppt/slides/_rels/slide518.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25.xml"/></Relationships>
</file>

<file path=ppt/slides/_rels/slide519.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0.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25.xml"/></Relationships>
</file>

<file path=ppt/slides/_rels/slide521.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25.xml"/></Relationships>
</file>

<file path=ppt/slides/_rels/slide522.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25.xml"/></Relationships>
</file>

<file path=ppt/slides/_rels/slide523.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25.xml"/></Relationships>
</file>

<file path=ppt/slides/_rels/slide524.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25.xml"/></Relationships>
</file>

<file path=ppt/slides/_rels/slide525.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25.xml"/></Relationships>
</file>

<file path=ppt/slides/_rels/slide526.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25.xml"/></Relationships>
</file>

<file path=ppt/slides/_rels/slide527.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25.xml"/></Relationships>
</file>

<file path=ppt/slides/_rels/slide528.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25.xml"/></Relationships>
</file>

<file path=ppt/slides/_rels/slide529.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0.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25.xml"/></Relationships>
</file>

<file path=ppt/slides/_rels/slide531.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25.xml"/></Relationships>
</file>

<file path=ppt/slides/_rels/slide532.xml.rels><?xml version="1.0" encoding="UTF-8" standalone="yes"?>
<Relationships xmlns="http://schemas.openxmlformats.org/package/2006/relationships"><Relationship Id="rId2" Type="http://schemas.openxmlformats.org/officeDocument/2006/relationships/notesSlide" Target="../notesSlides/notesSlide296.xml"/><Relationship Id="rId1" Type="http://schemas.openxmlformats.org/officeDocument/2006/relationships/slideLayout" Target="../slideLayouts/slideLayout25.xml"/></Relationships>
</file>

<file path=ppt/slides/_rels/slide533.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25.xml"/></Relationships>
</file>

<file path=ppt/slides/_rels/slide534.xml.rels><?xml version="1.0" encoding="UTF-8" standalone="yes"?>
<Relationships xmlns="http://schemas.openxmlformats.org/package/2006/relationships"><Relationship Id="rId2" Type="http://schemas.openxmlformats.org/officeDocument/2006/relationships/notesSlide" Target="../notesSlides/notesSlide298.xml"/><Relationship Id="rId1" Type="http://schemas.openxmlformats.org/officeDocument/2006/relationships/slideLayout" Target="../slideLayouts/slideLayout25.xml"/></Relationships>
</file>

<file path=ppt/slides/_rels/slide535.xml.rels><?xml version="1.0" encoding="UTF-8" standalone="yes"?>
<Relationships xmlns="http://schemas.openxmlformats.org/package/2006/relationships"><Relationship Id="rId2" Type="http://schemas.openxmlformats.org/officeDocument/2006/relationships/notesSlide" Target="../notesSlides/notesSlide299.xml"/><Relationship Id="rId1" Type="http://schemas.openxmlformats.org/officeDocument/2006/relationships/slideLayout" Target="../slideLayouts/slideLayout25.xml"/></Relationships>
</file>

<file path=ppt/slides/_rels/slide536.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25.xml"/></Relationships>
</file>

<file path=ppt/slides/_rels/slide537.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25.xml"/></Relationships>
</file>

<file path=ppt/slides/_rels/slide538.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25.xml"/></Relationships>
</file>

<file path=ppt/slides/_rels/slide539.xml.rels><?xml version="1.0" encoding="UTF-8" standalone="yes"?>
<Relationships xmlns="http://schemas.openxmlformats.org/package/2006/relationships"><Relationship Id="rId2" Type="http://schemas.openxmlformats.org/officeDocument/2006/relationships/notesSlide" Target="../notesSlides/notesSlide303.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0.xml.rels><?xml version="1.0" encoding="UTF-8" standalone="yes"?>
<Relationships xmlns="http://schemas.openxmlformats.org/package/2006/relationships"><Relationship Id="rId2" Type="http://schemas.openxmlformats.org/officeDocument/2006/relationships/notesSlide" Target="../notesSlides/notesSlide304.xml"/><Relationship Id="rId1" Type="http://schemas.openxmlformats.org/officeDocument/2006/relationships/slideLayout" Target="../slideLayouts/slideLayout28.xml"/></Relationships>
</file>

<file path=ppt/slides/_rels/slide541.xml.rels><?xml version="1.0" encoding="UTF-8" standalone="yes"?>
<Relationships xmlns="http://schemas.openxmlformats.org/package/2006/relationships"><Relationship Id="rId2" Type="http://schemas.openxmlformats.org/officeDocument/2006/relationships/notesSlide" Target="../notesSlides/notesSlide305.xml"/><Relationship Id="rId1" Type="http://schemas.openxmlformats.org/officeDocument/2006/relationships/slideLayout" Target="../slideLayouts/slideLayout28.xml"/></Relationships>
</file>

<file path=ppt/slides/_rels/slide542.xml.rels><?xml version="1.0" encoding="UTF-8" standalone="yes"?>
<Relationships xmlns="http://schemas.openxmlformats.org/package/2006/relationships"><Relationship Id="rId2" Type="http://schemas.openxmlformats.org/officeDocument/2006/relationships/notesSlide" Target="../notesSlides/notesSlide306.xml"/><Relationship Id="rId1" Type="http://schemas.openxmlformats.org/officeDocument/2006/relationships/slideLayout" Target="../slideLayouts/slideLayout28.xml"/></Relationships>
</file>

<file path=ppt/slides/_rels/slide543.xml.rels><?xml version="1.0" encoding="UTF-8" standalone="yes"?>
<Relationships xmlns="http://schemas.openxmlformats.org/package/2006/relationships"><Relationship Id="rId2" Type="http://schemas.openxmlformats.org/officeDocument/2006/relationships/notesSlide" Target="../notesSlides/notesSlide307.xml"/><Relationship Id="rId1" Type="http://schemas.openxmlformats.org/officeDocument/2006/relationships/slideLayout" Target="../slideLayouts/slideLayout28.xml"/></Relationships>
</file>

<file path=ppt/slides/_rels/slide544.xml.rels><?xml version="1.0" encoding="UTF-8" standalone="yes"?>
<Relationships xmlns="http://schemas.openxmlformats.org/package/2006/relationships"><Relationship Id="rId2" Type="http://schemas.openxmlformats.org/officeDocument/2006/relationships/notesSlide" Target="../notesSlides/notesSlide308.xml"/><Relationship Id="rId1" Type="http://schemas.openxmlformats.org/officeDocument/2006/relationships/slideLayout" Target="../slideLayouts/slideLayout28.xml"/></Relationships>
</file>

<file path=ppt/slides/_rels/slide545.xml.rels><?xml version="1.0" encoding="UTF-8" standalone="yes"?>
<Relationships xmlns="http://schemas.openxmlformats.org/package/2006/relationships"><Relationship Id="rId2" Type="http://schemas.openxmlformats.org/officeDocument/2006/relationships/notesSlide" Target="../notesSlides/notesSlide309.xml"/><Relationship Id="rId1" Type="http://schemas.openxmlformats.org/officeDocument/2006/relationships/slideLayout" Target="../slideLayouts/slideLayout28.xml"/></Relationships>
</file>

<file path=ppt/slides/_rels/slide546.xml.rels><?xml version="1.0" encoding="UTF-8" standalone="yes"?>
<Relationships xmlns="http://schemas.openxmlformats.org/package/2006/relationships"><Relationship Id="rId2" Type="http://schemas.openxmlformats.org/officeDocument/2006/relationships/notesSlide" Target="../notesSlides/notesSlide310.xml"/><Relationship Id="rId1" Type="http://schemas.openxmlformats.org/officeDocument/2006/relationships/slideLayout" Target="../slideLayouts/slideLayout28.xml"/></Relationships>
</file>

<file path=ppt/slides/_rels/slide547.xml.rels><?xml version="1.0" encoding="UTF-8" standalone="yes"?>
<Relationships xmlns="http://schemas.openxmlformats.org/package/2006/relationships"><Relationship Id="rId2" Type="http://schemas.openxmlformats.org/officeDocument/2006/relationships/notesSlide" Target="../notesSlides/notesSlide311.xml"/><Relationship Id="rId1" Type="http://schemas.openxmlformats.org/officeDocument/2006/relationships/slideLayout" Target="../slideLayouts/slideLayout28.xml"/></Relationships>
</file>

<file path=ppt/slides/_rels/slide548.xml.rels><?xml version="1.0" encoding="UTF-8" standalone="yes"?>
<Relationships xmlns="http://schemas.openxmlformats.org/package/2006/relationships"><Relationship Id="rId2" Type="http://schemas.openxmlformats.org/officeDocument/2006/relationships/notesSlide" Target="../notesSlides/notesSlide312.xml"/><Relationship Id="rId1" Type="http://schemas.openxmlformats.org/officeDocument/2006/relationships/slideLayout" Target="../slideLayouts/slideLayout28.xml"/></Relationships>
</file>

<file path=ppt/slides/_rels/slide549.xml.rels><?xml version="1.0" encoding="UTF-8" standalone="yes"?>
<Relationships xmlns="http://schemas.openxmlformats.org/package/2006/relationships"><Relationship Id="rId2" Type="http://schemas.openxmlformats.org/officeDocument/2006/relationships/notesSlide" Target="../notesSlides/notesSlide313.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0.xml.rels><?xml version="1.0" encoding="UTF-8" standalone="yes"?>
<Relationships xmlns="http://schemas.openxmlformats.org/package/2006/relationships"><Relationship Id="rId2" Type="http://schemas.openxmlformats.org/officeDocument/2006/relationships/notesSlide" Target="../notesSlides/notesSlide314.xml"/><Relationship Id="rId1" Type="http://schemas.openxmlformats.org/officeDocument/2006/relationships/slideLayout" Target="../slideLayouts/slideLayout28.xml"/></Relationships>
</file>

<file path=ppt/slides/_rels/slide551.xml.rels><?xml version="1.0" encoding="UTF-8" standalone="yes"?>
<Relationships xmlns="http://schemas.openxmlformats.org/package/2006/relationships"><Relationship Id="rId2" Type="http://schemas.openxmlformats.org/officeDocument/2006/relationships/notesSlide" Target="../notesSlides/notesSlide315.xml"/><Relationship Id="rId1" Type="http://schemas.openxmlformats.org/officeDocument/2006/relationships/slideLayout" Target="../slideLayouts/slideLayout28.xml"/></Relationships>
</file>

<file path=ppt/slides/_rels/slide552.xml.rels><?xml version="1.0" encoding="UTF-8" standalone="yes"?>
<Relationships xmlns="http://schemas.openxmlformats.org/package/2006/relationships"><Relationship Id="rId2" Type="http://schemas.openxmlformats.org/officeDocument/2006/relationships/notesSlide" Target="../notesSlides/notesSlide316.xml"/><Relationship Id="rId1" Type="http://schemas.openxmlformats.org/officeDocument/2006/relationships/slideLayout" Target="../slideLayouts/slideLayout28.xml"/></Relationships>
</file>

<file path=ppt/slides/_rels/slide553.xml.rels><?xml version="1.0" encoding="UTF-8" standalone="yes"?>
<Relationships xmlns="http://schemas.openxmlformats.org/package/2006/relationships"><Relationship Id="rId2" Type="http://schemas.openxmlformats.org/officeDocument/2006/relationships/notesSlide" Target="../notesSlides/notesSlide317.xml"/><Relationship Id="rId1" Type="http://schemas.openxmlformats.org/officeDocument/2006/relationships/slideLayout" Target="../slideLayouts/slideLayout28.xml"/></Relationships>
</file>

<file path=ppt/slides/_rels/slide554.xml.rels><?xml version="1.0" encoding="UTF-8" standalone="yes"?>
<Relationships xmlns="http://schemas.openxmlformats.org/package/2006/relationships"><Relationship Id="rId2" Type="http://schemas.openxmlformats.org/officeDocument/2006/relationships/notesSlide" Target="../notesSlides/notesSlide318.xml"/><Relationship Id="rId1" Type="http://schemas.openxmlformats.org/officeDocument/2006/relationships/slideLayout" Target="../slideLayouts/slideLayout28.xml"/></Relationships>
</file>

<file path=ppt/slides/_rels/slide555.xml.rels><?xml version="1.0" encoding="UTF-8" standalone="yes"?>
<Relationships xmlns="http://schemas.openxmlformats.org/package/2006/relationships"><Relationship Id="rId2" Type="http://schemas.openxmlformats.org/officeDocument/2006/relationships/notesSlide" Target="../notesSlides/notesSlide319.xml"/><Relationship Id="rId1" Type="http://schemas.openxmlformats.org/officeDocument/2006/relationships/slideLayout" Target="../slideLayouts/slideLayout28.xml"/></Relationships>
</file>

<file path=ppt/slides/_rels/slide556.xml.rels><?xml version="1.0" encoding="UTF-8" standalone="yes"?>
<Relationships xmlns="http://schemas.openxmlformats.org/package/2006/relationships"><Relationship Id="rId2" Type="http://schemas.openxmlformats.org/officeDocument/2006/relationships/notesSlide" Target="../notesSlides/notesSlide320.xml"/><Relationship Id="rId1" Type="http://schemas.openxmlformats.org/officeDocument/2006/relationships/slideLayout" Target="../slideLayouts/slideLayout28.xml"/></Relationships>
</file>

<file path=ppt/slides/_rels/slide557.xml.rels><?xml version="1.0" encoding="UTF-8" standalone="yes"?>
<Relationships xmlns="http://schemas.openxmlformats.org/package/2006/relationships"><Relationship Id="rId2" Type="http://schemas.openxmlformats.org/officeDocument/2006/relationships/notesSlide" Target="../notesSlides/notesSlide321.xml"/><Relationship Id="rId1" Type="http://schemas.openxmlformats.org/officeDocument/2006/relationships/slideLayout" Target="../slideLayouts/slideLayout28.xml"/></Relationships>
</file>

<file path=ppt/slides/_rels/slide558.xml.rels><?xml version="1.0" encoding="UTF-8" standalone="yes"?>
<Relationships xmlns="http://schemas.openxmlformats.org/package/2006/relationships"><Relationship Id="rId2" Type="http://schemas.openxmlformats.org/officeDocument/2006/relationships/notesSlide" Target="../notesSlides/notesSlide322.xml"/><Relationship Id="rId1" Type="http://schemas.openxmlformats.org/officeDocument/2006/relationships/slideLayout" Target="../slideLayouts/slideLayout28.xml"/></Relationships>
</file>

<file path=ppt/slides/_rels/slide559.xml.rels><?xml version="1.0" encoding="UTF-8" standalone="yes"?>
<Relationships xmlns="http://schemas.openxmlformats.org/package/2006/relationships"><Relationship Id="rId2" Type="http://schemas.openxmlformats.org/officeDocument/2006/relationships/notesSlide" Target="../notesSlides/notesSlide323.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0.xml.rels><?xml version="1.0" encoding="UTF-8" standalone="yes"?>
<Relationships xmlns="http://schemas.openxmlformats.org/package/2006/relationships"><Relationship Id="rId2" Type="http://schemas.openxmlformats.org/officeDocument/2006/relationships/notesSlide" Target="../notesSlides/notesSlide324.xml"/><Relationship Id="rId1" Type="http://schemas.openxmlformats.org/officeDocument/2006/relationships/slideLayout" Target="../slideLayouts/slideLayout28.xml"/></Relationships>
</file>

<file path=ppt/slides/_rels/slide561.xml.rels><?xml version="1.0" encoding="UTF-8" standalone="yes"?>
<Relationships xmlns="http://schemas.openxmlformats.org/package/2006/relationships"><Relationship Id="rId2" Type="http://schemas.openxmlformats.org/officeDocument/2006/relationships/notesSlide" Target="../notesSlides/notesSlide325.xml"/><Relationship Id="rId1" Type="http://schemas.openxmlformats.org/officeDocument/2006/relationships/slideLayout" Target="../slideLayouts/slideLayout28.xml"/></Relationships>
</file>

<file path=ppt/slides/_rels/slide562.xml.rels><?xml version="1.0" encoding="UTF-8" standalone="yes"?>
<Relationships xmlns="http://schemas.openxmlformats.org/package/2006/relationships"><Relationship Id="rId2" Type="http://schemas.openxmlformats.org/officeDocument/2006/relationships/notesSlide" Target="../notesSlides/notesSlide326.xml"/><Relationship Id="rId1" Type="http://schemas.openxmlformats.org/officeDocument/2006/relationships/slideLayout" Target="../slideLayouts/slideLayout28.xml"/></Relationships>
</file>

<file path=ppt/slides/_rels/slide563.xml.rels><?xml version="1.0" encoding="UTF-8" standalone="yes"?>
<Relationships xmlns="http://schemas.openxmlformats.org/package/2006/relationships"><Relationship Id="rId2" Type="http://schemas.openxmlformats.org/officeDocument/2006/relationships/notesSlide" Target="../notesSlides/notesSlide327.xml"/><Relationship Id="rId1" Type="http://schemas.openxmlformats.org/officeDocument/2006/relationships/slideLayout" Target="../slideLayouts/slideLayout28.xml"/></Relationships>
</file>

<file path=ppt/slides/_rels/slide564.xml.rels><?xml version="1.0" encoding="UTF-8" standalone="yes"?>
<Relationships xmlns="http://schemas.openxmlformats.org/package/2006/relationships"><Relationship Id="rId2" Type="http://schemas.openxmlformats.org/officeDocument/2006/relationships/notesSlide" Target="../notesSlides/notesSlide328.xml"/><Relationship Id="rId1" Type="http://schemas.openxmlformats.org/officeDocument/2006/relationships/slideLayout" Target="../slideLayouts/slideLayout28.xml"/></Relationships>
</file>

<file path=ppt/slides/_rels/slide565.xml.rels><?xml version="1.0" encoding="UTF-8" standalone="yes"?>
<Relationships xmlns="http://schemas.openxmlformats.org/package/2006/relationships"><Relationship Id="rId2" Type="http://schemas.openxmlformats.org/officeDocument/2006/relationships/notesSlide" Target="../notesSlides/notesSlide329.xml"/><Relationship Id="rId1" Type="http://schemas.openxmlformats.org/officeDocument/2006/relationships/slideLayout" Target="../slideLayouts/slideLayout28.xml"/></Relationships>
</file>

<file path=ppt/slides/_rels/slide566.xml.rels><?xml version="1.0" encoding="UTF-8" standalone="yes"?>
<Relationships xmlns="http://schemas.openxmlformats.org/package/2006/relationships"><Relationship Id="rId2" Type="http://schemas.openxmlformats.org/officeDocument/2006/relationships/notesSlide" Target="../notesSlides/notesSlide330.xml"/><Relationship Id="rId1" Type="http://schemas.openxmlformats.org/officeDocument/2006/relationships/slideLayout" Target="../slideLayouts/slideLayout28.xml"/></Relationships>
</file>

<file path=ppt/slides/_rels/slide567.xml.rels><?xml version="1.0" encoding="UTF-8" standalone="yes"?>
<Relationships xmlns="http://schemas.openxmlformats.org/package/2006/relationships"><Relationship Id="rId2" Type="http://schemas.openxmlformats.org/officeDocument/2006/relationships/notesSlide" Target="../notesSlides/notesSlide331.xml"/><Relationship Id="rId1" Type="http://schemas.openxmlformats.org/officeDocument/2006/relationships/slideLayout" Target="../slideLayouts/slideLayout28.xml"/></Relationships>
</file>

<file path=ppt/slides/_rels/slide568.xml.rels><?xml version="1.0" encoding="UTF-8" standalone="yes"?>
<Relationships xmlns="http://schemas.openxmlformats.org/package/2006/relationships"><Relationship Id="rId2" Type="http://schemas.openxmlformats.org/officeDocument/2006/relationships/notesSlide" Target="../notesSlides/notesSlide332.xml"/><Relationship Id="rId1" Type="http://schemas.openxmlformats.org/officeDocument/2006/relationships/slideLayout" Target="../slideLayouts/slideLayout28.xml"/></Relationships>
</file>

<file path=ppt/slides/_rels/slide569.xml.rels><?xml version="1.0" encoding="UTF-8" standalone="yes"?>
<Relationships xmlns="http://schemas.openxmlformats.org/package/2006/relationships"><Relationship Id="rId2" Type="http://schemas.openxmlformats.org/officeDocument/2006/relationships/notesSlide" Target="../notesSlides/notesSlide333.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0.xml.rels><?xml version="1.0" encoding="UTF-8" standalone="yes"?>
<Relationships xmlns="http://schemas.openxmlformats.org/package/2006/relationships"><Relationship Id="rId2" Type="http://schemas.openxmlformats.org/officeDocument/2006/relationships/notesSlide" Target="../notesSlides/notesSlide334.xml"/><Relationship Id="rId1" Type="http://schemas.openxmlformats.org/officeDocument/2006/relationships/slideLayout" Target="../slideLayouts/slideLayout28.xml"/></Relationships>
</file>

<file path=ppt/slides/_rels/slide571.xml.rels><?xml version="1.0" encoding="UTF-8" standalone="yes"?>
<Relationships xmlns="http://schemas.openxmlformats.org/package/2006/relationships"><Relationship Id="rId2" Type="http://schemas.openxmlformats.org/officeDocument/2006/relationships/notesSlide" Target="../notesSlides/notesSlide335.xml"/><Relationship Id="rId1" Type="http://schemas.openxmlformats.org/officeDocument/2006/relationships/slideLayout" Target="../slideLayouts/slideLayout28.xml"/></Relationships>
</file>

<file path=ppt/slides/_rels/slide572.xml.rels><?xml version="1.0" encoding="UTF-8" standalone="yes"?>
<Relationships xmlns="http://schemas.openxmlformats.org/package/2006/relationships"><Relationship Id="rId2" Type="http://schemas.openxmlformats.org/officeDocument/2006/relationships/notesSlide" Target="../notesSlides/notesSlide336.xml"/><Relationship Id="rId1" Type="http://schemas.openxmlformats.org/officeDocument/2006/relationships/slideLayout" Target="../slideLayouts/slideLayout28.xml"/></Relationships>
</file>

<file path=ppt/slides/_rels/slide573.xml.rels><?xml version="1.0" encoding="UTF-8" standalone="yes"?>
<Relationships xmlns="http://schemas.openxmlformats.org/package/2006/relationships"><Relationship Id="rId2" Type="http://schemas.openxmlformats.org/officeDocument/2006/relationships/notesSlide" Target="../notesSlides/notesSlide337.xml"/><Relationship Id="rId1" Type="http://schemas.openxmlformats.org/officeDocument/2006/relationships/slideLayout" Target="../slideLayouts/slideLayout28.xml"/></Relationships>
</file>

<file path=ppt/slides/_rels/slide574.xml.rels><?xml version="1.0" encoding="UTF-8" standalone="yes"?>
<Relationships xmlns="http://schemas.openxmlformats.org/package/2006/relationships"><Relationship Id="rId2" Type="http://schemas.openxmlformats.org/officeDocument/2006/relationships/notesSlide" Target="../notesSlides/notesSlide338.xml"/><Relationship Id="rId1" Type="http://schemas.openxmlformats.org/officeDocument/2006/relationships/slideLayout" Target="../slideLayouts/slideLayout28.xml"/></Relationships>
</file>

<file path=ppt/slides/_rels/slide575.xml.rels><?xml version="1.0" encoding="UTF-8" standalone="yes"?>
<Relationships xmlns="http://schemas.openxmlformats.org/package/2006/relationships"><Relationship Id="rId2" Type="http://schemas.openxmlformats.org/officeDocument/2006/relationships/notesSlide" Target="../notesSlides/notesSlide339.xml"/><Relationship Id="rId1" Type="http://schemas.openxmlformats.org/officeDocument/2006/relationships/slideLayout" Target="../slideLayouts/slideLayout28.xml"/></Relationships>
</file>

<file path=ppt/slides/_rels/slide576.xml.rels><?xml version="1.0" encoding="UTF-8" standalone="yes"?>
<Relationships xmlns="http://schemas.openxmlformats.org/package/2006/relationships"><Relationship Id="rId2" Type="http://schemas.openxmlformats.org/officeDocument/2006/relationships/notesSlide" Target="../notesSlides/notesSlide340.xml"/><Relationship Id="rId1" Type="http://schemas.openxmlformats.org/officeDocument/2006/relationships/slideLayout" Target="../slideLayouts/slideLayout28.xml"/></Relationships>
</file>

<file path=ppt/slides/_rels/slide577.xml.rels><?xml version="1.0" encoding="UTF-8" standalone="yes"?>
<Relationships xmlns="http://schemas.openxmlformats.org/package/2006/relationships"><Relationship Id="rId2" Type="http://schemas.openxmlformats.org/officeDocument/2006/relationships/notesSlide" Target="../notesSlides/notesSlide341.xml"/><Relationship Id="rId1" Type="http://schemas.openxmlformats.org/officeDocument/2006/relationships/slideLayout" Target="../slideLayouts/slideLayout28.xml"/></Relationships>
</file>

<file path=ppt/slides/_rels/slide578.xml.rels><?xml version="1.0" encoding="UTF-8" standalone="yes"?>
<Relationships xmlns="http://schemas.openxmlformats.org/package/2006/relationships"><Relationship Id="rId2" Type="http://schemas.openxmlformats.org/officeDocument/2006/relationships/notesSlide" Target="../notesSlides/notesSlide342.xml"/><Relationship Id="rId1" Type="http://schemas.openxmlformats.org/officeDocument/2006/relationships/slideLayout" Target="../slideLayouts/slideLayout28.xml"/></Relationships>
</file>

<file path=ppt/slides/_rels/slide579.xml.rels><?xml version="1.0" encoding="UTF-8" standalone="yes"?>
<Relationships xmlns="http://schemas.openxmlformats.org/package/2006/relationships"><Relationship Id="rId2" Type="http://schemas.openxmlformats.org/officeDocument/2006/relationships/notesSlide" Target="../notesSlides/notesSlide343.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0.xml.rels><?xml version="1.0" encoding="UTF-8" standalone="yes"?>
<Relationships xmlns="http://schemas.openxmlformats.org/package/2006/relationships"><Relationship Id="rId2" Type="http://schemas.openxmlformats.org/officeDocument/2006/relationships/notesSlide" Target="../notesSlides/notesSlide344.xml"/><Relationship Id="rId1" Type="http://schemas.openxmlformats.org/officeDocument/2006/relationships/slideLayout" Target="../slideLayouts/slideLayout28.xml"/></Relationships>
</file>

<file path=ppt/slides/_rels/slide581.xml.rels><?xml version="1.0" encoding="UTF-8" standalone="yes"?>
<Relationships xmlns="http://schemas.openxmlformats.org/package/2006/relationships"><Relationship Id="rId2" Type="http://schemas.openxmlformats.org/officeDocument/2006/relationships/notesSlide" Target="../notesSlides/notesSlide345.xml"/><Relationship Id="rId1" Type="http://schemas.openxmlformats.org/officeDocument/2006/relationships/slideLayout" Target="../slideLayouts/slideLayout26.xml"/></Relationships>
</file>

<file path=ppt/slides/_rels/slide582.xml.rels><?xml version="1.0" encoding="UTF-8" standalone="yes"?>
<Relationships xmlns="http://schemas.openxmlformats.org/package/2006/relationships"><Relationship Id="rId2" Type="http://schemas.openxmlformats.org/officeDocument/2006/relationships/notesSlide" Target="../notesSlides/notesSlide346.xml"/><Relationship Id="rId1" Type="http://schemas.openxmlformats.org/officeDocument/2006/relationships/slideLayout" Target="../slideLayouts/slideLayout26.xml"/></Relationships>
</file>

<file path=ppt/slides/_rels/slide583.xml.rels><?xml version="1.0" encoding="UTF-8" standalone="yes"?>
<Relationships xmlns="http://schemas.openxmlformats.org/package/2006/relationships"><Relationship Id="rId2" Type="http://schemas.openxmlformats.org/officeDocument/2006/relationships/notesSlide" Target="../notesSlides/notesSlide347.xml"/><Relationship Id="rId1" Type="http://schemas.openxmlformats.org/officeDocument/2006/relationships/slideLayout" Target="../slideLayouts/slideLayout26.xml"/></Relationships>
</file>

<file path=ppt/slides/_rels/slide584.xml.rels><?xml version="1.0" encoding="UTF-8" standalone="yes"?>
<Relationships xmlns="http://schemas.openxmlformats.org/package/2006/relationships"><Relationship Id="rId2" Type="http://schemas.openxmlformats.org/officeDocument/2006/relationships/notesSlide" Target="../notesSlides/notesSlide348.xml"/><Relationship Id="rId1" Type="http://schemas.openxmlformats.org/officeDocument/2006/relationships/slideLayout" Target="../slideLayouts/slideLayout26.xml"/></Relationships>
</file>

<file path=ppt/slides/_rels/slide585.xml.rels><?xml version="1.0" encoding="UTF-8" standalone="yes"?>
<Relationships xmlns="http://schemas.openxmlformats.org/package/2006/relationships"><Relationship Id="rId2" Type="http://schemas.openxmlformats.org/officeDocument/2006/relationships/notesSlide" Target="../notesSlides/notesSlide349.xml"/><Relationship Id="rId1" Type="http://schemas.openxmlformats.org/officeDocument/2006/relationships/slideLayout" Target="../slideLayouts/slideLayout26.xml"/></Relationships>
</file>

<file path=ppt/slides/_rels/slide586.xml.rels><?xml version="1.0" encoding="UTF-8" standalone="yes"?>
<Relationships xmlns="http://schemas.openxmlformats.org/package/2006/relationships"><Relationship Id="rId2" Type="http://schemas.openxmlformats.org/officeDocument/2006/relationships/notesSlide" Target="../notesSlides/notesSlide350.xml"/><Relationship Id="rId1" Type="http://schemas.openxmlformats.org/officeDocument/2006/relationships/slideLayout" Target="../slideLayouts/slideLayout26.xml"/></Relationships>
</file>

<file path=ppt/slides/_rels/slide587.xml.rels><?xml version="1.0" encoding="UTF-8" standalone="yes"?>
<Relationships xmlns="http://schemas.openxmlformats.org/package/2006/relationships"><Relationship Id="rId2" Type="http://schemas.openxmlformats.org/officeDocument/2006/relationships/notesSlide" Target="../notesSlides/notesSlide351.xml"/><Relationship Id="rId1" Type="http://schemas.openxmlformats.org/officeDocument/2006/relationships/slideLayout" Target="../slideLayouts/slideLayout26.xml"/></Relationships>
</file>

<file path=ppt/slides/_rels/slide588.xml.rels><?xml version="1.0" encoding="UTF-8" standalone="yes"?>
<Relationships xmlns="http://schemas.openxmlformats.org/package/2006/relationships"><Relationship Id="rId2" Type="http://schemas.openxmlformats.org/officeDocument/2006/relationships/notesSlide" Target="../notesSlides/notesSlide352.xml"/><Relationship Id="rId1" Type="http://schemas.openxmlformats.org/officeDocument/2006/relationships/slideLayout" Target="../slideLayouts/slideLayout26.xml"/></Relationships>
</file>

<file path=ppt/slides/_rels/slide589.xml.rels><?xml version="1.0" encoding="UTF-8" standalone="yes"?>
<Relationships xmlns="http://schemas.openxmlformats.org/package/2006/relationships"><Relationship Id="rId2" Type="http://schemas.openxmlformats.org/officeDocument/2006/relationships/notesSlide" Target="../notesSlides/notesSlide353.xml"/><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0.xml.rels><?xml version="1.0" encoding="UTF-8" standalone="yes"?>
<Relationships xmlns="http://schemas.openxmlformats.org/package/2006/relationships"><Relationship Id="rId2" Type="http://schemas.openxmlformats.org/officeDocument/2006/relationships/notesSlide" Target="../notesSlides/notesSlide354.xml"/><Relationship Id="rId1" Type="http://schemas.openxmlformats.org/officeDocument/2006/relationships/slideLayout" Target="../slideLayouts/slideLayout26.xml"/></Relationships>
</file>

<file path=ppt/slides/_rels/slide591.xml.rels><?xml version="1.0" encoding="UTF-8" standalone="yes"?>
<Relationships xmlns="http://schemas.openxmlformats.org/package/2006/relationships"><Relationship Id="rId2" Type="http://schemas.openxmlformats.org/officeDocument/2006/relationships/notesSlide" Target="../notesSlides/notesSlide355.xml"/><Relationship Id="rId1" Type="http://schemas.openxmlformats.org/officeDocument/2006/relationships/slideLayout" Target="../slideLayouts/slideLayout26.xml"/></Relationships>
</file>

<file path=ppt/slides/_rels/slide592.xml.rels><?xml version="1.0" encoding="UTF-8" standalone="yes"?>
<Relationships xmlns="http://schemas.openxmlformats.org/package/2006/relationships"><Relationship Id="rId2" Type="http://schemas.openxmlformats.org/officeDocument/2006/relationships/notesSlide" Target="../notesSlides/notesSlide356.xml"/><Relationship Id="rId1" Type="http://schemas.openxmlformats.org/officeDocument/2006/relationships/slideLayout" Target="../slideLayouts/slideLayout26.xml"/></Relationships>
</file>

<file path=ppt/slides/_rels/slide593.xml.rels><?xml version="1.0" encoding="UTF-8" standalone="yes"?>
<Relationships xmlns="http://schemas.openxmlformats.org/package/2006/relationships"><Relationship Id="rId2" Type="http://schemas.openxmlformats.org/officeDocument/2006/relationships/notesSlide" Target="../notesSlides/notesSlide357.xml"/><Relationship Id="rId1" Type="http://schemas.openxmlformats.org/officeDocument/2006/relationships/slideLayout" Target="../slideLayouts/slideLayout26.xml"/></Relationships>
</file>

<file path=ppt/slides/_rels/slide594.xml.rels><?xml version="1.0" encoding="UTF-8" standalone="yes"?>
<Relationships xmlns="http://schemas.openxmlformats.org/package/2006/relationships"><Relationship Id="rId2" Type="http://schemas.openxmlformats.org/officeDocument/2006/relationships/notesSlide" Target="../notesSlides/notesSlide358.xml"/><Relationship Id="rId1" Type="http://schemas.openxmlformats.org/officeDocument/2006/relationships/slideLayout" Target="../slideLayouts/slideLayout26.xml"/></Relationships>
</file>

<file path=ppt/slides/_rels/slide595.xml.rels><?xml version="1.0" encoding="UTF-8" standalone="yes"?>
<Relationships xmlns="http://schemas.openxmlformats.org/package/2006/relationships"><Relationship Id="rId2" Type="http://schemas.openxmlformats.org/officeDocument/2006/relationships/notesSlide" Target="../notesSlides/notesSlide359.xml"/><Relationship Id="rId1" Type="http://schemas.openxmlformats.org/officeDocument/2006/relationships/slideLayout" Target="../slideLayouts/slideLayout26.xml"/></Relationships>
</file>

<file path=ppt/slides/_rels/slide596.xml.rels><?xml version="1.0" encoding="UTF-8" standalone="yes"?>
<Relationships xmlns="http://schemas.openxmlformats.org/package/2006/relationships"><Relationship Id="rId2" Type="http://schemas.openxmlformats.org/officeDocument/2006/relationships/notesSlide" Target="../notesSlides/notesSlide360.xml"/><Relationship Id="rId1" Type="http://schemas.openxmlformats.org/officeDocument/2006/relationships/slideLayout" Target="../slideLayouts/slideLayout26.xml"/></Relationships>
</file>

<file path=ppt/slides/_rels/slide597.xml.rels><?xml version="1.0" encoding="UTF-8" standalone="yes"?>
<Relationships xmlns="http://schemas.openxmlformats.org/package/2006/relationships"><Relationship Id="rId2" Type="http://schemas.openxmlformats.org/officeDocument/2006/relationships/notesSlide" Target="../notesSlides/notesSlide361.xml"/><Relationship Id="rId1" Type="http://schemas.openxmlformats.org/officeDocument/2006/relationships/slideLayout" Target="../slideLayouts/slideLayout26.xml"/></Relationships>
</file>

<file path=ppt/slides/_rels/slide598.xml.rels><?xml version="1.0" encoding="UTF-8" standalone="yes"?>
<Relationships xmlns="http://schemas.openxmlformats.org/package/2006/relationships"><Relationship Id="rId2" Type="http://schemas.openxmlformats.org/officeDocument/2006/relationships/notesSlide" Target="../notesSlides/notesSlide362.xml"/><Relationship Id="rId1" Type="http://schemas.openxmlformats.org/officeDocument/2006/relationships/slideLayout" Target="../slideLayouts/slideLayout26.xml"/></Relationships>
</file>

<file path=ppt/slides/_rels/slide599.xml.rels><?xml version="1.0" encoding="UTF-8" standalone="yes"?>
<Relationships xmlns="http://schemas.openxmlformats.org/package/2006/relationships"><Relationship Id="rId2" Type="http://schemas.openxmlformats.org/officeDocument/2006/relationships/notesSlide" Target="../notesSlides/notesSlide363.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0.xml.rels><?xml version="1.0" encoding="UTF-8" standalone="yes"?>
<Relationships xmlns="http://schemas.openxmlformats.org/package/2006/relationships"><Relationship Id="rId2" Type="http://schemas.openxmlformats.org/officeDocument/2006/relationships/notesSlide" Target="../notesSlides/notesSlide364.xml"/><Relationship Id="rId1" Type="http://schemas.openxmlformats.org/officeDocument/2006/relationships/slideLayout" Target="../slideLayouts/slideLayout26.xml"/></Relationships>
</file>

<file path=ppt/slides/_rels/slide601.xml.rels><?xml version="1.0" encoding="UTF-8" standalone="yes"?>
<Relationships xmlns="http://schemas.openxmlformats.org/package/2006/relationships"><Relationship Id="rId2" Type="http://schemas.openxmlformats.org/officeDocument/2006/relationships/notesSlide" Target="../notesSlides/notesSlide365.xml"/><Relationship Id="rId1" Type="http://schemas.openxmlformats.org/officeDocument/2006/relationships/slideLayout" Target="../slideLayouts/slideLayout26.xml"/></Relationships>
</file>

<file path=ppt/slides/_rels/slide602.xml.rels><?xml version="1.0" encoding="UTF-8" standalone="yes"?>
<Relationships xmlns="http://schemas.openxmlformats.org/package/2006/relationships"><Relationship Id="rId2" Type="http://schemas.openxmlformats.org/officeDocument/2006/relationships/notesSlide" Target="../notesSlides/notesSlide366.xml"/><Relationship Id="rId1" Type="http://schemas.openxmlformats.org/officeDocument/2006/relationships/slideLayout" Target="../slideLayouts/slideLayout26.xml"/></Relationships>
</file>

<file path=ppt/slides/_rels/slide603.xml.rels><?xml version="1.0" encoding="UTF-8" standalone="yes"?>
<Relationships xmlns="http://schemas.openxmlformats.org/package/2006/relationships"><Relationship Id="rId2" Type="http://schemas.openxmlformats.org/officeDocument/2006/relationships/notesSlide" Target="../notesSlides/notesSlide367.xml"/><Relationship Id="rId1" Type="http://schemas.openxmlformats.org/officeDocument/2006/relationships/slideLayout" Target="../slideLayouts/slideLayout26.xml"/></Relationships>
</file>

<file path=ppt/slides/_rels/slide604.xml.rels><?xml version="1.0" encoding="UTF-8" standalone="yes"?>
<Relationships xmlns="http://schemas.openxmlformats.org/package/2006/relationships"><Relationship Id="rId2" Type="http://schemas.openxmlformats.org/officeDocument/2006/relationships/notesSlide" Target="../notesSlides/notesSlide368.xml"/><Relationship Id="rId1" Type="http://schemas.openxmlformats.org/officeDocument/2006/relationships/slideLayout" Target="../slideLayouts/slideLayout26.xml"/></Relationships>
</file>

<file path=ppt/slides/_rels/slide605.xml.rels><?xml version="1.0" encoding="UTF-8" standalone="yes"?>
<Relationships xmlns="http://schemas.openxmlformats.org/package/2006/relationships"><Relationship Id="rId2" Type="http://schemas.openxmlformats.org/officeDocument/2006/relationships/notesSlide" Target="../notesSlides/notesSlide369.xml"/><Relationship Id="rId1" Type="http://schemas.openxmlformats.org/officeDocument/2006/relationships/slideLayout" Target="../slideLayouts/slideLayout26.xml"/></Relationships>
</file>

<file path=ppt/slides/_rels/slide606.xml.rels><?xml version="1.0" encoding="UTF-8" standalone="yes"?>
<Relationships xmlns="http://schemas.openxmlformats.org/package/2006/relationships"><Relationship Id="rId2" Type="http://schemas.openxmlformats.org/officeDocument/2006/relationships/notesSlide" Target="../notesSlides/notesSlide370.xml"/><Relationship Id="rId1" Type="http://schemas.openxmlformats.org/officeDocument/2006/relationships/slideLayout" Target="../slideLayouts/slideLayout26.xml"/></Relationships>
</file>

<file path=ppt/slides/_rels/slide607.xml.rels><?xml version="1.0" encoding="UTF-8" standalone="yes"?>
<Relationships xmlns="http://schemas.openxmlformats.org/package/2006/relationships"><Relationship Id="rId2" Type="http://schemas.openxmlformats.org/officeDocument/2006/relationships/notesSlide" Target="../notesSlides/notesSlide371.xml"/><Relationship Id="rId1" Type="http://schemas.openxmlformats.org/officeDocument/2006/relationships/slideLayout" Target="../slideLayouts/slideLayout26.xml"/></Relationships>
</file>

<file path=ppt/slides/_rels/slide608.xml.rels><?xml version="1.0" encoding="UTF-8" standalone="yes"?>
<Relationships xmlns="http://schemas.openxmlformats.org/package/2006/relationships"><Relationship Id="rId2" Type="http://schemas.openxmlformats.org/officeDocument/2006/relationships/notesSlide" Target="../notesSlides/notesSlide372.xml"/><Relationship Id="rId1" Type="http://schemas.openxmlformats.org/officeDocument/2006/relationships/slideLayout" Target="../slideLayouts/slideLayout26.xml"/></Relationships>
</file>

<file path=ppt/slides/_rels/slide609.xml.rels><?xml version="1.0" encoding="UTF-8" standalone="yes"?>
<Relationships xmlns="http://schemas.openxmlformats.org/package/2006/relationships"><Relationship Id="rId2" Type="http://schemas.openxmlformats.org/officeDocument/2006/relationships/notesSlide" Target="../notesSlides/notesSlide373.xml"/><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0.xml.rels><?xml version="1.0" encoding="UTF-8" standalone="yes"?>
<Relationships xmlns="http://schemas.openxmlformats.org/package/2006/relationships"><Relationship Id="rId2" Type="http://schemas.openxmlformats.org/officeDocument/2006/relationships/notesSlide" Target="../notesSlides/notesSlide374.xml"/><Relationship Id="rId1" Type="http://schemas.openxmlformats.org/officeDocument/2006/relationships/slideLayout" Target="../slideLayouts/slideLayout26.xml"/></Relationships>
</file>

<file path=ppt/slides/_rels/slide611.xml.rels><?xml version="1.0" encoding="UTF-8" standalone="yes"?>
<Relationships xmlns="http://schemas.openxmlformats.org/package/2006/relationships"><Relationship Id="rId2" Type="http://schemas.openxmlformats.org/officeDocument/2006/relationships/notesSlide" Target="../notesSlides/notesSlide375.xml"/><Relationship Id="rId1" Type="http://schemas.openxmlformats.org/officeDocument/2006/relationships/slideLayout" Target="../slideLayouts/slideLayout26.xml"/></Relationships>
</file>

<file path=ppt/slides/_rels/slide612.xml.rels><?xml version="1.0" encoding="UTF-8" standalone="yes"?>
<Relationships xmlns="http://schemas.openxmlformats.org/package/2006/relationships"><Relationship Id="rId2" Type="http://schemas.openxmlformats.org/officeDocument/2006/relationships/notesSlide" Target="../notesSlides/notesSlide376.xml"/><Relationship Id="rId1" Type="http://schemas.openxmlformats.org/officeDocument/2006/relationships/slideLayout" Target="../slideLayouts/slideLayout26.xml"/></Relationships>
</file>

<file path=ppt/slides/_rels/slide613.xml.rels><?xml version="1.0" encoding="UTF-8" standalone="yes"?>
<Relationships xmlns="http://schemas.openxmlformats.org/package/2006/relationships"><Relationship Id="rId2" Type="http://schemas.openxmlformats.org/officeDocument/2006/relationships/notesSlide" Target="../notesSlides/notesSlide377.xml"/><Relationship Id="rId1" Type="http://schemas.openxmlformats.org/officeDocument/2006/relationships/slideLayout" Target="../slideLayouts/slideLayout26.xml"/></Relationships>
</file>

<file path=ppt/slides/_rels/slide614.xml.rels><?xml version="1.0" encoding="UTF-8" standalone="yes"?>
<Relationships xmlns="http://schemas.openxmlformats.org/package/2006/relationships"><Relationship Id="rId2" Type="http://schemas.openxmlformats.org/officeDocument/2006/relationships/slide" Target="slide508.xml"/><Relationship Id="rId1" Type="http://schemas.openxmlformats.org/officeDocument/2006/relationships/slideLayout" Target="../slideLayouts/slideLayout4.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2.xml.rels><?xml version="1.0" encoding="UTF-8" standalone="yes"?>
<Relationships xmlns="http://schemas.openxmlformats.org/package/2006/relationships"><Relationship Id="rId2" Type="http://schemas.openxmlformats.org/officeDocument/2006/relationships/slide" Target="slide630.xml"/><Relationship Id="rId1" Type="http://schemas.openxmlformats.org/officeDocument/2006/relationships/slideLayout" Target="../slideLayouts/slideLayout4.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8.xml.rels><?xml version="1.0" encoding="UTF-8" standalone="yes"?>
<Relationships xmlns="http://schemas.openxmlformats.org/package/2006/relationships"><Relationship Id="rId2" Type="http://schemas.openxmlformats.org/officeDocument/2006/relationships/slide" Target="slide689.xml"/><Relationship Id="rId1" Type="http://schemas.openxmlformats.org/officeDocument/2006/relationships/slideLayout" Target="../slideLayouts/slideLayout19.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6.xml.rels><?xml version="1.0" encoding="UTF-8" standalone="yes"?>
<Relationships xmlns="http://schemas.openxmlformats.org/package/2006/relationships"><Relationship Id="rId2" Type="http://schemas.openxmlformats.org/officeDocument/2006/relationships/slide" Target="slide727.xml"/><Relationship Id="rId1" Type="http://schemas.openxmlformats.org/officeDocument/2006/relationships/slideLayout" Target="../slideLayouts/slideLayout17.xml"/></Relationships>
</file>

<file path=ppt/slides/_rels/slide727.xml.rels><?xml version="1.0" encoding="UTF-8" standalone="yes"?>
<Relationships xmlns="http://schemas.openxmlformats.org/package/2006/relationships"><Relationship Id="rId2" Type="http://schemas.openxmlformats.org/officeDocument/2006/relationships/slide" Target="slide716.xml"/><Relationship Id="rId1" Type="http://schemas.openxmlformats.org/officeDocument/2006/relationships/slideLayout" Target="../slideLayouts/slideLayout23.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37.xml.rels><?xml version="1.0" encoding="UTF-8" standalone="yes"?>
<Relationships xmlns="http://schemas.openxmlformats.org/package/2006/relationships"><Relationship Id="rId2" Type="http://schemas.openxmlformats.org/officeDocument/2006/relationships/notesSlide" Target="../notesSlides/notesSlide378.xml"/><Relationship Id="rId1" Type="http://schemas.openxmlformats.org/officeDocument/2006/relationships/slideLayout" Target="../slideLayouts/slideLayout22.xml"/></Relationships>
</file>

<file path=ppt/slides/_rels/slide738.xml.rels><?xml version="1.0" encoding="UTF-8" standalone="yes"?>
<Relationships xmlns="http://schemas.openxmlformats.org/package/2006/relationships"><Relationship Id="rId2" Type="http://schemas.openxmlformats.org/officeDocument/2006/relationships/slide" Target="slide727.xml"/><Relationship Id="rId1" Type="http://schemas.openxmlformats.org/officeDocument/2006/relationships/slideLayout" Target="../slideLayouts/slideLayout17.xml"/></Relationships>
</file>

<file path=ppt/slides/_rels/slide739.xml.rels><?xml version="1.0" encoding="UTF-8" standalone="yes"?>
<Relationships xmlns="http://schemas.openxmlformats.org/package/2006/relationships"><Relationship Id="rId2" Type="http://schemas.openxmlformats.org/officeDocument/2006/relationships/slide" Target="slide727.xml"/><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740.xml.rels><?xml version="1.0" encoding="UTF-8" standalone="yes"?>
<Relationships xmlns="http://schemas.openxmlformats.org/package/2006/relationships"><Relationship Id="rId2" Type="http://schemas.openxmlformats.org/officeDocument/2006/relationships/slide" Target="slide727.xml"/><Relationship Id="rId1" Type="http://schemas.openxmlformats.org/officeDocument/2006/relationships/slideLayout" Target="../slideLayouts/slideLayout17.xml"/></Relationships>
</file>

<file path=ppt/slides/_rels/slide741.xml.rels><?xml version="1.0" encoding="UTF-8" standalone="yes"?>
<Relationships xmlns="http://schemas.openxmlformats.org/package/2006/relationships"><Relationship Id="rId2" Type="http://schemas.openxmlformats.org/officeDocument/2006/relationships/slide" Target="slide727.xml"/><Relationship Id="rId1" Type="http://schemas.openxmlformats.org/officeDocument/2006/relationships/slideLayout" Target="../slideLayouts/slideLayout17.xml"/></Relationships>
</file>

<file path=ppt/slides/_rels/slide742.xml.rels><?xml version="1.0" encoding="UTF-8" standalone="yes"?>
<Relationships xmlns="http://schemas.openxmlformats.org/package/2006/relationships"><Relationship Id="rId2" Type="http://schemas.openxmlformats.org/officeDocument/2006/relationships/slide" Target="slide727.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2" Type="http://schemas.openxmlformats.org/officeDocument/2006/relationships/slide" Target="slide71.xml"/><Relationship Id="rId1" Type="http://schemas.openxmlformats.org/officeDocument/2006/relationships/slideLayout" Target="../slideLayouts/slideLayout3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3.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7.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98.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99.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B29AF9-36ED-4B57-9878-AFE8053B43C4}"/>
              </a:ext>
            </a:extLst>
          </p:cNvPr>
          <p:cNvSpPr txBox="1"/>
          <p:nvPr/>
        </p:nvSpPr>
        <p:spPr>
          <a:xfrm>
            <a:off x="0" y="4639236"/>
            <a:ext cx="9144000" cy="1862048"/>
          </a:xfrm>
          <a:prstGeom prst="rect">
            <a:avLst/>
          </a:prstGeom>
          <a:noFill/>
        </p:spPr>
        <p:txBody>
          <a:bodyPr wrap="square" rtlCol="0">
            <a:spAutoFit/>
          </a:bodyPr>
          <a:lstStyle/>
          <a:p>
            <a:pPr algn="ctr"/>
            <a:r>
              <a:rPr lang="ar-EG" sz="11500" b="1">
                <a:solidFill>
                  <a:srgbClr val="FFC000"/>
                </a:solidFill>
              </a:rPr>
              <a:t>لقان عيد الرسل</a:t>
            </a:r>
            <a:endParaRPr lang="en-GB" sz="11500" b="1" dirty="0">
              <a:solidFill>
                <a:srgbClr val="FFC000"/>
              </a:solidFill>
            </a:endParaRPr>
          </a:p>
        </p:txBody>
      </p:sp>
    </p:spTree>
    <p:extLst>
      <p:ext uri="{BB962C8B-B14F-4D97-AF65-F5344CB8AC3E}">
        <p14:creationId xmlns:p14="http://schemas.microsoft.com/office/powerpoint/2010/main" val="3534459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r-EG" dirty="0"/>
              <a:t>قرر لنا سلامك واغفر لنا خطايانا</a:t>
            </a:r>
          </a:p>
        </p:txBody>
      </p:sp>
      <p:sp>
        <p:nvSpPr>
          <p:cNvPr id="3" name="Text Placeholder 2"/>
          <p:cNvSpPr>
            <a:spLocks noGrp="1"/>
          </p:cNvSpPr>
          <p:nvPr>
            <p:ph type="body" idx="1"/>
          </p:nvPr>
        </p:nvSpPr>
        <p:spPr/>
        <p:txBody>
          <a:bodyPr/>
          <a:lstStyle/>
          <a:p>
            <a:r>
              <a:rPr lang="ar-EG" sz="4000" dirty="0"/>
              <a:t>سيمني نان انتيك هيريني كا نين نوفي نان ايفول</a:t>
            </a:r>
          </a:p>
        </p:txBody>
      </p:sp>
      <p:sp>
        <p:nvSpPr>
          <p:cNvPr id="6" name="Text Placeholder 5"/>
          <p:cNvSpPr>
            <a:spLocks noGrp="1"/>
          </p:cNvSpPr>
          <p:nvPr>
            <p:ph type="body" sz="quarter" idx="3"/>
          </p:nvPr>
        </p:nvSpPr>
        <p:spPr/>
        <p:txBody>
          <a:bodyPr/>
          <a:lstStyle/>
          <a:p>
            <a:pPr rtl="0"/>
            <a:r>
              <a:rPr lang="en-US" sz="3200" dirty="0" err="1">
                <a:effectLst/>
                <a:latin typeface="Avva_Shenouda" panose="020B0500000000000000" pitchFamily="34" charset="0"/>
              </a:rPr>
              <a:t>cemni</a:t>
            </a:r>
            <a:r>
              <a:rPr lang="en-US" sz="3200" dirty="0">
                <a:effectLst/>
                <a:latin typeface="Avva_Shenouda" panose="020B0500000000000000" pitchFamily="34" charset="0"/>
              </a:rPr>
              <a:t> nan `</a:t>
            </a:r>
            <a:r>
              <a:rPr lang="en-US" sz="3200" dirty="0" err="1">
                <a:effectLst/>
                <a:latin typeface="Avva_Shenouda" panose="020B0500000000000000" pitchFamily="34" charset="0"/>
              </a:rPr>
              <a:t>ntek</a:t>
            </a:r>
            <a:r>
              <a:rPr lang="en-US" sz="3200" dirty="0">
                <a:effectLst/>
                <a:latin typeface="Avva_Shenouda" panose="020B0500000000000000" pitchFamily="34" charset="0"/>
              </a:rPr>
              <a:t> hir3n3 : </a:t>
            </a:r>
            <a:r>
              <a:rPr lang="en-US" sz="3200" dirty="0" err="1">
                <a:effectLst/>
                <a:latin typeface="Avva_Shenouda" panose="020B0500000000000000" pitchFamily="34" charset="0"/>
              </a:rPr>
              <a:t>xa</a:t>
            </a:r>
            <a:r>
              <a:rPr lang="en-US" sz="3200" dirty="0">
                <a:effectLst/>
                <a:latin typeface="Avva_Shenouda" panose="020B0500000000000000" pitchFamily="34" charset="0"/>
              </a:rPr>
              <a:t> </a:t>
            </a:r>
            <a:r>
              <a:rPr lang="en-US" sz="3200" dirty="0" err="1">
                <a:effectLst/>
                <a:latin typeface="Avva_Shenouda" panose="020B0500000000000000" pitchFamily="34" charset="0"/>
              </a:rPr>
              <a:t>nen</a:t>
            </a:r>
            <a:r>
              <a:rPr lang="en-US" sz="3200" dirty="0">
                <a:effectLst/>
                <a:latin typeface="Avva_Shenouda" panose="020B0500000000000000" pitchFamily="34" charset="0"/>
              </a:rPr>
              <a:t> </a:t>
            </a:r>
            <a:r>
              <a:rPr lang="en-US" sz="3200" dirty="0" err="1">
                <a:effectLst/>
                <a:latin typeface="Avva_Shenouda" panose="020B0500000000000000" pitchFamily="34" charset="0"/>
              </a:rPr>
              <a:t>nobi</a:t>
            </a:r>
            <a:r>
              <a:rPr lang="en-US" sz="3200" dirty="0">
                <a:effectLst/>
                <a:latin typeface="Avva_Shenouda" panose="020B0500000000000000" pitchFamily="34" charset="0"/>
              </a:rPr>
              <a:t> nan </a:t>
            </a:r>
            <a:r>
              <a:rPr lang="en-US" sz="3200" dirty="0" err="1">
                <a:effectLst/>
                <a:latin typeface="Avva_Shenouda" panose="020B0500000000000000" pitchFamily="34" charset="0"/>
              </a:rPr>
              <a:t>ebol</a:t>
            </a:r>
            <a:endParaRPr lang="en-US" sz="3200" dirty="0">
              <a:effectLst/>
              <a:latin typeface="Avva_Shenouda" panose="020B0500000000000000" pitchFamily="34" charset="0"/>
            </a:endParaRPr>
          </a:p>
        </p:txBody>
      </p:sp>
    </p:spTree>
    <p:extLst>
      <p:ext uri="{BB962C8B-B14F-4D97-AF65-F5344CB8AC3E}">
        <p14:creationId xmlns:p14="http://schemas.microsoft.com/office/powerpoint/2010/main" val="42929978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876DDE-6FAB-4AFF-BF6F-60AC9B58DD26}"/>
              </a:ext>
            </a:extLst>
          </p:cNvPr>
          <p:cNvSpPr>
            <a:spLocks noGrp="1"/>
          </p:cNvSpPr>
          <p:nvPr>
            <p:ph type="title"/>
          </p:nvPr>
        </p:nvSpPr>
        <p:spPr/>
        <p:txBody>
          <a:bodyPr>
            <a:normAutofit/>
          </a:bodyPr>
          <a:lstStyle/>
          <a:p>
            <a:r>
              <a:rPr lang="ar-EG" dirty="0"/>
              <a:t>السلام لرئيس الشمامسة المبارك</a:t>
            </a:r>
            <a:endParaRPr lang="en-US" dirty="0"/>
          </a:p>
        </p:txBody>
      </p:sp>
      <p:sp>
        <p:nvSpPr>
          <p:cNvPr id="7" name="Text Placeholder 6">
            <a:extLst>
              <a:ext uri="{FF2B5EF4-FFF2-40B4-BE49-F238E27FC236}">
                <a16:creationId xmlns:a16="http://schemas.microsoft.com/office/drawing/2014/main" id="{11963375-F459-404E-8D1B-085F736FF63A}"/>
              </a:ext>
            </a:extLst>
          </p:cNvPr>
          <p:cNvSpPr>
            <a:spLocks noGrp="1"/>
          </p:cNvSpPr>
          <p:nvPr>
            <p:ph type="body" idx="1"/>
          </p:nvPr>
        </p:nvSpPr>
        <p:spPr/>
        <p:txBody>
          <a:bodyPr/>
          <a:lstStyle/>
          <a:p>
            <a:r>
              <a:rPr lang="ar-EG" dirty="0"/>
              <a:t>شيري بي أرشي ذياكون : أووه إت إسماروؤوت</a:t>
            </a:r>
          </a:p>
        </p:txBody>
      </p:sp>
      <p:sp>
        <p:nvSpPr>
          <p:cNvPr id="8" name="Text Placeholder 7">
            <a:extLst>
              <a:ext uri="{FF2B5EF4-FFF2-40B4-BE49-F238E27FC236}">
                <a16:creationId xmlns:a16="http://schemas.microsoft.com/office/drawing/2014/main" id="{DF7D2D9B-C19F-440B-A047-CF7A37592DC5}"/>
              </a:ext>
            </a:extLst>
          </p:cNvPr>
          <p:cNvSpPr>
            <a:spLocks noGrp="1"/>
          </p:cNvSpPr>
          <p:nvPr>
            <p:ph type="body" sz="quarter" idx="3"/>
          </p:nvPr>
        </p:nvSpPr>
        <p:spPr/>
        <p:txBody>
          <a:bodyPr/>
          <a:lstStyle/>
          <a:p>
            <a:r>
              <a:rPr lang="en-US" sz="2800" dirty="0" err="1"/>
              <a:t>xere</a:t>
            </a:r>
            <a:r>
              <a:rPr lang="en-US" sz="2800" dirty="0"/>
              <a:t> piarx3diakwn : </a:t>
            </a:r>
            <a:r>
              <a:rPr lang="en-US" sz="2800" dirty="0" err="1"/>
              <a:t>ovoh</a:t>
            </a:r>
            <a:r>
              <a:rPr lang="en-US" sz="2800" dirty="0"/>
              <a:t> </a:t>
            </a:r>
            <a:r>
              <a:rPr lang="en-US" sz="2800" dirty="0" err="1"/>
              <a:t>et`cmarwovt</a:t>
            </a:r>
            <a:endParaRPr lang="en-US" sz="2800" dirty="0"/>
          </a:p>
        </p:txBody>
      </p:sp>
      <p:sp>
        <p:nvSpPr>
          <p:cNvPr id="5" name="Title 1">
            <a:hlinkClick r:id="rId3" action="ppaction://hlinksldjump"/>
            <a:extLst>
              <a:ext uri="{FF2B5EF4-FFF2-40B4-BE49-F238E27FC236}">
                <a16:creationId xmlns:a16="http://schemas.microsoft.com/office/drawing/2014/main" id="{9916F96E-0CE5-43BF-84DA-E7C431A8FE8D}"/>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23714146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CFFD18-061A-47A7-8276-E88A4F1CF9D9}"/>
              </a:ext>
            </a:extLst>
          </p:cNvPr>
          <p:cNvSpPr>
            <a:spLocks noGrp="1"/>
          </p:cNvSpPr>
          <p:nvPr>
            <p:ph type="title"/>
          </p:nvPr>
        </p:nvSpPr>
        <p:spPr/>
        <p:txBody>
          <a:bodyPr/>
          <a:lstStyle/>
          <a:p>
            <a:r>
              <a:rPr lang="ar-EG" dirty="0"/>
              <a:t>السلام لك أيها الشهيد السلام للشجاع البطل</a:t>
            </a:r>
          </a:p>
        </p:txBody>
      </p:sp>
      <p:sp>
        <p:nvSpPr>
          <p:cNvPr id="7" name="Text Placeholder 6">
            <a:extLst>
              <a:ext uri="{FF2B5EF4-FFF2-40B4-BE49-F238E27FC236}">
                <a16:creationId xmlns:a16="http://schemas.microsoft.com/office/drawing/2014/main" id="{1C46B038-C6B6-4A22-84E8-5F4341BEDCE9}"/>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1245E40-8DB0-4144-9A64-78AE2C4172D6}"/>
              </a:ext>
            </a:extLst>
          </p:cNvPr>
          <p:cNvSpPr>
            <a:spLocks noGrp="1"/>
          </p:cNvSpPr>
          <p:nvPr>
            <p:ph type="body" sz="quarter" idx="3"/>
          </p:nvPr>
        </p:nvSpPr>
        <p:spPr/>
        <p:txBody>
          <a:bodyPr/>
          <a:lstStyle/>
          <a:p>
            <a:r>
              <a:rPr lang="en-US" sz="3200" dirty="0"/>
              <a:t> </a:t>
            </a:r>
            <a:r>
              <a:rPr lang="en-US" sz="3200" dirty="0" err="1"/>
              <a:t>xere</a:t>
            </a:r>
            <a:r>
              <a:rPr lang="en-US" sz="3200" dirty="0"/>
              <a:t> </a:t>
            </a:r>
            <a:r>
              <a:rPr lang="en-US" sz="3200" dirty="0" err="1"/>
              <a:t>nak</a:t>
            </a:r>
            <a:r>
              <a:rPr lang="en-US" sz="3200" dirty="0"/>
              <a:t> w </a:t>
            </a:r>
            <a:r>
              <a:rPr lang="en-US" sz="3200" dirty="0" err="1"/>
              <a:t>pimartvroc</a:t>
            </a:r>
            <a:r>
              <a:rPr lang="en-US" sz="3200" dirty="0"/>
              <a:t> : </a:t>
            </a:r>
            <a:r>
              <a:rPr lang="en-US" sz="3200" dirty="0" err="1"/>
              <a:t>xere</a:t>
            </a:r>
            <a:r>
              <a:rPr lang="en-US" sz="3200" dirty="0"/>
              <a:t> pi2wig `</a:t>
            </a:r>
            <a:r>
              <a:rPr lang="en-US" sz="3200" dirty="0" err="1"/>
              <a:t>njenneoc</a:t>
            </a:r>
            <a:endParaRPr lang="en-US" sz="3200" dirty="0"/>
          </a:p>
        </p:txBody>
      </p:sp>
      <p:sp>
        <p:nvSpPr>
          <p:cNvPr id="5" name="Title 1">
            <a:hlinkClick r:id="rId3" action="ppaction://hlinksldjump"/>
            <a:extLst>
              <a:ext uri="{FF2B5EF4-FFF2-40B4-BE49-F238E27FC236}">
                <a16:creationId xmlns:a16="http://schemas.microsoft.com/office/drawing/2014/main" id="{600D2D55-1932-435E-B217-F867552E75D4}"/>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7608303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E56C4D-1421-4446-B5A9-5B5BE6F6A52A}"/>
              </a:ext>
            </a:extLst>
          </p:cNvPr>
          <p:cNvSpPr>
            <a:spLocks noGrp="1"/>
          </p:cNvSpPr>
          <p:nvPr>
            <p:ph type="title"/>
          </p:nvPr>
        </p:nvSpPr>
        <p:spPr/>
        <p:txBody>
          <a:bodyPr>
            <a:normAutofit/>
          </a:bodyPr>
          <a:lstStyle/>
          <a:p>
            <a:r>
              <a:rPr lang="ar-EG" dirty="0"/>
              <a:t>السلام للابس الجهاد سيدي الملك جورجيوس</a:t>
            </a:r>
            <a:endParaRPr lang="en-US" dirty="0"/>
          </a:p>
        </p:txBody>
      </p:sp>
      <p:sp>
        <p:nvSpPr>
          <p:cNvPr id="7" name="Text Placeholder 6">
            <a:extLst>
              <a:ext uri="{FF2B5EF4-FFF2-40B4-BE49-F238E27FC236}">
                <a16:creationId xmlns:a16="http://schemas.microsoft.com/office/drawing/2014/main" id="{F4DFF9A2-910A-45AA-83D1-72312A6D846D}"/>
              </a:ext>
            </a:extLst>
          </p:cNvPr>
          <p:cNvSpPr>
            <a:spLocks noGrp="1"/>
          </p:cNvSpPr>
          <p:nvPr>
            <p:ph type="body" idx="1"/>
          </p:nvPr>
        </p:nvSpPr>
        <p:spPr/>
        <p:txBody>
          <a:bodyPr/>
          <a:lstStyle/>
          <a:p>
            <a:r>
              <a:rPr lang="ar-EG" sz="3600" dirty="0"/>
              <a:t>شيري بي أثلوفوروس :باتشويس إب أوورو جيؤرجيوس</a:t>
            </a:r>
          </a:p>
        </p:txBody>
      </p:sp>
      <p:sp>
        <p:nvSpPr>
          <p:cNvPr id="8" name="Text Placeholder 7">
            <a:extLst>
              <a:ext uri="{FF2B5EF4-FFF2-40B4-BE49-F238E27FC236}">
                <a16:creationId xmlns:a16="http://schemas.microsoft.com/office/drawing/2014/main" id="{B7904557-F896-47DF-BC6B-9A75A77A15FE}"/>
              </a:ext>
            </a:extLst>
          </p:cNvPr>
          <p:cNvSpPr>
            <a:spLocks noGrp="1"/>
          </p:cNvSpPr>
          <p:nvPr>
            <p:ph type="body" sz="quarter" idx="3"/>
          </p:nvPr>
        </p:nvSpPr>
        <p:spPr/>
        <p:txBody>
          <a:bodyPr/>
          <a:lstStyle/>
          <a:p>
            <a:r>
              <a:rPr lang="en-US" sz="2800" dirty="0" err="1"/>
              <a:t>xere</a:t>
            </a:r>
            <a:r>
              <a:rPr lang="en-US" sz="2800" dirty="0"/>
              <a:t> pia0loforoc: </a:t>
            </a:r>
            <a:r>
              <a:rPr lang="en-US" sz="2800" dirty="0" err="1"/>
              <a:t>pasoic</a:t>
            </a:r>
            <a:r>
              <a:rPr lang="en-US" sz="2800" dirty="0"/>
              <a:t> `</a:t>
            </a:r>
            <a:r>
              <a:rPr lang="en-US" sz="2800" dirty="0" err="1"/>
              <a:t>povro</a:t>
            </a:r>
            <a:r>
              <a:rPr lang="en-US" sz="2800" dirty="0"/>
              <a:t> </a:t>
            </a:r>
            <a:r>
              <a:rPr lang="en-US" sz="2800" dirty="0" err="1"/>
              <a:t>Jewrjioc</a:t>
            </a:r>
            <a:endParaRPr lang="en-US" sz="2800" dirty="0"/>
          </a:p>
        </p:txBody>
      </p:sp>
      <p:sp>
        <p:nvSpPr>
          <p:cNvPr id="5" name="Title 1">
            <a:hlinkClick r:id="rId3" action="ppaction://hlinksldjump"/>
            <a:extLst>
              <a:ext uri="{FF2B5EF4-FFF2-40B4-BE49-F238E27FC236}">
                <a16:creationId xmlns:a16="http://schemas.microsoft.com/office/drawing/2014/main" id="{A8374419-4F45-4B6A-B99A-D0280BC03ABD}"/>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24692858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0E5EA5-8602-40F2-A745-F7DA058894BD}"/>
              </a:ext>
            </a:extLst>
          </p:cNvPr>
          <p:cNvSpPr>
            <a:spLocks noGrp="1"/>
          </p:cNvSpPr>
          <p:nvPr>
            <p:ph type="title"/>
          </p:nvPr>
        </p:nvSpPr>
        <p:spPr/>
        <p:txBody>
          <a:bodyPr>
            <a:normAutofit/>
          </a:bodyPr>
          <a:lstStyle/>
          <a:p>
            <a:r>
              <a:rPr lang="ar-EG" dirty="0"/>
              <a:t>السلام لك أيها الشهيد السلام للشجاع البطل</a:t>
            </a:r>
            <a:endParaRPr lang="en-US" dirty="0"/>
          </a:p>
        </p:txBody>
      </p:sp>
      <p:sp>
        <p:nvSpPr>
          <p:cNvPr id="7" name="Text Placeholder 6">
            <a:extLst>
              <a:ext uri="{FF2B5EF4-FFF2-40B4-BE49-F238E27FC236}">
                <a16:creationId xmlns:a16="http://schemas.microsoft.com/office/drawing/2014/main" id="{6BE5B18C-2CD0-43B6-90BD-40BDCE085534}"/>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7395F8F9-A2DE-42B2-8ADD-DB737DEF4791}"/>
              </a:ext>
            </a:extLst>
          </p:cNvPr>
          <p:cNvSpPr>
            <a:spLocks noGrp="1"/>
          </p:cNvSpPr>
          <p:nvPr>
            <p:ph type="body" sz="quarter" idx="3"/>
          </p:nvPr>
        </p:nvSpPr>
        <p:spPr>
          <a:xfrm>
            <a:off x="-1" y="5383629"/>
            <a:ext cx="9144000" cy="682357"/>
          </a:xfrm>
        </p:spPr>
        <p:txBody>
          <a:bodyPr/>
          <a:lstStyle/>
          <a:p>
            <a:r>
              <a:rPr lang="en-US" sz="2800" dirty="0"/>
              <a:t> </a:t>
            </a:r>
            <a:r>
              <a:rPr lang="en-US" sz="2800" dirty="0" err="1"/>
              <a:t>xere</a:t>
            </a:r>
            <a:r>
              <a:rPr lang="en-US" sz="2800" dirty="0"/>
              <a:t> </a:t>
            </a:r>
            <a:r>
              <a:rPr lang="en-US" sz="2800" dirty="0" err="1"/>
              <a:t>nak</a:t>
            </a:r>
            <a:r>
              <a:rPr lang="en-US" sz="2800" dirty="0"/>
              <a:t> w </a:t>
            </a:r>
            <a:r>
              <a:rPr lang="en-US" sz="2800" dirty="0" err="1"/>
              <a:t>pimartvroc</a:t>
            </a:r>
            <a:r>
              <a:rPr lang="en-US" sz="2800" dirty="0"/>
              <a:t> : </a:t>
            </a:r>
            <a:r>
              <a:rPr lang="en-US" sz="2800" dirty="0" err="1"/>
              <a:t>xere</a:t>
            </a:r>
            <a:r>
              <a:rPr lang="en-US" sz="2800" dirty="0"/>
              <a:t> pi2wig `</a:t>
            </a:r>
            <a:r>
              <a:rPr lang="en-US" sz="2800" dirty="0" err="1"/>
              <a:t>njenneoc</a:t>
            </a:r>
            <a:endParaRPr lang="en-US" sz="2800" dirty="0"/>
          </a:p>
        </p:txBody>
      </p:sp>
      <p:sp>
        <p:nvSpPr>
          <p:cNvPr id="5" name="Title 1">
            <a:hlinkClick r:id="rId3" action="ppaction://hlinksldjump"/>
            <a:extLst>
              <a:ext uri="{FF2B5EF4-FFF2-40B4-BE49-F238E27FC236}">
                <a16:creationId xmlns:a16="http://schemas.microsoft.com/office/drawing/2014/main" id="{46D2271F-893B-457D-BF9A-486A73B367B8}"/>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21342029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9A75B7-1966-4640-8FF5-841E90825795}"/>
              </a:ext>
            </a:extLst>
          </p:cNvPr>
          <p:cNvSpPr>
            <a:spLocks noGrp="1"/>
          </p:cNvSpPr>
          <p:nvPr>
            <p:ph type="title"/>
          </p:nvPr>
        </p:nvSpPr>
        <p:spPr/>
        <p:txBody>
          <a:bodyPr>
            <a:normAutofit/>
          </a:bodyPr>
          <a:lstStyle/>
          <a:p>
            <a:r>
              <a:rPr lang="ar-EG" dirty="0">
                <a:solidFill>
                  <a:schemeClr val="lt1"/>
                </a:solidFill>
                <a:latin typeface="+mn-lt"/>
                <a:cs typeface="+mn-cs"/>
              </a:rPr>
              <a:t>السلام للابس الجهاد أبا مينا البياضي</a:t>
            </a:r>
            <a:endParaRPr lang="en-US" dirty="0"/>
          </a:p>
        </p:txBody>
      </p:sp>
      <p:sp>
        <p:nvSpPr>
          <p:cNvPr id="7" name="Text Placeholder 6">
            <a:extLst>
              <a:ext uri="{FF2B5EF4-FFF2-40B4-BE49-F238E27FC236}">
                <a16:creationId xmlns:a16="http://schemas.microsoft.com/office/drawing/2014/main" id="{8FFF91E7-E775-47EA-9677-07B297B89DED}"/>
              </a:ext>
            </a:extLst>
          </p:cNvPr>
          <p:cNvSpPr>
            <a:spLocks noGrp="1"/>
          </p:cNvSpPr>
          <p:nvPr>
            <p:ph type="body" idx="1"/>
          </p:nvPr>
        </p:nvSpPr>
        <p:spPr/>
        <p:txBody>
          <a:bodyPr/>
          <a:lstStyle/>
          <a:p>
            <a:r>
              <a:rPr lang="ar-EG" dirty="0"/>
              <a:t>شيري بي أثلوفوروس : أفا مينا إنتيه ني فايات</a:t>
            </a:r>
          </a:p>
        </p:txBody>
      </p:sp>
      <p:sp>
        <p:nvSpPr>
          <p:cNvPr id="8" name="Text Placeholder 7">
            <a:extLst>
              <a:ext uri="{FF2B5EF4-FFF2-40B4-BE49-F238E27FC236}">
                <a16:creationId xmlns:a16="http://schemas.microsoft.com/office/drawing/2014/main" id="{6481DB6B-EBE3-4FF7-A24B-68E2D290A70F}"/>
              </a:ext>
            </a:extLst>
          </p:cNvPr>
          <p:cNvSpPr>
            <a:spLocks noGrp="1"/>
          </p:cNvSpPr>
          <p:nvPr>
            <p:ph type="body" sz="quarter" idx="3"/>
          </p:nvPr>
        </p:nvSpPr>
        <p:spPr/>
        <p:txBody>
          <a:bodyPr/>
          <a:lstStyle/>
          <a:p>
            <a:r>
              <a:rPr lang="en-US" sz="2800" dirty="0" err="1"/>
              <a:t>xere</a:t>
            </a:r>
            <a:r>
              <a:rPr lang="en-US" sz="2800" dirty="0"/>
              <a:t> pia0loforoc :abba M3na `</a:t>
            </a:r>
            <a:r>
              <a:rPr lang="en-US" sz="2800" dirty="0" err="1"/>
              <a:t>nte</a:t>
            </a:r>
            <a:r>
              <a:rPr lang="en-US" sz="2800" dirty="0"/>
              <a:t> </a:t>
            </a:r>
            <a:r>
              <a:rPr lang="en-US" sz="2800" dirty="0" err="1"/>
              <a:t>nifaiat</a:t>
            </a:r>
            <a:endParaRPr lang="en-US" sz="2800" dirty="0"/>
          </a:p>
        </p:txBody>
      </p:sp>
      <p:sp>
        <p:nvSpPr>
          <p:cNvPr id="5" name="Title 1">
            <a:hlinkClick r:id="rId3" action="ppaction://hlinksldjump"/>
            <a:extLst>
              <a:ext uri="{FF2B5EF4-FFF2-40B4-BE49-F238E27FC236}">
                <a16:creationId xmlns:a16="http://schemas.microsoft.com/office/drawing/2014/main" id="{51744FDD-C6E4-4A44-A029-DFFA8887AB5C}"/>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26403942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958F09-8AA4-43E2-B100-5E618E6D04AA}"/>
              </a:ext>
            </a:extLst>
          </p:cNvPr>
          <p:cNvSpPr>
            <a:spLocks noGrp="1"/>
          </p:cNvSpPr>
          <p:nvPr>
            <p:ph type="title"/>
          </p:nvPr>
        </p:nvSpPr>
        <p:spPr/>
        <p:txBody>
          <a:bodyPr>
            <a:normAutofit/>
          </a:bodyPr>
          <a:lstStyle/>
          <a:p>
            <a:r>
              <a:rPr lang="ar-EG" dirty="0"/>
              <a:t>السلام لك أيها الشهيد السلام للشجاع البطل</a:t>
            </a:r>
            <a:endParaRPr lang="en-US" dirty="0"/>
          </a:p>
        </p:txBody>
      </p:sp>
      <p:sp>
        <p:nvSpPr>
          <p:cNvPr id="7" name="Text Placeholder 6">
            <a:extLst>
              <a:ext uri="{FF2B5EF4-FFF2-40B4-BE49-F238E27FC236}">
                <a16:creationId xmlns:a16="http://schemas.microsoft.com/office/drawing/2014/main" id="{3FDD905A-2A4B-4C13-99D4-1ACFDCD1E783}"/>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52CD283-3069-49E3-BB88-78DD57F2C38B}"/>
              </a:ext>
            </a:extLst>
          </p:cNvPr>
          <p:cNvSpPr>
            <a:spLocks noGrp="1"/>
          </p:cNvSpPr>
          <p:nvPr>
            <p:ph type="body" sz="quarter" idx="3"/>
          </p:nvPr>
        </p:nvSpPr>
        <p:spPr>
          <a:xfrm>
            <a:off x="-1" y="5188548"/>
            <a:ext cx="9144000" cy="682357"/>
          </a:xfrm>
        </p:spPr>
        <p:txBody>
          <a:bodyPr anchor="ctr"/>
          <a:lstStyle/>
          <a:p>
            <a:r>
              <a:rPr lang="en-US" sz="3200" dirty="0"/>
              <a:t> </a:t>
            </a:r>
            <a:r>
              <a:rPr lang="en-US" sz="3200" dirty="0" err="1"/>
              <a:t>xere</a:t>
            </a:r>
            <a:r>
              <a:rPr lang="en-US" sz="3200" dirty="0"/>
              <a:t> </a:t>
            </a:r>
            <a:r>
              <a:rPr lang="en-US" sz="3200" dirty="0" err="1"/>
              <a:t>nak</a:t>
            </a:r>
            <a:r>
              <a:rPr lang="en-US" sz="3200" dirty="0"/>
              <a:t> w </a:t>
            </a:r>
            <a:r>
              <a:rPr lang="en-US" sz="3200" dirty="0" err="1"/>
              <a:t>pimartvroc</a:t>
            </a:r>
            <a:r>
              <a:rPr lang="en-US" sz="3200" dirty="0"/>
              <a:t> : </a:t>
            </a:r>
            <a:r>
              <a:rPr lang="en-US" sz="3200" dirty="0" err="1"/>
              <a:t>xere</a:t>
            </a:r>
            <a:r>
              <a:rPr lang="en-US" sz="3200" dirty="0"/>
              <a:t> pi2wig `</a:t>
            </a:r>
            <a:r>
              <a:rPr lang="en-US" sz="3200" dirty="0" err="1"/>
              <a:t>njenneoc</a:t>
            </a:r>
            <a:endParaRPr lang="en-US" sz="3200" dirty="0"/>
          </a:p>
        </p:txBody>
      </p:sp>
      <p:sp>
        <p:nvSpPr>
          <p:cNvPr id="5" name="Title 1">
            <a:hlinkClick r:id="rId3" action="ppaction://hlinksldjump"/>
            <a:extLst>
              <a:ext uri="{FF2B5EF4-FFF2-40B4-BE49-F238E27FC236}">
                <a16:creationId xmlns:a16="http://schemas.microsoft.com/office/drawing/2014/main" id="{73652B1D-75C6-4D24-BDCA-B1687AD66448}"/>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36434459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3E037C-03B2-4A4A-823B-6FF04F86CA66}"/>
              </a:ext>
            </a:extLst>
          </p:cNvPr>
          <p:cNvSpPr>
            <a:spLocks noGrp="1"/>
          </p:cNvSpPr>
          <p:nvPr>
            <p:ph type="title"/>
          </p:nvPr>
        </p:nvSpPr>
        <p:spPr/>
        <p:txBody>
          <a:bodyPr>
            <a:normAutofit/>
          </a:bodyPr>
          <a:lstStyle/>
          <a:p>
            <a:r>
              <a:rPr lang="ar-EG" dirty="0"/>
              <a:t>السلام للابس الجهاد محب الأب مرقوريوس</a:t>
            </a:r>
          </a:p>
        </p:txBody>
      </p:sp>
      <p:sp>
        <p:nvSpPr>
          <p:cNvPr id="7" name="Text Placeholder 6">
            <a:extLst>
              <a:ext uri="{FF2B5EF4-FFF2-40B4-BE49-F238E27FC236}">
                <a16:creationId xmlns:a16="http://schemas.microsoft.com/office/drawing/2014/main" id="{6994AF29-CEDB-4B21-B063-542CF399B60B}"/>
              </a:ext>
            </a:extLst>
          </p:cNvPr>
          <p:cNvSpPr>
            <a:spLocks noGrp="1"/>
          </p:cNvSpPr>
          <p:nvPr>
            <p:ph type="body" idx="1"/>
          </p:nvPr>
        </p:nvSpPr>
        <p:spPr/>
        <p:txBody>
          <a:bodyPr/>
          <a:lstStyle/>
          <a:p>
            <a:r>
              <a:rPr lang="ar-EG" dirty="0"/>
              <a:t>شيري بي أثلوفوروس : فيلوباتير ميركوريوس</a:t>
            </a:r>
          </a:p>
        </p:txBody>
      </p:sp>
      <p:sp>
        <p:nvSpPr>
          <p:cNvPr id="8" name="Text Placeholder 7">
            <a:extLst>
              <a:ext uri="{FF2B5EF4-FFF2-40B4-BE49-F238E27FC236}">
                <a16:creationId xmlns:a16="http://schemas.microsoft.com/office/drawing/2014/main" id="{AB11B425-5198-409B-BAE3-F9CBDB6A03BD}"/>
              </a:ext>
            </a:extLst>
          </p:cNvPr>
          <p:cNvSpPr>
            <a:spLocks noGrp="1"/>
          </p:cNvSpPr>
          <p:nvPr>
            <p:ph type="body" sz="quarter" idx="3"/>
          </p:nvPr>
        </p:nvSpPr>
        <p:spPr/>
        <p:txBody>
          <a:bodyPr/>
          <a:lstStyle/>
          <a:p>
            <a:r>
              <a:rPr lang="en-US" sz="2800" dirty="0" err="1"/>
              <a:t>xere</a:t>
            </a:r>
            <a:r>
              <a:rPr lang="en-US" sz="2800" dirty="0"/>
              <a:t> pia0loforoc : filopat3r </a:t>
            </a:r>
            <a:r>
              <a:rPr lang="en-US" sz="2800" dirty="0" err="1"/>
              <a:t>Merkovrioc</a:t>
            </a:r>
            <a:endParaRPr lang="en-US" sz="2800" dirty="0"/>
          </a:p>
        </p:txBody>
      </p:sp>
      <p:sp>
        <p:nvSpPr>
          <p:cNvPr id="5" name="Title 1">
            <a:hlinkClick r:id="rId3" action="ppaction://hlinksldjump"/>
            <a:extLst>
              <a:ext uri="{FF2B5EF4-FFF2-40B4-BE49-F238E27FC236}">
                <a16:creationId xmlns:a16="http://schemas.microsoft.com/office/drawing/2014/main" id="{127DD670-99AF-4E2D-A7C6-312ADA889AA3}"/>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17081316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466765-67D4-486D-A329-92F5DA1C21D7}"/>
              </a:ext>
            </a:extLst>
          </p:cNvPr>
          <p:cNvSpPr>
            <a:spLocks noGrp="1"/>
          </p:cNvSpPr>
          <p:nvPr>
            <p:ph type="title"/>
          </p:nvPr>
        </p:nvSpPr>
        <p:spPr/>
        <p:txBody>
          <a:bodyPr>
            <a:normAutofit/>
          </a:bodyPr>
          <a:lstStyle/>
          <a:p>
            <a:r>
              <a:rPr lang="ar-EG" dirty="0"/>
              <a:t>بشفاعات والدة الإله القديسة مريم </a:t>
            </a:r>
            <a:endParaRPr lang="en-US" dirty="0"/>
          </a:p>
        </p:txBody>
      </p:sp>
      <p:sp>
        <p:nvSpPr>
          <p:cNvPr id="7" name="Text Placeholder 6">
            <a:extLst>
              <a:ext uri="{FF2B5EF4-FFF2-40B4-BE49-F238E27FC236}">
                <a16:creationId xmlns:a16="http://schemas.microsoft.com/office/drawing/2014/main" id="{AA9D40F9-1B0B-41E5-83D1-C15BBD741EB5}"/>
              </a:ext>
            </a:extLst>
          </p:cNvPr>
          <p:cNvSpPr>
            <a:spLocks noGrp="1"/>
          </p:cNvSpPr>
          <p:nvPr>
            <p:ph type="body" idx="1"/>
          </p:nvPr>
        </p:nvSpPr>
        <p:spPr/>
        <p:txBody>
          <a:bodyPr/>
          <a:lstStyle/>
          <a:p>
            <a:r>
              <a:rPr lang="ar-EG" dirty="0"/>
              <a:t>هيتين ني إبريسفيا إنتي تي ثيئو طوكوس إثؤواب ماريا </a:t>
            </a:r>
          </a:p>
        </p:txBody>
      </p:sp>
      <p:sp>
        <p:nvSpPr>
          <p:cNvPr id="10" name="Text Placeholder 9">
            <a:extLst>
              <a:ext uri="{FF2B5EF4-FFF2-40B4-BE49-F238E27FC236}">
                <a16:creationId xmlns:a16="http://schemas.microsoft.com/office/drawing/2014/main" id="{8E14BFCB-2223-450E-A1E4-1F6CF1CAE7AF}"/>
              </a:ext>
            </a:extLst>
          </p:cNvPr>
          <p:cNvSpPr>
            <a:spLocks noGrp="1"/>
          </p:cNvSpPr>
          <p:nvPr>
            <p:ph type="body" sz="quarter" idx="3"/>
          </p:nvPr>
        </p:nvSpPr>
        <p:spPr/>
        <p:txBody>
          <a:bodyPr/>
          <a:lstStyle/>
          <a:p>
            <a:r>
              <a:rPr lang="es-ES" dirty="0"/>
              <a:t>|</a:t>
            </a:r>
            <a:r>
              <a:rPr lang="es-ES" dirty="0" err="1"/>
              <a:t>iten</a:t>
            </a:r>
            <a:r>
              <a:rPr lang="es-ES" dirty="0"/>
              <a:t> </a:t>
            </a:r>
            <a:r>
              <a:rPr lang="es-ES" dirty="0" err="1"/>
              <a:t>ni`precbi`a</a:t>
            </a:r>
            <a:r>
              <a:rPr lang="es-ES" dirty="0"/>
              <a:t> `</a:t>
            </a:r>
            <a:r>
              <a:rPr lang="es-ES" dirty="0" err="1"/>
              <a:t>nte</a:t>
            </a:r>
            <a:r>
              <a:rPr lang="es-ES" dirty="0"/>
              <a:t> ;</a:t>
            </a:r>
            <a:r>
              <a:rPr lang="es-ES" dirty="0" err="1"/>
              <a:t>qe`otokoc</a:t>
            </a:r>
            <a:r>
              <a:rPr lang="es-ES" dirty="0"/>
              <a:t> e/q/u/ </a:t>
            </a:r>
            <a:r>
              <a:rPr lang="es-ES" dirty="0" err="1"/>
              <a:t>Mari`a</a:t>
            </a:r>
            <a:endParaRPr lang="es-ES" dirty="0"/>
          </a:p>
        </p:txBody>
      </p:sp>
      <p:sp>
        <p:nvSpPr>
          <p:cNvPr id="5" name="Title 1">
            <a:hlinkClick r:id="rId2" action="ppaction://hlinksldjump"/>
            <a:extLst>
              <a:ext uri="{FF2B5EF4-FFF2-40B4-BE49-F238E27FC236}">
                <a16:creationId xmlns:a16="http://schemas.microsoft.com/office/drawing/2014/main" id="{23462EF0-1915-485B-974D-ECF0B9C16B84}"/>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166149678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B32FFD-937F-423D-9C01-871D14D39757}"/>
              </a:ext>
            </a:extLst>
          </p:cNvPr>
          <p:cNvSpPr>
            <a:spLocks noGrp="1"/>
          </p:cNvSpPr>
          <p:nvPr>
            <p:ph type="title"/>
          </p:nvPr>
        </p:nvSpPr>
        <p:spPr/>
        <p:txBody>
          <a:bodyPr>
            <a:normAutofit/>
          </a:bodyPr>
          <a:lstStyle/>
          <a:p>
            <a:r>
              <a:rPr lang="ar-EG" dirty="0"/>
              <a:t>يا رب انعم لنا بمغفرة خطايانا</a:t>
            </a:r>
            <a:endParaRPr lang="en-US" dirty="0"/>
          </a:p>
        </p:txBody>
      </p:sp>
      <p:sp>
        <p:nvSpPr>
          <p:cNvPr id="7" name="Text Placeholder 6">
            <a:extLst>
              <a:ext uri="{FF2B5EF4-FFF2-40B4-BE49-F238E27FC236}">
                <a16:creationId xmlns:a16="http://schemas.microsoft.com/office/drawing/2014/main" id="{D7D4388E-3828-4137-859E-C91931000E56}"/>
              </a:ext>
            </a:extLst>
          </p:cNvPr>
          <p:cNvSpPr>
            <a:spLocks noGrp="1"/>
          </p:cNvSpPr>
          <p:nvPr>
            <p:ph type="body" idx="1"/>
          </p:nvPr>
        </p:nvSpPr>
        <p:spPr/>
        <p:txBody>
          <a:bodyPr/>
          <a:lstStyle/>
          <a:p>
            <a:r>
              <a:rPr lang="ar-EG" dirty="0"/>
              <a:t>إبشويس آري إهموت نان إمبي كو إيفول إنتي نين نوفي</a:t>
            </a:r>
          </a:p>
        </p:txBody>
      </p:sp>
      <p:sp>
        <p:nvSpPr>
          <p:cNvPr id="8" name="Text Placeholder 7">
            <a:extLst>
              <a:ext uri="{FF2B5EF4-FFF2-40B4-BE49-F238E27FC236}">
                <a16:creationId xmlns:a16="http://schemas.microsoft.com/office/drawing/2014/main" id="{7C9BFDA6-2BDA-4DA0-BC9C-888BD36A09D4}"/>
              </a:ext>
            </a:extLst>
          </p:cNvPr>
          <p:cNvSpPr>
            <a:spLocks noGrp="1"/>
          </p:cNvSpPr>
          <p:nvPr>
            <p:ph type="body" sz="quarter" idx="3"/>
          </p:nvPr>
        </p:nvSpPr>
        <p:spPr/>
        <p:txBody>
          <a:bodyPr/>
          <a:lstStyle/>
          <a:p>
            <a:r>
              <a:rPr lang="en-US" sz="4000" dirty="0"/>
              <a:t>P_  `</a:t>
            </a:r>
            <a:r>
              <a:rPr lang="en-US" sz="4000" dirty="0" err="1"/>
              <a:t>ari</a:t>
            </a:r>
            <a:r>
              <a:rPr lang="en-US" sz="4000" dirty="0"/>
              <a:t>`\mot nan&gt; `</a:t>
            </a:r>
            <a:r>
              <a:rPr lang="en-US" sz="4000" dirty="0" err="1"/>
              <a:t>mpixw</a:t>
            </a:r>
            <a:r>
              <a:rPr lang="en-US" sz="4000" dirty="0"/>
              <a:t> `</a:t>
            </a:r>
            <a:r>
              <a:rPr lang="en-US" sz="4000" dirty="0" err="1"/>
              <a:t>ebol</a:t>
            </a:r>
            <a:r>
              <a:rPr lang="en-US" sz="4000" dirty="0"/>
              <a:t> `</a:t>
            </a:r>
            <a:r>
              <a:rPr lang="en-US" sz="4000" dirty="0" err="1"/>
              <a:t>nte</a:t>
            </a:r>
            <a:r>
              <a:rPr lang="en-US" sz="4000" dirty="0"/>
              <a:t> </a:t>
            </a:r>
            <a:r>
              <a:rPr lang="en-US" sz="4000" dirty="0" err="1"/>
              <a:t>nennobi</a:t>
            </a:r>
            <a:endParaRPr lang="en-US" sz="4000" dirty="0"/>
          </a:p>
        </p:txBody>
      </p:sp>
      <p:sp>
        <p:nvSpPr>
          <p:cNvPr id="5" name="Title 1">
            <a:hlinkClick r:id="rId2" action="ppaction://hlinksldjump"/>
            <a:extLst>
              <a:ext uri="{FF2B5EF4-FFF2-40B4-BE49-F238E27FC236}">
                <a16:creationId xmlns:a16="http://schemas.microsoft.com/office/drawing/2014/main" id="{9384F79D-7861-4F3B-A332-C8F92308DA07}"/>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17984755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8C3D3C-4758-42FF-B55C-3D61397B9306}"/>
              </a:ext>
            </a:extLst>
          </p:cNvPr>
          <p:cNvSpPr>
            <a:spLocks noGrp="1"/>
          </p:cNvSpPr>
          <p:nvPr>
            <p:ph type="title"/>
          </p:nvPr>
        </p:nvSpPr>
        <p:spPr/>
        <p:txBody>
          <a:bodyPr>
            <a:normAutofit/>
          </a:bodyPr>
          <a:lstStyle/>
          <a:p>
            <a:r>
              <a:rPr lang="ar-EG" dirty="0"/>
              <a:t>لكي نسبحك مع أبيك الصالح و الروح القدس</a:t>
            </a:r>
            <a:endParaRPr lang="en-US" dirty="0"/>
          </a:p>
        </p:txBody>
      </p:sp>
      <p:sp>
        <p:nvSpPr>
          <p:cNvPr id="7" name="Text Placeholder 6">
            <a:extLst>
              <a:ext uri="{FF2B5EF4-FFF2-40B4-BE49-F238E27FC236}">
                <a16:creationId xmlns:a16="http://schemas.microsoft.com/office/drawing/2014/main" id="{A98637DB-5536-4220-B81F-FB53C20DA191}"/>
              </a:ext>
            </a:extLst>
          </p:cNvPr>
          <p:cNvSpPr>
            <a:spLocks noGrp="1"/>
          </p:cNvSpPr>
          <p:nvPr>
            <p:ph type="body" idx="1"/>
          </p:nvPr>
        </p:nvSpPr>
        <p:spPr/>
        <p:txBody>
          <a:bodyPr/>
          <a:lstStyle/>
          <a:p>
            <a:r>
              <a:rPr lang="ar-EG" sz="3200" dirty="0"/>
              <a:t>إثرين هوس إروك : نيم بيكيوت إن إغاثوس : نيم بي بنيفما إثؤواب</a:t>
            </a:r>
          </a:p>
        </p:txBody>
      </p:sp>
      <p:sp>
        <p:nvSpPr>
          <p:cNvPr id="8" name="Text Placeholder 7">
            <a:extLst>
              <a:ext uri="{FF2B5EF4-FFF2-40B4-BE49-F238E27FC236}">
                <a16:creationId xmlns:a16="http://schemas.microsoft.com/office/drawing/2014/main" id="{F837C144-F356-481B-8CD9-21EEB77661B9}"/>
              </a:ext>
            </a:extLst>
          </p:cNvPr>
          <p:cNvSpPr>
            <a:spLocks noGrp="1"/>
          </p:cNvSpPr>
          <p:nvPr>
            <p:ph type="body" sz="quarter" idx="3"/>
          </p:nvPr>
        </p:nvSpPr>
        <p:spPr>
          <a:xfrm>
            <a:off x="-1" y="5424269"/>
            <a:ext cx="9144000" cy="682357"/>
          </a:xfrm>
        </p:spPr>
        <p:txBody>
          <a:bodyPr/>
          <a:lstStyle/>
          <a:p>
            <a:r>
              <a:rPr lang="pt-BR" sz="2800" dirty="0"/>
              <a:t>E0renhwc `erok : nem pekiwt `naja0oc : nem pipnevma e0ovab</a:t>
            </a:r>
          </a:p>
        </p:txBody>
      </p:sp>
      <p:sp>
        <p:nvSpPr>
          <p:cNvPr id="5" name="Title 1">
            <a:hlinkClick r:id="rId3" action="ppaction://hlinksldjump"/>
            <a:extLst>
              <a:ext uri="{FF2B5EF4-FFF2-40B4-BE49-F238E27FC236}">
                <a16:creationId xmlns:a16="http://schemas.microsoft.com/office/drawing/2014/main" id="{904C99CA-BC98-46E7-A569-594A670C0ED3}"/>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190474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 فرق اعداء الكنيسة وحصنها</a:t>
            </a:r>
            <a:endParaRPr lang="en-US" dirty="0"/>
          </a:p>
        </p:txBody>
      </p:sp>
      <p:sp>
        <p:nvSpPr>
          <p:cNvPr id="3" name="Text Placeholder 2"/>
          <p:cNvSpPr>
            <a:spLocks noGrp="1"/>
          </p:cNvSpPr>
          <p:nvPr>
            <p:ph type="body" idx="1"/>
          </p:nvPr>
        </p:nvSpPr>
        <p:spPr/>
        <p:txBody>
          <a:bodyPr/>
          <a:lstStyle/>
          <a:p>
            <a:r>
              <a:rPr lang="ar-EG" sz="4000" dirty="0"/>
              <a:t>جور ايفول اني جاجي انتى تي اكليسيا</a:t>
            </a:r>
          </a:p>
        </p:txBody>
      </p:sp>
      <p:sp>
        <p:nvSpPr>
          <p:cNvPr id="4" name="Text Placeholder 3"/>
          <p:cNvSpPr>
            <a:spLocks noGrp="1"/>
          </p:cNvSpPr>
          <p:nvPr>
            <p:ph type="body" sz="quarter" idx="3"/>
          </p:nvPr>
        </p:nvSpPr>
        <p:spPr/>
        <p:txBody>
          <a:bodyPr/>
          <a:lstStyle/>
          <a:p>
            <a:pPr rtl="0"/>
            <a:r>
              <a:rPr lang="en-US" dirty="0" err="1">
                <a:effectLst/>
                <a:latin typeface="Avva_Shenouda" panose="020B0500000000000000" pitchFamily="34" charset="0"/>
              </a:rPr>
              <a:t>Gwr</a:t>
            </a:r>
            <a:r>
              <a:rPr lang="en-US" dirty="0">
                <a:effectLst/>
                <a:latin typeface="Avva_Shenouda" panose="020B0500000000000000" pitchFamily="34" charset="0"/>
              </a:rPr>
              <a:t> </a:t>
            </a:r>
            <a:r>
              <a:rPr lang="en-US" dirty="0" err="1">
                <a:effectLst/>
                <a:latin typeface="Avva_Shenouda" panose="020B0500000000000000" pitchFamily="34" charset="0"/>
              </a:rPr>
              <a:t>ebol</a:t>
            </a:r>
            <a:r>
              <a:rPr lang="en-US" dirty="0">
                <a:effectLst/>
                <a:latin typeface="Avva_Shenouda" panose="020B0500000000000000" pitchFamily="34" charset="0"/>
              </a:rPr>
              <a:t> `</a:t>
            </a:r>
            <a:r>
              <a:rPr lang="en-US" dirty="0" err="1">
                <a:effectLst/>
                <a:latin typeface="Avva_Shenouda" panose="020B0500000000000000" pitchFamily="34" charset="0"/>
              </a:rPr>
              <a:t>nnigagi</a:t>
            </a:r>
            <a:r>
              <a:rPr lang="en-US" dirty="0">
                <a:effectLst/>
                <a:latin typeface="Avva_Shenouda" panose="020B0500000000000000" pitchFamily="34" charset="0"/>
              </a:rPr>
              <a:t> `</a:t>
            </a:r>
            <a:r>
              <a:rPr lang="en-US" dirty="0" err="1">
                <a:effectLst/>
                <a:latin typeface="Avva_Shenouda" panose="020B0500000000000000" pitchFamily="34" charset="0"/>
              </a:rPr>
              <a:t>nte</a:t>
            </a:r>
            <a:r>
              <a:rPr lang="en-US" dirty="0">
                <a:effectLst/>
                <a:latin typeface="Avva_Shenouda" panose="020B0500000000000000" pitchFamily="34" charset="0"/>
              </a:rPr>
              <a:t> 5ekkl3cia</a:t>
            </a:r>
          </a:p>
        </p:txBody>
      </p:sp>
    </p:spTree>
    <p:extLst>
      <p:ext uri="{BB962C8B-B14F-4D97-AF65-F5344CB8AC3E}">
        <p14:creationId xmlns:p14="http://schemas.microsoft.com/office/powerpoint/2010/main" val="88558489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3112F1-C772-4BD5-B3B3-FEB247C23477}"/>
              </a:ext>
            </a:extLst>
          </p:cNvPr>
          <p:cNvSpPr>
            <a:spLocks noGrp="1"/>
          </p:cNvSpPr>
          <p:nvPr>
            <p:ph type="title"/>
          </p:nvPr>
        </p:nvSpPr>
        <p:spPr/>
        <p:txBody>
          <a:bodyPr>
            <a:normAutofit/>
          </a:bodyPr>
          <a:lstStyle/>
          <a:p>
            <a:r>
              <a:rPr lang="ar-EG" dirty="0"/>
              <a:t>لأنك أتيت و خلصتنا </a:t>
            </a:r>
            <a:endParaRPr lang="en-US" dirty="0"/>
          </a:p>
        </p:txBody>
      </p:sp>
      <p:sp>
        <p:nvSpPr>
          <p:cNvPr id="7" name="Text Placeholder 6">
            <a:extLst>
              <a:ext uri="{FF2B5EF4-FFF2-40B4-BE49-F238E27FC236}">
                <a16:creationId xmlns:a16="http://schemas.microsoft.com/office/drawing/2014/main" id="{F2F9D88D-F19B-4AC8-9EE5-27B7AE62A4F9}"/>
              </a:ext>
            </a:extLst>
          </p:cNvPr>
          <p:cNvSpPr>
            <a:spLocks noGrp="1"/>
          </p:cNvSpPr>
          <p:nvPr>
            <p:ph type="body" idx="1"/>
          </p:nvPr>
        </p:nvSpPr>
        <p:spPr/>
        <p:txBody>
          <a:bodyPr/>
          <a:lstStyle/>
          <a:p>
            <a:r>
              <a:rPr lang="ar-EG" dirty="0"/>
              <a:t> جيه أك إي أك سوتي إمون ناي نان </a:t>
            </a:r>
          </a:p>
        </p:txBody>
      </p:sp>
      <p:sp>
        <p:nvSpPr>
          <p:cNvPr id="8" name="Text Placeholder 7">
            <a:extLst>
              <a:ext uri="{FF2B5EF4-FFF2-40B4-BE49-F238E27FC236}">
                <a16:creationId xmlns:a16="http://schemas.microsoft.com/office/drawing/2014/main" id="{3C3F36F0-87ED-4A3F-A70B-7CE42D9B2423}"/>
              </a:ext>
            </a:extLst>
          </p:cNvPr>
          <p:cNvSpPr>
            <a:spLocks noGrp="1"/>
          </p:cNvSpPr>
          <p:nvPr>
            <p:ph type="body" sz="quarter" idx="3"/>
          </p:nvPr>
        </p:nvSpPr>
        <p:spPr/>
        <p:txBody>
          <a:bodyPr/>
          <a:lstStyle/>
          <a:p>
            <a:r>
              <a:rPr lang="en-US" dirty="0" err="1"/>
              <a:t>ge</a:t>
            </a:r>
            <a:r>
              <a:rPr lang="en-US" dirty="0"/>
              <a:t> </a:t>
            </a:r>
            <a:r>
              <a:rPr lang="en-US" dirty="0" err="1"/>
              <a:t>ak`i</a:t>
            </a:r>
            <a:r>
              <a:rPr lang="en-US" dirty="0"/>
              <a:t> akcw5 `</a:t>
            </a:r>
            <a:r>
              <a:rPr lang="en-US" dirty="0" err="1"/>
              <a:t>mmon</a:t>
            </a:r>
            <a:r>
              <a:rPr lang="en-US" dirty="0"/>
              <a:t> </a:t>
            </a:r>
            <a:r>
              <a:rPr lang="en-US" dirty="0" err="1"/>
              <a:t>nai</a:t>
            </a:r>
            <a:r>
              <a:rPr lang="en-US" dirty="0"/>
              <a:t> nan</a:t>
            </a:r>
          </a:p>
        </p:txBody>
      </p:sp>
      <p:sp>
        <p:nvSpPr>
          <p:cNvPr id="5" name="Title 1">
            <a:hlinkClick r:id="rId3" action="ppaction://hlinksldjump"/>
            <a:extLst>
              <a:ext uri="{FF2B5EF4-FFF2-40B4-BE49-F238E27FC236}">
                <a16:creationId xmlns:a16="http://schemas.microsoft.com/office/drawing/2014/main" id="{0E037C02-35F9-4A49-9086-B72284A0F02E}"/>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34668576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200" dirty="0"/>
              <a:t>إيسوس بخرستوس إنصاف نيم فوؤو: إنثوف إنثوف بيه نيم شا إينيه</a:t>
            </a:r>
            <a:endParaRPr lang="en-US" sz="3200" dirty="0"/>
          </a:p>
        </p:txBody>
      </p:sp>
      <p:sp>
        <p:nvSpPr>
          <p:cNvPr id="4" name="Text Placeholder 3"/>
          <p:cNvSpPr>
            <a:spLocks noGrp="1"/>
          </p:cNvSpPr>
          <p:nvPr>
            <p:ph type="body" sz="quarter" idx="3"/>
          </p:nvPr>
        </p:nvSpPr>
        <p:spPr>
          <a:xfrm>
            <a:off x="-3381" y="5152931"/>
            <a:ext cx="9144000" cy="1202791"/>
          </a:xfrm>
        </p:spPr>
        <p:txBody>
          <a:bodyPr/>
          <a:lstStyle/>
          <a:p>
            <a:pPr rtl="0"/>
            <a:r>
              <a:rPr lang="pt-BR" dirty="0">
                <a:effectLst/>
              </a:rPr>
              <a:t>I=y=c P=,=c `ncaf nem vo`ou@ `n;of `n;of pe nem sa `eneh</a:t>
            </a:r>
            <a:endParaRPr lang="en-US" dirty="0">
              <a:effectLst/>
            </a:endParaRPr>
          </a:p>
        </p:txBody>
      </p:sp>
      <p:sp>
        <p:nvSpPr>
          <p:cNvPr id="2" name="Title 1"/>
          <p:cNvSpPr>
            <a:spLocks noGrp="1"/>
          </p:cNvSpPr>
          <p:nvPr>
            <p:ph type="title"/>
          </p:nvPr>
        </p:nvSpPr>
        <p:spPr>
          <a:xfrm>
            <a:off x="0" y="4370562"/>
            <a:ext cx="9144000" cy="782371"/>
          </a:xfrm>
        </p:spPr>
        <p:txBody>
          <a:bodyPr/>
          <a:lstStyle/>
          <a:p>
            <a:r>
              <a:rPr lang="ar-EG" dirty="0"/>
              <a:t>يسوع المسيح هو هو، أمس و اليوم و إلى الأبد، </a:t>
            </a:r>
            <a:endParaRPr lang="en-US" dirty="0"/>
          </a:p>
        </p:txBody>
      </p:sp>
    </p:spTree>
    <p:extLst>
      <p:ext uri="{BB962C8B-B14F-4D97-AF65-F5344CB8AC3E}">
        <p14:creationId xmlns:p14="http://schemas.microsoft.com/office/powerpoint/2010/main" val="19495677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 y="5949280"/>
            <a:ext cx="9143999" cy="936104"/>
          </a:xfrm>
        </p:spPr>
        <p:txBody>
          <a:bodyPr/>
          <a:lstStyle/>
          <a:p>
            <a:r>
              <a:rPr lang="ar-EG" sz="3400" dirty="0"/>
              <a:t>خين أوهي بوسطاسيس إن اواوت: تين اواوشت إمموف تين تي أوأووناف</a:t>
            </a:r>
            <a:endParaRPr lang="en-US" sz="3400" dirty="0"/>
          </a:p>
        </p:txBody>
      </p:sp>
      <p:sp>
        <p:nvSpPr>
          <p:cNvPr id="4" name="Text Placeholder 3"/>
          <p:cNvSpPr>
            <a:spLocks noGrp="1"/>
          </p:cNvSpPr>
          <p:nvPr>
            <p:ph type="body" sz="quarter" idx="3"/>
          </p:nvPr>
        </p:nvSpPr>
        <p:spPr>
          <a:xfrm>
            <a:off x="-6" y="5074969"/>
            <a:ext cx="9144000" cy="986767"/>
          </a:xfrm>
        </p:spPr>
        <p:txBody>
          <a:bodyPr/>
          <a:lstStyle/>
          <a:p>
            <a:r>
              <a:rPr lang="en-US" sz="3600" dirty="0" err="1">
                <a:effectLst/>
              </a:rPr>
              <a:t>qen</a:t>
            </a:r>
            <a:r>
              <a:rPr lang="en-US" sz="3600" dirty="0">
                <a:effectLst/>
              </a:rPr>
              <a:t> </a:t>
            </a:r>
            <a:r>
              <a:rPr lang="en-US" sz="3600" dirty="0" err="1">
                <a:effectLst/>
              </a:rPr>
              <a:t>ouhupoctacic</a:t>
            </a:r>
            <a:r>
              <a:rPr lang="en-US" sz="3600" dirty="0">
                <a:effectLst/>
              </a:rPr>
              <a:t> `</a:t>
            </a:r>
            <a:r>
              <a:rPr lang="en-US" sz="3600" dirty="0" err="1">
                <a:effectLst/>
              </a:rPr>
              <a:t>n`ou`wt</a:t>
            </a:r>
            <a:r>
              <a:rPr lang="en-US" sz="3600" dirty="0">
                <a:effectLst/>
              </a:rPr>
              <a:t>@ </a:t>
            </a:r>
            <a:r>
              <a:rPr lang="en-US" sz="3600" dirty="0" err="1">
                <a:effectLst/>
              </a:rPr>
              <a:t>ten`ou`wst</a:t>
            </a:r>
            <a:r>
              <a:rPr lang="en-US" sz="3600" dirty="0">
                <a:effectLst/>
              </a:rPr>
              <a:t> `</a:t>
            </a:r>
            <a:r>
              <a:rPr lang="en-US" sz="3600" dirty="0" err="1">
                <a:effectLst/>
              </a:rPr>
              <a:t>mmof</a:t>
            </a:r>
            <a:r>
              <a:rPr lang="en-US" sz="3600" dirty="0">
                <a:effectLst/>
              </a:rPr>
              <a:t> ten]`</a:t>
            </a:r>
            <a:r>
              <a:rPr lang="en-US" sz="3600" dirty="0" err="1">
                <a:effectLst/>
              </a:rPr>
              <a:t>w`ou</a:t>
            </a:r>
            <a:r>
              <a:rPr lang="en-US" sz="3600" dirty="0">
                <a:effectLst/>
              </a:rPr>
              <a:t> </a:t>
            </a:r>
            <a:r>
              <a:rPr lang="en-US" sz="3600" dirty="0" err="1">
                <a:effectLst/>
              </a:rPr>
              <a:t>naf</a:t>
            </a:r>
            <a:endParaRPr lang="en-US" sz="3600" dirty="0">
              <a:effectLst/>
            </a:endParaRPr>
          </a:p>
        </p:txBody>
      </p:sp>
      <p:sp>
        <p:nvSpPr>
          <p:cNvPr id="2" name="Title 1"/>
          <p:cNvSpPr>
            <a:spLocks noGrp="1"/>
          </p:cNvSpPr>
          <p:nvPr>
            <p:ph type="title"/>
          </p:nvPr>
        </p:nvSpPr>
        <p:spPr>
          <a:xfrm>
            <a:off x="-1" y="4292598"/>
            <a:ext cx="9144000" cy="782371"/>
          </a:xfrm>
        </p:spPr>
        <p:txBody>
          <a:bodyPr/>
          <a:lstStyle/>
          <a:p>
            <a:r>
              <a:rPr lang="ar-EG" dirty="0"/>
              <a:t>بأقنوم واحد، نسجد له و نمجده.</a:t>
            </a:r>
            <a:endParaRPr lang="en-US" dirty="0"/>
          </a:p>
        </p:txBody>
      </p:sp>
    </p:spTree>
    <p:extLst>
      <p:ext uri="{BB962C8B-B14F-4D97-AF65-F5344CB8AC3E}">
        <p14:creationId xmlns:p14="http://schemas.microsoft.com/office/powerpoint/2010/main" val="28677756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62155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ar-EG" dirty="0"/>
              <a:t>يا ملك السلام اعطنا سلامك </a:t>
            </a:r>
          </a:p>
        </p:txBody>
      </p:sp>
      <p:sp>
        <p:nvSpPr>
          <p:cNvPr id="3" name="Text Placeholder 2"/>
          <p:cNvSpPr>
            <a:spLocks noGrp="1"/>
          </p:cNvSpPr>
          <p:nvPr>
            <p:ph type="body" idx="1"/>
          </p:nvPr>
        </p:nvSpPr>
        <p:spPr/>
        <p:txBody>
          <a:bodyPr/>
          <a:lstStyle/>
          <a:p>
            <a:r>
              <a:rPr lang="ar-EG" dirty="0"/>
              <a:t>إبؤروإنتي تي هيريني موى نان إنتيك هيريني </a:t>
            </a:r>
          </a:p>
        </p:txBody>
      </p:sp>
      <p:sp>
        <p:nvSpPr>
          <p:cNvPr id="5" name="Text Placeholder 4"/>
          <p:cNvSpPr>
            <a:spLocks noGrp="1"/>
          </p:cNvSpPr>
          <p:nvPr>
            <p:ph type="body" sz="quarter" idx="3"/>
          </p:nvPr>
        </p:nvSpPr>
        <p:spPr/>
        <p:txBody>
          <a:bodyPr/>
          <a:lstStyle/>
          <a:p>
            <a:r>
              <a:rPr lang="pt-BR" dirty="0"/>
              <a:t>`Pouro `nte ]hiryny@ moi nan `ntekhiryny@</a:t>
            </a:r>
            <a:endParaRPr lang="en-US" dirty="0"/>
          </a:p>
        </p:txBody>
      </p:sp>
    </p:spTree>
    <p:extLst>
      <p:ext uri="{BB962C8B-B14F-4D97-AF65-F5344CB8AC3E}">
        <p14:creationId xmlns:p14="http://schemas.microsoft.com/office/powerpoint/2010/main" val="38638247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قرر لنا سلامك واغفر لنا خطايانا</a:t>
            </a:r>
          </a:p>
        </p:txBody>
      </p:sp>
      <p:sp>
        <p:nvSpPr>
          <p:cNvPr id="3" name="Text Placeholder 2"/>
          <p:cNvSpPr>
            <a:spLocks noGrp="1"/>
          </p:cNvSpPr>
          <p:nvPr>
            <p:ph type="body" idx="1"/>
          </p:nvPr>
        </p:nvSpPr>
        <p:spPr/>
        <p:txBody>
          <a:bodyPr/>
          <a:lstStyle/>
          <a:p>
            <a:r>
              <a:rPr lang="ar-EG" dirty="0"/>
              <a:t>سيمني نان انتيك هيريني كا نين نوفي نان ايفول</a:t>
            </a:r>
          </a:p>
        </p:txBody>
      </p:sp>
      <p:sp>
        <p:nvSpPr>
          <p:cNvPr id="5" name="Text Placeholder 4"/>
          <p:cNvSpPr>
            <a:spLocks noGrp="1"/>
          </p:cNvSpPr>
          <p:nvPr>
            <p:ph type="body" sz="quarter" idx="3"/>
          </p:nvPr>
        </p:nvSpPr>
        <p:spPr/>
        <p:txBody>
          <a:bodyPr/>
          <a:lstStyle/>
          <a:p>
            <a:r>
              <a:rPr lang="en-US" sz="3200" dirty="0" err="1"/>
              <a:t>cemni</a:t>
            </a:r>
            <a:r>
              <a:rPr lang="en-US" sz="3200" dirty="0"/>
              <a:t> nan `</a:t>
            </a:r>
            <a:r>
              <a:rPr lang="en-US" sz="3200" dirty="0" err="1"/>
              <a:t>ntekhiryny</a:t>
            </a:r>
            <a:r>
              <a:rPr lang="en-US" sz="3200" dirty="0"/>
              <a:t>@ ,a </a:t>
            </a:r>
            <a:r>
              <a:rPr lang="en-US" sz="3200" dirty="0" err="1"/>
              <a:t>nennobi</a:t>
            </a:r>
            <a:r>
              <a:rPr lang="en-US" sz="3200" dirty="0"/>
              <a:t> nan `</a:t>
            </a:r>
            <a:r>
              <a:rPr lang="en-US" sz="3200" dirty="0" err="1"/>
              <a:t>ebol</a:t>
            </a:r>
            <a:r>
              <a:rPr lang="en-US" sz="3200" dirty="0"/>
              <a:t>.</a:t>
            </a:r>
          </a:p>
        </p:txBody>
      </p:sp>
    </p:spTree>
    <p:extLst>
      <p:ext uri="{BB962C8B-B14F-4D97-AF65-F5344CB8AC3E}">
        <p14:creationId xmlns:p14="http://schemas.microsoft.com/office/powerpoint/2010/main" val="18351281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فرق اعداء الكنيسة وحصنها</a:t>
            </a:r>
            <a:endParaRPr lang="ar-SA" dirty="0"/>
          </a:p>
        </p:txBody>
      </p:sp>
      <p:sp>
        <p:nvSpPr>
          <p:cNvPr id="3" name="Text Placeholder 2"/>
          <p:cNvSpPr>
            <a:spLocks noGrp="1"/>
          </p:cNvSpPr>
          <p:nvPr>
            <p:ph type="body" idx="1"/>
          </p:nvPr>
        </p:nvSpPr>
        <p:spPr/>
        <p:txBody>
          <a:bodyPr/>
          <a:lstStyle/>
          <a:p>
            <a:r>
              <a:rPr lang="ar-EG" dirty="0"/>
              <a:t>جور ايفول اني جاجي انتى تي اكليسيا</a:t>
            </a:r>
          </a:p>
        </p:txBody>
      </p:sp>
      <p:sp>
        <p:nvSpPr>
          <p:cNvPr id="5" name="Text Placeholder 4"/>
          <p:cNvSpPr>
            <a:spLocks noGrp="1"/>
          </p:cNvSpPr>
          <p:nvPr>
            <p:ph type="body" sz="quarter" idx="3"/>
          </p:nvPr>
        </p:nvSpPr>
        <p:spPr/>
        <p:txBody>
          <a:bodyPr/>
          <a:lstStyle/>
          <a:p>
            <a:pPr lvl="0"/>
            <a:r>
              <a:rPr lang="en-US" dirty="0" err="1"/>
              <a:t>Jwr</a:t>
            </a:r>
            <a:r>
              <a:rPr lang="en-US" dirty="0"/>
              <a:t> `</a:t>
            </a:r>
            <a:r>
              <a:rPr lang="en-US" dirty="0" err="1"/>
              <a:t>ebol</a:t>
            </a:r>
            <a:r>
              <a:rPr lang="en-US" dirty="0"/>
              <a:t> `</a:t>
            </a:r>
            <a:r>
              <a:rPr lang="en-US" dirty="0" err="1"/>
              <a:t>nnijaji</a:t>
            </a:r>
            <a:r>
              <a:rPr lang="en-US" dirty="0"/>
              <a:t>@ `</a:t>
            </a:r>
            <a:r>
              <a:rPr lang="en-US" dirty="0" err="1"/>
              <a:t>nte</a:t>
            </a:r>
            <a:r>
              <a:rPr lang="en-US" dirty="0"/>
              <a:t> }</a:t>
            </a:r>
            <a:r>
              <a:rPr lang="en-US" dirty="0" err="1"/>
              <a:t>ekklycia</a:t>
            </a:r>
            <a:endParaRPr lang="en-US" dirty="0"/>
          </a:p>
        </p:txBody>
      </p:sp>
    </p:spTree>
    <p:extLst>
      <p:ext uri="{BB962C8B-B14F-4D97-AF65-F5344CB8AC3E}">
        <p14:creationId xmlns:p14="http://schemas.microsoft.com/office/powerpoint/2010/main" val="37042254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فلا تتزعزع ً</a:t>
            </a:r>
            <a:r>
              <a:rPr lang="en-US" dirty="0"/>
              <a:t> </a:t>
            </a:r>
            <a:r>
              <a:rPr lang="ar-EG" dirty="0"/>
              <a:t>الى الابد</a:t>
            </a:r>
            <a:endParaRPr lang="ar-SA" dirty="0"/>
          </a:p>
        </p:txBody>
      </p:sp>
      <p:sp>
        <p:nvSpPr>
          <p:cNvPr id="3" name="Text Placeholder 2"/>
          <p:cNvSpPr>
            <a:spLocks noGrp="1"/>
          </p:cNvSpPr>
          <p:nvPr>
            <p:ph type="body" idx="1"/>
          </p:nvPr>
        </p:nvSpPr>
        <p:spPr/>
        <p:txBody>
          <a:bodyPr/>
          <a:lstStyle/>
          <a:p>
            <a:r>
              <a:rPr lang="ar-EG" dirty="0"/>
              <a:t>اري سوبت ايروس انيسكم شا اينيه</a:t>
            </a:r>
          </a:p>
        </p:txBody>
      </p:sp>
      <p:sp>
        <p:nvSpPr>
          <p:cNvPr id="5" name="Text Placeholder 4"/>
          <p:cNvSpPr>
            <a:spLocks noGrp="1"/>
          </p:cNvSpPr>
          <p:nvPr>
            <p:ph type="body" sz="quarter" idx="3"/>
          </p:nvPr>
        </p:nvSpPr>
        <p:spPr/>
        <p:txBody>
          <a:bodyPr/>
          <a:lstStyle/>
          <a:p>
            <a:r>
              <a:rPr lang="sv-SE" dirty="0"/>
              <a:t> `aricobt `eroc@ `nneckim sa `eneh.</a:t>
            </a:r>
            <a:endParaRPr lang="en-US" dirty="0"/>
          </a:p>
        </p:txBody>
      </p:sp>
    </p:spTree>
    <p:extLst>
      <p:ext uri="{BB962C8B-B14F-4D97-AF65-F5344CB8AC3E}">
        <p14:creationId xmlns:p14="http://schemas.microsoft.com/office/powerpoint/2010/main" val="19049635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عمانوئيل الهنا في وسطنا الان</a:t>
            </a:r>
            <a:endParaRPr lang="ar-SA" dirty="0"/>
          </a:p>
        </p:txBody>
      </p:sp>
      <p:sp>
        <p:nvSpPr>
          <p:cNvPr id="3" name="Text Placeholder 2"/>
          <p:cNvSpPr>
            <a:spLocks noGrp="1"/>
          </p:cNvSpPr>
          <p:nvPr>
            <p:ph type="body" idx="1"/>
          </p:nvPr>
        </p:nvSpPr>
        <p:spPr/>
        <p:txBody>
          <a:bodyPr/>
          <a:lstStyle/>
          <a:p>
            <a:r>
              <a:rPr lang="ar-EG" dirty="0"/>
              <a:t>اممانوئيل بينوتي خين تين مي تي تينو</a:t>
            </a:r>
          </a:p>
        </p:txBody>
      </p:sp>
      <p:sp>
        <p:nvSpPr>
          <p:cNvPr id="5" name="Text Placeholder 4"/>
          <p:cNvSpPr>
            <a:spLocks noGrp="1"/>
          </p:cNvSpPr>
          <p:nvPr>
            <p:ph type="body" sz="quarter" idx="3"/>
          </p:nvPr>
        </p:nvSpPr>
        <p:spPr/>
        <p:txBody>
          <a:bodyPr/>
          <a:lstStyle/>
          <a:p>
            <a:r>
              <a:rPr lang="fi-FI" dirty="0"/>
              <a:t>Emmanouyl Pennou]@ qen tenmy] ]nou@</a:t>
            </a:r>
            <a:endParaRPr lang="en-US" dirty="0"/>
          </a:p>
        </p:txBody>
      </p:sp>
    </p:spTree>
    <p:extLst>
      <p:ext uri="{BB962C8B-B14F-4D97-AF65-F5344CB8AC3E}">
        <p14:creationId xmlns:p14="http://schemas.microsoft.com/office/powerpoint/2010/main" val="7480960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بمجد ابيه و الروح القدس</a:t>
            </a:r>
            <a:endParaRPr lang="ar-SA" dirty="0"/>
          </a:p>
        </p:txBody>
      </p:sp>
      <p:sp>
        <p:nvSpPr>
          <p:cNvPr id="3" name="Text Placeholder 2"/>
          <p:cNvSpPr>
            <a:spLocks noGrp="1"/>
          </p:cNvSpPr>
          <p:nvPr>
            <p:ph type="body" idx="1"/>
          </p:nvPr>
        </p:nvSpPr>
        <p:spPr/>
        <p:txBody>
          <a:bodyPr/>
          <a:lstStyle/>
          <a:p>
            <a:r>
              <a:rPr lang="ar-EG" dirty="0"/>
              <a:t>خين ابؤوو انتى بيف يوت نيم بي بنفما اثؤواب</a:t>
            </a:r>
          </a:p>
        </p:txBody>
      </p:sp>
      <p:sp>
        <p:nvSpPr>
          <p:cNvPr id="5" name="Text Placeholder 4"/>
          <p:cNvSpPr>
            <a:spLocks noGrp="1"/>
          </p:cNvSpPr>
          <p:nvPr>
            <p:ph type="body" sz="quarter" idx="3"/>
          </p:nvPr>
        </p:nvSpPr>
        <p:spPr/>
        <p:txBody>
          <a:bodyPr/>
          <a:lstStyle/>
          <a:p>
            <a:r>
              <a:rPr lang="pt-BR" sz="3200" dirty="0"/>
              <a:t>qen `p`wou `nte Pefiwt@ nem Pi`pneuma E;ouab.</a:t>
            </a:r>
            <a:endParaRPr lang="en-US" sz="3200" dirty="0"/>
          </a:p>
        </p:txBody>
      </p:sp>
    </p:spTree>
    <p:extLst>
      <p:ext uri="{BB962C8B-B14F-4D97-AF65-F5344CB8AC3E}">
        <p14:creationId xmlns:p14="http://schemas.microsoft.com/office/powerpoint/2010/main" val="277093472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ليباركنا كلنا ويطهر قلوبنا</a:t>
            </a:r>
            <a:endParaRPr lang="ar-SA" dirty="0"/>
          </a:p>
        </p:txBody>
      </p:sp>
      <p:sp>
        <p:nvSpPr>
          <p:cNvPr id="3" name="Text Placeholder 2"/>
          <p:cNvSpPr>
            <a:spLocks noGrp="1"/>
          </p:cNvSpPr>
          <p:nvPr>
            <p:ph type="body" idx="1"/>
          </p:nvPr>
        </p:nvSpPr>
        <p:spPr/>
        <p:txBody>
          <a:bodyPr/>
          <a:lstStyle/>
          <a:p>
            <a:r>
              <a:rPr lang="ar-EG" dirty="0"/>
              <a:t> انتيف اسمو ايرون تيرين انتيف طوفو انين هيت</a:t>
            </a:r>
          </a:p>
        </p:txBody>
      </p:sp>
      <p:sp>
        <p:nvSpPr>
          <p:cNvPr id="5" name="Text Placeholder 4"/>
          <p:cNvSpPr>
            <a:spLocks noGrp="1"/>
          </p:cNvSpPr>
          <p:nvPr>
            <p:ph type="body" sz="quarter" idx="3"/>
          </p:nvPr>
        </p:nvSpPr>
        <p:spPr/>
        <p:txBody>
          <a:bodyPr/>
          <a:lstStyle/>
          <a:p>
            <a:r>
              <a:rPr lang="en-US" dirty="0" err="1"/>
              <a:t>Ntef`cmou</a:t>
            </a:r>
            <a:r>
              <a:rPr lang="en-US" dirty="0"/>
              <a:t> `</a:t>
            </a:r>
            <a:r>
              <a:rPr lang="en-US" dirty="0" err="1"/>
              <a:t>eron</a:t>
            </a:r>
            <a:r>
              <a:rPr lang="en-US" dirty="0"/>
              <a:t> </a:t>
            </a:r>
            <a:r>
              <a:rPr lang="en-US" dirty="0" err="1"/>
              <a:t>tyren</a:t>
            </a:r>
            <a:r>
              <a:rPr lang="en-US" dirty="0"/>
              <a:t>@ `</a:t>
            </a:r>
            <a:r>
              <a:rPr lang="en-US" dirty="0" err="1"/>
              <a:t>nteftoubo</a:t>
            </a:r>
            <a:r>
              <a:rPr lang="en-US" dirty="0"/>
              <a:t> `</a:t>
            </a:r>
            <a:r>
              <a:rPr lang="en-US" dirty="0" err="1"/>
              <a:t>nnenhyt</a:t>
            </a:r>
            <a:r>
              <a:rPr lang="en-US" dirty="0"/>
              <a:t>@</a:t>
            </a:r>
          </a:p>
        </p:txBody>
      </p:sp>
    </p:spTree>
    <p:extLst>
      <p:ext uri="{BB962C8B-B14F-4D97-AF65-F5344CB8AC3E}">
        <p14:creationId xmlns:p14="http://schemas.microsoft.com/office/powerpoint/2010/main" val="3028719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فلا تتزعزع ًالى الابد</a:t>
            </a:r>
            <a:endParaRPr lang="en-US" dirty="0"/>
          </a:p>
        </p:txBody>
      </p:sp>
      <p:sp>
        <p:nvSpPr>
          <p:cNvPr id="3" name="Text Placeholder 2"/>
          <p:cNvSpPr>
            <a:spLocks noGrp="1"/>
          </p:cNvSpPr>
          <p:nvPr>
            <p:ph type="body" idx="1"/>
          </p:nvPr>
        </p:nvSpPr>
        <p:spPr/>
        <p:txBody>
          <a:bodyPr/>
          <a:lstStyle/>
          <a:p>
            <a:r>
              <a:rPr lang="ar-EG" sz="4000" dirty="0"/>
              <a:t>اري سوبت ايروس انيسكم شا اينيه</a:t>
            </a:r>
          </a:p>
        </p:txBody>
      </p:sp>
      <p:sp>
        <p:nvSpPr>
          <p:cNvPr id="4" name="Text Placeholder 3"/>
          <p:cNvSpPr>
            <a:spLocks noGrp="1"/>
          </p:cNvSpPr>
          <p:nvPr>
            <p:ph type="body" sz="quarter" idx="3"/>
          </p:nvPr>
        </p:nvSpPr>
        <p:spPr/>
        <p:txBody>
          <a:bodyPr/>
          <a:lstStyle/>
          <a:p>
            <a:pPr rtl="0"/>
            <a:r>
              <a:rPr lang="en-US" dirty="0" err="1">
                <a:effectLst/>
                <a:latin typeface="Avva_Shenouda" panose="020B0500000000000000" pitchFamily="34" charset="0"/>
              </a:rPr>
              <a:t>aricobt</a:t>
            </a:r>
            <a:r>
              <a:rPr lang="en-US" dirty="0">
                <a:effectLst/>
                <a:latin typeface="Avva_Shenouda" panose="020B0500000000000000" pitchFamily="34" charset="0"/>
              </a:rPr>
              <a:t> `</a:t>
            </a:r>
            <a:r>
              <a:rPr lang="en-US" dirty="0" err="1">
                <a:effectLst/>
                <a:latin typeface="Avva_Shenouda" panose="020B0500000000000000" pitchFamily="34" charset="0"/>
              </a:rPr>
              <a:t>eroc</a:t>
            </a:r>
            <a:r>
              <a:rPr lang="en-US" dirty="0">
                <a:effectLst/>
                <a:latin typeface="Avva_Shenouda" panose="020B0500000000000000" pitchFamily="34" charset="0"/>
              </a:rPr>
              <a:t> : `</a:t>
            </a:r>
            <a:r>
              <a:rPr lang="en-US" dirty="0" err="1">
                <a:effectLst/>
                <a:latin typeface="Avva_Shenouda" panose="020B0500000000000000" pitchFamily="34" charset="0"/>
              </a:rPr>
              <a:t>nneckim</a:t>
            </a:r>
            <a:r>
              <a:rPr lang="en-US" dirty="0">
                <a:effectLst/>
                <a:latin typeface="Avva_Shenouda" panose="020B0500000000000000" pitchFamily="34" charset="0"/>
              </a:rPr>
              <a:t> 2a `</a:t>
            </a:r>
            <a:r>
              <a:rPr lang="en-US" dirty="0" err="1">
                <a:effectLst/>
                <a:latin typeface="Avva_Shenouda" panose="020B0500000000000000" pitchFamily="34" charset="0"/>
              </a:rPr>
              <a:t>eneh</a:t>
            </a:r>
            <a:endParaRPr lang="en-US" dirty="0">
              <a:effectLst/>
              <a:latin typeface="Avva_Shenouda" panose="020B0500000000000000" pitchFamily="34" charset="0"/>
            </a:endParaRPr>
          </a:p>
        </p:txBody>
      </p:sp>
    </p:spTree>
    <p:extLst>
      <p:ext uri="{BB962C8B-B14F-4D97-AF65-F5344CB8AC3E}">
        <p14:creationId xmlns:p14="http://schemas.microsoft.com/office/powerpoint/2010/main" val="227109576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ويشفي امراض نفوسنا واجسدنا</a:t>
            </a:r>
            <a:endParaRPr lang="ar-SA" dirty="0"/>
          </a:p>
        </p:txBody>
      </p:sp>
      <p:sp>
        <p:nvSpPr>
          <p:cNvPr id="3" name="Text Placeholder 2"/>
          <p:cNvSpPr>
            <a:spLocks noGrp="1"/>
          </p:cNvSpPr>
          <p:nvPr>
            <p:ph type="body" idx="1"/>
          </p:nvPr>
        </p:nvSpPr>
        <p:spPr/>
        <p:txBody>
          <a:bodyPr/>
          <a:lstStyle/>
          <a:p>
            <a:r>
              <a:rPr lang="ar-EG" dirty="0"/>
              <a:t>انتيف تالتشو اني شوني انتى نين ابسيشي نيم نين سوما</a:t>
            </a:r>
          </a:p>
        </p:txBody>
      </p:sp>
      <p:sp>
        <p:nvSpPr>
          <p:cNvPr id="5" name="Text Placeholder 4"/>
          <p:cNvSpPr>
            <a:spLocks noGrp="1"/>
          </p:cNvSpPr>
          <p:nvPr>
            <p:ph type="body" sz="quarter" idx="3"/>
          </p:nvPr>
        </p:nvSpPr>
        <p:spPr/>
        <p:txBody>
          <a:bodyPr/>
          <a:lstStyle/>
          <a:p>
            <a:r>
              <a:rPr lang="pt-BR" dirty="0"/>
              <a:t> `nteftal[o `nniswni@ `nte nen'u,y nem nencwma.</a:t>
            </a:r>
            <a:endParaRPr lang="en-US" dirty="0"/>
          </a:p>
        </p:txBody>
      </p:sp>
    </p:spTree>
    <p:extLst>
      <p:ext uri="{BB962C8B-B14F-4D97-AF65-F5344CB8AC3E}">
        <p14:creationId xmlns:p14="http://schemas.microsoft.com/office/powerpoint/2010/main" val="188405922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نسجد لك ايها المسيح مع ابيك الصالح</a:t>
            </a:r>
            <a:endParaRPr lang="ar-SA" dirty="0"/>
          </a:p>
        </p:txBody>
      </p:sp>
      <p:sp>
        <p:nvSpPr>
          <p:cNvPr id="3" name="Text Placeholder 2"/>
          <p:cNvSpPr>
            <a:spLocks noGrp="1"/>
          </p:cNvSpPr>
          <p:nvPr>
            <p:ph type="body" idx="1"/>
          </p:nvPr>
        </p:nvSpPr>
        <p:spPr>
          <a:xfrm>
            <a:off x="-162272" y="6119252"/>
            <a:ext cx="9468544" cy="808893"/>
          </a:xfrm>
        </p:spPr>
        <p:txBody>
          <a:bodyPr/>
          <a:lstStyle/>
          <a:p>
            <a:r>
              <a:rPr lang="ar-EG" dirty="0"/>
              <a:t> تين اؤؤشت امموك او بي خريستوس نيم بيك يوت ان اغاثوس</a:t>
            </a:r>
          </a:p>
        </p:txBody>
      </p:sp>
      <p:sp>
        <p:nvSpPr>
          <p:cNvPr id="5" name="Text Placeholder 4"/>
          <p:cNvSpPr>
            <a:spLocks noGrp="1"/>
          </p:cNvSpPr>
          <p:nvPr>
            <p:ph type="body" sz="quarter" idx="3"/>
          </p:nvPr>
        </p:nvSpPr>
        <p:spPr>
          <a:xfrm>
            <a:off x="0" y="5436895"/>
            <a:ext cx="9144000" cy="682357"/>
          </a:xfrm>
        </p:spPr>
        <p:txBody>
          <a:bodyPr/>
          <a:lstStyle/>
          <a:p>
            <a:r>
              <a:rPr lang="pl-PL" dirty="0"/>
              <a:t>Tenouwst `mmok `w Pi`,rictoc@ nem Pekiwt `n`aga;oc</a:t>
            </a:r>
            <a:endParaRPr lang="en-US" dirty="0"/>
          </a:p>
        </p:txBody>
      </p:sp>
    </p:spTree>
    <p:extLst>
      <p:ext uri="{BB962C8B-B14F-4D97-AF65-F5344CB8AC3E}">
        <p14:creationId xmlns:p14="http://schemas.microsoft.com/office/powerpoint/2010/main" val="21743971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والروح القدس لأنك قمت وخلصتنا</a:t>
            </a:r>
            <a:endParaRPr lang="ar-SA" dirty="0"/>
          </a:p>
        </p:txBody>
      </p:sp>
      <p:sp>
        <p:nvSpPr>
          <p:cNvPr id="3" name="Text Placeholder 2"/>
          <p:cNvSpPr>
            <a:spLocks noGrp="1"/>
          </p:cNvSpPr>
          <p:nvPr>
            <p:ph type="body" idx="1"/>
          </p:nvPr>
        </p:nvSpPr>
        <p:spPr/>
        <p:txBody>
          <a:bodyPr/>
          <a:lstStyle/>
          <a:p>
            <a:r>
              <a:rPr lang="ar-EG" dirty="0"/>
              <a:t>نيم بي بنيفما اثوؤاب جى أك تونك أك سوتي اممون</a:t>
            </a:r>
          </a:p>
        </p:txBody>
      </p:sp>
      <p:sp>
        <p:nvSpPr>
          <p:cNvPr id="5" name="Text Placeholder 4"/>
          <p:cNvSpPr>
            <a:spLocks noGrp="1"/>
          </p:cNvSpPr>
          <p:nvPr>
            <p:ph type="body" sz="quarter" idx="3"/>
          </p:nvPr>
        </p:nvSpPr>
        <p:spPr>
          <a:xfrm>
            <a:off x="0" y="5284071"/>
            <a:ext cx="9144000" cy="682357"/>
          </a:xfrm>
        </p:spPr>
        <p:txBody>
          <a:bodyPr/>
          <a:lstStyle/>
          <a:p>
            <a:r>
              <a:rPr lang="pt-BR" dirty="0"/>
              <a:t> nem Pi`pneuma e;ouab@ je </a:t>
            </a:r>
            <a:r>
              <a:rPr lang="en-US" dirty="0" err="1"/>
              <a:t>aki</a:t>
            </a:r>
            <a:r>
              <a:rPr lang="en-US" dirty="0"/>
              <a:t> </a:t>
            </a:r>
            <a:r>
              <a:rPr lang="pt-BR" dirty="0"/>
              <a:t>akcw] `mmon.</a:t>
            </a:r>
            <a:endParaRPr lang="en-US" dirty="0"/>
          </a:p>
        </p:txBody>
      </p:sp>
    </p:spTree>
    <p:extLst>
      <p:ext uri="{BB962C8B-B14F-4D97-AF65-F5344CB8AC3E}">
        <p14:creationId xmlns:p14="http://schemas.microsoft.com/office/powerpoint/2010/main" val="33223778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ارحمني يا الله كعظيم رحمتك، ومثل كثرة رأفتك تمحو إثمي. اغسلني كثيرا من إثمي ومن خطيتي طهرني</a:t>
                      </a:r>
                      <a:endParaRPr lang="ar-EG" sz="9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865427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لأني أنا عارف بإثمي وخطيتي أمامي في كل حين. لك وحدك أخطأت، والشر قدامك صنعت</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514308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تتبرر في أقوالك. وتغلب إذا حوكمتُ. لأني هاأنذا بالإثم حبل بي، وبالخطايا ولدتني أمي</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773090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لأنك هكذا قد أحببت الحق، إذ أوضحت لي غوامض حكمتك ومستوراتها</a:t>
                      </a:r>
                      <a:endParaRPr lang="ar-EG" sz="16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14895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تنضح على بزوفاك فأطهر، تغسلني فأبيض أكثر من الثلج. تسمعني سرورا وفرحا، فتبتهج عظامي المنسحقة</a:t>
                      </a:r>
                      <a:endParaRPr lang="ar-EG" sz="8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9059911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اصرف وجهك عن خطاياي، وامح كل آثامي. قلبا نقيا اخلق في يا الله، وروحا مستقيما جدده في أحشائي</a:t>
                      </a:r>
                      <a:endParaRPr lang="ar-EG" sz="9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597038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لا تطرحني من قدام وجهك وروحك القدوس لا تنزعه منى. امنحني بهجة خلاصك</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06540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عمانوئيل الهنا في وسطنا الان</a:t>
            </a:r>
            <a:endParaRPr lang="en-US" dirty="0"/>
          </a:p>
        </p:txBody>
      </p:sp>
      <p:sp>
        <p:nvSpPr>
          <p:cNvPr id="3" name="Text Placeholder 2"/>
          <p:cNvSpPr>
            <a:spLocks noGrp="1"/>
          </p:cNvSpPr>
          <p:nvPr>
            <p:ph type="body" idx="1"/>
          </p:nvPr>
        </p:nvSpPr>
        <p:spPr/>
        <p:txBody>
          <a:bodyPr/>
          <a:lstStyle/>
          <a:p>
            <a:r>
              <a:rPr lang="ar-EG" sz="4000" dirty="0"/>
              <a:t>اممانوئيل بينوتي خين تين مي تي تينو</a:t>
            </a:r>
          </a:p>
        </p:txBody>
      </p:sp>
      <p:sp>
        <p:nvSpPr>
          <p:cNvPr id="4" name="Text Placeholder 3"/>
          <p:cNvSpPr>
            <a:spLocks noGrp="1"/>
          </p:cNvSpPr>
          <p:nvPr>
            <p:ph type="body" sz="quarter" idx="3"/>
          </p:nvPr>
        </p:nvSpPr>
        <p:spPr/>
        <p:txBody>
          <a:bodyPr/>
          <a:lstStyle/>
          <a:p>
            <a:pPr rtl="0"/>
            <a:r>
              <a:rPr lang="nn-NO" dirty="0">
                <a:effectLst/>
                <a:latin typeface="Avva_Shenouda" panose="020B0500000000000000" pitchFamily="34" charset="0"/>
              </a:rPr>
              <a:t>Emmanov3l pennov5 : qen tenm35 5nov </a:t>
            </a:r>
          </a:p>
        </p:txBody>
      </p:sp>
    </p:spTree>
    <p:extLst>
      <p:ext uri="{BB962C8B-B14F-4D97-AF65-F5344CB8AC3E}">
        <p14:creationId xmlns:p14="http://schemas.microsoft.com/office/powerpoint/2010/main" val="413411805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 وبروح رئاسي عضدني فأعلم الأثمة طرقك والمنافقون إليك يرجعون</a:t>
                      </a:r>
                      <a:endParaRPr lang="ar-EG" sz="16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617627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نجني من الدماء يا الله إله خلاصي، فيبتهج لساني بعدلك</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6289063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يا رب افتح شفتي، فيخبر فمي بتسبيحك. لأنك لو آثرت الذبيحة لكنت الآن أعطي</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4659446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 ولكنك لا تسر بالمحرقات، فالذبيحة لله روح منسحق. القلب المنكسر والمتواضع لا يرذله الله</a:t>
                      </a:r>
                      <a:endParaRPr lang="ar-EG" sz="115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211021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أنعم يا رب بمسرتك على صهيون، ولتبن أسوار أورشليم</a:t>
                      </a:r>
                      <a:endParaRPr lang="ar-EG" sz="115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6579351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حينئذ تسر بذبائح البر قربانا ومحرقات ويقربون على مذابحك العجول. هلليلويا</a:t>
                      </a:r>
                      <a:endParaRPr lang="ar-EG" sz="115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7162288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1BCC2F-BDE1-4F90-8813-2A2A4188313C}"/>
              </a:ext>
            </a:extLst>
          </p:cNvPr>
          <p:cNvSpPr>
            <a:spLocks noGrp="1"/>
          </p:cNvSpPr>
          <p:nvPr>
            <p:ph type="title"/>
          </p:nvPr>
        </p:nvSpPr>
        <p:spPr/>
        <p:txBody>
          <a:bodyPr>
            <a:normAutofit/>
          </a:bodyPr>
          <a:lstStyle/>
          <a:p>
            <a:r>
              <a:rPr lang="ar-EG" sz="4800" dirty="0">
                <a:effectLst/>
              </a:rPr>
              <a:t>المجد ل</a:t>
            </a:r>
            <a:r>
              <a:rPr lang="ar-EG" sz="4800" dirty="0"/>
              <a:t>له</a:t>
            </a:r>
            <a:endParaRPr lang="en-GB" sz="8800" dirty="0"/>
          </a:p>
        </p:txBody>
      </p:sp>
      <p:sp>
        <p:nvSpPr>
          <p:cNvPr id="5" name="Text Placeholder 4">
            <a:extLst>
              <a:ext uri="{FF2B5EF4-FFF2-40B4-BE49-F238E27FC236}">
                <a16:creationId xmlns:a16="http://schemas.microsoft.com/office/drawing/2014/main" id="{1BED63C7-A8D3-4842-BB47-DFF8E6DA4FFC}"/>
              </a:ext>
            </a:extLst>
          </p:cNvPr>
          <p:cNvSpPr>
            <a:spLocks noGrp="1"/>
          </p:cNvSpPr>
          <p:nvPr>
            <p:ph type="body" idx="1"/>
          </p:nvPr>
        </p:nvSpPr>
        <p:spPr/>
        <p:txBody>
          <a:bodyPr/>
          <a:lstStyle/>
          <a:p>
            <a:r>
              <a:rPr lang="ar-EG" sz="4400" dirty="0">
                <a:effectLst/>
              </a:rPr>
              <a:t>ذوكصاصي أوثيئوس إيمون</a:t>
            </a:r>
            <a:endParaRPr lang="en-GB" sz="6600" dirty="0"/>
          </a:p>
        </p:txBody>
      </p:sp>
      <p:sp>
        <p:nvSpPr>
          <p:cNvPr id="6" name="Text Placeholder 5">
            <a:extLst>
              <a:ext uri="{FF2B5EF4-FFF2-40B4-BE49-F238E27FC236}">
                <a16:creationId xmlns:a16="http://schemas.microsoft.com/office/drawing/2014/main" id="{BAFD27B4-F25C-469F-AD1A-7D8929BDD5FF}"/>
              </a:ext>
            </a:extLst>
          </p:cNvPr>
          <p:cNvSpPr>
            <a:spLocks noGrp="1"/>
          </p:cNvSpPr>
          <p:nvPr>
            <p:ph type="body" sz="quarter" idx="3"/>
          </p:nvPr>
        </p:nvSpPr>
        <p:spPr/>
        <p:txBody>
          <a:bodyPr/>
          <a:lstStyle/>
          <a:p>
            <a:r>
              <a:rPr lang="en-GB" dirty="0" err="1">
                <a:effectLst/>
                <a:latin typeface="CS Avva Shenouda" panose="020B7200000000000000" pitchFamily="34" charset="0"/>
              </a:rPr>
              <a:t>Doxaci</a:t>
            </a:r>
            <a:r>
              <a:rPr lang="en-GB" dirty="0">
                <a:effectLst/>
                <a:latin typeface="CS Avva Shenouda" panose="020B7200000000000000" pitchFamily="34" charset="0"/>
              </a:rPr>
              <a:t> `</a:t>
            </a:r>
            <a:r>
              <a:rPr lang="en-GB" dirty="0" err="1">
                <a:effectLst/>
                <a:latin typeface="CS Avva Shenouda" panose="020B7200000000000000" pitchFamily="34" charset="0"/>
              </a:rPr>
              <a:t>o:eoc</a:t>
            </a:r>
            <a:r>
              <a:rPr lang="en-GB" dirty="0">
                <a:effectLst/>
                <a:latin typeface="CS Avva Shenouda" panose="020B7200000000000000" pitchFamily="34" charset="0"/>
              </a:rPr>
              <a:t> `</a:t>
            </a:r>
            <a:r>
              <a:rPr lang="en-GB" dirty="0" err="1">
                <a:effectLst/>
                <a:latin typeface="CS Avva Shenouda" panose="020B7200000000000000" pitchFamily="34" charset="0"/>
              </a:rPr>
              <a:t>umwn</a:t>
            </a:r>
            <a:r>
              <a:rPr lang="en-GB" dirty="0">
                <a:effectLst/>
                <a:latin typeface="CS Avva Shenouda" panose="020B7200000000000000" pitchFamily="34" charset="0"/>
              </a:rPr>
              <a:t>.</a:t>
            </a:r>
            <a:endParaRPr lang="en-GB" sz="6000" dirty="0"/>
          </a:p>
        </p:txBody>
      </p:sp>
    </p:spTree>
    <p:extLst>
      <p:ext uri="{BB962C8B-B14F-4D97-AF65-F5344CB8AC3E}">
        <p14:creationId xmlns:p14="http://schemas.microsoft.com/office/powerpoint/2010/main" val="139008267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ar-EG" sz="4800" dirty="0"/>
              <a:t>المجد للاب والابن والروح القدس</a:t>
            </a:r>
          </a:p>
        </p:txBody>
      </p:sp>
      <p:sp>
        <p:nvSpPr>
          <p:cNvPr id="10" name="Text Placeholder 9"/>
          <p:cNvSpPr>
            <a:spLocks noGrp="1"/>
          </p:cNvSpPr>
          <p:nvPr>
            <p:ph type="body" idx="1"/>
          </p:nvPr>
        </p:nvSpPr>
        <p:spPr/>
        <p:txBody>
          <a:bodyPr/>
          <a:lstStyle/>
          <a:p>
            <a:r>
              <a:rPr lang="ar-EG" sz="4400" dirty="0"/>
              <a:t>ذوكسا باترى كى ايو كى اجيو ابنفما تى</a:t>
            </a:r>
          </a:p>
        </p:txBody>
      </p:sp>
      <p:sp>
        <p:nvSpPr>
          <p:cNvPr id="11" name="Text Placeholder 10"/>
          <p:cNvSpPr>
            <a:spLocks noGrp="1"/>
          </p:cNvSpPr>
          <p:nvPr>
            <p:ph type="body" sz="quarter" idx="3"/>
          </p:nvPr>
        </p:nvSpPr>
        <p:spPr/>
        <p:txBody>
          <a:bodyPr/>
          <a:lstStyle/>
          <a:p>
            <a:r>
              <a:rPr lang="pt-BR" dirty="0">
                <a:latin typeface="Avva_Shenouda" panose="020B0500000000000000" pitchFamily="34" charset="0"/>
              </a:rPr>
              <a:t>Do7a patri ke `Viw ke `ajiw Pnevmati</a:t>
            </a:r>
          </a:p>
        </p:txBody>
      </p:sp>
    </p:spTree>
    <p:extLst>
      <p:ext uri="{BB962C8B-B14F-4D97-AF65-F5344CB8AC3E}">
        <p14:creationId xmlns:p14="http://schemas.microsoft.com/office/powerpoint/2010/main" val="347027992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 y="4378052"/>
            <a:ext cx="9144000" cy="782371"/>
          </a:xfrm>
        </p:spPr>
        <p:txBody>
          <a:bodyPr>
            <a:normAutofit/>
          </a:bodyPr>
          <a:lstStyle/>
          <a:p>
            <a:r>
              <a:rPr lang="ar-EG" sz="4400" dirty="0"/>
              <a:t>الان وكل اوان والى دهر الدهور الليلويا</a:t>
            </a:r>
          </a:p>
        </p:txBody>
      </p:sp>
      <p:sp>
        <p:nvSpPr>
          <p:cNvPr id="10" name="Text Placeholder 9"/>
          <p:cNvSpPr>
            <a:spLocks noGrp="1"/>
          </p:cNvSpPr>
          <p:nvPr>
            <p:ph type="body" idx="1"/>
          </p:nvPr>
        </p:nvSpPr>
        <p:spPr/>
        <p:txBody>
          <a:bodyPr/>
          <a:lstStyle/>
          <a:p>
            <a:r>
              <a:rPr lang="ar-EG" sz="3200" dirty="0"/>
              <a:t>كى نين كى ا اى كى استوس اى اوناستون اى اوون أمين الليلويا</a:t>
            </a:r>
          </a:p>
        </p:txBody>
      </p:sp>
      <p:sp>
        <p:nvSpPr>
          <p:cNvPr id="11" name="Text Placeholder 10"/>
          <p:cNvSpPr>
            <a:spLocks noGrp="1"/>
          </p:cNvSpPr>
          <p:nvPr>
            <p:ph type="body" sz="quarter" idx="3"/>
          </p:nvPr>
        </p:nvSpPr>
        <p:spPr>
          <a:xfrm>
            <a:off x="0" y="5707928"/>
            <a:ext cx="9144000" cy="682357"/>
          </a:xfrm>
        </p:spPr>
        <p:txBody>
          <a:bodyPr/>
          <a:lstStyle/>
          <a:p>
            <a:pPr>
              <a:lnSpc>
                <a:spcPct val="100000"/>
              </a:lnSpc>
            </a:pPr>
            <a:r>
              <a:rPr lang="en-US" dirty="0" err="1">
                <a:latin typeface="Avva_Shenouda" panose="020B0500000000000000" pitchFamily="34" charset="0"/>
              </a:rPr>
              <a:t>Ke</a:t>
            </a:r>
            <a:r>
              <a:rPr lang="en-US" dirty="0">
                <a:latin typeface="Avva_Shenouda" panose="020B0500000000000000" pitchFamily="34" charset="0"/>
              </a:rPr>
              <a:t> </a:t>
            </a:r>
            <a:r>
              <a:rPr lang="en-US" dirty="0" err="1">
                <a:latin typeface="Avva_Shenouda" panose="020B0500000000000000" pitchFamily="34" charset="0"/>
              </a:rPr>
              <a:t>nvn</a:t>
            </a:r>
            <a:r>
              <a:rPr lang="en-US" dirty="0">
                <a:latin typeface="Avva_Shenouda" panose="020B0500000000000000" pitchFamily="34" charset="0"/>
              </a:rPr>
              <a:t> </a:t>
            </a:r>
            <a:r>
              <a:rPr lang="en-US" dirty="0" err="1">
                <a:latin typeface="Avva_Shenouda" panose="020B0500000000000000" pitchFamily="34" charset="0"/>
              </a:rPr>
              <a:t>ke</a:t>
            </a:r>
            <a:r>
              <a:rPr lang="en-US" dirty="0">
                <a:latin typeface="Avva_Shenouda" panose="020B0500000000000000" pitchFamily="34" charset="0"/>
              </a:rPr>
              <a:t> `</a:t>
            </a:r>
            <a:r>
              <a:rPr lang="en-US" dirty="0" err="1">
                <a:latin typeface="Avva_Shenouda" panose="020B0500000000000000" pitchFamily="34" charset="0"/>
              </a:rPr>
              <a:t>a`I</a:t>
            </a:r>
            <a:r>
              <a:rPr lang="en-US" dirty="0">
                <a:latin typeface="Avva_Shenouda" panose="020B0500000000000000" pitchFamily="34" charset="0"/>
              </a:rPr>
              <a:t> </a:t>
            </a:r>
            <a:r>
              <a:rPr lang="en-US" dirty="0" err="1">
                <a:latin typeface="Avva_Shenouda" panose="020B0500000000000000" pitchFamily="34" charset="0"/>
              </a:rPr>
              <a:t>ke</a:t>
            </a:r>
            <a:r>
              <a:rPr lang="en-US" dirty="0">
                <a:latin typeface="Avva_Shenouda" panose="020B0500000000000000" pitchFamily="34" charset="0"/>
              </a:rPr>
              <a:t> </a:t>
            </a:r>
            <a:r>
              <a:rPr lang="en-US" dirty="0" err="1">
                <a:latin typeface="Avva_Shenouda" panose="020B0500000000000000" pitchFamily="34" charset="0"/>
              </a:rPr>
              <a:t>ictovc</a:t>
            </a:r>
            <a:r>
              <a:rPr lang="en-US" dirty="0">
                <a:latin typeface="Avva_Shenouda" panose="020B0500000000000000" pitchFamily="34" charset="0"/>
              </a:rPr>
              <a:t> `</a:t>
            </a:r>
            <a:r>
              <a:rPr lang="en-US" dirty="0" err="1">
                <a:latin typeface="Avva_Shenouda" panose="020B0500000000000000" pitchFamily="34" charset="0"/>
              </a:rPr>
              <a:t>ew`nac</a:t>
            </a:r>
            <a:r>
              <a:rPr lang="en-US" dirty="0">
                <a:latin typeface="Avva_Shenouda" panose="020B0500000000000000" pitchFamily="34" charset="0"/>
              </a:rPr>
              <a:t> </a:t>
            </a:r>
            <a:r>
              <a:rPr lang="en-US" dirty="0" err="1">
                <a:latin typeface="Avva_Shenouda" panose="020B0500000000000000" pitchFamily="34" charset="0"/>
              </a:rPr>
              <a:t>twn</a:t>
            </a:r>
            <a:r>
              <a:rPr lang="en-US" dirty="0">
                <a:latin typeface="Avva_Shenouda" panose="020B0500000000000000" pitchFamily="34" charset="0"/>
              </a:rPr>
              <a:t> `</a:t>
            </a:r>
            <a:r>
              <a:rPr lang="en-US" dirty="0" err="1">
                <a:latin typeface="Avva_Shenouda" panose="020B0500000000000000" pitchFamily="34" charset="0"/>
              </a:rPr>
              <a:t>ewnwn</a:t>
            </a:r>
            <a:r>
              <a:rPr lang="en-US" dirty="0">
                <a:latin typeface="Avva_Shenouda" panose="020B0500000000000000" pitchFamily="34" charset="0"/>
              </a:rPr>
              <a:t> am3n ==a=l </a:t>
            </a:r>
          </a:p>
        </p:txBody>
      </p:sp>
    </p:spTree>
    <p:extLst>
      <p:ext uri="{BB962C8B-B14F-4D97-AF65-F5344CB8AC3E}">
        <p14:creationId xmlns:p14="http://schemas.microsoft.com/office/powerpoint/2010/main" val="279520962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88C0-0572-465F-A0D1-3DDA4FD67C46}"/>
              </a:ext>
            </a:extLst>
          </p:cNvPr>
          <p:cNvSpPr>
            <a:spLocks noGrp="1"/>
          </p:cNvSpPr>
          <p:nvPr>
            <p:ph type="title"/>
          </p:nvPr>
        </p:nvSpPr>
        <p:spPr/>
        <p:txBody>
          <a:bodyPr>
            <a:normAutofit/>
          </a:bodyPr>
          <a:lstStyle/>
          <a:p>
            <a:pPr algn="ctr"/>
            <a:r>
              <a:rPr lang="ar-EG" sz="6600" dirty="0">
                <a:solidFill>
                  <a:srgbClr val="FFC000"/>
                </a:solidFill>
                <a:effectLst/>
                <a:latin typeface="Tahoma" panose="020B0604030504040204" pitchFamily="34" charset="0"/>
              </a:rPr>
              <a:t>من سفر الخروج لموسى النبى</a:t>
            </a:r>
            <a:br>
              <a:rPr lang="ar-EG" sz="6600" dirty="0">
                <a:solidFill>
                  <a:srgbClr val="FFC000"/>
                </a:solidFill>
                <a:effectLst/>
                <a:latin typeface="Tahoma" panose="020B0604030504040204" pitchFamily="34" charset="0"/>
              </a:rPr>
            </a:br>
            <a:r>
              <a:rPr lang="ar-EG" sz="6600" dirty="0">
                <a:solidFill>
                  <a:srgbClr val="FFC000"/>
                </a:solidFill>
                <a:effectLst/>
                <a:latin typeface="Tahoma" panose="020B0604030504040204" pitchFamily="34" charset="0"/>
              </a:rPr>
              <a:t> ص15: 22 الخ و 1:16</a:t>
            </a:r>
            <a:endParaRPr lang="en-GB" sz="6600" b="0" dirty="0">
              <a:solidFill>
                <a:srgbClr val="FFC000"/>
              </a:solidFill>
            </a:endParaRPr>
          </a:p>
        </p:txBody>
      </p:sp>
    </p:spTree>
    <p:extLst>
      <p:ext uri="{BB962C8B-B14F-4D97-AF65-F5344CB8AC3E}">
        <p14:creationId xmlns:p14="http://schemas.microsoft.com/office/powerpoint/2010/main" val="678487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بمجد ابيه و الروح القدس</a:t>
            </a:r>
            <a:endParaRPr lang="en-US" dirty="0"/>
          </a:p>
        </p:txBody>
      </p:sp>
      <p:sp>
        <p:nvSpPr>
          <p:cNvPr id="3" name="Text Placeholder 2"/>
          <p:cNvSpPr>
            <a:spLocks noGrp="1"/>
          </p:cNvSpPr>
          <p:nvPr>
            <p:ph type="body" idx="1"/>
          </p:nvPr>
        </p:nvSpPr>
        <p:spPr/>
        <p:txBody>
          <a:bodyPr/>
          <a:lstStyle/>
          <a:p>
            <a:r>
              <a:rPr lang="ar-EG" sz="4000" dirty="0"/>
              <a:t>خين ابؤوو انتى بيف يوت نيم بي بنفما اثؤواب</a:t>
            </a:r>
          </a:p>
        </p:txBody>
      </p:sp>
      <p:sp>
        <p:nvSpPr>
          <p:cNvPr id="4" name="Text Placeholder 3"/>
          <p:cNvSpPr>
            <a:spLocks noGrp="1"/>
          </p:cNvSpPr>
          <p:nvPr>
            <p:ph type="body" sz="quarter" idx="3"/>
          </p:nvPr>
        </p:nvSpPr>
        <p:spPr/>
        <p:txBody>
          <a:bodyPr/>
          <a:lstStyle/>
          <a:p>
            <a:pPr rtl="0"/>
            <a:r>
              <a:rPr lang="en-US" dirty="0" err="1">
                <a:effectLst/>
                <a:latin typeface="Avva_Shenouda" panose="020B0500000000000000" pitchFamily="34" charset="0"/>
              </a:rPr>
              <a:t>qen</a:t>
            </a:r>
            <a:r>
              <a:rPr lang="en-US" dirty="0">
                <a:effectLst/>
                <a:latin typeface="Avva_Shenouda" panose="020B0500000000000000" pitchFamily="34" charset="0"/>
              </a:rPr>
              <a:t> `</a:t>
            </a:r>
            <a:r>
              <a:rPr lang="en-US" dirty="0" err="1">
                <a:effectLst/>
                <a:latin typeface="Avva_Shenouda" panose="020B0500000000000000" pitchFamily="34" charset="0"/>
              </a:rPr>
              <a:t>pwov</a:t>
            </a:r>
            <a:r>
              <a:rPr lang="en-US" dirty="0">
                <a:effectLst/>
                <a:latin typeface="Avva_Shenouda" panose="020B0500000000000000" pitchFamily="34" charset="0"/>
              </a:rPr>
              <a:t> `</a:t>
            </a:r>
            <a:r>
              <a:rPr lang="en-US" dirty="0" err="1">
                <a:effectLst/>
                <a:latin typeface="Avva_Shenouda" panose="020B0500000000000000" pitchFamily="34" charset="0"/>
              </a:rPr>
              <a:t>nte</a:t>
            </a:r>
            <a:r>
              <a:rPr lang="en-US" dirty="0">
                <a:effectLst/>
                <a:latin typeface="Avva_Shenouda" panose="020B0500000000000000" pitchFamily="34" charset="0"/>
              </a:rPr>
              <a:t> pe4iwt : </a:t>
            </a:r>
            <a:r>
              <a:rPr lang="en-US" dirty="0" err="1">
                <a:effectLst/>
                <a:latin typeface="Avva_Shenouda" panose="020B0500000000000000" pitchFamily="34" charset="0"/>
              </a:rPr>
              <a:t>nem</a:t>
            </a:r>
            <a:r>
              <a:rPr lang="en-US" dirty="0">
                <a:effectLst/>
                <a:latin typeface="Avva_Shenouda" panose="020B0500000000000000" pitchFamily="34" charset="0"/>
              </a:rPr>
              <a:t> </a:t>
            </a:r>
            <a:r>
              <a:rPr lang="en-US" dirty="0" err="1">
                <a:effectLst/>
                <a:latin typeface="Avva_Shenouda" panose="020B0500000000000000" pitchFamily="34" charset="0"/>
              </a:rPr>
              <a:t>pipnevma</a:t>
            </a:r>
            <a:r>
              <a:rPr lang="en-US" dirty="0">
                <a:effectLst/>
                <a:latin typeface="Avva_Shenouda" panose="020B0500000000000000" pitchFamily="34" charset="0"/>
              </a:rPr>
              <a:t> e0ovab</a:t>
            </a:r>
          </a:p>
        </p:txBody>
      </p:sp>
    </p:spTree>
    <p:extLst>
      <p:ext uri="{BB962C8B-B14F-4D97-AF65-F5344CB8AC3E}">
        <p14:creationId xmlns:p14="http://schemas.microsoft.com/office/powerpoint/2010/main" val="251971525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D48386-820C-4CFB-A837-2D0A0C1D345D}"/>
              </a:ext>
            </a:extLst>
          </p:cNvPr>
          <p:cNvSpPr>
            <a:spLocks noGrp="1"/>
          </p:cNvSpPr>
          <p:nvPr>
            <p:ph type="title"/>
          </p:nvPr>
        </p:nvSpPr>
        <p:spPr/>
        <p:txBody>
          <a:bodyPr>
            <a:noAutofit/>
          </a:bodyPr>
          <a:lstStyle/>
          <a:p>
            <a:pPr rtl="1"/>
            <a:r>
              <a:rPr lang="ar-EG" sz="3400" b="1" dirty="0">
                <a:effectLst/>
              </a:rPr>
              <a:t>ثم ارتحل موسى بإسرائيل من بحر سوف وخرجوا إلى برية شور. فساروا ثلاثة أيام في البرية ولم يجدوا ماء. فجاءوا إلى مارة، ولم يقدروا أن يشربوا ماء من مارة لأنه مر. لذلك دعي اسمها «مارة». فتذمر الشعب على موسى قائلين: «ماذا نشرب؟»فصرخ إلى الرب. فأراه الرب شجرة فطرحها في الماء فصار الماء عذبا. </a:t>
            </a:r>
            <a:endParaRPr lang="en-GB" sz="3400" dirty="0"/>
          </a:p>
        </p:txBody>
      </p:sp>
    </p:spTree>
    <p:extLst>
      <p:ext uri="{BB962C8B-B14F-4D97-AF65-F5344CB8AC3E}">
        <p14:creationId xmlns:p14="http://schemas.microsoft.com/office/powerpoint/2010/main" val="15101133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8C19-149F-4259-899E-4BC6C4F71350}"/>
              </a:ext>
            </a:extLst>
          </p:cNvPr>
          <p:cNvSpPr>
            <a:spLocks noGrp="1"/>
          </p:cNvSpPr>
          <p:nvPr>
            <p:ph type="title"/>
          </p:nvPr>
        </p:nvSpPr>
        <p:spPr>
          <a:xfrm>
            <a:off x="0" y="4314826"/>
            <a:ext cx="9144000" cy="2543174"/>
          </a:xfrm>
        </p:spPr>
        <p:txBody>
          <a:bodyPr>
            <a:noAutofit/>
          </a:bodyPr>
          <a:lstStyle/>
          <a:p>
            <a:pPr algn="r"/>
            <a:r>
              <a:rPr lang="ar-EG" sz="3600" b="1" dirty="0">
                <a:effectLst/>
              </a:rPr>
              <a:t>هناك وضع له فريضة وحكما، وهناك امتحنه. فقال: «إن كنت تسمع لصوت الرب إلهك، وتصنع الحق في عينيه، وتصغى إلى وصاياه وتحفظ جميع فرائضه، فمرضا ما مما وضعته على المصريين لا أضع عليك. فإني أنا الرب شافيك». ثم جاءوا إلى إيليم وهناك اثنتا عشرة عين ماء وسبعون نخلة. </a:t>
            </a:r>
            <a:endParaRPr lang="en-GB" sz="3600" u="sng" dirty="0">
              <a:solidFill>
                <a:srgbClr val="FFC000"/>
              </a:solidFill>
            </a:endParaRPr>
          </a:p>
        </p:txBody>
      </p:sp>
    </p:spTree>
    <p:extLst>
      <p:ext uri="{BB962C8B-B14F-4D97-AF65-F5344CB8AC3E}">
        <p14:creationId xmlns:p14="http://schemas.microsoft.com/office/powerpoint/2010/main" val="231000066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86151-BA36-4571-A1F6-EE26BBDB4563}"/>
              </a:ext>
            </a:extLst>
          </p:cNvPr>
          <p:cNvSpPr>
            <a:spLocks noGrp="1"/>
          </p:cNvSpPr>
          <p:nvPr>
            <p:ph type="title"/>
          </p:nvPr>
        </p:nvSpPr>
        <p:spPr/>
        <p:txBody>
          <a:bodyPr>
            <a:normAutofit fontScale="90000"/>
          </a:bodyPr>
          <a:lstStyle/>
          <a:p>
            <a:r>
              <a:rPr lang="ar-EG" sz="4400" b="1" dirty="0">
                <a:effectLst/>
              </a:rPr>
              <a:t>فنزلوا هناك عند الماء. </a:t>
            </a:r>
            <a:r>
              <a:rPr lang="ar-EG" b="1" dirty="0"/>
              <a:t>ثم ارتحلوا من إيليم. وأتى كل جماعة بني إسرائيل إلى برية سين، التي بين إيليم وسيناء في اليوم الخامس عشر من الشهر الثاني بعد خروجهم من أرض مصر.</a:t>
            </a:r>
            <a:r>
              <a:rPr lang="ar-EG" dirty="0">
                <a:solidFill>
                  <a:srgbClr val="FFC000"/>
                </a:solidFill>
              </a:rPr>
              <a:t> </a:t>
            </a:r>
            <a:r>
              <a:rPr lang="ar-EG" sz="4400" b="1" u="sng" dirty="0">
                <a:solidFill>
                  <a:srgbClr val="FFC000"/>
                </a:solidFill>
                <a:effectLst/>
              </a:rPr>
              <a:t>مجداً للثالوث القدوس.</a:t>
            </a:r>
            <a:endParaRPr lang="en-GB" dirty="0"/>
          </a:p>
        </p:txBody>
      </p:sp>
    </p:spTree>
    <p:extLst>
      <p:ext uri="{BB962C8B-B14F-4D97-AF65-F5344CB8AC3E}">
        <p14:creationId xmlns:p14="http://schemas.microsoft.com/office/powerpoint/2010/main" val="94647424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701C-08CC-4E16-9135-F386ACA4DFDB}"/>
              </a:ext>
            </a:extLst>
          </p:cNvPr>
          <p:cNvSpPr>
            <a:spLocks noGrp="1"/>
          </p:cNvSpPr>
          <p:nvPr>
            <p:ph type="title"/>
          </p:nvPr>
        </p:nvSpPr>
        <p:spPr/>
        <p:txBody>
          <a:bodyPr>
            <a:normAutofit/>
          </a:bodyPr>
          <a:lstStyle/>
          <a:p>
            <a:pPr algn="ctr"/>
            <a:r>
              <a:rPr lang="ar-EG" sz="6000" dirty="0">
                <a:solidFill>
                  <a:srgbClr val="FFC000"/>
                </a:solidFill>
                <a:effectLst/>
                <a:latin typeface="Tahoma" panose="020B0604030504040204" pitchFamily="34" charset="0"/>
              </a:rPr>
              <a:t>من سفر الخروج لموسى النبى ص30: 17- 30</a:t>
            </a:r>
            <a:endParaRPr lang="en-GB" sz="6000" dirty="0">
              <a:solidFill>
                <a:srgbClr val="FFC000"/>
              </a:solidFill>
            </a:endParaRPr>
          </a:p>
        </p:txBody>
      </p:sp>
    </p:spTree>
    <p:extLst>
      <p:ext uri="{BB962C8B-B14F-4D97-AF65-F5344CB8AC3E}">
        <p14:creationId xmlns:p14="http://schemas.microsoft.com/office/powerpoint/2010/main" val="177740189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E927-56D9-4A1A-8EE0-E6BA0CE91445}"/>
              </a:ext>
            </a:extLst>
          </p:cNvPr>
          <p:cNvSpPr>
            <a:spLocks noGrp="1"/>
          </p:cNvSpPr>
          <p:nvPr>
            <p:ph type="title"/>
          </p:nvPr>
        </p:nvSpPr>
        <p:spPr/>
        <p:txBody>
          <a:bodyPr>
            <a:noAutofit/>
          </a:bodyPr>
          <a:lstStyle/>
          <a:p>
            <a:pPr algn="r" rtl="1"/>
            <a:r>
              <a:rPr lang="ar-EG" sz="3500" b="1" dirty="0">
                <a:effectLst/>
              </a:rPr>
              <a:t>وكلم الرب موسى قائلا: «وتصنع مرحضة من نحاس، وقاعدتها من نحاس، للاغتسال. وتجعلها بين خيمة الاجتماع والمذبح، وتجعل فيها ماء. فيغسل هارون وبنوه أيديهم وأرجلهم منها. عند دخولهم إلى خيمة الاجتماع يغسلون بماء لئلا يموتوا، أو عند اقترابهم إلى المذبح للخدمة ليوقدوا وقودا للرب. </a:t>
            </a:r>
            <a:endParaRPr lang="en-GB" sz="3500" dirty="0"/>
          </a:p>
        </p:txBody>
      </p:sp>
    </p:spTree>
    <p:extLst>
      <p:ext uri="{BB962C8B-B14F-4D97-AF65-F5344CB8AC3E}">
        <p14:creationId xmlns:p14="http://schemas.microsoft.com/office/powerpoint/2010/main" val="300055103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FEF4D-0F67-4A9A-9A57-FB0E9BAAC1A2}"/>
              </a:ext>
            </a:extLst>
          </p:cNvPr>
          <p:cNvSpPr>
            <a:spLocks noGrp="1"/>
          </p:cNvSpPr>
          <p:nvPr>
            <p:ph type="title"/>
          </p:nvPr>
        </p:nvSpPr>
        <p:spPr/>
        <p:txBody>
          <a:bodyPr>
            <a:noAutofit/>
          </a:bodyPr>
          <a:lstStyle/>
          <a:p>
            <a:r>
              <a:rPr lang="ar-EG" sz="3200" b="1" dirty="0">
                <a:effectLst/>
              </a:rPr>
              <a:t>يغسلون أيديهم وأرجلهم لئلا يموتوا. ويكون لهم فريضة أبدية له ولنسله في أجيالهم». وكلم الرب موسى قائلا: «وأنت تأخذ لك أفخر الأطياب: مرا قاطرا خمس مئة شاقل، وقرفة عطرة نصف ذلك: مئتين وخمسين، وقصب الذريرة مئتين وخمسين، وسليخة خمس مئة بشاقل القدس، ومن زيت الزيتون هينا. وتصنعه دهنا مقدسا للمسحة. </a:t>
            </a:r>
            <a:endParaRPr lang="en-GB" sz="3200" dirty="0"/>
          </a:p>
        </p:txBody>
      </p:sp>
    </p:spTree>
    <p:extLst>
      <p:ext uri="{BB962C8B-B14F-4D97-AF65-F5344CB8AC3E}">
        <p14:creationId xmlns:p14="http://schemas.microsoft.com/office/powerpoint/2010/main" val="4633449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13E6-C2DE-4DB0-8335-9E17738D8B27}"/>
              </a:ext>
            </a:extLst>
          </p:cNvPr>
          <p:cNvSpPr>
            <a:spLocks noGrp="1"/>
          </p:cNvSpPr>
          <p:nvPr>
            <p:ph type="title"/>
          </p:nvPr>
        </p:nvSpPr>
        <p:spPr/>
        <p:txBody>
          <a:bodyPr>
            <a:noAutofit/>
          </a:bodyPr>
          <a:lstStyle/>
          <a:p>
            <a:pPr algn="r"/>
            <a:r>
              <a:rPr lang="ar-EG" sz="3200" b="1" dirty="0">
                <a:effectLst/>
              </a:rPr>
              <a:t>عطر عطارة صنعة العطار. دهنا مقدسا للمسحة يكون. وتمسح به خيمة الاجتماع، وتابوت الشهادة، والمائدة وكل آنيتها، والمنارة وآنيتها، ومذبح البخور، ومذبح المحرقة وكل آنيته، والمرحضة وقاعدتها. وتقدسها فتكون قدس أقداس. كل ما مسها يكون مقدسا. وتمسح هارون وبنيه وتقدسهم ليكهنوا لي. </a:t>
            </a:r>
            <a:r>
              <a:rPr lang="ar-EG" sz="3200" b="1" u="sng" dirty="0">
                <a:solidFill>
                  <a:srgbClr val="FFC000"/>
                </a:solidFill>
                <a:effectLst/>
              </a:rPr>
              <a:t>مجداً للثالوث القدوس.</a:t>
            </a:r>
            <a:endParaRPr lang="en-GB" sz="3200" dirty="0"/>
          </a:p>
        </p:txBody>
      </p:sp>
    </p:spTree>
    <p:extLst>
      <p:ext uri="{BB962C8B-B14F-4D97-AF65-F5344CB8AC3E}">
        <p14:creationId xmlns:p14="http://schemas.microsoft.com/office/powerpoint/2010/main" val="84392934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F7E3-FB8A-4904-BE00-87A503849030}"/>
              </a:ext>
            </a:extLst>
          </p:cNvPr>
          <p:cNvSpPr>
            <a:spLocks noGrp="1"/>
          </p:cNvSpPr>
          <p:nvPr>
            <p:ph type="title"/>
          </p:nvPr>
        </p:nvSpPr>
        <p:spPr/>
        <p:txBody>
          <a:bodyPr>
            <a:normAutofit/>
          </a:bodyPr>
          <a:lstStyle/>
          <a:p>
            <a:pPr algn="ctr"/>
            <a:r>
              <a:rPr lang="ar-EG" sz="6600" dirty="0">
                <a:solidFill>
                  <a:srgbClr val="FFC000"/>
                </a:solidFill>
                <a:effectLst/>
                <a:latin typeface="Tahoma" panose="020B0604030504040204" pitchFamily="34" charset="0"/>
              </a:rPr>
              <a:t>من اشعياء النبى</a:t>
            </a:r>
            <a:br>
              <a:rPr lang="ar-EG" sz="6600" dirty="0">
                <a:solidFill>
                  <a:srgbClr val="FFC000"/>
                </a:solidFill>
                <a:effectLst/>
                <a:latin typeface="Tahoma" panose="020B0604030504040204" pitchFamily="34" charset="0"/>
              </a:rPr>
            </a:br>
            <a:r>
              <a:rPr lang="ar-EG" sz="6600" dirty="0">
                <a:solidFill>
                  <a:srgbClr val="FFC000"/>
                </a:solidFill>
                <a:effectLst/>
                <a:latin typeface="Tahoma" panose="020B0604030504040204" pitchFamily="34" charset="0"/>
              </a:rPr>
              <a:t> ص1: 16- 26</a:t>
            </a:r>
            <a:endParaRPr lang="en-GB" sz="6600" dirty="0">
              <a:solidFill>
                <a:srgbClr val="FFC000"/>
              </a:solidFill>
            </a:endParaRPr>
          </a:p>
        </p:txBody>
      </p:sp>
    </p:spTree>
    <p:extLst>
      <p:ext uri="{BB962C8B-B14F-4D97-AF65-F5344CB8AC3E}">
        <p14:creationId xmlns:p14="http://schemas.microsoft.com/office/powerpoint/2010/main" val="54555623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477383-EE34-4E71-AD89-644294A14EF9}"/>
              </a:ext>
            </a:extLst>
          </p:cNvPr>
          <p:cNvSpPr txBox="1"/>
          <p:nvPr/>
        </p:nvSpPr>
        <p:spPr>
          <a:xfrm>
            <a:off x="0" y="4316506"/>
            <a:ext cx="9143999" cy="2554545"/>
          </a:xfrm>
          <a:prstGeom prst="rect">
            <a:avLst/>
          </a:prstGeom>
          <a:noFill/>
        </p:spPr>
        <p:txBody>
          <a:bodyPr wrap="square" rtlCol="0">
            <a:spAutoFit/>
          </a:bodyPr>
          <a:lstStyle/>
          <a:p>
            <a:pPr algn="r"/>
            <a:r>
              <a:rPr kumimoji="0" lang="ar-EG" sz="3200" b="1"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اغتسلوا. تنقوا. اعزلوا شر أفعالكم من أمام عيني. كفوا عن فعل الشر. تعلموا فعل الخير. اطلبوا الحق. انصفوا المظلوم. اقضوا لليتيم. حاموا عن الأرملة. هلم نتحاجج، يقول الرب. إن كانت خطاياكم كالقرمز تبيض كالثلج. إن كانت حمراء كالدودي تصير كالصوف. إن شئتم وسمعتم تأكلون خير الأرض. وإن أبيتم وتمردتم تؤكلون بالسيف». </a:t>
            </a:r>
            <a:endParaRPr lang="en-GB" dirty="0"/>
          </a:p>
        </p:txBody>
      </p:sp>
    </p:spTree>
    <p:extLst>
      <p:ext uri="{BB962C8B-B14F-4D97-AF65-F5344CB8AC3E}">
        <p14:creationId xmlns:p14="http://schemas.microsoft.com/office/powerpoint/2010/main" val="426352361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18991F-E1EA-4F61-AD81-2B9C9685FF09}"/>
              </a:ext>
            </a:extLst>
          </p:cNvPr>
          <p:cNvSpPr txBox="1"/>
          <p:nvPr/>
        </p:nvSpPr>
        <p:spPr>
          <a:xfrm>
            <a:off x="0" y="4305304"/>
            <a:ext cx="9144000" cy="2554545"/>
          </a:xfrm>
          <a:prstGeom prst="rect">
            <a:avLst/>
          </a:prstGeom>
          <a:noFill/>
        </p:spPr>
        <p:txBody>
          <a:bodyPr wrap="square">
            <a:spAutoFit/>
          </a:bodyPr>
          <a:lstStyle/>
          <a:p>
            <a:pPr algn="r" rtl="1"/>
            <a:r>
              <a:rPr kumimoji="0" lang="ar-EG" sz="32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لأن فم الرب تكلم. كيف صارت القرية الأمينة زانية! ملآنة حقا. كان العدل يبيت فيها، وأما الآن فالقاتلون. صارت فضتك زغلا وخمرك مغشوشة بماء. رؤساؤك متمردون ولغفاء اللصوص. كل واحد منهم يحب الرشوة ويتبع العطايا. لا يقضون لليتيم، ودعوى الأرملة لا تصل إليهم. لذلك يقول السيد رب الجنود عزيز إسرائيل:</a:t>
            </a:r>
            <a:endParaRPr lang="en-GB" sz="3200" dirty="0"/>
          </a:p>
        </p:txBody>
      </p:sp>
    </p:spTree>
    <p:extLst>
      <p:ext uri="{BB962C8B-B14F-4D97-AF65-F5344CB8AC3E}">
        <p14:creationId xmlns:p14="http://schemas.microsoft.com/office/powerpoint/2010/main" val="3296836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ليباركنا كلنا ويطهر قلوبنا</a:t>
            </a:r>
            <a:endParaRPr lang="en-US" dirty="0"/>
          </a:p>
        </p:txBody>
      </p:sp>
      <p:sp>
        <p:nvSpPr>
          <p:cNvPr id="3" name="Text Placeholder 2"/>
          <p:cNvSpPr>
            <a:spLocks noGrp="1"/>
          </p:cNvSpPr>
          <p:nvPr>
            <p:ph type="body" idx="1"/>
          </p:nvPr>
        </p:nvSpPr>
        <p:spPr/>
        <p:txBody>
          <a:bodyPr/>
          <a:lstStyle/>
          <a:p>
            <a:r>
              <a:rPr lang="ar-EG" sz="4000" dirty="0"/>
              <a:t> انتيف اسمو ايرون تيرين انتيف طوفو انين هيت</a:t>
            </a:r>
          </a:p>
        </p:txBody>
      </p:sp>
      <p:sp>
        <p:nvSpPr>
          <p:cNvPr id="4" name="Text Placeholder 3"/>
          <p:cNvSpPr>
            <a:spLocks noGrp="1"/>
          </p:cNvSpPr>
          <p:nvPr>
            <p:ph type="body" sz="quarter" idx="3"/>
          </p:nvPr>
        </p:nvSpPr>
        <p:spPr/>
        <p:txBody>
          <a:bodyPr/>
          <a:lstStyle/>
          <a:p>
            <a:pPr rtl="0"/>
            <a:r>
              <a:rPr lang="en-US" dirty="0">
                <a:effectLst/>
                <a:latin typeface="Avva_Shenouda" panose="020B0500000000000000" pitchFamily="34" charset="0"/>
              </a:rPr>
              <a:t>Nte4`cmov `</a:t>
            </a:r>
            <a:r>
              <a:rPr lang="en-US" dirty="0" err="1">
                <a:effectLst/>
                <a:latin typeface="Avva_Shenouda" panose="020B0500000000000000" pitchFamily="34" charset="0"/>
              </a:rPr>
              <a:t>eron</a:t>
            </a:r>
            <a:r>
              <a:rPr lang="en-US" dirty="0">
                <a:effectLst/>
                <a:latin typeface="Avva_Shenouda" panose="020B0500000000000000" pitchFamily="34" charset="0"/>
              </a:rPr>
              <a:t> t3ren `nte4tovbo `nnenh3t</a:t>
            </a:r>
          </a:p>
        </p:txBody>
      </p:sp>
    </p:spTree>
    <p:extLst>
      <p:ext uri="{BB962C8B-B14F-4D97-AF65-F5344CB8AC3E}">
        <p14:creationId xmlns:p14="http://schemas.microsoft.com/office/powerpoint/2010/main" val="364886990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7CE-D8E9-4C36-AFCC-875448AB4B62}"/>
              </a:ext>
            </a:extLst>
          </p:cNvPr>
          <p:cNvSpPr>
            <a:spLocks noGrp="1"/>
          </p:cNvSpPr>
          <p:nvPr>
            <p:ph type="title"/>
          </p:nvPr>
        </p:nvSpPr>
        <p:spPr/>
        <p:txBody>
          <a:bodyPr>
            <a:noAutofit/>
          </a:bodyPr>
          <a:lstStyle/>
          <a:p>
            <a:r>
              <a:rPr kumimoji="0" lang="ar-EG"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«آه! إني أستريح من خصمائي وأنتقم من أعدائي، وأرد يدي عليك، وأنقي زغلك كأنه بالبورق، وأنزع كل قصديرك، وأعيد قضاتك كما في الأول، ومشيريك كما في البداءة. بعد ذلك تدعين مدينة العدل، القرية الأمينة». </a:t>
            </a:r>
            <a:r>
              <a:rPr lang="ar-EG" sz="3600" b="1" u="sng" dirty="0">
                <a:solidFill>
                  <a:srgbClr val="FFC000"/>
                </a:solidFill>
                <a:effectLst/>
              </a:rPr>
              <a:t>مجداً للثالوث القدوس.</a:t>
            </a:r>
            <a:endParaRPr lang="en-GB" sz="3600" dirty="0"/>
          </a:p>
        </p:txBody>
      </p:sp>
    </p:spTree>
    <p:extLst>
      <p:ext uri="{BB962C8B-B14F-4D97-AF65-F5344CB8AC3E}">
        <p14:creationId xmlns:p14="http://schemas.microsoft.com/office/powerpoint/2010/main" val="141272489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F7E3-FB8A-4904-BE00-87A503849030}"/>
              </a:ext>
            </a:extLst>
          </p:cNvPr>
          <p:cNvSpPr>
            <a:spLocks noGrp="1"/>
          </p:cNvSpPr>
          <p:nvPr>
            <p:ph type="title"/>
          </p:nvPr>
        </p:nvSpPr>
        <p:spPr/>
        <p:txBody>
          <a:bodyPr>
            <a:normAutofit/>
          </a:bodyPr>
          <a:lstStyle/>
          <a:p>
            <a:pPr algn="ctr"/>
            <a:r>
              <a:rPr lang="ar-EG" sz="6600" dirty="0">
                <a:solidFill>
                  <a:srgbClr val="FFC000"/>
                </a:solidFill>
                <a:effectLst/>
                <a:latin typeface="Tahoma" panose="020B0604030504040204" pitchFamily="34" charset="0"/>
              </a:rPr>
              <a:t>من اشعياء النبى</a:t>
            </a:r>
            <a:br>
              <a:rPr lang="ar-EG" sz="6600" dirty="0">
                <a:solidFill>
                  <a:srgbClr val="FFC000"/>
                </a:solidFill>
                <a:effectLst/>
                <a:latin typeface="Tahoma" panose="020B0604030504040204" pitchFamily="34" charset="0"/>
              </a:rPr>
            </a:br>
            <a:r>
              <a:rPr lang="ar-EG" sz="6600" dirty="0">
                <a:solidFill>
                  <a:srgbClr val="FFC000"/>
                </a:solidFill>
                <a:effectLst/>
                <a:latin typeface="Tahoma" panose="020B0604030504040204" pitchFamily="34" charset="0"/>
              </a:rPr>
              <a:t> ص35: 1- 10 </a:t>
            </a:r>
            <a:endParaRPr lang="en-GB" sz="6600" dirty="0">
              <a:solidFill>
                <a:srgbClr val="FFC000"/>
              </a:solidFill>
            </a:endParaRPr>
          </a:p>
        </p:txBody>
      </p:sp>
    </p:spTree>
    <p:extLst>
      <p:ext uri="{BB962C8B-B14F-4D97-AF65-F5344CB8AC3E}">
        <p14:creationId xmlns:p14="http://schemas.microsoft.com/office/powerpoint/2010/main" val="15116023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477383-EE34-4E71-AD89-644294A14EF9}"/>
              </a:ext>
            </a:extLst>
          </p:cNvPr>
          <p:cNvSpPr txBox="1"/>
          <p:nvPr/>
        </p:nvSpPr>
        <p:spPr>
          <a:xfrm>
            <a:off x="0" y="4316506"/>
            <a:ext cx="9143999" cy="2554545"/>
          </a:xfrm>
          <a:prstGeom prst="rect">
            <a:avLst/>
          </a:prstGeom>
          <a:noFill/>
        </p:spPr>
        <p:txBody>
          <a:bodyPr wrap="square" rtlCol="0">
            <a:spAutoFit/>
          </a:bodyPr>
          <a:lstStyle/>
          <a:p>
            <a:pPr algn="r" rtl="1"/>
            <a:r>
              <a:rPr lang="ar-EG" sz="3200" b="1" dirty="0">
                <a:solidFill>
                  <a:srgbClr val="FFFFFF"/>
                </a:solidFill>
                <a:effectLst/>
              </a:rPr>
              <a:t>تفرح البرية والأرض اليابسة، ويبتهج القفر ويزهر كالنرجس. يزهر إزهارا ويبتهج ابتهاجا ويرنم. يدفع إليه مجد لبنان. بهاء كرمل و شارون. هم يرون مجد الرب، بهاء إلهنا. شددوا الأيادي المسترخية، والركب المرتعشة ثبتوها. قولوا لخائفي القلوب: «تشددوا لا تخافوا. هوذا إلهكم. الانتقام يأتي. جزاء الله. هو يأتي ويخلصكم». </a:t>
            </a:r>
          </a:p>
        </p:txBody>
      </p:sp>
    </p:spTree>
    <p:extLst>
      <p:ext uri="{BB962C8B-B14F-4D97-AF65-F5344CB8AC3E}">
        <p14:creationId xmlns:p14="http://schemas.microsoft.com/office/powerpoint/2010/main" val="26547979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18991F-E1EA-4F61-AD81-2B9C9685FF09}"/>
              </a:ext>
            </a:extLst>
          </p:cNvPr>
          <p:cNvSpPr txBox="1"/>
          <p:nvPr/>
        </p:nvSpPr>
        <p:spPr>
          <a:xfrm>
            <a:off x="0" y="4305304"/>
            <a:ext cx="9144000" cy="2554545"/>
          </a:xfrm>
          <a:prstGeom prst="rect">
            <a:avLst/>
          </a:prstGeom>
          <a:noFill/>
        </p:spPr>
        <p:txBody>
          <a:bodyPr wrap="square">
            <a:spAutoFit/>
          </a:bodyPr>
          <a:lstStyle/>
          <a:p>
            <a:pPr algn="r" rtl="1"/>
            <a:r>
              <a:rPr lang="ar-EG" sz="3200" b="1" dirty="0">
                <a:solidFill>
                  <a:srgbClr val="FFFFFF"/>
                </a:solidFill>
                <a:effectLst/>
              </a:rPr>
              <a:t>حينئذ تتفقح عيون العمي، وآذان الصم تتفتح. حينئذ يقفز الأعرج كالإيل ويترنم لسان الأخرس، لأنه قد انفجرت في البرية مياه، وأنهار في القفر. ويصير السراب أجما، والمعطشة ينابيع ماء. في مسكن الذئاب، في مربضها دار للقصب والبردي. وتكون هناك سكة وطريق يقال لها: «الطريق المقدسة». لا يعبر فيها نجس، بل هي لهم. </a:t>
            </a:r>
            <a:endParaRPr lang="en-GB" sz="3200" dirty="0"/>
          </a:p>
        </p:txBody>
      </p:sp>
    </p:spTree>
    <p:extLst>
      <p:ext uri="{BB962C8B-B14F-4D97-AF65-F5344CB8AC3E}">
        <p14:creationId xmlns:p14="http://schemas.microsoft.com/office/powerpoint/2010/main" val="122377588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7CE-D8E9-4C36-AFCC-875448AB4B62}"/>
              </a:ext>
            </a:extLst>
          </p:cNvPr>
          <p:cNvSpPr>
            <a:spLocks noGrp="1"/>
          </p:cNvSpPr>
          <p:nvPr>
            <p:ph type="title"/>
          </p:nvPr>
        </p:nvSpPr>
        <p:spPr/>
        <p:txBody>
          <a:bodyPr>
            <a:noAutofit/>
          </a:bodyPr>
          <a:lstStyle/>
          <a:p>
            <a:r>
              <a:rPr lang="ar-EG" sz="3600" b="1" dirty="0">
                <a:solidFill>
                  <a:srgbClr val="FFFFFF"/>
                </a:solidFill>
                <a:effectLst/>
              </a:rPr>
              <a:t>من سلك في الطريق حتى الجهال، لا يضل. لا يكون هناك أسد. وحش مفترس لا يصعد إليها. لا يوجد هناك. بل يسلك المفديون فيها. ومفديو الرب يرجعون ويأتون إلى صهيون بترنم، وفرح أبدي على رؤوسهم. ابتهاج وفرح يدركانهم. ويهرب الحزن والتنهد. </a:t>
            </a:r>
            <a:r>
              <a:rPr lang="ar-EG" sz="3600" b="1" u="sng" dirty="0">
                <a:solidFill>
                  <a:srgbClr val="FFC000"/>
                </a:solidFill>
                <a:effectLst/>
              </a:rPr>
              <a:t>مجداً للثالوث القدوس.</a:t>
            </a:r>
            <a:endParaRPr lang="en-GB" sz="3600" dirty="0"/>
          </a:p>
        </p:txBody>
      </p:sp>
    </p:spTree>
    <p:extLst>
      <p:ext uri="{BB962C8B-B14F-4D97-AF65-F5344CB8AC3E}">
        <p14:creationId xmlns:p14="http://schemas.microsoft.com/office/powerpoint/2010/main" val="2378801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F7E3-FB8A-4904-BE00-87A503849030}"/>
              </a:ext>
            </a:extLst>
          </p:cNvPr>
          <p:cNvSpPr>
            <a:spLocks noGrp="1"/>
          </p:cNvSpPr>
          <p:nvPr>
            <p:ph type="title"/>
          </p:nvPr>
        </p:nvSpPr>
        <p:spPr/>
        <p:txBody>
          <a:bodyPr>
            <a:normAutofit/>
          </a:bodyPr>
          <a:lstStyle/>
          <a:p>
            <a:pPr algn="ctr"/>
            <a:r>
              <a:rPr lang="ar-EG" sz="6600" dirty="0">
                <a:solidFill>
                  <a:srgbClr val="FFC000"/>
                </a:solidFill>
                <a:effectLst/>
                <a:latin typeface="Tahoma" panose="020B0604030504040204" pitchFamily="34" charset="0"/>
              </a:rPr>
              <a:t>من اشعياء النبى</a:t>
            </a:r>
            <a:br>
              <a:rPr lang="ar-EG" sz="6600" dirty="0">
                <a:solidFill>
                  <a:srgbClr val="FFC000"/>
                </a:solidFill>
                <a:effectLst/>
                <a:latin typeface="Tahoma" panose="020B0604030504040204" pitchFamily="34" charset="0"/>
              </a:rPr>
            </a:br>
            <a:r>
              <a:rPr lang="ar-EG" sz="6600" dirty="0">
                <a:solidFill>
                  <a:srgbClr val="FFC000"/>
                </a:solidFill>
                <a:effectLst/>
                <a:latin typeface="Tahoma" panose="020B0604030504040204" pitchFamily="34" charset="0"/>
              </a:rPr>
              <a:t>ص 43: 16 الخ و ص 1:44-6 </a:t>
            </a:r>
            <a:endParaRPr lang="en-GB" sz="6600" dirty="0">
              <a:solidFill>
                <a:srgbClr val="FFC000"/>
              </a:solidFill>
            </a:endParaRPr>
          </a:p>
        </p:txBody>
      </p:sp>
    </p:spTree>
    <p:extLst>
      <p:ext uri="{BB962C8B-B14F-4D97-AF65-F5344CB8AC3E}">
        <p14:creationId xmlns:p14="http://schemas.microsoft.com/office/powerpoint/2010/main" val="17248668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477383-EE34-4E71-AD89-644294A14EF9}"/>
              </a:ext>
            </a:extLst>
          </p:cNvPr>
          <p:cNvSpPr txBox="1"/>
          <p:nvPr/>
        </p:nvSpPr>
        <p:spPr>
          <a:xfrm>
            <a:off x="0" y="4316506"/>
            <a:ext cx="9143999" cy="2554545"/>
          </a:xfrm>
          <a:prstGeom prst="rect">
            <a:avLst/>
          </a:prstGeom>
          <a:noFill/>
        </p:spPr>
        <p:txBody>
          <a:bodyPr wrap="square" rtlCol="0">
            <a:spAutoFit/>
          </a:bodyPr>
          <a:lstStyle/>
          <a:p>
            <a:pPr algn="r" rtl="1"/>
            <a:r>
              <a:rPr lang="ar-EG" sz="3200" b="1" dirty="0">
                <a:solidFill>
                  <a:srgbClr val="FFFFFF"/>
                </a:solidFill>
                <a:effectLst/>
              </a:rPr>
              <a:t>هكذا يقول الرب الجاعل في البحر طريقا وفي المياه القوية مسلكا.</a:t>
            </a:r>
          </a:p>
          <a:p>
            <a:pPr algn="r" rtl="1"/>
            <a:r>
              <a:rPr lang="ar-EG" sz="3200" b="1" dirty="0">
                <a:solidFill>
                  <a:srgbClr val="FFFFFF"/>
                </a:solidFill>
                <a:effectLst/>
              </a:rPr>
              <a:t>المخرج المركبة والفرس، الجيش والعز. يضطجعون معا لا يقومون. قد خمدوا. كفتيلة انطفأوا. «لا تذكروا الأوليات، والقديمات لا تتأملوا بها. هأنذا صانع أمرا جديدا. الآن ينبت. ألا تعرفونه؟ أجعل في البرية طريقا، في القفر أنهارا. يمجدني حيوان الصحراء، </a:t>
            </a:r>
          </a:p>
        </p:txBody>
      </p:sp>
    </p:spTree>
    <p:extLst>
      <p:ext uri="{BB962C8B-B14F-4D97-AF65-F5344CB8AC3E}">
        <p14:creationId xmlns:p14="http://schemas.microsoft.com/office/powerpoint/2010/main" val="393243791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18991F-E1EA-4F61-AD81-2B9C9685FF09}"/>
              </a:ext>
            </a:extLst>
          </p:cNvPr>
          <p:cNvSpPr txBox="1"/>
          <p:nvPr/>
        </p:nvSpPr>
        <p:spPr>
          <a:xfrm>
            <a:off x="0" y="4305304"/>
            <a:ext cx="9144000" cy="2554545"/>
          </a:xfrm>
          <a:prstGeom prst="rect">
            <a:avLst/>
          </a:prstGeom>
          <a:noFill/>
        </p:spPr>
        <p:txBody>
          <a:bodyPr wrap="square">
            <a:spAutoFit/>
          </a:bodyPr>
          <a:lstStyle/>
          <a:p>
            <a:pPr algn="r" rtl="1"/>
            <a:r>
              <a:rPr lang="ar-EG" sz="3200" b="1" dirty="0">
                <a:solidFill>
                  <a:srgbClr val="FFFFFF"/>
                </a:solidFill>
                <a:effectLst/>
              </a:rPr>
              <a:t>الذئاب وبنات النعام، لأني جعلت في البرية ماء، أنهارا في القفر، لأسقي شعبي مختاري. هذا الشعب جبلته لنفسي. يحدث بتسبيحي. «وأنت لم تدعني يا يعقوب، حتى تتعب من أجلي يا إسرائيل. لم تحضر لي شاة محرقتك، وبذبائحك لم تكرمني. لم أستخدمك بتقدمة ولا أتعبتك بلبان. لم تشتر لي بفضة قصبا، وبشحم ذبائحك لم تروني. </a:t>
            </a:r>
            <a:endParaRPr lang="en-GB" sz="3200" dirty="0"/>
          </a:p>
        </p:txBody>
      </p:sp>
    </p:spTree>
    <p:extLst>
      <p:ext uri="{BB962C8B-B14F-4D97-AF65-F5344CB8AC3E}">
        <p14:creationId xmlns:p14="http://schemas.microsoft.com/office/powerpoint/2010/main" val="338325919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B35FE0-64D2-4881-9E00-363DFBC53736}"/>
              </a:ext>
            </a:extLst>
          </p:cNvPr>
          <p:cNvSpPr txBox="1"/>
          <p:nvPr/>
        </p:nvSpPr>
        <p:spPr>
          <a:xfrm>
            <a:off x="0" y="4317628"/>
            <a:ext cx="9143999" cy="2554545"/>
          </a:xfrm>
          <a:prstGeom prst="rect">
            <a:avLst/>
          </a:prstGeom>
          <a:noFill/>
        </p:spPr>
        <p:txBody>
          <a:bodyPr wrap="square">
            <a:spAutoFit/>
          </a:bodyPr>
          <a:lstStyle/>
          <a:p>
            <a:pPr algn="r" rtl="1"/>
            <a:r>
              <a:rPr kumimoji="0" lang="ar-EG" sz="3200" b="1" i="0" u="none" strike="noStrike" kern="1200" cap="none" spc="0" normalizeH="0" baseline="0" noProof="0" dirty="0">
                <a:ln>
                  <a:noFill/>
                </a:ln>
                <a:solidFill>
                  <a:srgbClr val="FFFFFF"/>
                </a:solidFill>
                <a:effectLst/>
                <a:uLnTx/>
                <a:uFillTx/>
                <a:latin typeface="Calibri"/>
                <a:ea typeface="+mn-ea"/>
                <a:cs typeface="Arial" panose="020B0604020202020204" pitchFamily="34" charset="0"/>
              </a:rPr>
              <a:t>لكن استخدمتني بخطاياك وأتعبتني بآثامك. أنا أنا هو الماحي ذنوبك لأجل نفسي، وخطاياك لا أذكرها». «ذكرني فنتحاكم معا. حدث لكي تتبرر. أبوك الأول أخطأ، ووسطاؤك عصوا علي. فدنست رؤساء القدس، ودفعت يعقوب إلى اللعن، وإسرائيل إلى الشتائم. </a:t>
            </a:r>
            <a:r>
              <a:rPr lang="ar-EG" sz="3200" b="1" dirty="0">
                <a:solidFill>
                  <a:srgbClr val="FFFFFF"/>
                </a:solidFill>
                <a:effectLst/>
              </a:rPr>
              <a:t>«والآن اسمع يا يعقوب عبدي، وإسرائيل الذي اخترته. </a:t>
            </a:r>
          </a:p>
        </p:txBody>
      </p:sp>
    </p:spTree>
    <p:extLst>
      <p:ext uri="{BB962C8B-B14F-4D97-AF65-F5344CB8AC3E}">
        <p14:creationId xmlns:p14="http://schemas.microsoft.com/office/powerpoint/2010/main" val="278626508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F38B92-4401-44D8-81A4-2EBB120AB812}"/>
              </a:ext>
            </a:extLst>
          </p:cNvPr>
          <p:cNvSpPr txBox="1"/>
          <p:nvPr/>
        </p:nvSpPr>
        <p:spPr>
          <a:xfrm>
            <a:off x="0" y="4301368"/>
            <a:ext cx="9144000" cy="255454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Arial" panose="020B0604020202020204" pitchFamily="34" charset="0"/>
              </a:rPr>
              <a:t>هكذا يقول الرب صانعك وجابلك من الرحم، معينك: لا تخف يا عبدي يعقوب، ويا يشورون الذي اخترته. لأني أسكب ماء على العطشان، وسيولا على اليابسة. أسكب روحي على نسلك وبركتي على ذريتك. فينبتون بين العشب مثل الصفصاف على مجاري المياه. هذا يقول: أنا للرب، وهذا يكني باسم يعقوب، </a:t>
            </a:r>
          </a:p>
        </p:txBody>
      </p:sp>
    </p:spTree>
    <p:extLst>
      <p:ext uri="{BB962C8B-B14F-4D97-AF65-F5344CB8AC3E}">
        <p14:creationId xmlns:p14="http://schemas.microsoft.com/office/powerpoint/2010/main" val="692102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800" dirty="0"/>
              <a:t>ويشفي امراض نفوسنا واجسدنا</a:t>
            </a:r>
            <a:endParaRPr lang="en-US" sz="3800" dirty="0"/>
          </a:p>
        </p:txBody>
      </p:sp>
      <p:sp>
        <p:nvSpPr>
          <p:cNvPr id="3" name="Text Placeholder 2"/>
          <p:cNvSpPr>
            <a:spLocks noGrp="1"/>
          </p:cNvSpPr>
          <p:nvPr>
            <p:ph type="body" idx="1"/>
          </p:nvPr>
        </p:nvSpPr>
        <p:spPr/>
        <p:txBody>
          <a:bodyPr/>
          <a:lstStyle/>
          <a:p>
            <a:r>
              <a:rPr lang="ar-EG" sz="3800" dirty="0"/>
              <a:t>انتيف تالتشو اني شوني انتى نين ابسيشي نيم نين سوما</a:t>
            </a:r>
          </a:p>
        </p:txBody>
      </p:sp>
      <p:sp>
        <p:nvSpPr>
          <p:cNvPr id="4" name="Text Placeholder 3"/>
          <p:cNvSpPr>
            <a:spLocks noGrp="1"/>
          </p:cNvSpPr>
          <p:nvPr>
            <p:ph type="body" sz="quarter" idx="3"/>
          </p:nvPr>
        </p:nvSpPr>
        <p:spPr/>
        <p:txBody>
          <a:bodyPr/>
          <a:lstStyle/>
          <a:p>
            <a:pPr rtl="0"/>
            <a:r>
              <a:rPr lang="pt-BR" sz="3200" dirty="0">
                <a:effectLst/>
                <a:latin typeface="Avva_Shenouda" panose="020B0500000000000000" pitchFamily="34" charset="0"/>
              </a:rPr>
              <a:t>`nte4talso `nni2wni : `nte nenyix3 nem nencwma</a:t>
            </a:r>
          </a:p>
        </p:txBody>
      </p:sp>
    </p:spTree>
    <p:extLst>
      <p:ext uri="{BB962C8B-B14F-4D97-AF65-F5344CB8AC3E}">
        <p14:creationId xmlns:p14="http://schemas.microsoft.com/office/powerpoint/2010/main" val="35050856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7CE-D8E9-4C36-AFCC-875448AB4B62}"/>
              </a:ext>
            </a:extLst>
          </p:cNvPr>
          <p:cNvSpPr>
            <a:spLocks noGrp="1"/>
          </p:cNvSpPr>
          <p:nvPr>
            <p:ph type="title"/>
          </p:nvPr>
        </p:nvSpPr>
        <p:spPr/>
        <p:txBody>
          <a:bodyPr>
            <a:noAutofit/>
          </a:bodyPr>
          <a:lstStyle/>
          <a:p>
            <a:r>
              <a:rPr kumimoji="0" lang="ar-EG" sz="4000" b="1" i="0" u="none" strike="noStrike" kern="1200" cap="none" spc="0" normalizeH="0" baseline="0" noProof="0" dirty="0">
                <a:ln>
                  <a:noFill/>
                </a:ln>
                <a:solidFill>
                  <a:srgbClr val="FFFFFF"/>
                </a:solidFill>
                <a:effectLst/>
                <a:uLnTx/>
                <a:uFillTx/>
                <a:latin typeface="Calibri"/>
                <a:ea typeface="+mn-ea"/>
                <a:cs typeface="Arial" panose="020B0604020202020204" pitchFamily="34" charset="0"/>
              </a:rPr>
              <a:t>وهذا يكتب بيده: للرب، وباسم إسرائيل يلقب». هكذا يقول الرب ملك إسرائيل وفاديه، رب الجنود: «أنا الأول وأنا الآخر، ولا إله غيري. </a:t>
            </a:r>
            <a:r>
              <a:rPr lang="ar-EG" sz="4000" b="1" u="sng" dirty="0">
                <a:solidFill>
                  <a:srgbClr val="FFC000"/>
                </a:solidFill>
                <a:effectLst/>
              </a:rPr>
              <a:t>مجداً للثالوث القدوس.</a:t>
            </a:r>
            <a:endParaRPr lang="en-GB" sz="4000" dirty="0"/>
          </a:p>
        </p:txBody>
      </p:sp>
    </p:spTree>
    <p:extLst>
      <p:ext uri="{BB962C8B-B14F-4D97-AF65-F5344CB8AC3E}">
        <p14:creationId xmlns:p14="http://schemas.microsoft.com/office/powerpoint/2010/main" val="171461871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F7E3-FB8A-4904-BE00-87A503849030}"/>
              </a:ext>
            </a:extLst>
          </p:cNvPr>
          <p:cNvSpPr>
            <a:spLocks noGrp="1"/>
          </p:cNvSpPr>
          <p:nvPr>
            <p:ph type="title"/>
          </p:nvPr>
        </p:nvSpPr>
        <p:spPr/>
        <p:txBody>
          <a:bodyPr>
            <a:normAutofit/>
          </a:bodyPr>
          <a:lstStyle/>
          <a:p>
            <a:pPr algn="ctr"/>
            <a:r>
              <a:rPr lang="ar-EG" sz="6600" dirty="0">
                <a:solidFill>
                  <a:srgbClr val="FFC000"/>
                </a:solidFill>
                <a:effectLst/>
                <a:latin typeface="Tahoma" panose="020B0604030504040204" pitchFamily="34" charset="0"/>
              </a:rPr>
              <a:t>من زكريا النبى</a:t>
            </a:r>
            <a:br>
              <a:rPr lang="ar-EG" sz="6600" dirty="0">
                <a:solidFill>
                  <a:srgbClr val="FFC000"/>
                </a:solidFill>
                <a:effectLst/>
                <a:latin typeface="Tahoma" panose="020B0604030504040204" pitchFamily="34" charset="0"/>
              </a:rPr>
            </a:br>
            <a:r>
              <a:rPr lang="ar-EG" sz="6600" dirty="0">
                <a:solidFill>
                  <a:srgbClr val="FFC000"/>
                </a:solidFill>
                <a:effectLst/>
                <a:latin typeface="Tahoma" panose="020B0604030504040204" pitchFamily="34" charset="0"/>
              </a:rPr>
              <a:t>ص8: 7-19 </a:t>
            </a:r>
            <a:endParaRPr lang="en-GB" sz="6600" dirty="0">
              <a:solidFill>
                <a:srgbClr val="FFC000"/>
              </a:solidFill>
            </a:endParaRPr>
          </a:p>
        </p:txBody>
      </p:sp>
    </p:spTree>
    <p:extLst>
      <p:ext uri="{BB962C8B-B14F-4D97-AF65-F5344CB8AC3E}">
        <p14:creationId xmlns:p14="http://schemas.microsoft.com/office/powerpoint/2010/main" val="290833866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477383-EE34-4E71-AD89-644294A14EF9}"/>
              </a:ext>
            </a:extLst>
          </p:cNvPr>
          <p:cNvSpPr txBox="1"/>
          <p:nvPr/>
        </p:nvSpPr>
        <p:spPr>
          <a:xfrm>
            <a:off x="0" y="4316506"/>
            <a:ext cx="9143999" cy="2554545"/>
          </a:xfrm>
          <a:prstGeom prst="rect">
            <a:avLst/>
          </a:prstGeom>
          <a:noFill/>
        </p:spPr>
        <p:txBody>
          <a:bodyPr wrap="square" rtlCol="0">
            <a:spAutoFit/>
          </a:bodyPr>
          <a:lstStyle/>
          <a:p>
            <a:pPr algn="r" rtl="1"/>
            <a:r>
              <a:rPr lang="ar-EG" sz="3200" b="1" dirty="0">
                <a:solidFill>
                  <a:srgbClr val="FFFFFF"/>
                </a:solidFill>
                <a:effectLst/>
              </a:rPr>
              <a:t>«هكذا قال رب الجنود: هأنذا أخلص شعبي من أرض المشرق ومن أرض مغرب الشمس. وآتي بهم فيسكنون في وسط أورشليم، ويكونون لي شعبا، وأنا أكون لهم إلها بالحق والبر. «هكذا قال رب الجنود: لتتشدد أيديكم أيها السامعون في هذه الأيام هذا الكلام من أفواه الأنبياء الذي كان يوم أسس بيت رب الجنود لبناء الهيكل. </a:t>
            </a:r>
          </a:p>
        </p:txBody>
      </p:sp>
    </p:spTree>
    <p:extLst>
      <p:ext uri="{BB962C8B-B14F-4D97-AF65-F5344CB8AC3E}">
        <p14:creationId xmlns:p14="http://schemas.microsoft.com/office/powerpoint/2010/main" val="233366354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18991F-E1EA-4F61-AD81-2B9C9685FF09}"/>
              </a:ext>
            </a:extLst>
          </p:cNvPr>
          <p:cNvSpPr txBox="1"/>
          <p:nvPr/>
        </p:nvSpPr>
        <p:spPr>
          <a:xfrm>
            <a:off x="0" y="4305304"/>
            <a:ext cx="9144000" cy="2554545"/>
          </a:xfrm>
          <a:prstGeom prst="rect">
            <a:avLst/>
          </a:prstGeom>
          <a:noFill/>
        </p:spPr>
        <p:txBody>
          <a:bodyPr wrap="square">
            <a:spAutoFit/>
          </a:bodyPr>
          <a:lstStyle/>
          <a:p>
            <a:pPr algn="r" rtl="1"/>
            <a:r>
              <a:rPr lang="ar-EG" sz="3200" b="1" dirty="0">
                <a:solidFill>
                  <a:srgbClr val="FFFFFF"/>
                </a:solidFill>
                <a:effectLst/>
              </a:rPr>
              <a:t>لأنه قبل هذه الأيام لم تكن للإنسان أجرة ولا للبهيمة أجرة، ولا سلام لمن خرج أو دخل من قبل الضيق. وأطلقت كل إنسان، الرجل على قريبه. أما الآن فلا أكون أنا لبقية هذا الشعب كما في الأيام الأولى، يقول رب الجنود. بل زرع السلام، الكرم يعطي ثمره، والأرض تعطي غلتها، والسماوات تعطي نداها، وأملك بقية هذا الشعب هذه كلها. </a:t>
            </a:r>
            <a:endParaRPr lang="en-GB" sz="3200" dirty="0"/>
          </a:p>
        </p:txBody>
      </p:sp>
    </p:spTree>
    <p:extLst>
      <p:ext uri="{BB962C8B-B14F-4D97-AF65-F5344CB8AC3E}">
        <p14:creationId xmlns:p14="http://schemas.microsoft.com/office/powerpoint/2010/main" val="398866097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B35FE0-64D2-4881-9E00-363DFBC53736}"/>
              </a:ext>
            </a:extLst>
          </p:cNvPr>
          <p:cNvSpPr txBox="1"/>
          <p:nvPr/>
        </p:nvSpPr>
        <p:spPr>
          <a:xfrm>
            <a:off x="0" y="4317628"/>
            <a:ext cx="9143999" cy="2554545"/>
          </a:xfrm>
          <a:prstGeom prst="rect">
            <a:avLst/>
          </a:prstGeom>
          <a:noFill/>
        </p:spPr>
        <p:txBody>
          <a:bodyPr wrap="square">
            <a:spAutoFit/>
          </a:bodyPr>
          <a:lstStyle/>
          <a:p>
            <a:pPr algn="r" rtl="1"/>
            <a:r>
              <a:rPr lang="ar-EG" sz="3200" b="1" dirty="0">
                <a:solidFill>
                  <a:srgbClr val="FFFFFF"/>
                </a:solidFill>
                <a:effectLst/>
              </a:rPr>
              <a:t>ويكون كما أنكم كنتم لعنة بين الأمم يا بيت يهوذا ويا بيت إسرائيل، كذلك أخلصكم فتكونون بركة فلا تخافوا. لتتشدد أيديكم. «لأنه هكذا قال رب الجنود: كما أني فكرت في أن أسيء إليكم حين أغضبني آباؤكم، قال رب الجنود، ولم أندم. هكذا عدت وفكرت في هذه الأيام في أن أحسن إلى أورشليم وبيت يهوذا. لا تخافوا. </a:t>
            </a:r>
          </a:p>
        </p:txBody>
      </p:sp>
    </p:spTree>
    <p:extLst>
      <p:ext uri="{BB962C8B-B14F-4D97-AF65-F5344CB8AC3E}">
        <p14:creationId xmlns:p14="http://schemas.microsoft.com/office/powerpoint/2010/main" val="33091854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F38B92-4401-44D8-81A4-2EBB120AB812}"/>
              </a:ext>
            </a:extLst>
          </p:cNvPr>
          <p:cNvSpPr txBox="1"/>
          <p:nvPr/>
        </p:nvSpPr>
        <p:spPr>
          <a:xfrm>
            <a:off x="0" y="4301368"/>
            <a:ext cx="9144000" cy="255454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EG" sz="4000" b="1" dirty="0">
                <a:solidFill>
                  <a:srgbClr val="FFFFFF"/>
                </a:solidFill>
                <a:effectLst/>
              </a:rPr>
              <a:t>هذه هي الأمور التي تفعلونها. ليكلم كل إنسان قريبه بالحق. اقضوا بالحق وقضاء السلام في أبوابكم. ولا يفكرن أحد في السوء على قريبه في قلوبكم. ولا تحبوا يمين الزور. لأن هذه جميعها أكرهها، يقول الرب». </a:t>
            </a:r>
            <a:endParaRPr kumimoji="0" lang="ar-EG" sz="4000" b="1" i="0" u="none" strike="noStrike" kern="1200" cap="none" spc="0" normalizeH="0" baseline="0" noProof="0" dirty="0">
              <a:ln>
                <a:noFill/>
              </a:ln>
              <a:solidFill>
                <a:srgbClr val="FFFFFF"/>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22212506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7CE-D8E9-4C36-AFCC-875448AB4B62}"/>
              </a:ext>
            </a:extLst>
          </p:cNvPr>
          <p:cNvSpPr>
            <a:spLocks noGrp="1"/>
          </p:cNvSpPr>
          <p:nvPr>
            <p:ph type="title"/>
          </p:nvPr>
        </p:nvSpPr>
        <p:spPr/>
        <p:txBody>
          <a:bodyPr>
            <a:noAutofit/>
          </a:bodyPr>
          <a:lstStyle/>
          <a:p>
            <a:r>
              <a:rPr lang="ar-EG" sz="4000" b="1" dirty="0">
                <a:solidFill>
                  <a:srgbClr val="FFFFFF"/>
                </a:solidFill>
                <a:effectLst/>
              </a:rPr>
              <a:t>وكان إلي كلام رب الجنود قائلا: «هكذا قال رب الجنود: إن صوم الشهر الرابع وصوم الخامس وصوم السابع وصوم العاشر يكون لبيت يهوذا ابتهاجا وفرحا وأعيادا طيبة. فأحبوا الحق والسلام. </a:t>
            </a:r>
            <a:r>
              <a:rPr lang="ar-EG" sz="4000" b="1" u="sng" dirty="0">
                <a:solidFill>
                  <a:srgbClr val="FFC000"/>
                </a:solidFill>
                <a:effectLst/>
              </a:rPr>
              <a:t>مجداً للثالوث القدوس.</a:t>
            </a:r>
            <a:endParaRPr lang="en-GB" sz="4000" dirty="0"/>
          </a:p>
        </p:txBody>
      </p:sp>
    </p:spTree>
    <p:extLst>
      <p:ext uri="{BB962C8B-B14F-4D97-AF65-F5344CB8AC3E}">
        <p14:creationId xmlns:p14="http://schemas.microsoft.com/office/powerpoint/2010/main" val="226289435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F7E3-FB8A-4904-BE00-87A503849030}"/>
              </a:ext>
            </a:extLst>
          </p:cNvPr>
          <p:cNvSpPr>
            <a:spLocks noGrp="1"/>
          </p:cNvSpPr>
          <p:nvPr>
            <p:ph type="title"/>
          </p:nvPr>
        </p:nvSpPr>
        <p:spPr/>
        <p:txBody>
          <a:bodyPr>
            <a:normAutofit/>
          </a:bodyPr>
          <a:lstStyle/>
          <a:p>
            <a:pPr algn="ctr"/>
            <a:r>
              <a:rPr lang="ar-EG" sz="6600" dirty="0">
                <a:solidFill>
                  <a:srgbClr val="FFC000"/>
                </a:solidFill>
                <a:effectLst/>
                <a:latin typeface="Tahoma" panose="020B0604030504040204" pitchFamily="34" charset="0"/>
              </a:rPr>
              <a:t>من زكريا النبى</a:t>
            </a:r>
            <a:br>
              <a:rPr lang="ar-EG" sz="6600" dirty="0">
                <a:solidFill>
                  <a:srgbClr val="FFC000"/>
                </a:solidFill>
                <a:effectLst/>
                <a:latin typeface="Tahoma" panose="020B0604030504040204" pitchFamily="34" charset="0"/>
              </a:rPr>
            </a:br>
            <a:r>
              <a:rPr lang="ar-EG" sz="6600" dirty="0">
                <a:solidFill>
                  <a:srgbClr val="FFC000"/>
                </a:solidFill>
                <a:effectLst/>
                <a:latin typeface="Tahoma" panose="020B0604030504040204" pitchFamily="34" charset="0"/>
              </a:rPr>
              <a:t>ص14: 8-11 </a:t>
            </a:r>
            <a:endParaRPr lang="en-GB" sz="6600" dirty="0">
              <a:solidFill>
                <a:srgbClr val="FFC000"/>
              </a:solidFill>
            </a:endParaRPr>
          </a:p>
        </p:txBody>
      </p:sp>
    </p:spTree>
    <p:extLst>
      <p:ext uri="{BB962C8B-B14F-4D97-AF65-F5344CB8AC3E}">
        <p14:creationId xmlns:p14="http://schemas.microsoft.com/office/powerpoint/2010/main" val="56939385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477383-EE34-4E71-AD89-644294A14EF9}"/>
              </a:ext>
            </a:extLst>
          </p:cNvPr>
          <p:cNvSpPr txBox="1"/>
          <p:nvPr/>
        </p:nvSpPr>
        <p:spPr>
          <a:xfrm>
            <a:off x="0" y="4316506"/>
            <a:ext cx="9143999" cy="2431435"/>
          </a:xfrm>
          <a:prstGeom prst="rect">
            <a:avLst/>
          </a:prstGeom>
          <a:noFill/>
        </p:spPr>
        <p:txBody>
          <a:bodyPr wrap="square" rtlCol="0">
            <a:spAutoFit/>
          </a:bodyPr>
          <a:lstStyle/>
          <a:p>
            <a:pPr algn="r" rtl="1"/>
            <a:r>
              <a:rPr lang="ar-EG" sz="3800" b="1" dirty="0">
                <a:solidFill>
                  <a:srgbClr val="FFFFFF"/>
                </a:solidFill>
                <a:effectLst/>
              </a:rPr>
              <a:t>ويكون في ذلك اليوم أن مياها حية تخرج من أورشليم نصفها إلى البحر الشرقي، ونصفها إلى البحر الغربي. في الصيف وفي الخريف تكون. ويكون الرب ملكا على كل الأرض. في ذلك اليوم يكون الرب وحده واسمه وحده. </a:t>
            </a:r>
          </a:p>
        </p:txBody>
      </p:sp>
    </p:spTree>
    <p:extLst>
      <p:ext uri="{BB962C8B-B14F-4D97-AF65-F5344CB8AC3E}">
        <p14:creationId xmlns:p14="http://schemas.microsoft.com/office/powerpoint/2010/main" val="85791068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18991F-E1EA-4F61-AD81-2B9C9685FF09}"/>
              </a:ext>
            </a:extLst>
          </p:cNvPr>
          <p:cNvSpPr txBox="1"/>
          <p:nvPr/>
        </p:nvSpPr>
        <p:spPr>
          <a:xfrm>
            <a:off x="0" y="4332198"/>
            <a:ext cx="9144000" cy="2123658"/>
          </a:xfrm>
          <a:prstGeom prst="rect">
            <a:avLst/>
          </a:prstGeom>
          <a:noFill/>
        </p:spPr>
        <p:txBody>
          <a:bodyPr wrap="square">
            <a:spAutoFit/>
          </a:bodyPr>
          <a:lstStyle/>
          <a:p>
            <a:pPr algn="r" rtl="1"/>
            <a:r>
              <a:rPr lang="ar-EG" sz="3300" b="1" dirty="0">
                <a:solidFill>
                  <a:srgbClr val="FFFFFF"/>
                </a:solidFill>
                <a:effectLst/>
              </a:rPr>
              <a:t>وتتحول الأرض كلها كالعربة من جبع إلى رمون جنوب أورشليم. وترتفع وتعمر في مكانها، من باب بنيامين إلى مكان الباب الأول، إلى باب الزوايا، ومن برج حننئيل إلى معاصر الملك. فيسكنون فيها ولا يكون بعد لعن. فتعمر أورشليم بالأمن. </a:t>
            </a:r>
            <a:r>
              <a:rPr lang="ar-EG" sz="3300" b="1" u="sng" dirty="0">
                <a:solidFill>
                  <a:srgbClr val="FFC000"/>
                </a:solidFill>
                <a:effectLst/>
              </a:rPr>
              <a:t>مجداً للثالوث القدوس.</a:t>
            </a:r>
            <a:endParaRPr lang="en-GB" sz="3300" dirty="0"/>
          </a:p>
        </p:txBody>
      </p:sp>
    </p:spTree>
    <p:extLst>
      <p:ext uri="{BB962C8B-B14F-4D97-AF65-F5344CB8AC3E}">
        <p14:creationId xmlns:p14="http://schemas.microsoft.com/office/powerpoint/2010/main" val="172092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نسجد لك ايها المسيح مع ابيك الصالح</a:t>
            </a:r>
            <a:endParaRPr lang="en-US" dirty="0"/>
          </a:p>
        </p:txBody>
      </p:sp>
      <p:sp>
        <p:nvSpPr>
          <p:cNvPr id="3" name="Text Placeholder 2"/>
          <p:cNvSpPr>
            <a:spLocks noGrp="1"/>
          </p:cNvSpPr>
          <p:nvPr>
            <p:ph type="body" idx="1"/>
          </p:nvPr>
        </p:nvSpPr>
        <p:spPr/>
        <p:txBody>
          <a:bodyPr/>
          <a:lstStyle/>
          <a:p>
            <a:r>
              <a:rPr lang="ar-EG" sz="3500" dirty="0"/>
              <a:t> تين اؤؤشت امموك او بي خريستوس نيم بيك يوت ان اغاثوس</a:t>
            </a:r>
          </a:p>
        </p:txBody>
      </p:sp>
      <p:sp>
        <p:nvSpPr>
          <p:cNvPr id="4" name="Text Placeholder 3"/>
          <p:cNvSpPr>
            <a:spLocks noGrp="1"/>
          </p:cNvSpPr>
          <p:nvPr>
            <p:ph type="body" sz="quarter" idx="3"/>
          </p:nvPr>
        </p:nvSpPr>
        <p:spPr/>
        <p:txBody>
          <a:bodyPr/>
          <a:lstStyle/>
          <a:p>
            <a:pPr rtl="0"/>
            <a:r>
              <a:rPr lang="en-US" sz="3200" dirty="0">
                <a:effectLst/>
                <a:latin typeface="Avva_Shenouda" panose="020B0500000000000000" pitchFamily="34" charset="0"/>
              </a:rPr>
              <a:t>Tenovw2t `</a:t>
            </a:r>
            <a:r>
              <a:rPr lang="en-US" sz="3200" dirty="0" err="1">
                <a:effectLst/>
                <a:latin typeface="Avva_Shenouda" panose="020B0500000000000000" pitchFamily="34" charset="0"/>
              </a:rPr>
              <a:t>mmok</a:t>
            </a:r>
            <a:r>
              <a:rPr lang="en-US" sz="3200" dirty="0">
                <a:effectLst/>
                <a:latin typeface="Avva_Shenouda" panose="020B0500000000000000" pitchFamily="34" charset="0"/>
              </a:rPr>
              <a:t> w p=xc </a:t>
            </a:r>
            <a:r>
              <a:rPr lang="en-US" sz="3200" dirty="0" err="1">
                <a:effectLst/>
                <a:latin typeface="Avva_Shenouda" panose="020B0500000000000000" pitchFamily="34" charset="0"/>
              </a:rPr>
              <a:t>nem</a:t>
            </a:r>
            <a:r>
              <a:rPr lang="en-US" sz="3200" dirty="0">
                <a:effectLst/>
                <a:latin typeface="Avva_Shenouda" panose="020B0500000000000000" pitchFamily="34" charset="0"/>
              </a:rPr>
              <a:t> </a:t>
            </a:r>
            <a:r>
              <a:rPr lang="en-US" sz="3200" dirty="0" err="1">
                <a:effectLst/>
                <a:latin typeface="Avva_Shenouda" panose="020B0500000000000000" pitchFamily="34" charset="0"/>
              </a:rPr>
              <a:t>pekiwt</a:t>
            </a:r>
            <a:r>
              <a:rPr lang="en-US" sz="3200" dirty="0">
                <a:effectLst/>
                <a:latin typeface="Avva_Shenouda" panose="020B0500000000000000" pitchFamily="34" charset="0"/>
              </a:rPr>
              <a:t> `naja0oc</a:t>
            </a:r>
          </a:p>
        </p:txBody>
      </p:sp>
    </p:spTree>
    <p:extLst>
      <p:ext uri="{BB962C8B-B14F-4D97-AF65-F5344CB8AC3E}">
        <p14:creationId xmlns:p14="http://schemas.microsoft.com/office/powerpoint/2010/main" val="259485847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800" dirty="0"/>
              <a:t>نسجد لك أيها المسيح</a:t>
            </a:r>
            <a:endParaRPr lang="en-US" sz="4800" dirty="0"/>
          </a:p>
        </p:txBody>
      </p:sp>
      <p:sp>
        <p:nvSpPr>
          <p:cNvPr id="8" name="Text Placeholder 7"/>
          <p:cNvSpPr>
            <a:spLocks noGrp="1"/>
          </p:cNvSpPr>
          <p:nvPr>
            <p:ph type="body" idx="1"/>
          </p:nvPr>
        </p:nvSpPr>
        <p:spPr/>
        <p:txBody>
          <a:bodyPr/>
          <a:lstStyle/>
          <a:p>
            <a:r>
              <a:rPr lang="ar-EG" sz="4400" dirty="0"/>
              <a:t>تين أو أوشت إمموك أو بي إخرستوس </a:t>
            </a:r>
          </a:p>
        </p:txBody>
      </p:sp>
      <p:sp>
        <p:nvSpPr>
          <p:cNvPr id="9" name="Text Placeholder 8"/>
          <p:cNvSpPr>
            <a:spLocks noGrp="1"/>
          </p:cNvSpPr>
          <p:nvPr>
            <p:ph type="body" sz="quarter" idx="3"/>
          </p:nvPr>
        </p:nvSpPr>
        <p:spPr>
          <a:xfrm>
            <a:off x="0" y="5393786"/>
            <a:ext cx="9144000" cy="682357"/>
          </a:xfrm>
        </p:spPr>
        <p:txBody>
          <a:bodyPr/>
          <a:lstStyle/>
          <a:p>
            <a:r>
              <a:rPr lang="en-US" sz="4800" dirty="0" err="1"/>
              <a:t>Tenouw</a:t>
            </a:r>
            <a:r>
              <a:rPr lang="en-US" sz="4800" dirty="0"/>
              <a:t>]t</a:t>
            </a:r>
            <a:r>
              <a:rPr lang="ar-EG" sz="4800" dirty="0"/>
              <a:t> </a:t>
            </a:r>
            <a:r>
              <a:rPr lang="en-US" sz="4800" dirty="0"/>
              <a:t> `</a:t>
            </a:r>
            <a:r>
              <a:rPr lang="en-US" sz="4800" dirty="0" err="1"/>
              <a:t>mmok</a:t>
            </a:r>
            <a:r>
              <a:rPr lang="en-US" sz="4800" dirty="0"/>
              <a:t> `w </a:t>
            </a:r>
            <a:r>
              <a:rPr lang="en-US" sz="4800" dirty="0" err="1"/>
              <a:t>Pi`xrictoc</a:t>
            </a:r>
            <a:endParaRPr lang="en-US" sz="4800" dirty="0"/>
          </a:p>
        </p:txBody>
      </p:sp>
    </p:spTree>
    <p:extLst>
      <p:ext uri="{BB962C8B-B14F-4D97-AF65-F5344CB8AC3E}">
        <p14:creationId xmlns:p14="http://schemas.microsoft.com/office/powerpoint/2010/main" val="7202195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800" dirty="0"/>
              <a:t>مع أبيك الصالح والروح القدس </a:t>
            </a:r>
            <a:endParaRPr lang="en-US" sz="4800" dirty="0"/>
          </a:p>
        </p:txBody>
      </p:sp>
      <p:sp>
        <p:nvSpPr>
          <p:cNvPr id="8" name="Text Placeholder 7"/>
          <p:cNvSpPr>
            <a:spLocks noGrp="1"/>
          </p:cNvSpPr>
          <p:nvPr>
            <p:ph type="body" idx="1"/>
          </p:nvPr>
        </p:nvSpPr>
        <p:spPr/>
        <p:txBody>
          <a:bodyPr/>
          <a:lstStyle/>
          <a:p>
            <a:r>
              <a:rPr lang="ar-EG" sz="4400" dirty="0"/>
              <a:t>نيم بيك يوت إن أغاثوس نيم بي إبنيفما إثؤواب </a:t>
            </a:r>
          </a:p>
        </p:txBody>
      </p:sp>
      <p:sp>
        <p:nvSpPr>
          <p:cNvPr id="9" name="Text Placeholder 8"/>
          <p:cNvSpPr>
            <a:spLocks noGrp="1"/>
          </p:cNvSpPr>
          <p:nvPr>
            <p:ph type="body" sz="quarter" idx="3"/>
          </p:nvPr>
        </p:nvSpPr>
        <p:spPr>
          <a:xfrm>
            <a:off x="0" y="5374736"/>
            <a:ext cx="9144000" cy="682357"/>
          </a:xfrm>
        </p:spPr>
        <p:txBody>
          <a:bodyPr/>
          <a:lstStyle/>
          <a:p>
            <a:r>
              <a:rPr lang="pt-BR" sz="4000" dirty="0"/>
              <a:t>nem Pekiwt  `n`agaqoc nem Pi`pneuma  `eqouab</a:t>
            </a:r>
          </a:p>
        </p:txBody>
      </p:sp>
    </p:spTree>
    <p:extLst>
      <p:ext uri="{BB962C8B-B14F-4D97-AF65-F5344CB8AC3E}">
        <p14:creationId xmlns:p14="http://schemas.microsoft.com/office/powerpoint/2010/main" val="66282803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لأنك أتيت وخلصتنا إرحمنا</a:t>
            </a:r>
            <a:endParaRPr lang="en-US" sz="5400" dirty="0"/>
          </a:p>
        </p:txBody>
      </p:sp>
      <p:sp>
        <p:nvSpPr>
          <p:cNvPr id="8" name="Text Placeholder 7"/>
          <p:cNvSpPr>
            <a:spLocks noGrp="1"/>
          </p:cNvSpPr>
          <p:nvPr>
            <p:ph type="body" idx="1"/>
          </p:nvPr>
        </p:nvSpPr>
        <p:spPr/>
        <p:txBody>
          <a:bodyPr/>
          <a:lstStyle/>
          <a:p>
            <a:r>
              <a:rPr lang="ar-EG" sz="4800" dirty="0"/>
              <a:t>جى آك إي آك سوتي أممون ناي نان</a:t>
            </a:r>
          </a:p>
        </p:txBody>
      </p:sp>
      <p:sp>
        <p:nvSpPr>
          <p:cNvPr id="9" name="Text Placeholder 8"/>
          <p:cNvSpPr>
            <a:spLocks noGrp="1"/>
          </p:cNvSpPr>
          <p:nvPr>
            <p:ph type="body" sz="quarter" idx="3"/>
          </p:nvPr>
        </p:nvSpPr>
        <p:spPr>
          <a:xfrm>
            <a:off x="-1" y="5372244"/>
            <a:ext cx="9144000" cy="682357"/>
          </a:xfrm>
        </p:spPr>
        <p:txBody>
          <a:bodyPr/>
          <a:lstStyle/>
          <a:p>
            <a:r>
              <a:rPr lang="pl-PL" sz="4800" dirty="0"/>
              <a:t>Je ak`i Akcw; `mmon nai nan</a:t>
            </a:r>
          </a:p>
        </p:txBody>
      </p:sp>
    </p:spTree>
    <p:extLst>
      <p:ext uri="{BB962C8B-B14F-4D97-AF65-F5344CB8AC3E}">
        <p14:creationId xmlns:p14="http://schemas.microsoft.com/office/powerpoint/2010/main" val="87376865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400" dirty="0"/>
              <a:t>نعمة ربنا يسوع المسيح</a:t>
            </a:r>
            <a:endParaRPr lang="en-US" sz="4400" dirty="0"/>
          </a:p>
        </p:txBody>
      </p:sp>
      <p:sp>
        <p:nvSpPr>
          <p:cNvPr id="8" name="Text Placeholder 7"/>
          <p:cNvSpPr>
            <a:spLocks noGrp="1"/>
          </p:cNvSpPr>
          <p:nvPr>
            <p:ph type="body" idx="1"/>
          </p:nvPr>
        </p:nvSpPr>
        <p:spPr/>
        <p:txBody>
          <a:bodyPr/>
          <a:lstStyle/>
          <a:p>
            <a:r>
              <a:rPr lang="ar-EG" sz="4000" dirty="0"/>
              <a:t>بى اهموت غار ام بين شويس ايسوس بى اخرستوس</a:t>
            </a:r>
          </a:p>
        </p:txBody>
      </p:sp>
      <p:sp>
        <p:nvSpPr>
          <p:cNvPr id="9" name="Text Placeholder 8"/>
          <p:cNvSpPr>
            <a:spLocks noGrp="1"/>
          </p:cNvSpPr>
          <p:nvPr>
            <p:ph type="body" sz="quarter" idx="3"/>
          </p:nvPr>
        </p:nvSpPr>
        <p:spPr>
          <a:xfrm>
            <a:off x="0" y="5450936"/>
            <a:ext cx="9144000" cy="682357"/>
          </a:xfrm>
        </p:spPr>
        <p:txBody>
          <a:bodyPr/>
          <a:lstStyle/>
          <a:p>
            <a:r>
              <a:rPr lang="sv-SE" sz="5400" dirty="0"/>
              <a:t>Pi`\mot gar `mPen_ Ih/c/ Px/c/</a:t>
            </a:r>
          </a:p>
        </p:txBody>
      </p:sp>
    </p:spTree>
    <p:extLst>
      <p:ext uri="{BB962C8B-B14F-4D97-AF65-F5344CB8AC3E}">
        <p14:creationId xmlns:p14="http://schemas.microsoft.com/office/powerpoint/2010/main" val="365889686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تكون مع روحك الطاهرة </a:t>
            </a:r>
            <a:endParaRPr lang="en-US" sz="5400" dirty="0"/>
          </a:p>
        </p:txBody>
      </p:sp>
      <p:sp>
        <p:nvSpPr>
          <p:cNvPr id="8" name="Text Placeholder 7"/>
          <p:cNvSpPr>
            <a:spLocks noGrp="1"/>
          </p:cNvSpPr>
          <p:nvPr>
            <p:ph type="body" idx="1"/>
          </p:nvPr>
        </p:nvSpPr>
        <p:spPr>
          <a:xfrm>
            <a:off x="0" y="6011007"/>
            <a:ext cx="9143999" cy="808893"/>
          </a:xfrm>
        </p:spPr>
        <p:txBody>
          <a:bodyPr/>
          <a:lstStyle/>
          <a:p>
            <a:r>
              <a:rPr lang="ar-EG" sz="4400" dirty="0"/>
              <a:t>اف ايه شوبى نيم بيك اجيون ابنيفما</a:t>
            </a:r>
          </a:p>
        </p:txBody>
      </p:sp>
      <p:sp>
        <p:nvSpPr>
          <p:cNvPr id="9" name="Text Placeholder 8"/>
          <p:cNvSpPr>
            <a:spLocks noGrp="1"/>
          </p:cNvSpPr>
          <p:nvPr>
            <p:ph type="body" sz="quarter" idx="3"/>
          </p:nvPr>
        </p:nvSpPr>
        <p:spPr>
          <a:xfrm>
            <a:off x="0" y="5393786"/>
            <a:ext cx="9144000" cy="682357"/>
          </a:xfrm>
        </p:spPr>
        <p:txBody>
          <a:bodyPr/>
          <a:lstStyle/>
          <a:p>
            <a:r>
              <a:rPr lang="en-US" sz="5400" dirty="0" err="1"/>
              <a:t>ef`e</a:t>
            </a:r>
            <a:r>
              <a:rPr lang="en-US" sz="5400" dirty="0"/>
              <a:t>]</a:t>
            </a:r>
            <a:r>
              <a:rPr lang="en-US" sz="5400" dirty="0" err="1"/>
              <a:t>wpi</a:t>
            </a:r>
            <a:r>
              <a:rPr lang="en-US" sz="5400" dirty="0"/>
              <a:t> </a:t>
            </a:r>
            <a:r>
              <a:rPr lang="en-US" sz="5400" dirty="0" err="1"/>
              <a:t>nem</a:t>
            </a:r>
            <a:r>
              <a:rPr lang="en-US" sz="5400" dirty="0"/>
              <a:t> </a:t>
            </a:r>
            <a:r>
              <a:rPr lang="en-US" sz="5400" dirty="0" err="1"/>
              <a:t>pek`agion</a:t>
            </a:r>
            <a:r>
              <a:rPr lang="en-US" sz="5400" dirty="0"/>
              <a:t> `</a:t>
            </a:r>
            <a:r>
              <a:rPr lang="en-US" sz="5400" dirty="0" err="1"/>
              <a:t>pneuma</a:t>
            </a:r>
            <a:endParaRPr lang="en-US" sz="5400" dirty="0"/>
          </a:p>
        </p:txBody>
      </p:sp>
    </p:spTree>
    <p:extLst>
      <p:ext uri="{BB962C8B-B14F-4D97-AF65-F5344CB8AC3E}">
        <p14:creationId xmlns:p14="http://schemas.microsoft.com/office/powerpoint/2010/main" val="108413486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يا سيدي الأب المكرم</a:t>
            </a:r>
            <a:endParaRPr lang="en-US" sz="5400" dirty="0"/>
          </a:p>
        </p:txBody>
      </p:sp>
      <p:sp>
        <p:nvSpPr>
          <p:cNvPr id="8" name="Text Placeholder 7"/>
          <p:cNvSpPr>
            <a:spLocks noGrp="1"/>
          </p:cNvSpPr>
          <p:nvPr>
            <p:ph type="body" idx="1"/>
          </p:nvPr>
        </p:nvSpPr>
        <p:spPr/>
        <p:txBody>
          <a:bodyPr/>
          <a:lstStyle/>
          <a:p>
            <a:r>
              <a:rPr lang="ar-EG" sz="5400" dirty="0"/>
              <a:t>باشويس انيوت ايت طايوت</a:t>
            </a:r>
          </a:p>
        </p:txBody>
      </p:sp>
      <p:sp>
        <p:nvSpPr>
          <p:cNvPr id="9" name="Text Placeholder 8"/>
          <p:cNvSpPr>
            <a:spLocks noGrp="1"/>
          </p:cNvSpPr>
          <p:nvPr>
            <p:ph type="body" sz="quarter" idx="3"/>
          </p:nvPr>
        </p:nvSpPr>
        <p:spPr>
          <a:xfrm>
            <a:off x="0" y="5355686"/>
            <a:ext cx="9144000" cy="682357"/>
          </a:xfrm>
        </p:spPr>
        <p:txBody>
          <a:bodyPr/>
          <a:lstStyle/>
          <a:p>
            <a:r>
              <a:rPr lang="en-US" sz="5400" dirty="0"/>
              <a:t>pa_ `</a:t>
            </a:r>
            <a:r>
              <a:rPr lang="en-US" sz="5400" dirty="0" err="1"/>
              <a:t>niwt</a:t>
            </a:r>
            <a:r>
              <a:rPr lang="en-US" sz="5400" dirty="0"/>
              <a:t> </a:t>
            </a:r>
            <a:r>
              <a:rPr lang="en-US" sz="5400" dirty="0" err="1"/>
              <a:t>ettaihout</a:t>
            </a:r>
            <a:endParaRPr lang="en-US" sz="5400" dirty="0"/>
          </a:p>
        </p:txBody>
      </p:sp>
    </p:spTree>
    <p:extLst>
      <p:ext uri="{BB962C8B-B14F-4D97-AF65-F5344CB8AC3E}">
        <p14:creationId xmlns:p14="http://schemas.microsoft.com/office/powerpoint/2010/main" val="424279058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400" dirty="0"/>
              <a:t>ورئيس الكهنة البابا أنبا تاوضروس الثانى</a:t>
            </a:r>
            <a:endParaRPr lang="en-US" sz="4400" dirty="0"/>
          </a:p>
        </p:txBody>
      </p:sp>
      <p:sp>
        <p:nvSpPr>
          <p:cNvPr id="8" name="Text Placeholder 7"/>
          <p:cNvSpPr>
            <a:spLocks noGrp="1"/>
          </p:cNvSpPr>
          <p:nvPr>
            <p:ph type="body" idx="1"/>
          </p:nvPr>
        </p:nvSpPr>
        <p:spPr>
          <a:xfrm>
            <a:off x="0" y="6011007"/>
            <a:ext cx="9143999" cy="808893"/>
          </a:xfrm>
        </p:spPr>
        <p:txBody>
          <a:bodyPr/>
          <a:lstStyle/>
          <a:p>
            <a:r>
              <a:rPr lang="ar-EG" sz="4800" dirty="0"/>
              <a:t>ان ارشى ايه ريفس بابا افا تاوضروس</a:t>
            </a:r>
          </a:p>
        </p:txBody>
      </p:sp>
      <p:sp>
        <p:nvSpPr>
          <p:cNvPr id="9" name="Text Placeholder 8"/>
          <p:cNvSpPr>
            <a:spLocks noGrp="1"/>
          </p:cNvSpPr>
          <p:nvPr>
            <p:ph type="body" sz="quarter" idx="3"/>
          </p:nvPr>
        </p:nvSpPr>
        <p:spPr>
          <a:xfrm>
            <a:off x="0" y="5374736"/>
            <a:ext cx="9144000" cy="682357"/>
          </a:xfrm>
        </p:spPr>
        <p:txBody>
          <a:bodyPr/>
          <a:lstStyle/>
          <a:p>
            <a:r>
              <a:rPr lang="en-US" sz="5400" dirty="0"/>
              <a:t>~</a:t>
            </a:r>
            <a:r>
              <a:rPr lang="en-US" sz="5400" dirty="0" err="1"/>
              <a:t>Narxh`ereuc</a:t>
            </a:r>
            <a:r>
              <a:rPr lang="en-US" sz="5400" dirty="0"/>
              <a:t> papa </a:t>
            </a:r>
            <a:r>
              <a:rPr lang="en-US" sz="5400" dirty="0" err="1"/>
              <a:t>abba</a:t>
            </a:r>
            <a:r>
              <a:rPr lang="en-US" sz="5400" dirty="0"/>
              <a:t> (...).</a:t>
            </a:r>
          </a:p>
        </p:txBody>
      </p:sp>
    </p:spTree>
    <p:extLst>
      <p:ext uri="{BB962C8B-B14F-4D97-AF65-F5344CB8AC3E}">
        <p14:creationId xmlns:p14="http://schemas.microsoft.com/office/powerpoint/2010/main" val="313620675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800" dirty="0"/>
              <a:t>وابينا المطران أنبا دانيال</a:t>
            </a:r>
            <a:endParaRPr lang="en-US" sz="4800" dirty="0"/>
          </a:p>
        </p:txBody>
      </p:sp>
      <p:sp>
        <p:nvSpPr>
          <p:cNvPr id="8" name="Text Placeholder 7"/>
          <p:cNvSpPr>
            <a:spLocks noGrp="1"/>
          </p:cNvSpPr>
          <p:nvPr>
            <p:ph type="body" idx="1"/>
          </p:nvPr>
        </p:nvSpPr>
        <p:spPr/>
        <p:txBody>
          <a:bodyPr/>
          <a:lstStyle/>
          <a:p>
            <a:r>
              <a:rPr lang="ar-EG" sz="4800" dirty="0"/>
              <a:t>نيم بين يوت ان ام متروبوليتيس افا دانيال</a:t>
            </a:r>
          </a:p>
        </p:txBody>
      </p:sp>
      <p:sp>
        <p:nvSpPr>
          <p:cNvPr id="9" name="Text Placeholder 8"/>
          <p:cNvSpPr>
            <a:spLocks noGrp="1"/>
          </p:cNvSpPr>
          <p:nvPr>
            <p:ph type="body" sz="quarter" idx="3"/>
          </p:nvPr>
        </p:nvSpPr>
        <p:spPr>
          <a:xfrm>
            <a:off x="0" y="5374736"/>
            <a:ext cx="9144000" cy="682357"/>
          </a:xfrm>
        </p:spPr>
        <p:txBody>
          <a:bodyPr/>
          <a:lstStyle/>
          <a:p>
            <a:r>
              <a:rPr lang="en-US" sz="4800" dirty="0" err="1"/>
              <a:t>Nem</a:t>
            </a:r>
            <a:r>
              <a:rPr lang="en-US" sz="4800" dirty="0"/>
              <a:t> </a:t>
            </a:r>
            <a:r>
              <a:rPr lang="en-US" sz="4800" dirty="0" err="1"/>
              <a:t>peniwt</a:t>
            </a:r>
            <a:r>
              <a:rPr lang="en-US" sz="1800" dirty="0">
                <a:effectLst/>
                <a:latin typeface="Athanasius" pitchFamily="2" charset="0"/>
                <a:ea typeface="Times New Roman" panose="02020603050405020304" pitchFamily="18" charset="0"/>
                <a:cs typeface="Arial" panose="020B0604020202020204" pitchFamily="34" charset="0"/>
              </a:rPr>
              <a:t> </a:t>
            </a:r>
            <a:r>
              <a:rPr lang="ar-EG" sz="1800" dirty="0">
                <a:effectLst/>
                <a:latin typeface="Athanasius" pitchFamily="2" charset="0"/>
                <a:ea typeface="Times New Roman" panose="02020603050405020304" pitchFamily="18" charset="0"/>
                <a:cs typeface="Arial" panose="020B0604020202020204" pitchFamily="34" charset="0"/>
              </a:rPr>
              <a:t> </a:t>
            </a:r>
            <a:r>
              <a:rPr lang="en-US" sz="6000" dirty="0">
                <a:ea typeface="Times New Roman" panose="02020603050405020304" pitchFamily="18" charset="0"/>
                <a:cs typeface="Arial" panose="020B0604020202020204" pitchFamily="34" charset="0"/>
              </a:rPr>
              <a:t>`</a:t>
            </a:r>
            <a:r>
              <a:rPr lang="en-US" sz="4400" dirty="0" err="1">
                <a:effectLst/>
                <a:latin typeface="Athanasius" pitchFamily="2" charset="0"/>
                <a:ea typeface="Times New Roman" panose="02020603050405020304" pitchFamily="18" charset="0"/>
                <a:cs typeface="Arial" panose="020B0604020202020204" pitchFamily="34" charset="0"/>
              </a:rPr>
              <a:t>mmhtropolithc</a:t>
            </a:r>
            <a:r>
              <a:rPr lang="en-US" sz="4400" dirty="0">
                <a:effectLst/>
                <a:latin typeface="Athanasius" pitchFamily="2" charset="0"/>
                <a:ea typeface="Times New Roman" panose="02020603050405020304" pitchFamily="18" charset="0"/>
                <a:cs typeface="Arial" panose="020B0604020202020204" pitchFamily="34" charset="0"/>
              </a:rPr>
              <a:t> </a:t>
            </a:r>
            <a:r>
              <a:rPr lang="en-US" sz="1800" dirty="0">
                <a:effectLst/>
                <a:latin typeface="Avva_Shenouda" panose="020B0500000000000000" pitchFamily="34" charset="0"/>
                <a:ea typeface="Times New Roman" panose="02020603050405020304" pitchFamily="18" charset="0"/>
                <a:cs typeface="Arial" panose="020B0604020202020204" pitchFamily="34" charset="0"/>
              </a:rPr>
              <a:t> </a:t>
            </a:r>
            <a:r>
              <a:rPr lang="en-US" sz="4800" dirty="0">
                <a:effectLst/>
                <a:ea typeface="Times New Roman" panose="02020603050405020304" pitchFamily="18" charset="0"/>
                <a:cs typeface="Arial" panose="020B0604020202020204" pitchFamily="34" charset="0"/>
              </a:rPr>
              <a:t>a</a:t>
            </a:r>
            <a:r>
              <a:rPr lang="en-US" sz="4800" dirty="0"/>
              <a:t>bba (</a:t>
            </a:r>
            <a:r>
              <a:rPr kumimoji="0" lang="en-US" sz="2400" b="0" i="0" u="none" strike="noStrike" kern="1200" cap="none" spc="0" normalizeH="0" baseline="0" noProof="0" dirty="0">
                <a:ln>
                  <a:noFill/>
                </a:ln>
                <a:solidFill>
                  <a:srgbClr val="FFC000"/>
                </a:solidFill>
                <a:effectLst/>
                <a:uLnTx/>
                <a:uFillTx/>
                <a:latin typeface="Avva_Shenouda" panose="020B0500000000000000" pitchFamily="34" charset="2"/>
                <a:ea typeface="+mn-ea"/>
                <a:cs typeface="Traditional Arabic" pitchFamily="2" charset="-78"/>
              </a:rPr>
              <a:t>...</a:t>
            </a:r>
            <a:r>
              <a:rPr lang="en-US" sz="4800" dirty="0"/>
              <a:t>).</a:t>
            </a:r>
          </a:p>
        </p:txBody>
      </p:sp>
    </p:spTree>
    <p:extLst>
      <p:ext uri="{BB962C8B-B14F-4D97-AF65-F5344CB8AC3E}">
        <p14:creationId xmlns:p14="http://schemas.microsoft.com/office/powerpoint/2010/main" val="128269775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t>فليكن الإكليروس  وكل الشعب معافين في الرب</a:t>
            </a:r>
            <a:endParaRPr lang="en-US" sz="4400" dirty="0"/>
          </a:p>
        </p:txBody>
      </p:sp>
      <p:sp>
        <p:nvSpPr>
          <p:cNvPr id="3" name="Text Placeholder 2"/>
          <p:cNvSpPr>
            <a:spLocks noGrp="1"/>
          </p:cNvSpPr>
          <p:nvPr>
            <p:ph type="body" idx="1"/>
          </p:nvPr>
        </p:nvSpPr>
        <p:spPr>
          <a:xfrm>
            <a:off x="0" y="6011007"/>
            <a:ext cx="9143999" cy="808893"/>
          </a:xfrm>
        </p:spPr>
        <p:txBody>
          <a:bodyPr/>
          <a:lstStyle/>
          <a:p>
            <a:r>
              <a:rPr lang="ar-EG" sz="3600" dirty="0"/>
              <a:t>ماري بي إكليروس نيم بي لاؤس تيرف أوجاي خين إبشويس</a:t>
            </a:r>
          </a:p>
        </p:txBody>
      </p:sp>
      <p:sp>
        <p:nvSpPr>
          <p:cNvPr id="4" name="Text Placeholder 3"/>
          <p:cNvSpPr>
            <a:spLocks noGrp="1"/>
          </p:cNvSpPr>
          <p:nvPr>
            <p:ph type="body" sz="quarter" idx="3"/>
          </p:nvPr>
        </p:nvSpPr>
        <p:spPr>
          <a:xfrm>
            <a:off x="0" y="5355686"/>
            <a:ext cx="9144000" cy="682357"/>
          </a:xfrm>
        </p:spPr>
        <p:txBody>
          <a:bodyPr/>
          <a:lstStyle/>
          <a:p>
            <a:r>
              <a:rPr lang="en-US" sz="4000" dirty="0"/>
              <a:t>Mare </a:t>
            </a:r>
            <a:r>
              <a:rPr lang="en-US" sz="4000" dirty="0" err="1"/>
              <a:t>pi`klhroc</a:t>
            </a:r>
            <a:r>
              <a:rPr lang="en-US" sz="4000" dirty="0"/>
              <a:t> </a:t>
            </a:r>
            <a:r>
              <a:rPr lang="en-US" sz="4000" dirty="0" err="1"/>
              <a:t>nem</a:t>
            </a:r>
            <a:r>
              <a:rPr lang="en-US" sz="4000" dirty="0"/>
              <a:t> </a:t>
            </a:r>
            <a:r>
              <a:rPr lang="en-US" sz="4000" dirty="0" err="1"/>
              <a:t>pilaoc</a:t>
            </a:r>
            <a:r>
              <a:rPr lang="ar-EG" sz="4000" dirty="0"/>
              <a:t> </a:t>
            </a:r>
            <a:r>
              <a:rPr lang="en-US" sz="4000" dirty="0" err="1"/>
              <a:t>thrf</a:t>
            </a:r>
            <a:r>
              <a:rPr lang="en-US" sz="4000" dirty="0"/>
              <a:t> </a:t>
            </a:r>
            <a:r>
              <a:rPr lang="en-US" sz="4000" dirty="0" err="1"/>
              <a:t>oujai</a:t>
            </a:r>
            <a:r>
              <a:rPr lang="en-US" sz="4000" dirty="0"/>
              <a:t> '</a:t>
            </a:r>
            <a:r>
              <a:rPr lang="en-US" sz="4000" dirty="0" err="1"/>
              <a:t>en</a:t>
            </a:r>
            <a:r>
              <a:rPr lang="en-US" sz="4000" dirty="0"/>
              <a:t> ~P_</a:t>
            </a:r>
          </a:p>
        </p:txBody>
      </p:sp>
    </p:spTree>
    <p:extLst>
      <p:ext uri="{BB962C8B-B14F-4D97-AF65-F5344CB8AC3E}">
        <p14:creationId xmlns:p14="http://schemas.microsoft.com/office/powerpoint/2010/main" val="358987820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SA" sz="6000" dirty="0"/>
              <a:t>آمين يكون </a:t>
            </a:r>
            <a:endParaRPr lang="en-US" sz="6000" dirty="0"/>
          </a:p>
        </p:txBody>
      </p:sp>
      <p:sp>
        <p:nvSpPr>
          <p:cNvPr id="8" name="Text Placeholder 7"/>
          <p:cNvSpPr>
            <a:spLocks noGrp="1"/>
          </p:cNvSpPr>
          <p:nvPr>
            <p:ph type="body" idx="1"/>
          </p:nvPr>
        </p:nvSpPr>
        <p:spPr>
          <a:xfrm>
            <a:off x="0" y="6011007"/>
            <a:ext cx="9143999" cy="808893"/>
          </a:xfrm>
        </p:spPr>
        <p:txBody>
          <a:bodyPr/>
          <a:lstStyle/>
          <a:p>
            <a:r>
              <a:rPr lang="ar-EG" sz="5400" dirty="0"/>
              <a:t>جي آمين إس إيشوبي</a:t>
            </a:r>
          </a:p>
        </p:txBody>
      </p:sp>
      <p:sp>
        <p:nvSpPr>
          <p:cNvPr id="9" name="Text Placeholder 8"/>
          <p:cNvSpPr>
            <a:spLocks noGrp="1"/>
          </p:cNvSpPr>
          <p:nvPr>
            <p:ph type="body" sz="quarter" idx="3"/>
          </p:nvPr>
        </p:nvSpPr>
        <p:spPr>
          <a:xfrm>
            <a:off x="0" y="5431886"/>
            <a:ext cx="9144000" cy="682357"/>
          </a:xfrm>
        </p:spPr>
        <p:txBody>
          <a:bodyPr/>
          <a:lstStyle/>
          <a:p>
            <a:r>
              <a:rPr lang="en-US" sz="6000" dirty="0"/>
              <a:t>je `</a:t>
            </a:r>
            <a:r>
              <a:rPr lang="en-US" sz="6000" dirty="0" err="1"/>
              <a:t>amhn</a:t>
            </a:r>
            <a:r>
              <a:rPr lang="ar-EG" sz="6000" dirty="0"/>
              <a:t> </a:t>
            </a:r>
            <a:r>
              <a:rPr lang="en-US" sz="6000" dirty="0" err="1"/>
              <a:t>ec`e</a:t>
            </a:r>
            <a:r>
              <a:rPr lang="en-US" sz="6000" dirty="0"/>
              <a:t>]</a:t>
            </a:r>
            <a:r>
              <a:rPr lang="en-US" sz="6000" dirty="0" err="1"/>
              <a:t>wpi</a:t>
            </a:r>
            <a:endParaRPr lang="en-US" sz="6000" dirty="0"/>
          </a:p>
        </p:txBody>
      </p:sp>
    </p:spTree>
    <p:extLst>
      <p:ext uri="{BB962C8B-B14F-4D97-AF65-F5344CB8AC3E}">
        <p14:creationId xmlns:p14="http://schemas.microsoft.com/office/powerpoint/2010/main" val="123978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800" dirty="0"/>
              <a:t>والروح القدس لأنك أتيت وخلصتنا</a:t>
            </a:r>
            <a:endParaRPr lang="en-US" sz="4800" dirty="0"/>
          </a:p>
        </p:txBody>
      </p:sp>
      <p:sp>
        <p:nvSpPr>
          <p:cNvPr id="3" name="Text Placeholder 2"/>
          <p:cNvSpPr>
            <a:spLocks noGrp="1"/>
          </p:cNvSpPr>
          <p:nvPr>
            <p:ph type="body" idx="1"/>
          </p:nvPr>
        </p:nvSpPr>
        <p:spPr/>
        <p:txBody>
          <a:bodyPr/>
          <a:lstStyle/>
          <a:p>
            <a:r>
              <a:rPr lang="ar-EG" sz="4000" dirty="0"/>
              <a:t>نيم بي بنيفما اثوؤاب جى آك إي آك سوتي اممون</a:t>
            </a:r>
          </a:p>
        </p:txBody>
      </p:sp>
      <p:sp>
        <p:nvSpPr>
          <p:cNvPr id="4" name="Text Placeholder 3"/>
          <p:cNvSpPr>
            <a:spLocks noGrp="1"/>
          </p:cNvSpPr>
          <p:nvPr>
            <p:ph type="body" sz="quarter" idx="3"/>
          </p:nvPr>
        </p:nvSpPr>
        <p:spPr/>
        <p:txBody>
          <a:bodyPr/>
          <a:lstStyle/>
          <a:p>
            <a:pPr rtl="0"/>
            <a:r>
              <a:rPr lang="en-US" sz="3200" dirty="0" err="1">
                <a:effectLst/>
                <a:latin typeface="Avva_Shenouda" panose="020B0500000000000000" pitchFamily="34" charset="0"/>
              </a:rPr>
              <a:t>nem</a:t>
            </a:r>
            <a:r>
              <a:rPr lang="en-US" sz="3200" dirty="0">
                <a:effectLst/>
                <a:latin typeface="Avva_Shenouda" panose="020B0500000000000000" pitchFamily="34" charset="0"/>
              </a:rPr>
              <a:t> </a:t>
            </a:r>
            <a:r>
              <a:rPr lang="en-US" sz="3200" dirty="0" err="1">
                <a:effectLst/>
                <a:latin typeface="Avva_Shenouda" panose="020B0500000000000000" pitchFamily="34" charset="0"/>
              </a:rPr>
              <a:t>pipnevma</a:t>
            </a:r>
            <a:r>
              <a:rPr lang="en-US" sz="3200" dirty="0">
                <a:effectLst/>
                <a:latin typeface="Avva_Shenouda" panose="020B0500000000000000" pitchFamily="34" charset="0"/>
              </a:rPr>
              <a:t> e0ovab</a:t>
            </a:r>
            <a:r>
              <a:rPr lang="ar-EG" sz="3200" dirty="0">
                <a:effectLst/>
                <a:latin typeface="Avva_Shenouda" panose="020B0500000000000000" pitchFamily="34" charset="0"/>
              </a:rPr>
              <a:t> </a:t>
            </a:r>
            <a:r>
              <a:rPr lang="en-US" sz="3200" dirty="0">
                <a:effectLst/>
                <a:latin typeface="Avva_Shenouda" panose="020B0500000000000000" pitchFamily="34" charset="0"/>
              </a:rPr>
              <a:t>:</a:t>
            </a:r>
            <a:r>
              <a:rPr lang="ar-EG" sz="3200" dirty="0">
                <a:effectLst/>
                <a:latin typeface="Avva_Shenouda" panose="020B0500000000000000" pitchFamily="34" charset="0"/>
              </a:rPr>
              <a:t> </a:t>
            </a:r>
            <a:r>
              <a:rPr lang="en-US" sz="3200" dirty="0" err="1">
                <a:effectLst/>
                <a:latin typeface="Avva_Shenouda" panose="020B0500000000000000" pitchFamily="34" charset="0"/>
              </a:rPr>
              <a:t>ge</a:t>
            </a:r>
            <a:r>
              <a:rPr lang="en-US" sz="3200" dirty="0">
                <a:effectLst/>
                <a:latin typeface="Avva_Shenouda" panose="020B0500000000000000" pitchFamily="34" charset="0"/>
              </a:rPr>
              <a:t> </a:t>
            </a:r>
            <a:r>
              <a:rPr lang="en-US" sz="3200" dirty="0" err="1">
                <a:effectLst/>
                <a:latin typeface="Avva_Shenouda" panose="020B0500000000000000" pitchFamily="34" charset="0"/>
              </a:rPr>
              <a:t>ak`i</a:t>
            </a:r>
            <a:r>
              <a:rPr lang="en-US" sz="3200" dirty="0">
                <a:effectLst/>
                <a:latin typeface="Avva_Shenouda" panose="020B0500000000000000" pitchFamily="34" charset="0"/>
              </a:rPr>
              <a:t> akcw5`mmon</a:t>
            </a:r>
          </a:p>
        </p:txBody>
      </p:sp>
      <p:sp>
        <p:nvSpPr>
          <p:cNvPr id="6" name="Rectangle 5">
            <a:hlinkClick r:id="rId2" action="ppaction://hlinksldjump"/>
            <a:extLst>
              <a:ext uri="{FF2B5EF4-FFF2-40B4-BE49-F238E27FC236}">
                <a16:creationId xmlns:a16="http://schemas.microsoft.com/office/drawing/2014/main" id="{77976060-0E3A-C03B-3679-E13CA07F386D}"/>
              </a:ext>
            </a:extLst>
          </p:cNvPr>
          <p:cNvSpPr/>
          <p:nvPr/>
        </p:nvSpPr>
        <p:spPr>
          <a:xfrm>
            <a:off x="0" y="4059823"/>
            <a:ext cx="1853392"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l-Mothnna" pitchFamily="2" charset="-78"/>
              </a:rPr>
              <a:t>لحن اللي القربان</a:t>
            </a:r>
          </a:p>
        </p:txBody>
      </p:sp>
      <p:sp>
        <p:nvSpPr>
          <p:cNvPr id="5" name="TextBox 4">
            <a:hlinkClick r:id="rId3" action="ppaction://hlinksldjump"/>
            <a:extLst>
              <a:ext uri="{FF2B5EF4-FFF2-40B4-BE49-F238E27FC236}">
                <a16:creationId xmlns:a16="http://schemas.microsoft.com/office/drawing/2014/main" id="{68CCC326-29E3-4AF5-A649-9508368FBF80}"/>
              </a:ext>
            </a:extLst>
          </p:cNvPr>
          <p:cNvSpPr txBox="1"/>
          <p:nvPr/>
        </p:nvSpPr>
        <p:spPr>
          <a:xfrm>
            <a:off x="7130307" y="4043157"/>
            <a:ext cx="2013692" cy="400110"/>
          </a:xfrm>
          <a:prstGeom prst="rect">
            <a:avLst/>
          </a:prstGeom>
        </p:spPr>
        <p:txBody>
          <a:bodyPr wrap="none">
            <a:spAutoFit/>
          </a:bodyPr>
          <a:lstStyle>
            <a:defPPr>
              <a:defRPr lang="en-US"/>
            </a:defPPr>
            <a:lvl1pPr algn="ctr">
              <a:defRPr sz="2000" b="1">
                <a:solidFill>
                  <a:srgbClr val="FFC000"/>
                </a:solidFill>
                <a:cs typeface="Al-Mothnna"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rgbClr val="FFC000"/>
                </a:solidFill>
                <a:effectLst/>
                <a:uLnTx/>
                <a:uFillTx/>
                <a:latin typeface="Calibri"/>
                <a:ea typeface="+mn-ea"/>
                <a:cs typeface="Al-Mothnna" pitchFamily="2" charset="-78"/>
              </a:rPr>
              <a:t>لحن</a:t>
            </a:r>
            <a:r>
              <a:rPr kumimoji="0" lang="en-US" sz="2000" b="1" i="0" u="none" strike="noStrike" kern="1200" cap="none" spc="0" normalizeH="0" baseline="0" noProof="0" dirty="0">
                <a:ln>
                  <a:noFill/>
                </a:ln>
                <a:solidFill>
                  <a:srgbClr val="FFC000"/>
                </a:solidFill>
                <a:effectLst/>
                <a:uLnTx/>
                <a:uFillTx/>
                <a:latin typeface="Calibri"/>
                <a:ea typeface="+mn-ea"/>
                <a:cs typeface="Al-Mothnna" pitchFamily="2" charset="-78"/>
              </a:rPr>
              <a:t> </a:t>
            </a:r>
            <a:r>
              <a:rPr kumimoji="0" lang="en-US" sz="2000" b="1" i="0" u="none" strike="noStrike" kern="1200" cap="none" spc="0" normalizeH="0" baseline="0" noProof="0" dirty="0" err="1">
                <a:ln>
                  <a:noFill/>
                </a:ln>
                <a:solidFill>
                  <a:srgbClr val="FFC000"/>
                </a:solidFill>
                <a:effectLst/>
                <a:uLnTx/>
                <a:uFillTx/>
                <a:latin typeface="Calibri"/>
                <a:ea typeface="+mn-ea"/>
                <a:cs typeface="Al-Mothnna" pitchFamily="2" charset="-78"/>
              </a:rPr>
              <a:t>اك</a:t>
            </a:r>
            <a:r>
              <a:rPr kumimoji="0" lang="en-US" sz="2000" b="1" i="0" u="none" strike="noStrike" kern="1200" cap="none" spc="0" normalizeH="0" baseline="0" noProof="0" dirty="0">
                <a:ln>
                  <a:noFill/>
                </a:ln>
                <a:solidFill>
                  <a:srgbClr val="FFC000"/>
                </a:solidFill>
                <a:effectLst/>
                <a:uLnTx/>
                <a:uFillTx/>
                <a:latin typeface="Calibri"/>
                <a:ea typeface="+mn-ea"/>
                <a:cs typeface="Al-Mothnna" pitchFamily="2" charset="-78"/>
              </a:rPr>
              <a:t> </a:t>
            </a:r>
            <a:r>
              <a:rPr kumimoji="0" lang="en-US" sz="2000" b="1" i="0" u="none" strike="noStrike" kern="1200" cap="none" spc="0" normalizeH="0" baseline="0" noProof="0" dirty="0" err="1">
                <a:ln>
                  <a:noFill/>
                </a:ln>
                <a:solidFill>
                  <a:srgbClr val="FFC000"/>
                </a:solidFill>
                <a:effectLst/>
                <a:uLnTx/>
                <a:uFillTx/>
                <a:latin typeface="Calibri"/>
                <a:ea typeface="+mn-ea"/>
                <a:cs typeface="Al-Mothnna" pitchFamily="2" charset="-78"/>
              </a:rPr>
              <a:t>اسمارؤوت</a:t>
            </a:r>
            <a:endParaRPr kumimoji="0" lang="en-US" sz="2000" b="1" i="0" u="none" strike="noStrike" kern="1200" cap="none" spc="0" normalizeH="0" baseline="0" noProof="0" dirty="0">
              <a:ln>
                <a:noFill/>
              </a:ln>
              <a:solidFill>
                <a:srgbClr val="FFC000"/>
              </a:solidFill>
              <a:effectLst/>
              <a:uLnTx/>
              <a:uFillTx/>
              <a:latin typeface="Calibri"/>
              <a:ea typeface="+mn-ea"/>
              <a:cs typeface="Al-Mothnna" pitchFamily="2" charset="-78"/>
            </a:endParaRPr>
          </a:p>
        </p:txBody>
      </p:sp>
    </p:spTree>
    <p:extLst>
      <p:ext uri="{BB962C8B-B14F-4D97-AF65-F5344CB8AC3E}">
        <p14:creationId xmlns:p14="http://schemas.microsoft.com/office/powerpoint/2010/main" val="268062609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pPr>
              <a:lnSpc>
                <a:spcPct val="100000"/>
              </a:lnSpc>
              <a:spcBef>
                <a:spcPts val="0"/>
              </a:spcBef>
              <a:defRPr/>
            </a:pPr>
            <a:r>
              <a:rPr lang="ar-EG" sz="5400" kern="10" dirty="0">
                <a:ln w="9525">
                  <a:noFill/>
                  <a:round/>
                  <a:headEnd/>
                  <a:tailEnd/>
                </a:ln>
                <a:solidFill>
                  <a:srgbClr val="FFC000"/>
                </a:solidFill>
                <a:latin typeface="Times New Roman"/>
                <a:cs typeface="Times New Roman"/>
              </a:rPr>
              <a:t>البولس </a:t>
            </a:r>
            <a:r>
              <a:rPr lang="ar-EG" sz="5400" kern="10" dirty="0">
                <a:ln w="9525">
                  <a:noFill/>
                  <a:round/>
                  <a:headEnd/>
                  <a:tailEnd/>
                </a:ln>
                <a:solidFill>
                  <a:srgbClr val="FFC000"/>
                </a:solidFill>
                <a:effectLst/>
                <a:latin typeface="Times New Roman"/>
                <a:cs typeface="Times New Roman"/>
              </a:rPr>
              <a:t>من رسالة معلمنا بولس الرسول إلى العبرانيين</a:t>
            </a:r>
            <a:r>
              <a:rPr lang="ar-EG" sz="5400" kern="10" dirty="0">
                <a:ln w="9525">
                  <a:noFill/>
                  <a:round/>
                  <a:headEnd/>
                  <a:tailEnd/>
                </a:ln>
                <a:solidFill>
                  <a:srgbClr val="FFC000"/>
                </a:solidFill>
                <a:latin typeface="Times New Roman"/>
                <a:cs typeface="Times New Roman"/>
              </a:rPr>
              <a:t> (</a:t>
            </a:r>
            <a:r>
              <a:rPr lang="ar-EG" sz="5400" kern="10" dirty="0">
                <a:ln w="9525">
                  <a:noFill/>
                  <a:round/>
                  <a:headEnd/>
                  <a:tailEnd/>
                </a:ln>
                <a:solidFill>
                  <a:srgbClr val="FFC000"/>
                </a:solidFill>
                <a:effectLst/>
                <a:latin typeface="Times New Roman"/>
                <a:cs typeface="Times New Roman"/>
              </a:rPr>
              <a:t>10: 22-38)</a:t>
            </a:r>
            <a:endParaRPr lang="ar-EG" sz="5400" dirty="0">
              <a:solidFill>
                <a:srgbClr val="FFC000"/>
              </a:solidFill>
            </a:endParaRPr>
          </a:p>
        </p:txBody>
      </p:sp>
    </p:spTree>
    <p:extLst>
      <p:ext uri="{BB962C8B-B14F-4D97-AF65-F5344CB8AC3E}">
        <p14:creationId xmlns:p14="http://schemas.microsoft.com/office/powerpoint/2010/main" val="19178257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8D4498-4B34-40F4-8384-D8C0958864BC}"/>
              </a:ext>
            </a:extLst>
          </p:cNvPr>
          <p:cNvSpPr txBox="1"/>
          <p:nvPr/>
        </p:nvSpPr>
        <p:spPr>
          <a:xfrm>
            <a:off x="0" y="4303455"/>
            <a:ext cx="9144001" cy="2554545"/>
          </a:xfrm>
          <a:prstGeom prst="rect">
            <a:avLst/>
          </a:prstGeom>
          <a:noFill/>
        </p:spPr>
        <p:txBody>
          <a:bodyPr wrap="square">
            <a:spAutoFit/>
          </a:bodyPr>
          <a:lstStyle/>
          <a:p>
            <a:pPr algn="r" rtl="1"/>
            <a:r>
              <a:rPr kumimoji="0" lang="ar-EG" sz="3200" b="1"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لنتقدم بقلب صادق في يقين الإيمان، مرشوشة قلوبنا من ضمير شرير، ومغتسلة أجسادنا بماء نقي. لنتمسك بإقرار الرجاء راسخا، لأن الذي وعد هو أمين. ولنلاحظ بعضنا بعضا للتحريض على المحبة والأعمال الحسنة، غير تاركين اجتماعنا كما لقوم عادة، بل واعظين بعضنا بعضا، وبالأكثر على قدر ما ترون اليوم يقرب، </a:t>
            </a:r>
            <a:endParaRPr lang="en-GB" dirty="0"/>
          </a:p>
        </p:txBody>
      </p:sp>
    </p:spTree>
    <p:extLst>
      <p:ext uri="{BB962C8B-B14F-4D97-AF65-F5344CB8AC3E}">
        <p14:creationId xmlns:p14="http://schemas.microsoft.com/office/powerpoint/2010/main" val="227995341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A7FB-023D-4155-B654-0F06E1FAA91E}"/>
              </a:ext>
            </a:extLst>
          </p:cNvPr>
          <p:cNvSpPr>
            <a:spLocks noGrp="1"/>
          </p:cNvSpPr>
          <p:nvPr>
            <p:ph type="title"/>
          </p:nvPr>
        </p:nvSpPr>
        <p:spPr>
          <a:xfrm>
            <a:off x="0" y="4343400"/>
            <a:ext cx="9144000" cy="2514599"/>
          </a:xfrm>
        </p:spPr>
        <p:txBody>
          <a:bodyPr>
            <a:noAutofit/>
          </a:bodyPr>
          <a:lstStyle/>
          <a:p>
            <a:pPr algn="r"/>
            <a:r>
              <a:rPr kumimoji="0" lang="ar-EG" sz="3200" b="1"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فإنه إن أخطأنا باختيارنا بعدما أخذنا معرفة الحق، </a:t>
            </a:r>
            <a:r>
              <a:rPr lang="ar-EG" sz="3200" b="1" dirty="0"/>
              <a:t>لا تبقى بعد ذبيحة عن الخطايا، بل قبول دينونة مخيف، وغيرة نار عتيدة أن تأكل المضادين. من خالف ناموس موسى فعلى شاهدين أو ثلاثة شهود يموت بدون رأفة. فكم عقابا أشر تظنون أنه يحسب مستحقا من داس ابن الله، وحسب دم العهد الذي قدس به دنسا، وازدرى بروح النعمة؟ </a:t>
            </a:r>
            <a:endParaRPr lang="en-GB" sz="3200" dirty="0"/>
          </a:p>
        </p:txBody>
      </p:sp>
    </p:spTree>
    <p:extLst>
      <p:ext uri="{BB962C8B-B14F-4D97-AF65-F5344CB8AC3E}">
        <p14:creationId xmlns:p14="http://schemas.microsoft.com/office/powerpoint/2010/main" val="404686994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BDA93-0B31-4A1D-A268-32A809A2BE6B}"/>
              </a:ext>
            </a:extLst>
          </p:cNvPr>
          <p:cNvSpPr txBox="1"/>
          <p:nvPr/>
        </p:nvSpPr>
        <p:spPr>
          <a:xfrm>
            <a:off x="0" y="4349621"/>
            <a:ext cx="9144000" cy="2554545"/>
          </a:xfrm>
          <a:prstGeom prst="rect">
            <a:avLst/>
          </a:prstGeom>
          <a:noFill/>
        </p:spPr>
        <p:txBody>
          <a:bodyPr wrap="square">
            <a:spAutoFit/>
          </a:bodyPr>
          <a:lstStyle/>
          <a:p>
            <a:pPr algn="r" rtl="1"/>
            <a:r>
              <a:rPr kumimoji="0" lang="ar-EG" sz="3200" b="1"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فإننا نعرف الذي قال: «لي الانتقام، أنا أجازي، يقول الرب». وأيضا: «الرب يدين شعبه». مخيف هو الوقوع في يدي الله الحي! ولكن تذكروا الأيام السالفة التي فيها بعدما أنرتم صبرتم على مجاهدة آلام كثيرة. من جهة مشهورين بتعييرات وضيقات، ومن جهة صائرين شركاء الذين تصرف فيهم هكذا. لأنكم رثيتم لقيودي أيضا، </a:t>
            </a:r>
            <a:endParaRPr lang="en-GB" dirty="0"/>
          </a:p>
        </p:txBody>
      </p:sp>
    </p:spTree>
    <p:extLst>
      <p:ext uri="{BB962C8B-B14F-4D97-AF65-F5344CB8AC3E}">
        <p14:creationId xmlns:p14="http://schemas.microsoft.com/office/powerpoint/2010/main" val="196644390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BE5482B-B4EF-4FAA-8F1E-0B57E6AAAE17}"/>
              </a:ext>
            </a:extLst>
          </p:cNvPr>
          <p:cNvSpPr txBox="1"/>
          <p:nvPr/>
        </p:nvSpPr>
        <p:spPr>
          <a:xfrm>
            <a:off x="0" y="4303455"/>
            <a:ext cx="9144000" cy="2554545"/>
          </a:xfrm>
          <a:prstGeom prst="rect">
            <a:avLst/>
          </a:prstGeom>
          <a:noFill/>
        </p:spPr>
        <p:txBody>
          <a:bodyPr wrap="square">
            <a:spAutoFit/>
          </a:bodyPr>
          <a:lstStyle/>
          <a:p>
            <a:pPr algn="r" rtl="1"/>
            <a:r>
              <a:rPr kumimoji="0" lang="ar-EG" sz="32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وقبلتم سلب أموالكم بفرح، عالمين في أنفسكم أن لكم مالا أفضل في السماوات وباقيا. فلا تطرحوا ثقتكم التي لها مجازاة عظيمة. لأنكم تحتاجون إلى الصبر، حتى إذا صنعتم مشيئة الله تنالون الموعد. لأنه بعد قليل جدا «سيأتي الآتي ولا يبطئ. أما البار فبالإيمان يحيا، وإن ارتد لا تسر به نفسي»."</a:t>
            </a:r>
            <a:endParaRPr lang="en-GB" dirty="0"/>
          </a:p>
        </p:txBody>
      </p:sp>
    </p:spTree>
    <p:extLst>
      <p:ext uri="{BB962C8B-B14F-4D97-AF65-F5344CB8AC3E}">
        <p14:creationId xmlns:p14="http://schemas.microsoft.com/office/powerpoint/2010/main" val="65983920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Untitled-1 copy"/>
          <p:cNvSpPr>
            <a:spLocks noGrp="1" noChangeArrowheads="1"/>
          </p:cNvSpPr>
          <p:nvPr>
            <p:ph type="title" idx="4294967295"/>
          </p:nvPr>
        </p:nvSpPr>
        <p:spPr>
          <a:xfrm>
            <a:off x="0" y="4437063"/>
            <a:ext cx="9144000" cy="2420937"/>
          </a:xfrm>
          <a:prstGeom prst="rect">
            <a:avLst/>
          </a:prstGeom>
        </p:spPr>
        <p:txBody>
          <a:bodyPr>
            <a:noAutofit/>
          </a:bodyPr>
          <a:lstStyle/>
          <a:p>
            <a:pPr algn="ctr"/>
            <a:r>
              <a:rPr lang="ar-EG" sz="4800" b="1" dirty="0">
                <a:solidFill>
                  <a:srgbClr val="FFC000"/>
                </a:solidFill>
              </a:rPr>
              <a:t>نعمة الله الاب فلتحل على أرواحنا جميعنا يا أبائى و أخوتى أمين</a:t>
            </a:r>
            <a:endParaRPr lang="en-US" sz="4800" b="1" dirty="0">
              <a:solidFill>
                <a:srgbClr val="FFC000"/>
              </a:solidFill>
            </a:endParaRPr>
          </a:p>
        </p:txBody>
      </p:sp>
    </p:spTree>
    <p:extLst>
      <p:ext uri="{BB962C8B-B14F-4D97-AF65-F5344CB8AC3E}">
        <p14:creationId xmlns:p14="http://schemas.microsoft.com/office/powerpoint/2010/main" val="421863900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sz="4800" dirty="0"/>
              <a:t>قدوس الله قدوس القوي قدوس الذي لا يموت</a:t>
            </a:r>
            <a:endParaRPr lang="en-US" sz="4800" dirty="0"/>
          </a:p>
        </p:txBody>
      </p:sp>
      <p:sp>
        <p:nvSpPr>
          <p:cNvPr id="11" name="Text Placeholder 10"/>
          <p:cNvSpPr>
            <a:spLocks noGrp="1"/>
          </p:cNvSpPr>
          <p:nvPr>
            <p:ph type="body" idx="1"/>
          </p:nvPr>
        </p:nvSpPr>
        <p:spPr/>
        <p:txBody>
          <a:bodyPr/>
          <a:lstStyle/>
          <a:p>
            <a:r>
              <a:rPr lang="ar-EG" sz="3600" dirty="0"/>
              <a:t>آجيوس. أوثيئوس. آجيوس إس شيروس آجيوس أثاناطوس </a:t>
            </a:r>
          </a:p>
        </p:txBody>
      </p:sp>
      <p:sp>
        <p:nvSpPr>
          <p:cNvPr id="12" name="Text Placeholder 11"/>
          <p:cNvSpPr>
            <a:spLocks noGrp="1"/>
          </p:cNvSpPr>
          <p:nvPr>
            <p:ph type="body" sz="quarter" idx="3"/>
          </p:nvPr>
        </p:nvSpPr>
        <p:spPr/>
        <p:txBody>
          <a:bodyPr/>
          <a:lstStyle/>
          <a:p>
            <a:r>
              <a:rPr lang="en-US" sz="4000" dirty="0" err="1"/>
              <a:t>Agioc</a:t>
            </a:r>
            <a:r>
              <a:rPr lang="en-US" sz="4000" dirty="0"/>
              <a:t> `o </a:t>
            </a:r>
            <a:r>
              <a:rPr lang="en-US" sz="4000" dirty="0" err="1"/>
              <a:t>Qeoc</a:t>
            </a:r>
            <a:r>
              <a:rPr lang="en-US" sz="4000" dirty="0"/>
              <a:t>&gt; `</a:t>
            </a:r>
            <a:r>
              <a:rPr lang="en-US" sz="4000" dirty="0" err="1"/>
              <a:t>agioc</a:t>
            </a:r>
            <a:r>
              <a:rPr lang="en-US" sz="4000" dirty="0"/>
              <a:t> </a:t>
            </a:r>
            <a:r>
              <a:rPr lang="en-US" sz="4000" dirty="0" err="1"/>
              <a:t>icxuroc</a:t>
            </a:r>
            <a:r>
              <a:rPr lang="en-US" sz="4000" dirty="0"/>
              <a:t>&gt;</a:t>
            </a:r>
            <a:r>
              <a:rPr lang="ar-EG" sz="4000" dirty="0"/>
              <a:t> </a:t>
            </a:r>
            <a:r>
              <a:rPr lang="en-US" sz="4000" dirty="0"/>
              <a:t>`</a:t>
            </a:r>
            <a:r>
              <a:rPr lang="en-US" sz="4000" dirty="0" err="1"/>
              <a:t>agioc</a:t>
            </a:r>
            <a:r>
              <a:rPr lang="en-US" sz="4000" dirty="0"/>
              <a:t> `</a:t>
            </a:r>
            <a:r>
              <a:rPr lang="en-US" sz="4000" dirty="0" err="1"/>
              <a:t>aqanatoc</a:t>
            </a:r>
            <a:endParaRPr lang="en-US" sz="4000" dirty="0"/>
          </a:p>
        </p:txBody>
      </p:sp>
    </p:spTree>
    <p:extLst>
      <p:ext uri="{BB962C8B-B14F-4D97-AF65-F5344CB8AC3E}">
        <p14:creationId xmlns:p14="http://schemas.microsoft.com/office/powerpoint/2010/main" val="123939488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ar-EG" sz="5400" dirty="0"/>
              <a:t>يا من ولد من العذراء ارحمنا</a:t>
            </a:r>
            <a:endParaRPr lang="en-US" sz="5400" dirty="0"/>
          </a:p>
        </p:txBody>
      </p:sp>
      <p:sp>
        <p:nvSpPr>
          <p:cNvPr id="11" name="Text Placeholder 10"/>
          <p:cNvSpPr>
            <a:spLocks noGrp="1"/>
          </p:cNvSpPr>
          <p:nvPr>
            <p:ph type="body" idx="1"/>
          </p:nvPr>
        </p:nvSpPr>
        <p:spPr/>
        <p:txBody>
          <a:bodyPr/>
          <a:lstStyle/>
          <a:p>
            <a:r>
              <a:rPr lang="ar-EG" sz="4800" dirty="0"/>
              <a:t>أو إكبار ثينو جينيتيس إليسون إيماس</a:t>
            </a:r>
          </a:p>
        </p:txBody>
      </p:sp>
      <p:sp>
        <p:nvSpPr>
          <p:cNvPr id="12" name="Text Placeholder 11"/>
          <p:cNvSpPr>
            <a:spLocks noGrp="1"/>
          </p:cNvSpPr>
          <p:nvPr>
            <p:ph type="body" sz="quarter" idx="3"/>
          </p:nvPr>
        </p:nvSpPr>
        <p:spPr/>
        <p:txBody>
          <a:bodyPr/>
          <a:lstStyle/>
          <a:p>
            <a:r>
              <a:rPr lang="en-US" sz="4800" dirty="0"/>
              <a:t>`o </a:t>
            </a:r>
            <a:r>
              <a:rPr lang="en-US" sz="4800" dirty="0" err="1"/>
              <a:t>ek</a:t>
            </a:r>
            <a:r>
              <a:rPr lang="en-US" sz="4800" dirty="0"/>
              <a:t> </a:t>
            </a:r>
            <a:r>
              <a:rPr lang="en-US" sz="4800" dirty="0" err="1"/>
              <a:t>parqenoc</a:t>
            </a:r>
            <a:r>
              <a:rPr lang="ar-EG" sz="4800" dirty="0"/>
              <a:t> </a:t>
            </a:r>
            <a:r>
              <a:rPr lang="en-US" sz="4800" dirty="0" err="1"/>
              <a:t>Gennhqhc</a:t>
            </a:r>
            <a:r>
              <a:rPr lang="en-US" sz="4800" dirty="0"/>
              <a:t> `</a:t>
            </a:r>
            <a:r>
              <a:rPr lang="en-US" sz="4800" dirty="0" err="1"/>
              <a:t>ele`hcon</a:t>
            </a:r>
            <a:r>
              <a:rPr lang="en-US" sz="4800" dirty="0"/>
              <a:t> `</a:t>
            </a:r>
            <a:r>
              <a:rPr lang="en-US" sz="4800" dirty="0" err="1"/>
              <a:t>hmac</a:t>
            </a:r>
            <a:endParaRPr lang="en-US" sz="4800" dirty="0"/>
          </a:p>
        </p:txBody>
      </p:sp>
    </p:spTree>
    <p:extLst>
      <p:ext uri="{BB962C8B-B14F-4D97-AF65-F5344CB8AC3E}">
        <p14:creationId xmlns:p14="http://schemas.microsoft.com/office/powerpoint/2010/main" val="174779121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t>قدوس الله قدوس القوي قدوس الذي لا يموت</a:t>
            </a:r>
            <a:endParaRPr lang="en-US" sz="4400" dirty="0"/>
          </a:p>
        </p:txBody>
      </p:sp>
      <p:sp>
        <p:nvSpPr>
          <p:cNvPr id="3" name="Text Placeholder 2"/>
          <p:cNvSpPr>
            <a:spLocks noGrp="1"/>
          </p:cNvSpPr>
          <p:nvPr>
            <p:ph type="body" idx="1"/>
          </p:nvPr>
        </p:nvSpPr>
        <p:spPr/>
        <p:txBody>
          <a:bodyPr/>
          <a:lstStyle/>
          <a:p>
            <a:r>
              <a:rPr lang="ar-EG" sz="3600" dirty="0"/>
              <a:t>آجيوس. أوثيئوس. آجيوس إس شيروس آجيوس أثاناطوس </a:t>
            </a:r>
          </a:p>
        </p:txBody>
      </p:sp>
      <p:sp>
        <p:nvSpPr>
          <p:cNvPr id="4" name="Text Placeholder 3"/>
          <p:cNvSpPr>
            <a:spLocks noGrp="1"/>
          </p:cNvSpPr>
          <p:nvPr>
            <p:ph type="body" sz="quarter" idx="3"/>
          </p:nvPr>
        </p:nvSpPr>
        <p:spPr/>
        <p:txBody>
          <a:bodyPr/>
          <a:lstStyle/>
          <a:p>
            <a:r>
              <a:rPr lang="en-US" sz="4000" dirty="0" err="1"/>
              <a:t>Agioc</a:t>
            </a:r>
            <a:r>
              <a:rPr lang="en-US" sz="4000" dirty="0"/>
              <a:t> `o </a:t>
            </a:r>
            <a:r>
              <a:rPr lang="en-US" sz="4000" dirty="0" err="1"/>
              <a:t>Qeoc</a:t>
            </a:r>
            <a:r>
              <a:rPr lang="en-US" sz="4000" dirty="0"/>
              <a:t>&gt; `</a:t>
            </a:r>
            <a:r>
              <a:rPr lang="en-US" sz="4000" dirty="0" err="1"/>
              <a:t>agioc</a:t>
            </a:r>
            <a:r>
              <a:rPr lang="en-US" sz="4000" dirty="0"/>
              <a:t> </a:t>
            </a:r>
            <a:r>
              <a:rPr lang="en-US" sz="4000" dirty="0" err="1"/>
              <a:t>icxuroc</a:t>
            </a:r>
            <a:r>
              <a:rPr lang="en-US" sz="4000" dirty="0"/>
              <a:t>&gt;</a:t>
            </a:r>
            <a:r>
              <a:rPr lang="ar-EG" sz="4000" dirty="0"/>
              <a:t> </a:t>
            </a:r>
            <a:r>
              <a:rPr lang="en-US" sz="4000" dirty="0"/>
              <a:t>`</a:t>
            </a:r>
            <a:r>
              <a:rPr lang="en-US" sz="4000" dirty="0" err="1"/>
              <a:t>agioc</a:t>
            </a:r>
            <a:r>
              <a:rPr lang="en-US" sz="4000" dirty="0"/>
              <a:t> `</a:t>
            </a:r>
            <a:r>
              <a:rPr lang="en-US" sz="4000" dirty="0" err="1"/>
              <a:t>aqanatoc</a:t>
            </a:r>
            <a:endParaRPr lang="en-US" sz="4000" dirty="0"/>
          </a:p>
        </p:txBody>
      </p:sp>
    </p:spTree>
    <p:extLst>
      <p:ext uri="{BB962C8B-B14F-4D97-AF65-F5344CB8AC3E}">
        <p14:creationId xmlns:p14="http://schemas.microsoft.com/office/powerpoint/2010/main" val="333756650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يا من صلب عنا ارحمنا</a:t>
            </a:r>
            <a:endParaRPr lang="en-US" sz="5400" dirty="0"/>
          </a:p>
        </p:txBody>
      </p:sp>
      <p:sp>
        <p:nvSpPr>
          <p:cNvPr id="3" name="Text Placeholder 2"/>
          <p:cNvSpPr>
            <a:spLocks noGrp="1"/>
          </p:cNvSpPr>
          <p:nvPr>
            <p:ph type="body" idx="1"/>
          </p:nvPr>
        </p:nvSpPr>
        <p:spPr/>
        <p:txBody>
          <a:bodyPr/>
          <a:lstStyle/>
          <a:p>
            <a:r>
              <a:rPr lang="ar-EG" sz="4800" dirty="0"/>
              <a:t>أو إسطفروتيس ذي إيماس إليسون إيماس</a:t>
            </a:r>
          </a:p>
        </p:txBody>
      </p:sp>
      <p:sp>
        <p:nvSpPr>
          <p:cNvPr id="4" name="Text Placeholder 3"/>
          <p:cNvSpPr>
            <a:spLocks noGrp="1"/>
          </p:cNvSpPr>
          <p:nvPr>
            <p:ph type="body" sz="quarter" idx="3"/>
          </p:nvPr>
        </p:nvSpPr>
        <p:spPr/>
        <p:txBody>
          <a:bodyPr/>
          <a:lstStyle/>
          <a:p>
            <a:r>
              <a:rPr lang="en-US" sz="4800" dirty="0"/>
              <a:t>`o `</a:t>
            </a:r>
            <a:r>
              <a:rPr lang="en-US" sz="4800" dirty="0" err="1"/>
              <a:t>ctaurwqhc</a:t>
            </a:r>
            <a:r>
              <a:rPr lang="en-US" sz="4800" dirty="0"/>
              <a:t> di</a:t>
            </a:r>
            <a:r>
              <a:rPr lang="ar-EG" sz="4800" dirty="0"/>
              <a:t> </a:t>
            </a:r>
            <a:r>
              <a:rPr lang="en-US" sz="4800" dirty="0"/>
              <a:t>`</a:t>
            </a:r>
            <a:r>
              <a:rPr lang="en-US" sz="4800" dirty="0" err="1"/>
              <a:t>hmac</a:t>
            </a:r>
            <a:r>
              <a:rPr lang="en-US" sz="4800" dirty="0"/>
              <a:t> `</a:t>
            </a:r>
            <a:r>
              <a:rPr lang="en-US" sz="4800" dirty="0" err="1"/>
              <a:t>ele`hcon</a:t>
            </a:r>
            <a:r>
              <a:rPr lang="en-US" sz="4800" dirty="0"/>
              <a:t> `</a:t>
            </a:r>
            <a:r>
              <a:rPr lang="en-US" sz="4800" dirty="0" err="1"/>
              <a:t>hmac</a:t>
            </a:r>
            <a:endParaRPr lang="en-US" sz="4800" dirty="0"/>
          </a:p>
        </p:txBody>
      </p:sp>
    </p:spTree>
    <p:extLst>
      <p:ext uri="{BB962C8B-B14F-4D97-AF65-F5344CB8AC3E}">
        <p14:creationId xmlns:p14="http://schemas.microsoft.com/office/powerpoint/2010/main" val="613514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60A097-063B-44E0-A9B5-47D89D68FC62}"/>
              </a:ext>
            </a:extLst>
          </p:cNvPr>
          <p:cNvSpPr>
            <a:spLocks noGrp="1"/>
          </p:cNvSpPr>
          <p:nvPr>
            <p:ph type="title"/>
          </p:nvPr>
        </p:nvSpPr>
        <p:spPr/>
        <p:txBody>
          <a:bodyPr/>
          <a:lstStyle/>
          <a:p>
            <a:endParaRPr lang="en-GB"/>
          </a:p>
        </p:txBody>
      </p:sp>
      <p:sp>
        <p:nvSpPr>
          <p:cNvPr id="6" name="Text Placeholder 5">
            <a:extLst>
              <a:ext uri="{FF2B5EF4-FFF2-40B4-BE49-F238E27FC236}">
                <a16:creationId xmlns:a16="http://schemas.microsoft.com/office/drawing/2014/main" id="{C271AF5C-96FF-4578-B86E-2AEBCFA39348}"/>
              </a:ext>
            </a:extLst>
          </p:cNvPr>
          <p:cNvSpPr>
            <a:spLocks noGrp="1"/>
          </p:cNvSpPr>
          <p:nvPr>
            <p:ph type="body" idx="1"/>
          </p:nvPr>
        </p:nvSpPr>
        <p:spPr/>
        <p:txBody>
          <a:bodyPr/>
          <a:lstStyle/>
          <a:p>
            <a:endParaRPr lang="en-GB"/>
          </a:p>
        </p:txBody>
      </p:sp>
      <p:sp>
        <p:nvSpPr>
          <p:cNvPr id="7" name="Text Placeholder 6">
            <a:extLst>
              <a:ext uri="{FF2B5EF4-FFF2-40B4-BE49-F238E27FC236}">
                <a16:creationId xmlns:a16="http://schemas.microsoft.com/office/drawing/2014/main" id="{5EEF9E4A-41CD-4FDD-BDDD-7579FA1A0597}"/>
              </a:ext>
            </a:extLst>
          </p:cNvPr>
          <p:cNvSpPr>
            <a:spLocks noGrp="1"/>
          </p:cNvSpPr>
          <p:nvPr>
            <p:ph type="body" sz="quarter" idx="3"/>
          </p:nvPr>
        </p:nvSpPr>
        <p:spPr/>
        <p:txBody>
          <a:bodyPr/>
          <a:lstStyle/>
          <a:p>
            <a:endParaRPr lang="en-GB"/>
          </a:p>
        </p:txBody>
      </p:sp>
    </p:spTree>
    <p:extLst>
      <p:ext uri="{BB962C8B-B14F-4D97-AF65-F5344CB8AC3E}">
        <p14:creationId xmlns:p14="http://schemas.microsoft.com/office/powerpoint/2010/main" val="353843500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t>قدوس الله قدوس القوي قدوس الذي لا يموت</a:t>
            </a:r>
            <a:endParaRPr lang="en-US" sz="4400" dirty="0"/>
          </a:p>
        </p:txBody>
      </p:sp>
      <p:sp>
        <p:nvSpPr>
          <p:cNvPr id="3" name="Text Placeholder 2"/>
          <p:cNvSpPr>
            <a:spLocks noGrp="1"/>
          </p:cNvSpPr>
          <p:nvPr>
            <p:ph type="body" idx="1"/>
          </p:nvPr>
        </p:nvSpPr>
        <p:spPr/>
        <p:txBody>
          <a:bodyPr/>
          <a:lstStyle/>
          <a:p>
            <a:r>
              <a:rPr lang="ar-EG" sz="3600" dirty="0"/>
              <a:t>آجيوس. أوثيئوس. آجيوس إس شيروس آجيوس أثاناطوس </a:t>
            </a:r>
          </a:p>
        </p:txBody>
      </p:sp>
      <p:sp>
        <p:nvSpPr>
          <p:cNvPr id="4" name="Text Placeholder 3"/>
          <p:cNvSpPr>
            <a:spLocks noGrp="1"/>
          </p:cNvSpPr>
          <p:nvPr>
            <p:ph type="body" sz="quarter" idx="3"/>
          </p:nvPr>
        </p:nvSpPr>
        <p:spPr/>
        <p:txBody>
          <a:bodyPr/>
          <a:lstStyle/>
          <a:p>
            <a:r>
              <a:rPr lang="en-US" sz="4000" dirty="0" err="1"/>
              <a:t>Agioc</a:t>
            </a:r>
            <a:r>
              <a:rPr lang="en-US" sz="4000" dirty="0"/>
              <a:t> `o </a:t>
            </a:r>
            <a:r>
              <a:rPr lang="en-US" sz="4000" dirty="0" err="1"/>
              <a:t>Qeoc</a:t>
            </a:r>
            <a:r>
              <a:rPr lang="en-US" sz="4000" dirty="0"/>
              <a:t>&gt; `</a:t>
            </a:r>
            <a:r>
              <a:rPr lang="en-US" sz="4000" dirty="0" err="1"/>
              <a:t>agioc</a:t>
            </a:r>
            <a:r>
              <a:rPr lang="en-US" sz="4000" dirty="0"/>
              <a:t> </a:t>
            </a:r>
            <a:r>
              <a:rPr lang="en-US" sz="4000" dirty="0" err="1"/>
              <a:t>icxuroc</a:t>
            </a:r>
            <a:r>
              <a:rPr lang="en-US" sz="4000" dirty="0"/>
              <a:t>&gt;</a:t>
            </a:r>
            <a:r>
              <a:rPr lang="ar-EG" sz="4000" dirty="0"/>
              <a:t> </a:t>
            </a:r>
            <a:r>
              <a:rPr lang="en-US" sz="4000" dirty="0"/>
              <a:t>`</a:t>
            </a:r>
            <a:r>
              <a:rPr lang="en-US" sz="4000" dirty="0" err="1"/>
              <a:t>agioc</a:t>
            </a:r>
            <a:r>
              <a:rPr lang="en-US" sz="4000" dirty="0"/>
              <a:t> `</a:t>
            </a:r>
            <a:r>
              <a:rPr lang="en-US" sz="4000" dirty="0" err="1"/>
              <a:t>aqanatoc</a:t>
            </a:r>
            <a:endParaRPr lang="en-US" sz="4000" dirty="0"/>
          </a:p>
        </p:txBody>
      </p:sp>
    </p:spTree>
    <p:extLst>
      <p:ext uri="{BB962C8B-B14F-4D97-AF65-F5344CB8AC3E}">
        <p14:creationId xmlns:p14="http://schemas.microsoft.com/office/powerpoint/2010/main" val="270685316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SA" sz="4800" dirty="0"/>
              <a:t>يا من قام من</a:t>
            </a:r>
            <a:r>
              <a:rPr lang="ar-EG" sz="4800" dirty="0"/>
              <a:t> </a:t>
            </a:r>
            <a:r>
              <a:rPr lang="ar-SA" sz="4800" dirty="0"/>
              <a:t>الأموات</a:t>
            </a:r>
            <a:endParaRPr lang="en-US" sz="4800" dirty="0"/>
          </a:p>
        </p:txBody>
      </p:sp>
      <p:sp>
        <p:nvSpPr>
          <p:cNvPr id="11" name="Text Placeholder 10"/>
          <p:cNvSpPr>
            <a:spLocks noGrp="1"/>
          </p:cNvSpPr>
          <p:nvPr>
            <p:ph type="body" idx="1"/>
          </p:nvPr>
        </p:nvSpPr>
        <p:spPr/>
        <p:txBody>
          <a:bodyPr/>
          <a:lstStyle/>
          <a:p>
            <a:r>
              <a:rPr lang="ar-EG" sz="4800" dirty="0"/>
              <a:t>أو أناسطاس إيك طون نيكرون </a:t>
            </a:r>
          </a:p>
        </p:txBody>
      </p:sp>
      <p:sp>
        <p:nvSpPr>
          <p:cNvPr id="12" name="Text Placeholder 11"/>
          <p:cNvSpPr>
            <a:spLocks noGrp="1"/>
          </p:cNvSpPr>
          <p:nvPr>
            <p:ph type="body" sz="quarter" idx="3"/>
          </p:nvPr>
        </p:nvSpPr>
        <p:spPr/>
        <p:txBody>
          <a:bodyPr/>
          <a:lstStyle/>
          <a:p>
            <a:r>
              <a:rPr lang="en-US" sz="5400" dirty="0"/>
              <a:t>o `</a:t>
            </a:r>
            <a:r>
              <a:rPr lang="en-US" sz="5400" dirty="0" err="1"/>
              <a:t>anactac</a:t>
            </a:r>
            <a:r>
              <a:rPr lang="en-US" sz="5400" dirty="0"/>
              <a:t> </a:t>
            </a:r>
            <a:r>
              <a:rPr lang="en-US" sz="5400" dirty="0" err="1"/>
              <a:t>ek</a:t>
            </a:r>
            <a:r>
              <a:rPr lang="ar-EG" sz="5400" dirty="0"/>
              <a:t> </a:t>
            </a:r>
            <a:r>
              <a:rPr lang="en-US" sz="5400" dirty="0" err="1"/>
              <a:t>twn</a:t>
            </a:r>
            <a:r>
              <a:rPr lang="en-US" sz="5400" dirty="0"/>
              <a:t> </a:t>
            </a:r>
            <a:r>
              <a:rPr lang="en-US" sz="5400" dirty="0" err="1"/>
              <a:t>nekrwn</a:t>
            </a:r>
            <a:endParaRPr lang="en-US" sz="5400" dirty="0"/>
          </a:p>
        </p:txBody>
      </p:sp>
    </p:spTree>
    <p:extLst>
      <p:ext uri="{BB962C8B-B14F-4D97-AF65-F5344CB8AC3E}">
        <p14:creationId xmlns:p14="http://schemas.microsoft.com/office/powerpoint/2010/main" val="18304353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ar-EG" sz="5400" dirty="0"/>
              <a:t>وصعد إلى  السموات ارحمنا</a:t>
            </a:r>
            <a:endParaRPr lang="en-US" sz="5400" dirty="0"/>
          </a:p>
        </p:txBody>
      </p:sp>
      <p:sp>
        <p:nvSpPr>
          <p:cNvPr id="11" name="Text Placeholder 10"/>
          <p:cNvSpPr>
            <a:spLocks noGrp="1"/>
          </p:cNvSpPr>
          <p:nvPr>
            <p:ph type="body" idx="1"/>
          </p:nvPr>
        </p:nvSpPr>
        <p:spPr/>
        <p:txBody>
          <a:bodyPr/>
          <a:lstStyle/>
          <a:p>
            <a:r>
              <a:rPr lang="ar-EG" sz="4400" dirty="0"/>
              <a:t>كي أنيلثون يسطوس أورانوس إليسون إيماس</a:t>
            </a:r>
          </a:p>
        </p:txBody>
      </p:sp>
      <p:sp>
        <p:nvSpPr>
          <p:cNvPr id="12" name="Text Placeholder 11"/>
          <p:cNvSpPr>
            <a:spLocks noGrp="1"/>
          </p:cNvSpPr>
          <p:nvPr>
            <p:ph type="body" sz="quarter" idx="3"/>
          </p:nvPr>
        </p:nvSpPr>
        <p:spPr/>
        <p:txBody>
          <a:bodyPr/>
          <a:lstStyle/>
          <a:p>
            <a:r>
              <a:rPr lang="en-US" sz="4000" dirty="0" err="1"/>
              <a:t>ke</a:t>
            </a:r>
            <a:r>
              <a:rPr lang="en-US" sz="4000" dirty="0"/>
              <a:t> `</a:t>
            </a:r>
            <a:r>
              <a:rPr lang="en-US" sz="4000" dirty="0" err="1"/>
              <a:t>anelqwn</a:t>
            </a:r>
            <a:r>
              <a:rPr lang="en-US" sz="4000" dirty="0"/>
              <a:t> </a:t>
            </a:r>
            <a:r>
              <a:rPr lang="en-US" sz="4000" dirty="0" err="1"/>
              <a:t>ic</a:t>
            </a:r>
            <a:r>
              <a:rPr lang="en-US" sz="4000" dirty="0"/>
              <a:t> </a:t>
            </a:r>
            <a:r>
              <a:rPr lang="en-US" sz="4000" dirty="0" err="1"/>
              <a:t>touc</a:t>
            </a:r>
            <a:r>
              <a:rPr lang="ar-EG" sz="4000" dirty="0"/>
              <a:t> </a:t>
            </a:r>
            <a:r>
              <a:rPr lang="en-US" sz="4000" dirty="0" err="1"/>
              <a:t>ouranouc</a:t>
            </a:r>
            <a:r>
              <a:rPr lang="en-US" sz="4000" dirty="0"/>
              <a:t> `</a:t>
            </a:r>
            <a:r>
              <a:rPr lang="en-US" sz="4000" dirty="0" err="1"/>
              <a:t>ele`hcon</a:t>
            </a:r>
            <a:r>
              <a:rPr lang="en-US" sz="4000" dirty="0"/>
              <a:t> `</a:t>
            </a:r>
            <a:r>
              <a:rPr lang="en-US" sz="4000" dirty="0" err="1"/>
              <a:t>hmac</a:t>
            </a:r>
            <a:endParaRPr lang="en-US" sz="4000" dirty="0"/>
          </a:p>
        </p:txBody>
      </p:sp>
    </p:spTree>
    <p:extLst>
      <p:ext uri="{BB962C8B-B14F-4D97-AF65-F5344CB8AC3E}">
        <p14:creationId xmlns:p14="http://schemas.microsoft.com/office/powerpoint/2010/main" val="3018028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ar-EG" sz="4800" dirty="0"/>
              <a:t>المجد للآب والإبن والروح القدس</a:t>
            </a:r>
            <a:endParaRPr lang="en-US" sz="4800" dirty="0"/>
          </a:p>
        </p:txBody>
      </p:sp>
      <p:sp>
        <p:nvSpPr>
          <p:cNvPr id="11" name="Text Placeholder 10"/>
          <p:cNvSpPr>
            <a:spLocks noGrp="1"/>
          </p:cNvSpPr>
          <p:nvPr>
            <p:ph type="body" idx="1"/>
          </p:nvPr>
        </p:nvSpPr>
        <p:spPr/>
        <p:txBody>
          <a:bodyPr/>
          <a:lstStyle/>
          <a:p>
            <a:r>
              <a:rPr lang="ar-EG" sz="4800" dirty="0"/>
              <a:t>ذو كسابتري كي إيوكي آجيو إبنيفماتي</a:t>
            </a:r>
          </a:p>
        </p:txBody>
      </p:sp>
      <p:sp>
        <p:nvSpPr>
          <p:cNvPr id="12" name="Text Placeholder 11"/>
          <p:cNvSpPr>
            <a:spLocks noGrp="1"/>
          </p:cNvSpPr>
          <p:nvPr>
            <p:ph type="body" sz="quarter" idx="3"/>
          </p:nvPr>
        </p:nvSpPr>
        <p:spPr/>
        <p:txBody>
          <a:bodyPr/>
          <a:lstStyle/>
          <a:p>
            <a:r>
              <a:rPr lang="pl-PL" sz="4400" dirty="0"/>
              <a:t>Do[a Patri ke ~Ui`w ke `agi`w</a:t>
            </a:r>
            <a:r>
              <a:rPr lang="ar-EG" sz="4400" dirty="0"/>
              <a:t> </a:t>
            </a:r>
            <a:r>
              <a:rPr lang="pl-PL" sz="4400" dirty="0"/>
              <a:t>~Pneumati</a:t>
            </a:r>
          </a:p>
        </p:txBody>
      </p:sp>
    </p:spTree>
    <p:extLst>
      <p:ext uri="{BB962C8B-B14F-4D97-AF65-F5344CB8AC3E}">
        <p14:creationId xmlns:p14="http://schemas.microsoft.com/office/powerpoint/2010/main" val="273450987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sz="4800" dirty="0"/>
              <a:t>الآن وكل اوان وإلى دهر الدهور أمين</a:t>
            </a:r>
            <a:endParaRPr lang="en-US" sz="4800" dirty="0"/>
          </a:p>
        </p:txBody>
      </p:sp>
      <p:sp>
        <p:nvSpPr>
          <p:cNvPr id="11" name="Text Placeholder 10"/>
          <p:cNvSpPr>
            <a:spLocks noGrp="1"/>
          </p:cNvSpPr>
          <p:nvPr>
            <p:ph type="body" idx="1"/>
          </p:nvPr>
        </p:nvSpPr>
        <p:spPr/>
        <p:txBody>
          <a:bodyPr/>
          <a:lstStyle/>
          <a:p>
            <a:r>
              <a:rPr lang="ar-EG" sz="3600" dirty="0"/>
              <a:t>كي نين كي آإي كي  إسطوس إى أوناس طون إى أونون آمين</a:t>
            </a:r>
          </a:p>
        </p:txBody>
      </p:sp>
      <p:sp>
        <p:nvSpPr>
          <p:cNvPr id="12" name="Text Placeholder 11"/>
          <p:cNvSpPr>
            <a:spLocks noGrp="1"/>
          </p:cNvSpPr>
          <p:nvPr>
            <p:ph type="body" sz="quarter" idx="3"/>
          </p:nvPr>
        </p:nvSpPr>
        <p:spPr/>
        <p:txBody>
          <a:bodyPr/>
          <a:lstStyle/>
          <a:p>
            <a:r>
              <a:rPr lang="en-US" sz="3900" dirty="0" err="1"/>
              <a:t>Ke</a:t>
            </a:r>
            <a:r>
              <a:rPr lang="en-US" sz="3900" dirty="0"/>
              <a:t> nun </a:t>
            </a:r>
            <a:r>
              <a:rPr lang="en-US" sz="3900" dirty="0" err="1"/>
              <a:t>ke</a:t>
            </a:r>
            <a:r>
              <a:rPr lang="en-US" sz="3900" dirty="0"/>
              <a:t> `</a:t>
            </a:r>
            <a:r>
              <a:rPr lang="en-US" sz="3900" dirty="0" err="1"/>
              <a:t>a`i</a:t>
            </a:r>
            <a:r>
              <a:rPr lang="en-US" sz="3900" dirty="0"/>
              <a:t> </a:t>
            </a:r>
            <a:r>
              <a:rPr lang="en-US" sz="3900" dirty="0" err="1"/>
              <a:t>ke</a:t>
            </a:r>
            <a:r>
              <a:rPr lang="en-US" sz="3900" dirty="0"/>
              <a:t> </a:t>
            </a:r>
            <a:r>
              <a:rPr lang="en-US" sz="3900" dirty="0" err="1"/>
              <a:t>ic</a:t>
            </a:r>
            <a:r>
              <a:rPr lang="en-US" sz="3900" dirty="0"/>
              <a:t> </a:t>
            </a:r>
            <a:r>
              <a:rPr lang="en-US" sz="3900" dirty="0" err="1"/>
              <a:t>touc</a:t>
            </a:r>
            <a:r>
              <a:rPr lang="en-US" sz="3900" dirty="0"/>
              <a:t> `</a:t>
            </a:r>
            <a:r>
              <a:rPr lang="en-US" sz="3900" dirty="0" err="1"/>
              <a:t>e`wnac</a:t>
            </a:r>
            <a:r>
              <a:rPr lang="en-US" sz="3900" dirty="0"/>
              <a:t> </a:t>
            </a:r>
            <a:r>
              <a:rPr lang="en-US" sz="3900" dirty="0" err="1"/>
              <a:t>twn</a:t>
            </a:r>
            <a:r>
              <a:rPr lang="en-US" sz="3900" dirty="0"/>
              <a:t> `</a:t>
            </a:r>
            <a:r>
              <a:rPr lang="en-US" sz="3900" dirty="0" err="1"/>
              <a:t>e`wnwn</a:t>
            </a:r>
            <a:r>
              <a:rPr lang="en-US" sz="3900" dirty="0"/>
              <a:t>&gt; </a:t>
            </a:r>
            <a:r>
              <a:rPr lang="ar-EG" sz="3900" dirty="0"/>
              <a:t> </a:t>
            </a:r>
            <a:r>
              <a:rPr lang="en-US" sz="3900" dirty="0"/>
              <a:t>`</a:t>
            </a:r>
            <a:r>
              <a:rPr lang="en-US" sz="3900" dirty="0" err="1"/>
              <a:t>amhn</a:t>
            </a:r>
            <a:endParaRPr lang="en-US" sz="3900" dirty="0"/>
          </a:p>
        </p:txBody>
      </p:sp>
    </p:spTree>
    <p:extLst>
      <p:ext uri="{BB962C8B-B14F-4D97-AF65-F5344CB8AC3E}">
        <p14:creationId xmlns:p14="http://schemas.microsoft.com/office/powerpoint/2010/main" val="313562500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sz="4800" dirty="0"/>
              <a:t>أيها الثالوث القدوس ارحمنا</a:t>
            </a:r>
            <a:endParaRPr lang="en-US" sz="4800" dirty="0"/>
          </a:p>
        </p:txBody>
      </p:sp>
      <p:sp>
        <p:nvSpPr>
          <p:cNvPr id="11" name="Text Placeholder 10"/>
          <p:cNvSpPr>
            <a:spLocks noGrp="1"/>
          </p:cNvSpPr>
          <p:nvPr>
            <p:ph type="body" idx="1"/>
          </p:nvPr>
        </p:nvSpPr>
        <p:spPr/>
        <p:txBody>
          <a:bodyPr/>
          <a:lstStyle/>
          <a:p>
            <a:r>
              <a:rPr lang="ar-EG" sz="4800" dirty="0"/>
              <a:t>آجيا إترياس إليسون إيماس</a:t>
            </a:r>
          </a:p>
        </p:txBody>
      </p:sp>
      <p:sp>
        <p:nvSpPr>
          <p:cNvPr id="12" name="Text Placeholder 11"/>
          <p:cNvSpPr>
            <a:spLocks noGrp="1"/>
          </p:cNvSpPr>
          <p:nvPr>
            <p:ph type="body" sz="quarter" idx="3"/>
          </p:nvPr>
        </p:nvSpPr>
        <p:spPr/>
        <p:txBody>
          <a:bodyPr/>
          <a:lstStyle/>
          <a:p>
            <a:r>
              <a:rPr lang="en-US" sz="4800" dirty="0"/>
              <a:t>~</a:t>
            </a:r>
            <a:r>
              <a:rPr lang="en-US" sz="4800" dirty="0" err="1"/>
              <a:t>Agi`a</a:t>
            </a:r>
            <a:r>
              <a:rPr lang="en-US" sz="4800" dirty="0"/>
              <a:t> `</a:t>
            </a:r>
            <a:r>
              <a:rPr lang="en-US" sz="4800" dirty="0" err="1"/>
              <a:t>triac</a:t>
            </a:r>
            <a:r>
              <a:rPr lang="ar-EG" sz="4800" dirty="0"/>
              <a:t> </a:t>
            </a:r>
            <a:r>
              <a:rPr lang="en-US" sz="4800" dirty="0"/>
              <a:t> `</a:t>
            </a:r>
            <a:r>
              <a:rPr lang="en-US" sz="4800" dirty="0" err="1"/>
              <a:t>ele`hcon</a:t>
            </a:r>
            <a:r>
              <a:rPr lang="ar-EG" sz="4800" dirty="0"/>
              <a:t> </a:t>
            </a:r>
            <a:r>
              <a:rPr lang="en-US" sz="4800" dirty="0"/>
              <a:t> `</a:t>
            </a:r>
            <a:r>
              <a:rPr lang="en-US" sz="4800" dirty="0" err="1"/>
              <a:t>hmac</a:t>
            </a:r>
            <a:endParaRPr lang="en-US" sz="4800" dirty="0"/>
          </a:p>
        </p:txBody>
      </p:sp>
    </p:spTree>
    <p:extLst>
      <p:ext uri="{BB962C8B-B14F-4D97-AF65-F5344CB8AC3E}">
        <p14:creationId xmlns:p14="http://schemas.microsoft.com/office/powerpoint/2010/main" val="258769485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ar-EG" sz="6000" dirty="0"/>
              <a:t>صل</a:t>
            </a:r>
            <a:endParaRPr lang="en-US" sz="6000" dirty="0"/>
          </a:p>
        </p:txBody>
      </p:sp>
      <p:sp>
        <p:nvSpPr>
          <p:cNvPr id="11" name="Text Placeholder 10"/>
          <p:cNvSpPr>
            <a:spLocks noGrp="1"/>
          </p:cNvSpPr>
          <p:nvPr>
            <p:ph type="body" idx="1"/>
          </p:nvPr>
        </p:nvSpPr>
        <p:spPr/>
        <p:txBody>
          <a:bodyPr/>
          <a:lstStyle/>
          <a:p>
            <a:r>
              <a:rPr lang="ar-EG" sz="6600" dirty="0"/>
              <a:t>إشليل</a:t>
            </a:r>
            <a:endParaRPr lang="en-US" sz="6600" dirty="0"/>
          </a:p>
        </p:txBody>
      </p:sp>
      <p:sp>
        <p:nvSpPr>
          <p:cNvPr id="12" name="Text Placeholder 11"/>
          <p:cNvSpPr>
            <a:spLocks noGrp="1"/>
          </p:cNvSpPr>
          <p:nvPr>
            <p:ph type="body" sz="quarter" idx="3"/>
          </p:nvPr>
        </p:nvSpPr>
        <p:spPr/>
        <p:txBody>
          <a:bodyPr/>
          <a:lstStyle/>
          <a:p>
            <a:r>
              <a:rPr lang="en-US" sz="5400" dirty="0"/>
              <a:t>}</a:t>
            </a:r>
            <a:r>
              <a:rPr lang="en-US" sz="5400" dirty="0" err="1"/>
              <a:t>lhl</a:t>
            </a:r>
            <a:endParaRPr lang="en-US" sz="5400" dirty="0"/>
          </a:p>
        </p:txBody>
      </p:sp>
    </p:spTree>
    <p:extLst>
      <p:ext uri="{BB962C8B-B14F-4D97-AF65-F5344CB8AC3E}">
        <p14:creationId xmlns:p14="http://schemas.microsoft.com/office/powerpoint/2010/main" val="252033077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ar-EG" sz="6000" dirty="0"/>
              <a:t>للصلاة قفوا</a:t>
            </a:r>
            <a:endParaRPr lang="en-US" sz="6000" dirty="0"/>
          </a:p>
        </p:txBody>
      </p:sp>
      <p:sp>
        <p:nvSpPr>
          <p:cNvPr id="11" name="Text Placeholder 10"/>
          <p:cNvSpPr>
            <a:spLocks noGrp="1"/>
          </p:cNvSpPr>
          <p:nvPr>
            <p:ph type="body" idx="1"/>
          </p:nvPr>
        </p:nvSpPr>
        <p:spPr/>
        <p:txBody>
          <a:bodyPr/>
          <a:lstStyle/>
          <a:p>
            <a:r>
              <a:rPr lang="ar-EG" sz="4800" dirty="0"/>
              <a:t>إيبى إبروس إفكى إستاثيتى</a:t>
            </a:r>
          </a:p>
        </p:txBody>
      </p:sp>
      <p:sp>
        <p:nvSpPr>
          <p:cNvPr id="12" name="Text Placeholder 11"/>
          <p:cNvSpPr>
            <a:spLocks noGrp="1"/>
          </p:cNvSpPr>
          <p:nvPr>
            <p:ph type="body" sz="quarter" idx="3"/>
          </p:nvPr>
        </p:nvSpPr>
        <p:spPr/>
        <p:txBody>
          <a:bodyPr/>
          <a:lstStyle/>
          <a:p>
            <a:r>
              <a:rPr lang="en-US" sz="5400" dirty="0"/>
              <a:t>Epi `</a:t>
            </a:r>
            <a:r>
              <a:rPr lang="en-US" sz="5400" dirty="0" err="1"/>
              <a:t>proceuxh</a:t>
            </a:r>
            <a:r>
              <a:rPr lang="ar-EG" sz="5400" dirty="0"/>
              <a:t> </a:t>
            </a:r>
            <a:r>
              <a:rPr lang="en-US" sz="5400" dirty="0"/>
              <a:t> `</a:t>
            </a:r>
            <a:r>
              <a:rPr lang="en-US" sz="5400" dirty="0" err="1"/>
              <a:t>ctaqhte</a:t>
            </a:r>
            <a:endParaRPr lang="en-US" sz="5400" dirty="0"/>
          </a:p>
        </p:txBody>
      </p:sp>
    </p:spTree>
    <p:extLst>
      <p:ext uri="{BB962C8B-B14F-4D97-AF65-F5344CB8AC3E}">
        <p14:creationId xmlns:p14="http://schemas.microsoft.com/office/powerpoint/2010/main" val="142521484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sz="4800" dirty="0"/>
              <a:t>السلام لجميعكم</a:t>
            </a:r>
            <a:endParaRPr lang="en-US" sz="4800" dirty="0"/>
          </a:p>
        </p:txBody>
      </p:sp>
      <p:sp>
        <p:nvSpPr>
          <p:cNvPr id="11" name="Text Placeholder 10"/>
          <p:cNvSpPr>
            <a:spLocks noGrp="1"/>
          </p:cNvSpPr>
          <p:nvPr>
            <p:ph type="body" idx="1"/>
          </p:nvPr>
        </p:nvSpPr>
        <p:spPr/>
        <p:txBody>
          <a:bodyPr/>
          <a:lstStyle/>
          <a:p>
            <a:r>
              <a:rPr lang="ar-EG" sz="4800" dirty="0"/>
              <a:t>إيرينى باسى</a:t>
            </a:r>
          </a:p>
        </p:txBody>
      </p:sp>
      <p:sp>
        <p:nvSpPr>
          <p:cNvPr id="12" name="Text Placeholder 11"/>
          <p:cNvSpPr>
            <a:spLocks noGrp="1"/>
          </p:cNvSpPr>
          <p:nvPr>
            <p:ph type="body" sz="quarter" idx="3"/>
          </p:nvPr>
        </p:nvSpPr>
        <p:spPr/>
        <p:txBody>
          <a:bodyPr/>
          <a:lstStyle/>
          <a:p>
            <a:r>
              <a:rPr lang="en-US" sz="6000" dirty="0" err="1"/>
              <a:t>Irhnh</a:t>
            </a:r>
            <a:r>
              <a:rPr lang="en-US" sz="6000" dirty="0"/>
              <a:t>  </a:t>
            </a:r>
            <a:r>
              <a:rPr lang="en-US" sz="6000" dirty="0" err="1"/>
              <a:t>paci</a:t>
            </a:r>
            <a:endParaRPr lang="en-US" sz="6000" dirty="0"/>
          </a:p>
        </p:txBody>
      </p:sp>
    </p:spTree>
    <p:extLst>
      <p:ext uri="{BB962C8B-B14F-4D97-AF65-F5344CB8AC3E}">
        <p14:creationId xmlns:p14="http://schemas.microsoft.com/office/powerpoint/2010/main" val="165488333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ولروحك أيضاً</a:t>
            </a:r>
            <a:endParaRPr lang="en-US" sz="6000" dirty="0"/>
          </a:p>
        </p:txBody>
      </p:sp>
      <p:sp>
        <p:nvSpPr>
          <p:cNvPr id="3" name="Text Placeholder 2"/>
          <p:cNvSpPr>
            <a:spLocks noGrp="1"/>
          </p:cNvSpPr>
          <p:nvPr>
            <p:ph type="body" idx="1"/>
          </p:nvPr>
        </p:nvSpPr>
        <p:spPr/>
        <p:txBody>
          <a:bodyPr/>
          <a:lstStyle/>
          <a:p>
            <a:r>
              <a:rPr lang="ar-EG" sz="5400" dirty="0"/>
              <a:t>كيطو إبنيفماتى سو</a:t>
            </a:r>
          </a:p>
        </p:txBody>
      </p:sp>
      <p:sp>
        <p:nvSpPr>
          <p:cNvPr id="4" name="Text Placeholder 3"/>
          <p:cNvSpPr>
            <a:spLocks noGrp="1"/>
          </p:cNvSpPr>
          <p:nvPr>
            <p:ph type="body" sz="quarter" idx="3"/>
          </p:nvPr>
        </p:nvSpPr>
        <p:spPr/>
        <p:txBody>
          <a:bodyPr/>
          <a:lstStyle/>
          <a:p>
            <a:r>
              <a:rPr lang="en-US" sz="5400" dirty="0" err="1"/>
              <a:t>Ke</a:t>
            </a:r>
            <a:r>
              <a:rPr lang="en-US" sz="5400" dirty="0"/>
              <a:t> </a:t>
            </a:r>
            <a:r>
              <a:rPr lang="en-US" sz="5400" dirty="0" err="1"/>
              <a:t>tw</a:t>
            </a:r>
            <a:r>
              <a:rPr lang="en-US" sz="5400" dirty="0"/>
              <a:t> `</a:t>
            </a:r>
            <a:r>
              <a:rPr lang="en-US" sz="5400" dirty="0" err="1"/>
              <a:t>pneuma</a:t>
            </a:r>
            <a:r>
              <a:rPr lang="en-US" sz="5400" dirty="0"/>
              <a:t> </a:t>
            </a:r>
            <a:r>
              <a:rPr lang="en-US" sz="5400" dirty="0" err="1"/>
              <a:t>ti</a:t>
            </a:r>
            <a:r>
              <a:rPr lang="en-US" sz="5400" dirty="0"/>
              <a:t> </a:t>
            </a:r>
            <a:r>
              <a:rPr lang="en-US" sz="5400" dirty="0" err="1"/>
              <a:t>cou</a:t>
            </a:r>
            <a:endParaRPr lang="en-US" sz="5400" dirty="0"/>
          </a:p>
        </p:txBody>
      </p:sp>
    </p:spTree>
    <p:extLst>
      <p:ext uri="{BB962C8B-B14F-4D97-AF65-F5344CB8AC3E}">
        <p14:creationId xmlns:p14="http://schemas.microsoft.com/office/powerpoint/2010/main" val="957683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ar-EG" sz="4800" dirty="0"/>
              <a:t>مبارك أنت بالحقيقة مع أبيك الصالح </a:t>
            </a:r>
            <a:endParaRPr lang="en-US" sz="4800" dirty="0"/>
          </a:p>
        </p:txBody>
      </p:sp>
      <p:sp>
        <p:nvSpPr>
          <p:cNvPr id="14" name="Text Placeholder 13"/>
          <p:cNvSpPr>
            <a:spLocks noGrp="1"/>
          </p:cNvSpPr>
          <p:nvPr>
            <p:ph type="body" idx="1"/>
          </p:nvPr>
        </p:nvSpPr>
        <p:spPr/>
        <p:txBody>
          <a:bodyPr/>
          <a:lstStyle/>
          <a:p>
            <a:r>
              <a:rPr lang="ar-EG" sz="4400" dirty="0"/>
              <a:t>إك إسماروؤت آليثوس نيم بيك يوت إن أغاثوس </a:t>
            </a:r>
          </a:p>
        </p:txBody>
      </p:sp>
      <p:sp>
        <p:nvSpPr>
          <p:cNvPr id="15" name="Text Placeholder 14"/>
          <p:cNvSpPr>
            <a:spLocks noGrp="1"/>
          </p:cNvSpPr>
          <p:nvPr>
            <p:ph type="body" sz="quarter" idx="3"/>
          </p:nvPr>
        </p:nvSpPr>
        <p:spPr/>
        <p:txBody>
          <a:bodyPr/>
          <a:lstStyle/>
          <a:p>
            <a:r>
              <a:rPr lang="en-US" sz="4000" dirty="0"/>
              <a:t>~</a:t>
            </a:r>
            <a:r>
              <a:rPr lang="en-US" sz="4000" dirty="0" err="1"/>
              <a:t>K`cmarwout</a:t>
            </a:r>
            <a:r>
              <a:rPr lang="en-US" sz="4000" dirty="0"/>
              <a:t> `</a:t>
            </a:r>
            <a:r>
              <a:rPr lang="en-US" sz="4000" dirty="0" err="1"/>
              <a:t>alhqwc</a:t>
            </a:r>
            <a:r>
              <a:rPr lang="en-US" sz="4000" dirty="0"/>
              <a:t>&gt; </a:t>
            </a:r>
            <a:r>
              <a:rPr lang="en-US" sz="4000" dirty="0" err="1"/>
              <a:t>nem</a:t>
            </a:r>
            <a:r>
              <a:rPr lang="ar-EG" sz="4000" dirty="0"/>
              <a:t> </a:t>
            </a:r>
            <a:r>
              <a:rPr lang="en-US" sz="4000" dirty="0" err="1"/>
              <a:t>Pekiwt</a:t>
            </a:r>
            <a:r>
              <a:rPr lang="ar-EG" sz="4000" dirty="0"/>
              <a:t> </a:t>
            </a:r>
            <a:r>
              <a:rPr lang="en-US" sz="4000" dirty="0"/>
              <a:t> `</a:t>
            </a:r>
            <a:r>
              <a:rPr lang="en-US" sz="4000" dirty="0" err="1"/>
              <a:t>n`agqoc</a:t>
            </a:r>
            <a:endParaRPr lang="en-US" sz="4000" dirty="0"/>
          </a:p>
        </p:txBody>
      </p:sp>
    </p:spTree>
    <p:extLst>
      <p:ext uri="{BB962C8B-B14F-4D97-AF65-F5344CB8AC3E}">
        <p14:creationId xmlns:p14="http://schemas.microsoft.com/office/powerpoint/2010/main" val="3219805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419601"/>
            <a:ext cx="5791200" cy="769441"/>
          </a:xfrm>
          <a:prstGeom prst="rect">
            <a:avLst/>
          </a:prstGeom>
        </p:spPr>
        <p:txBody>
          <a:bodyPr wrap="square">
            <a:spAutoFit/>
          </a:bodyPr>
          <a:lstStyle/>
          <a:p>
            <a:pPr algn="ctr" rtl="1">
              <a:defRPr/>
            </a:pPr>
            <a:r>
              <a:rPr lang="ar-EG" sz="4400" b="1" dirty="0">
                <a:solidFill>
                  <a:prstClr val="white"/>
                </a:solidFill>
                <a:latin typeface="Calibri"/>
                <a:cs typeface="Arial" panose="020B0604020202020204" pitchFamily="34" charset="0"/>
              </a:rPr>
              <a:t> إرحمنا يا الله الآب ضابط الكل </a:t>
            </a:r>
            <a:endParaRPr lang="ar-EG" sz="8800" b="1" dirty="0">
              <a:solidFill>
                <a:prstClr val="white"/>
              </a:solidFill>
              <a:latin typeface="Calibri"/>
              <a:cs typeface="Arial" panose="020B0604020202020204" pitchFamily="34" charset="0"/>
            </a:endParaRPr>
          </a:p>
        </p:txBody>
      </p:sp>
      <p:sp>
        <p:nvSpPr>
          <p:cNvPr id="4" name="Rectangle 3"/>
          <p:cNvSpPr/>
          <p:nvPr/>
        </p:nvSpPr>
        <p:spPr>
          <a:xfrm>
            <a:off x="152400" y="5257805"/>
            <a:ext cx="8839200" cy="584775"/>
          </a:xfrm>
          <a:prstGeom prst="rect">
            <a:avLst/>
          </a:prstGeom>
        </p:spPr>
        <p:txBody>
          <a:bodyPr wrap="square">
            <a:spAutoFit/>
          </a:bodyPr>
          <a:lstStyle/>
          <a:p>
            <a:pPr algn="ctr"/>
            <a:r>
              <a:rPr lang="pt-BR" sz="3200" b="1" dirty="0">
                <a:solidFill>
                  <a:srgbClr val="FFC000"/>
                </a:solidFill>
                <a:latin typeface="Avva_Shenouda" pitchFamily="34" charset="2"/>
              </a:rPr>
              <a:t>Ele`3con `3mac `o )eoc `o Pat3r `o Pantokratwr</a:t>
            </a:r>
            <a:endParaRPr lang="en-US" sz="4000" b="1" dirty="0">
              <a:solidFill>
                <a:srgbClr val="FFC000"/>
              </a:solidFill>
              <a:latin typeface="Avva_Shenouda" pitchFamily="34" charset="2"/>
            </a:endParaRPr>
          </a:p>
        </p:txBody>
      </p:sp>
      <p:sp>
        <p:nvSpPr>
          <p:cNvPr id="5" name="Rectangle 4"/>
          <p:cNvSpPr/>
          <p:nvPr/>
        </p:nvSpPr>
        <p:spPr>
          <a:xfrm>
            <a:off x="304800" y="5911334"/>
            <a:ext cx="8534400" cy="707886"/>
          </a:xfrm>
          <a:prstGeom prst="rect">
            <a:avLst/>
          </a:prstGeom>
        </p:spPr>
        <p:txBody>
          <a:bodyPr wrap="square">
            <a:spAutoFit/>
          </a:bodyPr>
          <a:lstStyle/>
          <a:p>
            <a:pPr algn="ctr" rtl="1">
              <a:defRPr/>
            </a:pPr>
            <a:r>
              <a:rPr lang="ar-EG" sz="4000" b="1" dirty="0">
                <a:solidFill>
                  <a:prstClr val="white"/>
                </a:solidFill>
                <a:latin typeface="Calibri"/>
                <a:cs typeface="Arial" panose="020B0604020202020204" pitchFamily="34" charset="0"/>
              </a:rPr>
              <a:t> إليسون إيماس أوثيؤس أو باتير أو بانطو كراطور</a:t>
            </a:r>
            <a:endParaRPr lang="ar-EG" sz="11500" b="1" dirty="0">
              <a:solidFill>
                <a:prstClr val="white"/>
              </a:solidFill>
              <a:latin typeface="Calibri"/>
              <a:cs typeface="Arial" panose="020B0604020202020204" pitchFamily="34" charset="0"/>
            </a:endParaRPr>
          </a:p>
        </p:txBody>
      </p:sp>
      <p:sp>
        <p:nvSpPr>
          <p:cNvPr id="6" name="TextBox 5">
            <a:hlinkClick r:id="rId3" action="ppaction://hlinksldjump"/>
            <a:extLst>
              <a:ext uri="{FF2B5EF4-FFF2-40B4-BE49-F238E27FC236}">
                <a16:creationId xmlns:a16="http://schemas.microsoft.com/office/drawing/2014/main" id="{3D1C0556-4F11-4047-935B-B99CA58EA23F}"/>
              </a:ext>
            </a:extLst>
          </p:cNvPr>
          <p:cNvSpPr txBox="1"/>
          <p:nvPr/>
        </p:nvSpPr>
        <p:spPr>
          <a:xfrm>
            <a:off x="7246566" y="4007844"/>
            <a:ext cx="2013692" cy="400110"/>
          </a:xfrm>
          <a:prstGeom prst="rect">
            <a:avLst/>
          </a:prstGeom>
        </p:spPr>
        <p:txBody>
          <a:bodyPr wrap="none">
            <a:spAutoFit/>
          </a:bodyPr>
          <a:lstStyle>
            <a:defPPr>
              <a:defRPr lang="en-US"/>
            </a:defPPr>
            <a:lvl1pPr algn="ctr">
              <a:defRPr sz="2000" b="1">
                <a:solidFill>
                  <a:srgbClr val="FFC000"/>
                </a:solidFill>
                <a:cs typeface="Al-Mothnna"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rgbClr val="FFC000"/>
                </a:solidFill>
                <a:effectLst/>
                <a:uLnTx/>
                <a:uFillTx/>
                <a:latin typeface="Calibri"/>
                <a:ea typeface="+mn-ea"/>
                <a:cs typeface="Al-Mothnna" pitchFamily="2" charset="-78"/>
              </a:rPr>
              <a:t>لحن</a:t>
            </a:r>
            <a:r>
              <a:rPr kumimoji="0" lang="en-US" sz="2000" b="1" i="0" u="none" strike="noStrike" kern="1200" cap="none" spc="0" normalizeH="0" baseline="0" noProof="0" dirty="0">
                <a:ln>
                  <a:noFill/>
                </a:ln>
                <a:solidFill>
                  <a:srgbClr val="FFC000"/>
                </a:solidFill>
                <a:effectLst/>
                <a:uLnTx/>
                <a:uFillTx/>
                <a:latin typeface="Calibri"/>
                <a:ea typeface="+mn-ea"/>
                <a:cs typeface="Al-Mothnna" pitchFamily="2" charset="-78"/>
              </a:rPr>
              <a:t> </a:t>
            </a:r>
            <a:r>
              <a:rPr kumimoji="0" lang="en-US" sz="2000" b="1" i="0" u="none" strike="noStrike" kern="1200" cap="none" spc="0" normalizeH="0" baseline="0" noProof="0" dirty="0" err="1">
                <a:ln>
                  <a:noFill/>
                </a:ln>
                <a:solidFill>
                  <a:srgbClr val="FFC000"/>
                </a:solidFill>
                <a:effectLst/>
                <a:uLnTx/>
                <a:uFillTx/>
                <a:latin typeface="Calibri"/>
                <a:ea typeface="+mn-ea"/>
                <a:cs typeface="Al-Mothnna" pitchFamily="2" charset="-78"/>
              </a:rPr>
              <a:t>اك</a:t>
            </a:r>
            <a:r>
              <a:rPr kumimoji="0" lang="en-US" sz="2000" b="1" i="0" u="none" strike="noStrike" kern="1200" cap="none" spc="0" normalizeH="0" baseline="0" noProof="0" dirty="0">
                <a:ln>
                  <a:noFill/>
                </a:ln>
                <a:solidFill>
                  <a:srgbClr val="FFC000"/>
                </a:solidFill>
                <a:effectLst/>
                <a:uLnTx/>
                <a:uFillTx/>
                <a:latin typeface="Calibri"/>
                <a:ea typeface="+mn-ea"/>
                <a:cs typeface="Al-Mothnna" pitchFamily="2" charset="-78"/>
              </a:rPr>
              <a:t> </a:t>
            </a:r>
            <a:r>
              <a:rPr kumimoji="0" lang="en-US" sz="2000" b="1" i="0" u="none" strike="noStrike" kern="1200" cap="none" spc="0" normalizeH="0" baseline="0" noProof="0" dirty="0" err="1">
                <a:ln>
                  <a:noFill/>
                </a:ln>
                <a:solidFill>
                  <a:srgbClr val="FFC000"/>
                </a:solidFill>
                <a:effectLst/>
                <a:uLnTx/>
                <a:uFillTx/>
                <a:latin typeface="Calibri"/>
                <a:ea typeface="+mn-ea"/>
                <a:cs typeface="Al-Mothnna" pitchFamily="2" charset="-78"/>
              </a:rPr>
              <a:t>اسمارؤوت</a:t>
            </a:r>
            <a:endParaRPr kumimoji="0" lang="en-US" sz="2000" b="1" i="0" u="none" strike="noStrike" kern="1200" cap="none" spc="0" normalizeH="0" baseline="0" noProof="0" dirty="0">
              <a:ln>
                <a:noFill/>
              </a:ln>
              <a:solidFill>
                <a:srgbClr val="FFC000"/>
              </a:solidFill>
              <a:effectLst/>
              <a:uLnTx/>
              <a:uFillTx/>
              <a:latin typeface="Calibri"/>
              <a:ea typeface="+mn-ea"/>
              <a:cs typeface="Al-Mothnna" pitchFamily="2" charset="-78"/>
            </a:endParaRPr>
          </a:p>
        </p:txBody>
      </p:sp>
      <p:sp>
        <p:nvSpPr>
          <p:cNvPr id="7" name="Rectangle 6">
            <a:hlinkClick r:id="rId4" action="ppaction://hlinksldjump"/>
            <a:extLst>
              <a:ext uri="{FF2B5EF4-FFF2-40B4-BE49-F238E27FC236}">
                <a16:creationId xmlns:a16="http://schemas.microsoft.com/office/drawing/2014/main" id="{4B9C9955-5DD2-4C80-BCA7-F2C2B5E7C108}"/>
              </a:ext>
            </a:extLst>
          </p:cNvPr>
          <p:cNvSpPr/>
          <p:nvPr/>
        </p:nvSpPr>
        <p:spPr>
          <a:xfrm>
            <a:off x="0" y="4000900"/>
            <a:ext cx="1106393"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l-Mothnna" pitchFamily="2" charset="-78"/>
              </a:rPr>
              <a:t>لحن ابؤرو</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800" dirty="0"/>
              <a:t>أيها السيد الرب يسوع المسيح إلهنا </a:t>
            </a:r>
            <a:endParaRPr lang="en-US" sz="4800" dirty="0"/>
          </a:p>
        </p:txBody>
      </p:sp>
      <p:sp>
        <p:nvSpPr>
          <p:cNvPr id="3" name="Text Placeholder 2"/>
          <p:cNvSpPr>
            <a:spLocks noGrp="1"/>
          </p:cNvSpPr>
          <p:nvPr>
            <p:ph type="body" idx="1"/>
          </p:nvPr>
        </p:nvSpPr>
        <p:spPr/>
        <p:txBody>
          <a:bodyPr/>
          <a:lstStyle/>
          <a:p>
            <a:r>
              <a:rPr lang="ar-EG" sz="4400" dirty="0"/>
              <a:t>إفنيب إبشويس إيسوس بى إخرستوس بيننوتى </a:t>
            </a:r>
          </a:p>
        </p:txBody>
      </p:sp>
      <p:sp>
        <p:nvSpPr>
          <p:cNvPr id="4" name="Text Placeholder 3"/>
          <p:cNvSpPr>
            <a:spLocks noGrp="1"/>
          </p:cNvSpPr>
          <p:nvPr>
            <p:ph type="body" sz="quarter" idx="3"/>
          </p:nvPr>
        </p:nvSpPr>
        <p:spPr/>
        <p:txBody>
          <a:bodyPr/>
          <a:lstStyle/>
          <a:p>
            <a:r>
              <a:rPr lang="en-US" sz="5400" dirty="0"/>
              <a:t>~</a:t>
            </a:r>
            <a:r>
              <a:rPr lang="en-US" sz="5400" dirty="0" err="1"/>
              <a:t>Vnhb</a:t>
            </a:r>
            <a:r>
              <a:rPr lang="en-US" sz="5400" dirty="0"/>
              <a:t> ~P_ </a:t>
            </a:r>
            <a:r>
              <a:rPr lang="en-US" sz="5400" dirty="0" err="1"/>
              <a:t>Ih</a:t>
            </a:r>
            <a:r>
              <a:rPr lang="en-US" sz="5400" dirty="0"/>
              <a:t>/c/ </a:t>
            </a:r>
            <a:r>
              <a:rPr lang="en-US" sz="5400" dirty="0" err="1"/>
              <a:t>Px</a:t>
            </a:r>
            <a:r>
              <a:rPr lang="en-US" sz="5400" dirty="0"/>
              <a:t>/c/ </a:t>
            </a:r>
            <a:r>
              <a:rPr lang="en-US" sz="5400" dirty="0" err="1"/>
              <a:t>Pennou</a:t>
            </a:r>
            <a:r>
              <a:rPr lang="en-US" sz="5400" dirty="0"/>
              <a:t>;</a:t>
            </a:r>
          </a:p>
        </p:txBody>
      </p:sp>
    </p:spTree>
    <p:extLst>
      <p:ext uri="{BB962C8B-B14F-4D97-AF65-F5344CB8AC3E}">
        <p14:creationId xmlns:p14="http://schemas.microsoft.com/office/powerpoint/2010/main" val="279310605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800" dirty="0"/>
              <a:t>الذي خاطب تلاميذه القديسين</a:t>
            </a:r>
            <a:endParaRPr lang="en-US" sz="4800" dirty="0"/>
          </a:p>
        </p:txBody>
      </p:sp>
      <p:sp>
        <p:nvSpPr>
          <p:cNvPr id="3" name="Text Placeholder 2"/>
          <p:cNvSpPr>
            <a:spLocks noGrp="1"/>
          </p:cNvSpPr>
          <p:nvPr>
            <p:ph type="body" idx="1"/>
          </p:nvPr>
        </p:nvSpPr>
        <p:spPr/>
        <p:txBody>
          <a:bodyPr/>
          <a:lstStyle/>
          <a:p>
            <a:r>
              <a:rPr lang="ar-EG" sz="4400" dirty="0"/>
              <a:t>فيئيتاف جوس إننيف آجيوس إتطايوت إم ماثيتيس </a:t>
            </a:r>
          </a:p>
        </p:txBody>
      </p:sp>
      <p:sp>
        <p:nvSpPr>
          <p:cNvPr id="4" name="Text Placeholder 3"/>
          <p:cNvSpPr>
            <a:spLocks noGrp="1"/>
          </p:cNvSpPr>
          <p:nvPr>
            <p:ph type="body" sz="quarter" idx="3"/>
          </p:nvPr>
        </p:nvSpPr>
        <p:spPr/>
        <p:txBody>
          <a:bodyPr/>
          <a:lstStyle/>
          <a:p>
            <a:r>
              <a:rPr lang="en-US" sz="4400" dirty="0" err="1"/>
              <a:t>vh`etafjoc</a:t>
            </a:r>
            <a:r>
              <a:rPr lang="en-US" sz="4400" dirty="0"/>
              <a:t> </a:t>
            </a:r>
            <a:r>
              <a:rPr lang="en-US" sz="4400" dirty="0" err="1"/>
              <a:t>agioc</a:t>
            </a:r>
            <a:r>
              <a:rPr lang="en-US" sz="4400" dirty="0"/>
              <a:t> </a:t>
            </a:r>
            <a:r>
              <a:rPr lang="en-US" sz="4400" dirty="0" err="1"/>
              <a:t>ettaihout</a:t>
            </a:r>
            <a:r>
              <a:rPr lang="ar-EG" sz="4400" dirty="0"/>
              <a:t> </a:t>
            </a:r>
            <a:r>
              <a:rPr lang="en-US" sz="4400" dirty="0"/>
              <a:t>`</a:t>
            </a:r>
            <a:r>
              <a:rPr lang="en-US" sz="4400" dirty="0" err="1"/>
              <a:t>mmaqhthc</a:t>
            </a:r>
            <a:endParaRPr lang="en-US" sz="4400" dirty="0"/>
          </a:p>
        </p:txBody>
      </p:sp>
    </p:spTree>
    <p:extLst>
      <p:ext uri="{BB962C8B-B14F-4D97-AF65-F5344CB8AC3E}">
        <p14:creationId xmlns:p14="http://schemas.microsoft.com/office/powerpoint/2010/main" val="271127096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و رسله الاطهار المكرمين قائلا</a:t>
            </a:r>
            <a:endParaRPr lang="en-US" sz="4800" dirty="0"/>
          </a:p>
        </p:txBody>
      </p:sp>
      <p:sp>
        <p:nvSpPr>
          <p:cNvPr id="3" name="Text Placeholder 2"/>
          <p:cNvSpPr>
            <a:spLocks noGrp="1"/>
          </p:cNvSpPr>
          <p:nvPr>
            <p:ph type="body" idx="1"/>
          </p:nvPr>
        </p:nvSpPr>
        <p:spPr/>
        <p:txBody>
          <a:bodyPr/>
          <a:lstStyle/>
          <a:p>
            <a:r>
              <a:rPr lang="ar-EG" sz="4800" dirty="0"/>
              <a:t>أووه إن أبوسطولوس إثؤواب </a:t>
            </a:r>
          </a:p>
        </p:txBody>
      </p:sp>
      <p:sp>
        <p:nvSpPr>
          <p:cNvPr id="4" name="Text Placeholder 3"/>
          <p:cNvSpPr>
            <a:spLocks noGrp="1"/>
          </p:cNvSpPr>
          <p:nvPr>
            <p:ph type="body" sz="quarter" idx="3"/>
          </p:nvPr>
        </p:nvSpPr>
        <p:spPr/>
        <p:txBody>
          <a:bodyPr/>
          <a:lstStyle/>
          <a:p>
            <a:r>
              <a:rPr lang="en-US" sz="5400" dirty="0" err="1"/>
              <a:t>ouo</a:t>
            </a:r>
            <a:r>
              <a:rPr lang="en-US" sz="5400" dirty="0"/>
              <a:t>\</a:t>
            </a:r>
            <a:r>
              <a:rPr lang="ar-EG" sz="5400" dirty="0"/>
              <a:t> </a:t>
            </a:r>
            <a:r>
              <a:rPr lang="en-US" sz="5400" dirty="0"/>
              <a:t> `</a:t>
            </a:r>
            <a:r>
              <a:rPr lang="en-US" sz="5400" dirty="0" err="1"/>
              <a:t>n`apoctoloc</a:t>
            </a:r>
            <a:r>
              <a:rPr lang="en-US" sz="5400" dirty="0"/>
              <a:t> e/q/u/</a:t>
            </a:r>
          </a:p>
        </p:txBody>
      </p:sp>
    </p:spTree>
    <p:extLst>
      <p:ext uri="{BB962C8B-B14F-4D97-AF65-F5344CB8AC3E}">
        <p14:creationId xmlns:p14="http://schemas.microsoft.com/office/powerpoint/2010/main" val="356383914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إن أنبياء  وأبراراً كثيرين</a:t>
            </a:r>
            <a:endParaRPr lang="en-US" sz="5400" dirty="0"/>
          </a:p>
        </p:txBody>
      </p:sp>
      <p:sp>
        <p:nvSpPr>
          <p:cNvPr id="3" name="Text Placeholder 2"/>
          <p:cNvSpPr>
            <a:spLocks noGrp="1"/>
          </p:cNvSpPr>
          <p:nvPr>
            <p:ph type="body" idx="1"/>
          </p:nvPr>
        </p:nvSpPr>
        <p:spPr/>
        <p:txBody>
          <a:bodyPr/>
          <a:lstStyle/>
          <a:p>
            <a:r>
              <a:rPr lang="ar-EG" sz="4400" dirty="0"/>
              <a:t>جى هان ميش إم إبروفيتيس نيم هان إثمى </a:t>
            </a:r>
          </a:p>
        </p:txBody>
      </p:sp>
      <p:sp>
        <p:nvSpPr>
          <p:cNvPr id="4" name="Text Placeholder 3"/>
          <p:cNvSpPr>
            <a:spLocks noGrp="1"/>
          </p:cNvSpPr>
          <p:nvPr>
            <p:ph type="body" sz="quarter" idx="3"/>
          </p:nvPr>
        </p:nvSpPr>
        <p:spPr/>
        <p:txBody>
          <a:bodyPr/>
          <a:lstStyle/>
          <a:p>
            <a:r>
              <a:rPr lang="en-US" sz="4800" dirty="0"/>
              <a:t>Je \</a:t>
            </a:r>
            <a:r>
              <a:rPr lang="en-US" sz="4800" dirty="0" err="1"/>
              <a:t>anmh</a:t>
            </a:r>
            <a:r>
              <a:rPr lang="en-US" sz="4800" dirty="0"/>
              <a:t>] `</a:t>
            </a:r>
            <a:r>
              <a:rPr lang="en-US" sz="4800" dirty="0" err="1"/>
              <a:t>m`provhthc</a:t>
            </a:r>
            <a:r>
              <a:rPr lang="en-US" sz="4800" dirty="0"/>
              <a:t> </a:t>
            </a:r>
            <a:r>
              <a:rPr lang="en-US" sz="4800" dirty="0" err="1"/>
              <a:t>nem</a:t>
            </a:r>
            <a:r>
              <a:rPr lang="en-US" sz="4800" dirty="0"/>
              <a:t> \</a:t>
            </a:r>
            <a:r>
              <a:rPr lang="en-US" sz="4800" dirty="0" err="1"/>
              <a:t>an`qmhi</a:t>
            </a:r>
            <a:endParaRPr lang="en-US" sz="4800" dirty="0"/>
          </a:p>
        </p:txBody>
      </p:sp>
    </p:spTree>
    <p:extLst>
      <p:ext uri="{BB962C8B-B14F-4D97-AF65-F5344CB8AC3E}">
        <p14:creationId xmlns:p14="http://schemas.microsoft.com/office/powerpoint/2010/main" val="20156317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إشتهوا أن يروا ما أنتم ترون ولم يروا </a:t>
            </a:r>
            <a:br>
              <a:rPr lang="ar-EG" dirty="0"/>
            </a:br>
            <a:endParaRPr lang="en-US" dirty="0"/>
          </a:p>
        </p:txBody>
      </p:sp>
      <p:sp>
        <p:nvSpPr>
          <p:cNvPr id="3" name="Text Placeholder 2"/>
          <p:cNvSpPr>
            <a:spLocks noGrp="1"/>
          </p:cNvSpPr>
          <p:nvPr>
            <p:ph type="body" idx="1"/>
          </p:nvPr>
        </p:nvSpPr>
        <p:spPr/>
        <p:txBody>
          <a:bodyPr/>
          <a:lstStyle/>
          <a:p>
            <a:r>
              <a:rPr lang="ar-EG" sz="3600" dirty="0"/>
              <a:t>أفئير ابيثيمين إيناف إينيئيتيتين ناف إيروؤو أووه إمبو ناف </a:t>
            </a:r>
          </a:p>
        </p:txBody>
      </p:sp>
      <p:sp>
        <p:nvSpPr>
          <p:cNvPr id="4" name="Text Placeholder 3"/>
          <p:cNvSpPr>
            <a:spLocks noGrp="1"/>
          </p:cNvSpPr>
          <p:nvPr>
            <p:ph type="body" sz="quarter" idx="3"/>
          </p:nvPr>
        </p:nvSpPr>
        <p:spPr/>
        <p:txBody>
          <a:bodyPr/>
          <a:lstStyle/>
          <a:p>
            <a:r>
              <a:rPr lang="en-US" sz="4000" dirty="0" err="1"/>
              <a:t>auer`epiqumin</a:t>
            </a:r>
            <a:r>
              <a:rPr lang="en-US" sz="4000" dirty="0"/>
              <a:t> </a:t>
            </a:r>
            <a:r>
              <a:rPr lang="ar-EG" sz="4000" dirty="0"/>
              <a:t> </a:t>
            </a:r>
            <a:r>
              <a:rPr lang="en-US" sz="4000" dirty="0"/>
              <a:t>`</a:t>
            </a:r>
            <a:r>
              <a:rPr lang="en-US" sz="4000" dirty="0" err="1"/>
              <a:t>enau</a:t>
            </a:r>
            <a:r>
              <a:rPr lang="en-US" sz="4000" dirty="0"/>
              <a:t> </a:t>
            </a:r>
            <a:r>
              <a:rPr lang="en-US" sz="4000" dirty="0" err="1"/>
              <a:t>enh`etetennau</a:t>
            </a:r>
            <a:r>
              <a:rPr lang="ar-EG" sz="4000" dirty="0"/>
              <a:t> </a:t>
            </a:r>
            <a:r>
              <a:rPr lang="en-US" sz="4000" dirty="0"/>
              <a:t> `</a:t>
            </a:r>
            <a:r>
              <a:rPr lang="en-US" sz="4000" dirty="0" err="1"/>
              <a:t>erwou</a:t>
            </a:r>
            <a:r>
              <a:rPr lang="en-US" sz="4000" dirty="0"/>
              <a:t> </a:t>
            </a:r>
            <a:r>
              <a:rPr lang="en-US" sz="4000" dirty="0" err="1"/>
              <a:t>ouo</a:t>
            </a:r>
            <a:r>
              <a:rPr lang="en-US" sz="4000" dirty="0"/>
              <a:t>\ ` </a:t>
            </a:r>
            <a:r>
              <a:rPr lang="en-US" sz="4000" dirty="0" err="1"/>
              <a:t>mpounau</a:t>
            </a:r>
            <a:endParaRPr lang="en-US" sz="4000" dirty="0"/>
          </a:p>
        </p:txBody>
      </p:sp>
    </p:spTree>
    <p:extLst>
      <p:ext uri="{BB962C8B-B14F-4D97-AF65-F5344CB8AC3E}">
        <p14:creationId xmlns:p14="http://schemas.microsoft.com/office/powerpoint/2010/main" val="174790840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و أن يسمعوا ما أنتم تسمعون ولم يسمعوا</a:t>
            </a:r>
            <a:br>
              <a:rPr lang="ar-EG" dirty="0"/>
            </a:br>
            <a:endParaRPr lang="en-US" dirty="0"/>
          </a:p>
        </p:txBody>
      </p:sp>
      <p:sp>
        <p:nvSpPr>
          <p:cNvPr id="3" name="Text Placeholder 2"/>
          <p:cNvSpPr>
            <a:spLocks noGrp="1"/>
          </p:cNvSpPr>
          <p:nvPr>
            <p:ph type="body" idx="1"/>
          </p:nvPr>
        </p:nvSpPr>
        <p:spPr/>
        <p:txBody>
          <a:bodyPr/>
          <a:lstStyle/>
          <a:p>
            <a:r>
              <a:rPr lang="ar-EG" sz="4000" dirty="0"/>
              <a:t>أووه إيسوتيم إينيئتيتين سوتيم إيروؤو أووه إمبو سوتيم </a:t>
            </a:r>
          </a:p>
        </p:txBody>
      </p:sp>
      <p:sp>
        <p:nvSpPr>
          <p:cNvPr id="4" name="Text Placeholder 3"/>
          <p:cNvSpPr>
            <a:spLocks noGrp="1"/>
          </p:cNvSpPr>
          <p:nvPr>
            <p:ph type="body" sz="quarter" idx="3"/>
          </p:nvPr>
        </p:nvSpPr>
        <p:spPr/>
        <p:txBody>
          <a:bodyPr/>
          <a:lstStyle/>
          <a:p>
            <a:r>
              <a:rPr lang="en-US" sz="4000" dirty="0" err="1"/>
              <a:t>Ouo</a:t>
            </a:r>
            <a:r>
              <a:rPr lang="en-US" sz="4000" dirty="0"/>
              <a:t>\  `</a:t>
            </a:r>
            <a:r>
              <a:rPr lang="en-US" sz="4000" dirty="0" err="1"/>
              <a:t>ecwtem</a:t>
            </a:r>
            <a:r>
              <a:rPr lang="en-US" sz="4000" dirty="0"/>
              <a:t> `</a:t>
            </a:r>
            <a:r>
              <a:rPr lang="en-US" sz="4000" dirty="0" err="1"/>
              <a:t>enh`etetencwtem</a:t>
            </a:r>
            <a:r>
              <a:rPr lang="ar-EG" sz="4000" dirty="0"/>
              <a:t> </a:t>
            </a:r>
            <a:r>
              <a:rPr lang="en-US" sz="4000" dirty="0"/>
              <a:t>`</a:t>
            </a:r>
            <a:r>
              <a:rPr lang="en-US" sz="4000" dirty="0" err="1"/>
              <a:t>erwou</a:t>
            </a:r>
            <a:r>
              <a:rPr lang="en-US" sz="4000" dirty="0"/>
              <a:t> </a:t>
            </a:r>
            <a:r>
              <a:rPr lang="en-US" sz="4000" dirty="0" err="1"/>
              <a:t>ouo</a:t>
            </a:r>
            <a:r>
              <a:rPr lang="en-US" sz="4000" dirty="0"/>
              <a:t>\ ` </a:t>
            </a:r>
            <a:r>
              <a:rPr lang="en-US" sz="4000" dirty="0" err="1"/>
              <a:t>mpoucwtem</a:t>
            </a:r>
            <a:endParaRPr lang="en-US" sz="4000" dirty="0"/>
          </a:p>
        </p:txBody>
      </p:sp>
    </p:spTree>
    <p:extLst>
      <p:ext uri="{BB962C8B-B14F-4D97-AF65-F5344CB8AC3E}">
        <p14:creationId xmlns:p14="http://schemas.microsoft.com/office/powerpoint/2010/main" val="427132732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800" dirty="0"/>
              <a:t>أما أنتم فطوبي لأعينكم</a:t>
            </a:r>
            <a:endParaRPr lang="en-US" sz="4800" dirty="0"/>
          </a:p>
        </p:txBody>
      </p:sp>
      <p:sp>
        <p:nvSpPr>
          <p:cNvPr id="3" name="Text Placeholder 2"/>
          <p:cNvSpPr>
            <a:spLocks noGrp="1"/>
          </p:cNvSpPr>
          <p:nvPr>
            <p:ph type="body" idx="1"/>
          </p:nvPr>
        </p:nvSpPr>
        <p:spPr/>
        <p:txBody>
          <a:bodyPr/>
          <a:lstStyle/>
          <a:p>
            <a:r>
              <a:rPr lang="ar-EG" sz="4800" dirty="0"/>
              <a:t>إنثوتين ذى أؤو نياتو إننيتين فال </a:t>
            </a:r>
          </a:p>
        </p:txBody>
      </p:sp>
      <p:sp>
        <p:nvSpPr>
          <p:cNvPr id="4" name="Text Placeholder 3"/>
          <p:cNvSpPr>
            <a:spLocks noGrp="1"/>
          </p:cNvSpPr>
          <p:nvPr>
            <p:ph type="body" sz="quarter" idx="3"/>
          </p:nvPr>
        </p:nvSpPr>
        <p:spPr/>
        <p:txBody>
          <a:bodyPr/>
          <a:lstStyle/>
          <a:p>
            <a:r>
              <a:rPr lang="en-US" sz="4800" dirty="0" err="1"/>
              <a:t>Nqwten</a:t>
            </a:r>
            <a:r>
              <a:rPr lang="en-US" sz="4800" dirty="0"/>
              <a:t> de  `</a:t>
            </a:r>
            <a:r>
              <a:rPr lang="en-US" sz="4800" dirty="0" err="1"/>
              <a:t>wouni`atou</a:t>
            </a:r>
            <a:r>
              <a:rPr lang="ar-EG" sz="4800" dirty="0"/>
              <a:t> </a:t>
            </a:r>
            <a:r>
              <a:rPr lang="en-US" sz="4800" dirty="0"/>
              <a:t>`</a:t>
            </a:r>
            <a:r>
              <a:rPr lang="en-US" sz="4800" dirty="0" err="1"/>
              <a:t>nnetenbal</a:t>
            </a:r>
            <a:endParaRPr lang="en-US" sz="4800" dirty="0"/>
          </a:p>
        </p:txBody>
      </p:sp>
    </p:spTree>
    <p:extLst>
      <p:ext uri="{BB962C8B-B14F-4D97-AF65-F5344CB8AC3E}">
        <p14:creationId xmlns:p14="http://schemas.microsoft.com/office/powerpoint/2010/main" val="53040550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لأنها تبصر</a:t>
            </a:r>
            <a:endParaRPr lang="en-US" sz="6000" dirty="0"/>
          </a:p>
        </p:txBody>
      </p:sp>
      <p:sp>
        <p:nvSpPr>
          <p:cNvPr id="3" name="Text Placeholder 2"/>
          <p:cNvSpPr>
            <a:spLocks noGrp="1"/>
          </p:cNvSpPr>
          <p:nvPr>
            <p:ph type="body" idx="1"/>
          </p:nvPr>
        </p:nvSpPr>
        <p:spPr/>
        <p:txBody>
          <a:bodyPr/>
          <a:lstStyle/>
          <a:p>
            <a:r>
              <a:rPr lang="ar-EG" sz="6000" dirty="0"/>
              <a:t>جي سيناف </a:t>
            </a:r>
          </a:p>
        </p:txBody>
      </p:sp>
      <p:sp>
        <p:nvSpPr>
          <p:cNvPr id="4" name="Text Placeholder 3"/>
          <p:cNvSpPr>
            <a:spLocks noGrp="1"/>
          </p:cNvSpPr>
          <p:nvPr>
            <p:ph type="body" sz="quarter" idx="3"/>
          </p:nvPr>
        </p:nvSpPr>
        <p:spPr/>
        <p:txBody>
          <a:bodyPr/>
          <a:lstStyle/>
          <a:p>
            <a:r>
              <a:rPr lang="en-US" sz="6600" dirty="0"/>
              <a:t>je </a:t>
            </a:r>
            <a:r>
              <a:rPr lang="en-US" sz="6600" dirty="0" err="1"/>
              <a:t>cenau</a:t>
            </a:r>
            <a:endParaRPr lang="en-US" sz="6600" dirty="0"/>
          </a:p>
        </p:txBody>
      </p:sp>
    </p:spTree>
    <p:extLst>
      <p:ext uri="{BB962C8B-B14F-4D97-AF65-F5344CB8AC3E}">
        <p14:creationId xmlns:p14="http://schemas.microsoft.com/office/powerpoint/2010/main" val="2349756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ولآذانكم لأنها تسمع</a:t>
            </a:r>
            <a:endParaRPr lang="en-US" sz="5400" dirty="0"/>
          </a:p>
        </p:txBody>
      </p:sp>
      <p:sp>
        <p:nvSpPr>
          <p:cNvPr id="3" name="Text Placeholder 2"/>
          <p:cNvSpPr>
            <a:spLocks noGrp="1"/>
          </p:cNvSpPr>
          <p:nvPr>
            <p:ph type="body" idx="1"/>
          </p:nvPr>
        </p:nvSpPr>
        <p:spPr/>
        <p:txBody>
          <a:bodyPr/>
          <a:lstStyle/>
          <a:p>
            <a:r>
              <a:rPr lang="ar-EG" sz="5400" dirty="0"/>
              <a:t>نيم نيتين ماشج جي سيسوتيم</a:t>
            </a:r>
          </a:p>
        </p:txBody>
      </p:sp>
      <p:sp>
        <p:nvSpPr>
          <p:cNvPr id="4" name="Text Placeholder 3"/>
          <p:cNvSpPr>
            <a:spLocks noGrp="1"/>
          </p:cNvSpPr>
          <p:nvPr>
            <p:ph type="body" sz="quarter" idx="3"/>
          </p:nvPr>
        </p:nvSpPr>
        <p:spPr/>
        <p:txBody>
          <a:bodyPr/>
          <a:lstStyle/>
          <a:p>
            <a:r>
              <a:rPr lang="en-US" sz="5400" dirty="0" err="1"/>
              <a:t>Nem</a:t>
            </a:r>
            <a:r>
              <a:rPr lang="en-US" sz="5400" dirty="0"/>
              <a:t> </a:t>
            </a:r>
            <a:r>
              <a:rPr lang="en-US" sz="5400" dirty="0" err="1"/>
              <a:t>netenma</a:t>
            </a:r>
            <a:r>
              <a:rPr lang="en-US" sz="5400" dirty="0"/>
              <a:t>]j je </a:t>
            </a:r>
            <a:r>
              <a:rPr lang="en-US" sz="5400" dirty="0" err="1"/>
              <a:t>cecwtem</a:t>
            </a:r>
            <a:endParaRPr lang="en-US" sz="5400" dirty="0"/>
          </a:p>
        </p:txBody>
      </p:sp>
    </p:spTree>
    <p:extLst>
      <p:ext uri="{BB962C8B-B14F-4D97-AF65-F5344CB8AC3E}">
        <p14:creationId xmlns:p14="http://schemas.microsoft.com/office/powerpoint/2010/main" val="185052335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فلنستحق أن نسمع ونعمل</a:t>
            </a:r>
            <a:endParaRPr lang="en-US" sz="4800" dirty="0"/>
          </a:p>
        </p:txBody>
      </p:sp>
      <p:sp>
        <p:nvSpPr>
          <p:cNvPr id="3" name="Text Placeholder 2"/>
          <p:cNvSpPr>
            <a:spLocks noGrp="1"/>
          </p:cNvSpPr>
          <p:nvPr>
            <p:ph type="body" idx="1"/>
          </p:nvPr>
        </p:nvSpPr>
        <p:spPr/>
        <p:txBody>
          <a:bodyPr/>
          <a:lstStyle/>
          <a:p>
            <a:r>
              <a:rPr lang="ar-EG" sz="4800" dirty="0"/>
              <a:t>مارين إيرإب إم إبشا إن سوتيم أووه إى إيرى</a:t>
            </a:r>
          </a:p>
        </p:txBody>
      </p:sp>
      <p:sp>
        <p:nvSpPr>
          <p:cNvPr id="4" name="Text Placeholder 3"/>
          <p:cNvSpPr>
            <a:spLocks noGrp="1"/>
          </p:cNvSpPr>
          <p:nvPr>
            <p:ph type="body" sz="quarter" idx="3"/>
          </p:nvPr>
        </p:nvSpPr>
        <p:spPr/>
        <p:txBody>
          <a:bodyPr/>
          <a:lstStyle/>
          <a:p>
            <a:r>
              <a:rPr lang="en-US" sz="5400" dirty="0" err="1"/>
              <a:t>Marener`pem`p</a:t>
            </a:r>
            <a:r>
              <a:rPr lang="en-US" sz="5400" dirty="0"/>
              <a:t>]a `</a:t>
            </a:r>
            <a:r>
              <a:rPr lang="en-US" sz="5400" dirty="0" err="1"/>
              <a:t>ncwtem</a:t>
            </a:r>
            <a:r>
              <a:rPr lang="en-US" sz="5400" dirty="0"/>
              <a:t> </a:t>
            </a:r>
            <a:r>
              <a:rPr lang="en-US" sz="5400" dirty="0" err="1"/>
              <a:t>ouo</a:t>
            </a:r>
            <a:r>
              <a:rPr lang="en-US" sz="5400" dirty="0"/>
              <a:t>\ `</a:t>
            </a:r>
            <a:r>
              <a:rPr lang="en-US" sz="5400" dirty="0" err="1"/>
              <a:t>e`iri</a:t>
            </a:r>
            <a:endParaRPr lang="en-US" sz="5400" dirty="0"/>
          </a:p>
        </p:txBody>
      </p:sp>
    </p:spTree>
    <p:extLst>
      <p:ext uri="{BB962C8B-B14F-4D97-AF65-F5344CB8AC3E}">
        <p14:creationId xmlns:p14="http://schemas.microsoft.com/office/powerpoint/2010/main" val="1263277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4419600"/>
            <a:ext cx="6400800" cy="707886"/>
          </a:xfrm>
          <a:prstGeom prst="rect">
            <a:avLst/>
          </a:prstGeom>
        </p:spPr>
        <p:txBody>
          <a:bodyPr wrap="square">
            <a:spAutoFit/>
          </a:bodyPr>
          <a:lstStyle/>
          <a:p>
            <a:pPr algn="ctr" rtl="1">
              <a:defRPr/>
            </a:pPr>
            <a:r>
              <a:rPr lang="ar-EG" sz="4000" b="1" dirty="0">
                <a:solidFill>
                  <a:prstClr val="white"/>
                </a:solidFill>
                <a:latin typeface="Calibri"/>
                <a:cs typeface="Arial" panose="020B0604020202020204" pitchFamily="34" charset="0"/>
              </a:rPr>
              <a:t>أيها الثالوث المقدس إرحمنا</a:t>
            </a:r>
            <a:endParaRPr lang="ar-EG" sz="8000" b="1" dirty="0">
              <a:solidFill>
                <a:prstClr val="white"/>
              </a:solidFill>
              <a:latin typeface="Calibri"/>
              <a:cs typeface="Arial" panose="020B0604020202020204" pitchFamily="34" charset="0"/>
            </a:endParaRPr>
          </a:p>
        </p:txBody>
      </p:sp>
      <p:sp>
        <p:nvSpPr>
          <p:cNvPr id="5" name="Rectangle 4"/>
          <p:cNvSpPr/>
          <p:nvPr/>
        </p:nvSpPr>
        <p:spPr>
          <a:xfrm>
            <a:off x="-76200" y="5219700"/>
            <a:ext cx="9144000" cy="707886"/>
          </a:xfrm>
          <a:prstGeom prst="rect">
            <a:avLst/>
          </a:prstGeom>
        </p:spPr>
        <p:txBody>
          <a:bodyPr wrap="square">
            <a:spAutoFit/>
          </a:bodyPr>
          <a:lstStyle/>
          <a:p>
            <a:pPr algn="ctr"/>
            <a:r>
              <a:rPr lang="it-IT" sz="4000" b="1" dirty="0">
                <a:solidFill>
                  <a:srgbClr val="FFC000"/>
                </a:solidFill>
                <a:latin typeface="Avva_Shenouda" pitchFamily="34" charset="2"/>
              </a:rPr>
              <a:t>pan `aji`a `triac `ele`3con `3mac</a:t>
            </a:r>
            <a:endParaRPr lang="en-US" sz="6600" b="1" dirty="0">
              <a:solidFill>
                <a:srgbClr val="FFC000"/>
              </a:solidFill>
              <a:latin typeface="Avva_Shenouda" pitchFamily="34" charset="2"/>
            </a:endParaRPr>
          </a:p>
        </p:txBody>
      </p:sp>
      <p:sp>
        <p:nvSpPr>
          <p:cNvPr id="6" name="Rectangle 5"/>
          <p:cNvSpPr/>
          <p:nvPr/>
        </p:nvSpPr>
        <p:spPr>
          <a:xfrm>
            <a:off x="1066800" y="6019801"/>
            <a:ext cx="6858000" cy="707886"/>
          </a:xfrm>
          <a:prstGeom prst="rect">
            <a:avLst/>
          </a:prstGeom>
        </p:spPr>
        <p:txBody>
          <a:bodyPr wrap="square">
            <a:spAutoFit/>
          </a:bodyPr>
          <a:lstStyle/>
          <a:p>
            <a:pPr algn="ctr" rtl="1">
              <a:defRPr/>
            </a:pPr>
            <a:r>
              <a:rPr lang="ar-EG" sz="4000" b="1" dirty="0">
                <a:solidFill>
                  <a:prstClr val="white"/>
                </a:solidFill>
                <a:latin typeface="Calibri"/>
                <a:cs typeface="Arial" panose="020B0604020202020204" pitchFamily="34" charset="0"/>
              </a:rPr>
              <a:t> بان أجيا إترياس إيليسون إيماس </a:t>
            </a:r>
            <a:endParaRPr lang="ar-EG" sz="11500" b="1" dirty="0">
              <a:solidFill>
                <a:prstClr val="white"/>
              </a:solidFill>
              <a:latin typeface="Calibri"/>
              <a:cs typeface="Arial" panose="020B0604020202020204" pitchFamily="34" charset="0"/>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بأناجيلك المقدسة بطلبات قديسيك </a:t>
            </a:r>
            <a:br>
              <a:rPr lang="ar-EG" dirty="0"/>
            </a:br>
            <a:endParaRPr lang="en-US" dirty="0"/>
          </a:p>
        </p:txBody>
      </p:sp>
      <p:sp>
        <p:nvSpPr>
          <p:cNvPr id="3" name="Text Placeholder 2"/>
          <p:cNvSpPr>
            <a:spLocks noGrp="1"/>
          </p:cNvSpPr>
          <p:nvPr>
            <p:ph type="body" idx="1"/>
          </p:nvPr>
        </p:nvSpPr>
        <p:spPr/>
        <p:txBody>
          <a:bodyPr/>
          <a:lstStyle/>
          <a:p>
            <a:r>
              <a:rPr lang="ar-EG" sz="3600" dirty="0"/>
              <a:t>إن نيك إف أنجيليون إثؤواب خين طفه إنتى نى إثؤواب إنتاك</a:t>
            </a:r>
          </a:p>
        </p:txBody>
      </p:sp>
      <p:sp>
        <p:nvSpPr>
          <p:cNvPr id="4" name="Text Placeholder 3"/>
          <p:cNvSpPr>
            <a:spLocks noGrp="1"/>
          </p:cNvSpPr>
          <p:nvPr>
            <p:ph type="body" sz="quarter" idx="3"/>
          </p:nvPr>
        </p:nvSpPr>
        <p:spPr/>
        <p:txBody>
          <a:bodyPr/>
          <a:lstStyle/>
          <a:p>
            <a:r>
              <a:rPr lang="en-US" sz="4000" dirty="0"/>
              <a:t>`</a:t>
            </a:r>
            <a:r>
              <a:rPr lang="en-US" sz="4000" dirty="0" err="1"/>
              <a:t>nnekeuaggelion</a:t>
            </a:r>
            <a:r>
              <a:rPr lang="en-US" sz="4000" dirty="0"/>
              <a:t> e/q/u/&gt; '</a:t>
            </a:r>
            <a:r>
              <a:rPr lang="en-US" sz="4000" dirty="0" err="1"/>
              <a:t>en</a:t>
            </a:r>
            <a:r>
              <a:rPr lang="en-US" sz="4000" dirty="0"/>
              <a:t> </a:t>
            </a:r>
            <a:r>
              <a:rPr lang="en-US" sz="4000" dirty="0" err="1"/>
              <a:t>nitwb</a:t>
            </a:r>
            <a:r>
              <a:rPr lang="en-US" sz="4000" dirty="0"/>
              <a:t>\ `</a:t>
            </a:r>
            <a:r>
              <a:rPr lang="en-US" sz="4000" dirty="0" err="1"/>
              <a:t>nte</a:t>
            </a:r>
            <a:r>
              <a:rPr lang="en-US" sz="4000" dirty="0"/>
              <a:t> </a:t>
            </a:r>
            <a:r>
              <a:rPr lang="en-US" sz="4000" dirty="0" err="1"/>
              <a:t>nhe</a:t>
            </a:r>
            <a:r>
              <a:rPr lang="en-US" sz="4000" dirty="0"/>
              <a:t>/q/u/ `</a:t>
            </a:r>
            <a:r>
              <a:rPr lang="en-US" sz="4000" dirty="0" err="1"/>
              <a:t>ntak</a:t>
            </a:r>
            <a:endParaRPr lang="en-US" sz="4000" dirty="0"/>
          </a:p>
        </p:txBody>
      </p:sp>
    </p:spTree>
    <p:extLst>
      <p:ext uri="{BB962C8B-B14F-4D97-AF65-F5344CB8AC3E}">
        <p14:creationId xmlns:p14="http://schemas.microsoft.com/office/powerpoint/2010/main" val="251165496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صلوا من أجل الإنجيل المقدس </a:t>
            </a:r>
            <a:endParaRPr lang="en-US" sz="4800" dirty="0"/>
          </a:p>
        </p:txBody>
      </p:sp>
      <p:sp>
        <p:nvSpPr>
          <p:cNvPr id="3" name="Text Placeholder 2"/>
          <p:cNvSpPr>
            <a:spLocks noGrp="1"/>
          </p:cNvSpPr>
          <p:nvPr>
            <p:ph type="body" idx="1"/>
          </p:nvPr>
        </p:nvSpPr>
        <p:spPr/>
        <p:txBody>
          <a:bodyPr/>
          <a:lstStyle/>
          <a:p>
            <a:r>
              <a:rPr lang="ar-EG" sz="4400" dirty="0"/>
              <a:t>إبروس إف إكساستى إيبرتو أجيو إف أنجيليو</a:t>
            </a:r>
          </a:p>
        </p:txBody>
      </p:sp>
      <p:sp>
        <p:nvSpPr>
          <p:cNvPr id="4" name="Text Placeholder 3"/>
          <p:cNvSpPr>
            <a:spLocks noGrp="1"/>
          </p:cNvSpPr>
          <p:nvPr>
            <p:ph type="body" sz="quarter" idx="3"/>
          </p:nvPr>
        </p:nvSpPr>
        <p:spPr/>
        <p:txBody>
          <a:bodyPr/>
          <a:lstStyle/>
          <a:p>
            <a:r>
              <a:rPr lang="pt-BR" sz="4400" dirty="0"/>
              <a:t>Proceu[acqe</a:t>
            </a:r>
            <a:r>
              <a:rPr lang="ar-EG" sz="4400" dirty="0"/>
              <a:t> </a:t>
            </a:r>
            <a:r>
              <a:rPr lang="pt-BR" sz="4400" dirty="0"/>
              <a:t> `uper tou `agiou</a:t>
            </a:r>
            <a:r>
              <a:rPr lang="ar-EG" sz="4400" dirty="0"/>
              <a:t> </a:t>
            </a:r>
            <a:r>
              <a:rPr lang="pt-BR" sz="4400" dirty="0"/>
              <a:t>euaggeliou</a:t>
            </a:r>
          </a:p>
        </p:txBody>
      </p:sp>
    </p:spTree>
    <p:extLst>
      <p:ext uri="{BB962C8B-B14F-4D97-AF65-F5344CB8AC3E}">
        <p14:creationId xmlns:p14="http://schemas.microsoft.com/office/powerpoint/2010/main" val="17920414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800" dirty="0"/>
              <a:t>كيريى إليسون</a:t>
            </a:r>
          </a:p>
        </p:txBody>
      </p:sp>
      <p:sp>
        <p:nvSpPr>
          <p:cNvPr id="7" name="Text Placeholder 6"/>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133248398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أذكر أيضاً يا سيدنا </a:t>
            </a:r>
            <a:endParaRPr lang="en-US" sz="4800" dirty="0"/>
          </a:p>
        </p:txBody>
      </p:sp>
      <p:sp>
        <p:nvSpPr>
          <p:cNvPr id="3" name="Text Placeholder 2"/>
          <p:cNvSpPr>
            <a:spLocks noGrp="1"/>
          </p:cNvSpPr>
          <p:nvPr>
            <p:ph type="body" idx="1"/>
          </p:nvPr>
        </p:nvSpPr>
        <p:spPr/>
        <p:txBody>
          <a:bodyPr/>
          <a:lstStyle/>
          <a:p>
            <a:r>
              <a:rPr lang="ar-EG" sz="4400" dirty="0"/>
              <a:t>آرى إفمفيئى ذى اون بين نيب </a:t>
            </a:r>
          </a:p>
        </p:txBody>
      </p:sp>
      <p:sp>
        <p:nvSpPr>
          <p:cNvPr id="4" name="Text Placeholder 3"/>
          <p:cNvSpPr>
            <a:spLocks noGrp="1"/>
          </p:cNvSpPr>
          <p:nvPr>
            <p:ph type="body" sz="quarter" idx="3"/>
          </p:nvPr>
        </p:nvSpPr>
        <p:spPr/>
        <p:txBody>
          <a:bodyPr/>
          <a:lstStyle/>
          <a:p>
            <a:r>
              <a:rPr lang="en-US" sz="4800" dirty="0" err="1"/>
              <a:t>Ari`vmeu`i</a:t>
            </a:r>
            <a:r>
              <a:rPr lang="en-US" sz="4800" dirty="0"/>
              <a:t> de on </a:t>
            </a:r>
            <a:r>
              <a:rPr lang="en-US" sz="4800" dirty="0" err="1"/>
              <a:t>pennhb</a:t>
            </a:r>
            <a:endParaRPr lang="en-US" sz="4800" dirty="0"/>
          </a:p>
        </p:txBody>
      </p:sp>
    </p:spTree>
    <p:extLst>
      <p:ext uri="{BB962C8B-B14F-4D97-AF65-F5344CB8AC3E}">
        <p14:creationId xmlns:p14="http://schemas.microsoft.com/office/powerpoint/2010/main" val="25422413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كل الذين أمرونا أن نذكرهم </a:t>
            </a:r>
            <a:endParaRPr lang="en-US" sz="5400" dirty="0"/>
          </a:p>
        </p:txBody>
      </p:sp>
      <p:sp>
        <p:nvSpPr>
          <p:cNvPr id="3" name="Text Placeholder 2"/>
          <p:cNvSpPr>
            <a:spLocks noGrp="1"/>
          </p:cNvSpPr>
          <p:nvPr>
            <p:ph type="body" idx="1"/>
          </p:nvPr>
        </p:nvSpPr>
        <p:spPr/>
        <p:txBody>
          <a:bodyPr/>
          <a:lstStyle/>
          <a:p>
            <a:r>
              <a:rPr lang="ar-EG" sz="4400" dirty="0"/>
              <a:t>ان أؤون نيفين إيتاف هو نهين نان ائر بوميفئى</a:t>
            </a:r>
          </a:p>
        </p:txBody>
      </p:sp>
      <p:sp>
        <p:nvSpPr>
          <p:cNvPr id="4" name="Text Placeholder 3"/>
          <p:cNvSpPr>
            <a:spLocks noGrp="1"/>
          </p:cNvSpPr>
          <p:nvPr>
            <p:ph type="body" sz="quarter" idx="3"/>
          </p:nvPr>
        </p:nvSpPr>
        <p:spPr/>
        <p:txBody>
          <a:bodyPr/>
          <a:lstStyle/>
          <a:p>
            <a:r>
              <a:rPr lang="fi-FI" sz="4400" dirty="0"/>
              <a:t>`nouon</a:t>
            </a:r>
            <a:r>
              <a:rPr lang="ar-EG" sz="4400" dirty="0"/>
              <a:t> </a:t>
            </a:r>
            <a:r>
              <a:rPr lang="fi-FI" sz="4400" dirty="0"/>
              <a:t>niben `etau\on\en nan</a:t>
            </a:r>
            <a:r>
              <a:rPr lang="ar-EG" sz="4400" dirty="0"/>
              <a:t> </a:t>
            </a:r>
            <a:r>
              <a:rPr lang="fi-FI" sz="4400" dirty="0"/>
              <a:t>`eerpoumeu`i</a:t>
            </a:r>
          </a:p>
        </p:txBody>
      </p:sp>
    </p:spTree>
    <p:extLst>
      <p:ext uri="{BB962C8B-B14F-4D97-AF65-F5344CB8AC3E}">
        <p14:creationId xmlns:p14="http://schemas.microsoft.com/office/powerpoint/2010/main" val="34892982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في سؤلاتنا و تضرعاتنا</a:t>
            </a:r>
            <a:endParaRPr lang="en-US" sz="5400" dirty="0"/>
          </a:p>
        </p:txBody>
      </p:sp>
      <p:sp>
        <p:nvSpPr>
          <p:cNvPr id="3" name="Text Placeholder 2"/>
          <p:cNvSpPr>
            <a:spLocks noGrp="1"/>
          </p:cNvSpPr>
          <p:nvPr>
            <p:ph type="body" idx="1"/>
          </p:nvPr>
        </p:nvSpPr>
        <p:spPr/>
        <p:txBody>
          <a:bodyPr/>
          <a:lstStyle/>
          <a:p>
            <a:r>
              <a:rPr lang="ar-EG" sz="5400" dirty="0"/>
              <a:t>خين نين تيهو نيم نين طفه</a:t>
            </a:r>
          </a:p>
        </p:txBody>
      </p:sp>
      <p:sp>
        <p:nvSpPr>
          <p:cNvPr id="4" name="Text Placeholder 3"/>
          <p:cNvSpPr>
            <a:spLocks noGrp="1"/>
          </p:cNvSpPr>
          <p:nvPr>
            <p:ph type="body" sz="quarter" idx="3"/>
          </p:nvPr>
        </p:nvSpPr>
        <p:spPr/>
        <p:txBody>
          <a:bodyPr/>
          <a:lstStyle/>
          <a:p>
            <a:r>
              <a:rPr lang="pt-BR" sz="5400" dirty="0"/>
              <a:t>'en nen;\o nem</a:t>
            </a:r>
            <a:r>
              <a:rPr lang="ar-EG" sz="5400" dirty="0"/>
              <a:t> </a:t>
            </a:r>
            <a:r>
              <a:rPr lang="pt-BR" sz="5400" dirty="0"/>
              <a:t>nentwb\</a:t>
            </a:r>
          </a:p>
        </p:txBody>
      </p:sp>
    </p:spTree>
    <p:extLst>
      <p:ext uri="{BB962C8B-B14F-4D97-AF65-F5344CB8AC3E}">
        <p14:creationId xmlns:p14="http://schemas.microsoft.com/office/powerpoint/2010/main" val="14012489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التي نرفعها إليك أيها الرب إلهنا</a:t>
            </a:r>
            <a:endParaRPr lang="en-US" sz="5400" dirty="0"/>
          </a:p>
        </p:txBody>
      </p:sp>
      <p:sp>
        <p:nvSpPr>
          <p:cNvPr id="3" name="Text Placeholder 2"/>
          <p:cNvSpPr>
            <a:spLocks noGrp="1"/>
          </p:cNvSpPr>
          <p:nvPr>
            <p:ph type="body" idx="1"/>
          </p:nvPr>
        </p:nvSpPr>
        <p:spPr/>
        <p:txBody>
          <a:bodyPr/>
          <a:lstStyle/>
          <a:p>
            <a:r>
              <a:rPr lang="ar-EG" sz="4400" dirty="0"/>
              <a:t>إيرى إمموؤو إى إبشوى هازوك إبشويس بيننوتى</a:t>
            </a:r>
          </a:p>
        </p:txBody>
      </p:sp>
      <p:sp>
        <p:nvSpPr>
          <p:cNvPr id="4" name="Text Placeholder 3"/>
          <p:cNvSpPr>
            <a:spLocks noGrp="1"/>
          </p:cNvSpPr>
          <p:nvPr>
            <p:ph type="body" sz="quarter" idx="3"/>
          </p:nvPr>
        </p:nvSpPr>
        <p:spPr/>
        <p:txBody>
          <a:bodyPr/>
          <a:lstStyle/>
          <a:p>
            <a:r>
              <a:rPr lang="en-US" sz="4400" dirty="0"/>
              <a:t>`</a:t>
            </a:r>
            <a:r>
              <a:rPr lang="en-US" sz="4400" dirty="0" err="1"/>
              <a:t>eten`iri</a:t>
            </a:r>
            <a:r>
              <a:rPr lang="en-US" sz="4400" dirty="0"/>
              <a:t> `</a:t>
            </a:r>
            <a:r>
              <a:rPr lang="en-US" sz="4400" dirty="0" err="1"/>
              <a:t>mmwou</a:t>
            </a:r>
            <a:r>
              <a:rPr lang="en-US" sz="4400" dirty="0"/>
              <a:t> `</a:t>
            </a:r>
            <a:r>
              <a:rPr lang="en-US" sz="4400" dirty="0" err="1"/>
              <a:t>e`p</a:t>
            </a:r>
            <a:r>
              <a:rPr lang="en-US" sz="4400" dirty="0"/>
              <a:t>]</a:t>
            </a:r>
            <a:r>
              <a:rPr lang="en-US" sz="4400" dirty="0" err="1"/>
              <a:t>wi</a:t>
            </a:r>
            <a:r>
              <a:rPr lang="ar-EG" sz="4400" dirty="0"/>
              <a:t> </a:t>
            </a:r>
            <a:r>
              <a:rPr lang="en-US" sz="4400" dirty="0"/>
              <a:t>\</a:t>
            </a:r>
            <a:r>
              <a:rPr lang="en-US" sz="4400" dirty="0" err="1"/>
              <a:t>arok</a:t>
            </a:r>
            <a:r>
              <a:rPr lang="en-US" sz="4400" dirty="0"/>
              <a:t> ~P_ </a:t>
            </a:r>
            <a:r>
              <a:rPr lang="en-US" sz="4400" dirty="0" err="1"/>
              <a:t>Pennou</a:t>
            </a:r>
            <a:r>
              <a:rPr lang="en-US" sz="4400" dirty="0"/>
              <a:t>;</a:t>
            </a:r>
          </a:p>
        </p:txBody>
      </p:sp>
    </p:spTree>
    <p:extLst>
      <p:ext uri="{BB962C8B-B14F-4D97-AF65-F5344CB8AC3E}">
        <p14:creationId xmlns:p14="http://schemas.microsoft.com/office/powerpoint/2010/main" val="176281484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الذين سبقوا فرقدوا يارب نيحهم</a:t>
            </a:r>
            <a:endParaRPr lang="en-US" sz="4800" dirty="0"/>
          </a:p>
        </p:txBody>
      </p:sp>
      <p:sp>
        <p:nvSpPr>
          <p:cNvPr id="3" name="Text Placeholder 2"/>
          <p:cNvSpPr>
            <a:spLocks noGrp="1"/>
          </p:cNvSpPr>
          <p:nvPr>
            <p:ph type="body" idx="1"/>
          </p:nvPr>
        </p:nvSpPr>
        <p:spPr/>
        <p:txBody>
          <a:bodyPr/>
          <a:lstStyle/>
          <a:p>
            <a:r>
              <a:rPr lang="ar-EG" sz="4800" dirty="0"/>
              <a:t>نيئتاف إير شورب إن إنكوت ما إمطون نؤو</a:t>
            </a:r>
          </a:p>
        </p:txBody>
      </p:sp>
      <p:sp>
        <p:nvSpPr>
          <p:cNvPr id="4" name="Text Placeholder 3"/>
          <p:cNvSpPr>
            <a:spLocks noGrp="1"/>
          </p:cNvSpPr>
          <p:nvPr>
            <p:ph type="body" sz="quarter" idx="3"/>
          </p:nvPr>
        </p:nvSpPr>
        <p:spPr/>
        <p:txBody>
          <a:bodyPr/>
          <a:lstStyle/>
          <a:p>
            <a:r>
              <a:rPr lang="en-US" sz="4800" dirty="0" err="1"/>
              <a:t>Nh`etauer</a:t>
            </a:r>
            <a:r>
              <a:rPr lang="en-US" sz="4800" dirty="0"/>
              <a:t>]</a:t>
            </a:r>
            <a:r>
              <a:rPr lang="en-US" sz="4800" dirty="0" err="1"/>
              <a:t>orp</a:t>
            </a:r>
            <a:r>
              <a:rPr lang="en-US" sz="4800" dirty="0"/>
              <a:t> `</a:t>
            </a:r>
            <a:r>
              <a:rPr lang="en-US" sz="4800" dirty="0" err="1"/>
              <a:t>n`enkot</a:t>
            </a:r>
            <a:r>
              <a:rPr lang="ar-EG" sz="4800" dirty="0"/>
              <a:t> </a:t>
            </a:r>
            <a:r>
              <a:rPr lang="en-US" sz="4800" dirty="0" err="1"/>
              <a:t>ma`mton</a:t>
            </a:r>
            <a:r>
              <a:rPr lang="en-US" sz="4800" dirty="0"/>
              <a:t> </a:t>
            </a:r>
            <a:r>
              <a:rPr lang="en-US" sz="4800" dirty="0" err="1"/>
              <a:t>nwou</a:t>
            </a:r>
            <a:endParaRPr lang="en-US" sz="4800" dirty="0"/>
          </a:p>
        </p:txBody>
      </p:sp>
    </p:spTree>
    <p:extLst>
      <p:ext uri="{BB962C8B-B14F-4D97-AF65-F5344CB8AC3E}">
        <p14:creationId xmlns:p14="http://schemas.microsoft.com/office/powerpoint/2010/main" val="222937975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المرضي إشفيهم </a:t>
            </a:r>
            <a:endParaRPr lang="en-US" sz="6000" dirty="0"/>
          </a:p>
        </p:txBody>
      </p:sp>
      <p:sp>
        <p:nvSpPr>
          <p:cNvPr id="3" name="Text Placeholder 2"/>
          <p:cNvSpPr>
            <a:spLocks noGrp="1"/>
          </p:cNvSpPr>
          <p:nvPr>
            <p:ph type="body" idx="1"/>
          </p:nvPr>
        </p:nvSpPr>
        <p:spPr/>
        <p:txBody>
          <a:bodyPr/>
          <a:lstStyle/>
          <a:p>
            <a:r>
              <a:rPr lang="ar-EG" sz="5400" dirty="0"/>
              <a:t>نى إتشونى ما تالتشوؤ</a:t>
            </a:r>
          </a:p>
        </p:txBody>
      </p:sp>
      <p:sp>
        <p:nvSpPr>
          <p:cNvPr id="4" name="Text Placeholder 3"/>
          <p:cNvSpPr>
            <a:spLocks noGrp="1"/>
          </p:cNvSpPr>
          <p:nvPr>
            <p:ph type="body" sz="quarter" idx="3"/>
          </p:nvPr>
        </p:nvSpPr>
        <p:spPr/>
        <p:txBody>
          <a:bodyPr/>
          <a:lstStyle/>
          <a:p>
            <a:r>
              <a:rPr lang="en-US" sz="5400" dirty="0" err="1"/>
              <a:t>nhet</a:t>
            </a:r>
            <a:r>
              <a:rPr lang="en-US" sz="5400" dirty="0"/>
              <a:t>]</a:t>
            </a:r>
            <a:r>
              <a:rPr lang="en-US" sz="5400" dirty="0" err="1"/>
              <a:t>wni</a:t>
            </a:r>
            <a:r>
              <a:rPr lang="ar-EG" sz="5400" dirty="0"/>
              <a:t> </a:t>
            </a:r>
            <a:r>
              <a:rPr lang="en-US" sz="5400" dirty="0" err="1"/>
              <a:t>matalswou</a:t>
            </a:r>
            <a:endParaRPr lang="en-US" sz="5400" dirty="0"/>
          </a:p>
        </p:txBody>
      </p:sp>
    </p:spTree>
    <p:extLst>
      <p:ext uri="{BB962C8B-B14F-4D97-AF65-F5344CB8AC3E}">
        <p14:creationId xmlns:p14="http://schemas.microsoft.com/office/powerpoint/2010/main" val="1290108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لأنك انت هو حياتنا كلنا </a:t>
            </a:r>
            <a:endParaRPr lang="en-US" sz="5400" dirty="0"/>
          </a:p>
        </p:txBody>
      </p:sp>
      <p:sp>
        <p:nvSpPr>
          <p:cNvPr id="3" name="Text Placeholder 2"/>
          <p:cNvSpPr>
            <a:spLocks noGrp="1"/>
          </p:cNvSpPr>
          <p:nvPr>
            <p:ph type="body" idx="1"/>
          </p:nvPr>
        </p:nvSpPr>
        <p:spPr/>
        <p:txBody>
          <a:bodyPr/>
          <a:lstStyle/>
          <a:p>
            <a:r>
              <a:rPr lang="ar-EG" sz="4800" dirty="0"/>
              <a:t>جى إنثوك غار بي بين أونخ تيرو </a:t>
            </a:r>
          </a:p>
        </p:txBody>
      </p:sp>
      <p:sp>
        <p:nvSpPr>
          <p:cNvPr id="4" name="Text Placeholder 3"/>
          <p:cNvSpPr>
            <a:spLocks noGrp="1"/>
          </p:cNvSpPr>
          <p:nvPr>
            <p:ph type="body" sz="quarter" idx="3"/>
          </p:nvPr>
        </p:nvSpPr>
        <p:spPr/>
        <p:txBody>
          <a:bodyPr/>
          <a:lstStyle/>
          <a:p>
            <a:r>
              <a:rPr lang="en-US" sz="4800" dirty="0"/>
              <a:t>Je `</a:t>
            </a:r>
            <a:r>
              <a:rPr lang="en-US" sz="4800" dirty="0" err="1"/>
              <a:t>nqok</a:t>
            </a:r>
            <a:r>
              <a:rPr lang="en-US" sz="4800" dirty="0"/>
              <a:t> gar </a:t>
            </a:r>
            <a:r>
              <a:rPr lang="en-US" sz="4800" dirty="0" err="1"/>
              <a:t>pe</a:t>
            </a:r>
            <a:r>
              <a:rPr lang="en-US" sz="4800" dirty="0"/>
              <a:t> </a:t>
            </a:r>
            <a:r>
              <a:rPr lang="en-US" sz="4800" dirty="0" err="1"/>
              <a:t>penwn</a:t>
            </a:r>
            <a:r>
              <a:rPr lang="en-US" sz="4800" dirty="0"/>
              <a:t>' </a:t>
            </a:r>
            <a:r>
              <a:rPr lang="en-US" sz="4800" dirty="0" err="1"/>
              <a:t>throu</a:t>
            </a:r>
            <a:endParaRPr lang="en-US" sz="4800" dirty="0"/>
          </a:p>
        </p:txBody>
      </p:sp>
    </p:spTree>
    <p:extLst>
      <p:ext uri="{BB962C8B-B14F-4D97-AF65-F5344CB8AC3E}">
        <p14:creationId xmlns:p14="http://schemas.microsoft.com/office/powerpoint/2010/main" val="2399214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4495801"/>
            <a:ext cx="5334000" cy="707886"/>
          </a:xfrm>
          <a:prstGeom prst="rect">
            <a:avLst/>
          </a:prstGeom>
        </p:spPr>
        <p:txBody>
          <a:bodyPr wrap="square">
            <a:spAutoFit/>
          </a:bodyPr>
          <a:lstStyle/>
          <a:p>
            <a:pPr algn="ctr" rtl="1">
              <a:defRPr/>
            </a:pPr>
            <a:r>
              <a:rPr lang="ar-EG" sz="4000" b="1" dirty="0">
                <a:solidFill>
                  <a:prstClr val="white"/>
                </a:solidFill>
                <a:latin typeface="Calibri"/>
                <a:cs typeface="Arial" panose="020B0604020202020204" pitchFamily="34" charset="0"/>
              </a:rPr>
              <a:t>أيها الرب إله القوات كن معنا </a:t>
            </a:r>
            <a:endParaRPr lang="ar-EG" sz="8000" b="1" dirty="0">
              <a:solidFill>
                <a:prstClr val="white"/>
              </a:solidFill>
              <a:latin typeface="Calibri"/>
              <a:cs typeface="Arial" panose="020B0604020202020204" pitchFamily="34" charset="0"/>
            </a:endParaRPr>
          </a:p>
        </p:txBody>
      </p:sp>
      <p:sp>
        <p:nvSpPr>
          <p:cNvPr id="4" name="Rectangle 3"/>
          <p:cNvSpPr/>
          <p:nvPr/>
        </p:nvSpPr>
        <p:spPr>
          <a:xfrm>
            <a:off x="609600" y="5248506"/>
            <a:ext cx="7924800" cy="584775"/>
          </a:xfrm>
          <a:prstGeom prst="rect">
            <a:avLst/>
          </a:prstGeom>
        </p:spPr>
        <p:txBody>
          <a:bodyPr wrap="square">
            <a:spAutoFit/>
          </a:bodyPr>
          <a:lstStyle/>
          <a:p>
            <a:pPr algn="ctr"/>
            <a:r>
              <a:rPr lang="fr-FR" sz="3200" b="1" dirty="0">
                <a:solidFill>
                  <a:srgbClr val="FFC000"/>
                </a:solidFill>
                <a:latin typeface="Avva_Shenouda" pitchFamily="34" charset="2"/>
              </a:rPr>
              <a:t>Pu F5 `</a:t>
            </a:r>
            <a:r>
              <a:rPr lang="fr-FR" sz="3200" b="1" dirty="0" err="1">
                <a:solidFill>
                  <a:srgbClr val="FFC000"/>
                </a:solidFill>
                <a:latin typeface="Avva_Shenouda" pitchFamily="34" charset="2"/>
              </a:rPr>
              <a:t>nte</a:t>
            </a:r>
            <a:r>
              <a:rPr lang="fr-FR" sz="3200" b="1" dirty="0">
                <a:solidFill>
                  <a:srgbClr val="FFC000"/>
                </a:solidFill>
                <a:latin typeface="Avva_Shenouda" pitchFamily="34" charset="2"/>
              </a:rPr>
              <a:t> </a:t>
            </a:r>
            <a:r>
              <a:rPr lang="fr-FR" sz="3200" b="1" dirty="0" err="1">
                <a:solidFill>
                  <a:srgbClr val="FFC000"/>
                </a:solidFill>
                <a:latin typeface="Avva_Shenouda" pitchFamily="34" charset="2"/>
              </a:rPr>
              <a:t>nigom</a:t>
            </a:r>
            <a:r>
              <a:rPr lang="fr-FR" sz="3200" b="1" dirty="0">
                <a:solidFill>
                  <a:srgbClr val="FFC000"/>
                </a:solidFill>
                <a:latin typeface="Avva_Shenouda" pitchFamily="34" charset="2"/>
              </a:rPr>
              <a:t> 2wpi </a:t>
            </a:r>
            <a:r>
              <a:rPr lang="fr-FR" sz="3200" b="1" dirty="0" err="1">
                <a:solidFill>
                  <a:srgbClr val="FFC000"/>
                </a:solidFill>
                <a:latin typeface="Avva_Shenouda" pitchFamily="34" charset="2"/>
              </a:rPr>
              <a:t>neman</a:t>
            </a:r>
            <a:endParaRPr lang="en-US" sz="4000" b="1" dirty="0">
              <a:solidFill>
                <a:srgbClr val="FFC000"/>
              </a:solidFill>
              <a:latin typeface="Avva_Shenouda" pitchFamily="34" charset="2"/>
            </a:endParaRPr>
          </a:p>
        </p:txBody>
      </p:sp>
      <p:sp>
        <p:nvSpPr>
          <p:cNvPr id="5" name="Rectangle 4"/>
          <p:cNvSpPr/>
          <p:nvPr/>
        </p:nvSpPr>
        <p:spPr>
          <a:xfrm>
            <a:off x="381000" y="5939646"/>
            <a:ext cx="8382000" cy="707886"/>
          </a:xfrm>
          <a:prstGeom prst="rect">
            <a:avLst/>
          </a:prstGeom>
        </p:spPr>
        <p:txBody>
          <a:bodyPr wrap="square">
            <a:spAutoFit/>
          </a:bodyPr>
          <a:lstStyle/>
          <a:p>
            <a:pPr algn="ctr" rtl="1">
              <a:defRPr/>
            </a:pPr>
            <a:r>
              <a:rPr lang="ar-EG" sz="4000" b="1" dirty="0">
                <a:solidFill>
                  <a:prstClr val="white"/>
                </a:solidFill>
                <a:latin typeface="Calibri"/>
                <a:cs typeface="Arial" panose="020B0604020202020204" pitchFamily="34" charset="0"/>
              </a:rPr>
              <a:t> إبشويس إفنوتي إنتي نيجوم شوبي نيمان</a:t>
            </a:r>
            <a:endParaRPr lang="ar-EG" sz="11500" b="1" dirty="0">
              <a:solidFill>
                <a:prstClr val="white"/>
              </a:solidFill>
              <a:latin typeface="Calibri"/>
              <a:cs typeface="Arial" panose="020B0604020202020204" pitchFamily="34" charset="0"/>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و خلاصنا كلنا ورجاؤنا كلنا</a:t>
            </a:r>
            <a:endParaRPr lang="en-US" sz="5400" dirty="0"/>
          </a:p>
        </p:txBody>
      </p:sp>
      <p:sp>
        <p:nvSpPr>
          <p:cNvPr id="3" name="Text Placeholder 2"/>
          <p:cNvSpPr>
            <a:spLocks noGrp="1"/>
          </p:cNvSpPr>
          <p:nvPr>
            <p:ph type="body" idx="1"/>
          </p:nvPr>
        </p:nvSpPr>
        <p:spPr/>
        <p:txBody>
          <a:bodyPr/>
          <a:lstStyle/>
          <a:p>
            <a:r>
              <a:rPr lang="ar-EG" sz="4800" dirty="0"/>
              <a:t>نيم بين أوجاى تيرو نيم تين هلبيس تيرو </a:t>
            </a:r>
          </a:p>
        </p:txBody>
      </p:sp>
      <p:sp>
        <p:nvSpPr>
          <p:cNvPr id="4" name="Text Placeholder 3"/>
          <p:cNvSpPr>
            <a:spLocks noGrp="1"/>
          </p:cNvSpPr>
          <p:nvPr>
            <p:ph type="body" sz="quarter" idx="3"/>
          </p:nvPr>
        </p:nvSpPr>
        <p:spPr/>
        <p:txBody>
          <a:bodyPr/>
          <a:lstStyle/>
          <a:p>
            <a:r>
              <a:rPr lang="pt-BR" sz="4000" dirty="0"/>
              <a:t>nem penoujai throu&gt; nem</a:t>
            </a:r>
            <a:r>
              <a:rPr lang="ar-EG" sz="4000" dirty="0"/>
              <a:t> </a:t>
            </a:r>
            <a:r>
              <a:rPr lang="pt-BR" sz="4000" dirty="0"/>
              <a:t>ten\elpic throu</a:t>
            </a:r>
          </a:p>
        </p:txBody>
      </p:sp>
    </p:spTree>
    <p:extLst>
      <p:ext uri="{BB962C8B-B14F-4D97-AF65-F5344CB8AC3E}">
        <p14:creationId xmlns:p14="http://schemas.microsoft.com/office/powerpoint/2010/main" val="318329340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r>
              <a:rPr lang="ar-EG" sz="4400" dirty="0"/>
              <a:t>وشفاؤنا كلنا وقيامتنا كلنا</a:t>
            </a:r>
            <a:endParaRPr lang="en-US" sz="4400" dirty="0"/>
          </a:p>
        </p:txBody>
      </p:sp>
      <p:sp>
        <p:nvSpPr>
          <p:cNvPr id="3" name="Text Placeholder 2"/>
          <p:cNvSpPr>
            <a:spLocks noGrp="1"/>
          </p:cNvSpPr>
          <p:nvPr>
            <p:ph type="body" idx="1"/>
          </p:nvPr>
        </p:nvSpPr>
        <p:spPr/>
        <p:txBody>
          <a:bodyPr/>
          <a:lstStyle/>
          <a:p>
            <a:r>
              <a:rPr lang="ar-EG" sz="4400" dirty="0"/>
              <a:t>نيم بين طالتشو تيرو نيم تين أناستاسيس تيرين</a:t>
            </a:r>
          </a:p>
        </p:txBody>
      </p:sp>
      <p:sp>
        <p:nvSpPr>
          <p:cNvPr id="4" name="Text Placeholder 3"/>
          <p:cNvSpPr>
            <a:spLocks noGrp="1"/>
          </p:cNvSpPr>
          <p:nvPr>
            <p:ph type="body" sz="quarter" idx="3"/>
          </p:nvPr>
        </p:nvSpPr>
        <p:spPr/>
        <p:txBody>
          <a:bodyPr/>
          <a:lstStyle/>
          <a:p>
            <a:r>
              <a:rPr lang="pt-BR" sz="3800" dirty="0"/>
              <a:t>nem pentalso</a:t>
            </a:r>
            <a:r>
              <a:rPr lang="ar-EG" sz="3800" dirty="0"/>
              <a:t> </a:t>
            </a:r>
            <a:r>
              <a:rPr lang="pt-BR" sz="3800" dirty="0"/>
              <a:t>throu&gt; nem ten`anactacic thren</a:t>
            </a:r>
          </a:p>
        </p:txBody>
      </p:sp>
    </p:spTree>
    <p:extLst>
      <p:ext uri="{BB962C8B-B14F-4D97-AF65-F5344CB8AC3E}">
        <p14:creationId xmlns:p14="http://schemas.microsoft.com/office/powerpoint/2010/main" val="402272438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6600" dirty="0"/>
              <a:t>هلليلويا</a:t>
            </a:r>
            <a:endParaRPr lang="en-US" sz="6600" dirty="0"/>
          </a:p>
        </p:txBody>
      </p:sp>
      <p:sp>
        <p:nvSpPr>
          <p:cNvPr id="8" name="Text Placeholder 7"/>
          <p:cNvSpPr>
            <a:spLocks noGrp="1"/>
          </p:cNvSpPr>
          <p:nvPr>
            <p:ph type="body" idx="1"/>
          </p:nvPr>
        </p:nvSpPr>
        <p:spPr/>
        <p:txBody>
          <a:bodyPr/>
          <a:lstStyle/>
          <a:p>
            <a:r>
              <a:rPr lang="ar-EG" sz="6600" dirty="0"/>
              <a:t>الليلويا</a:t>
            </a:r>
          </a:p>
        </p:txBody>
      </p:sp>
      <p:sp>
        <p:nvSpPr>
          <p:cNvPr id="9" name="Text Placeholder 8"/>
          <p:cNvSpPr>
            <a:spLocks noGrp="1"/>
          </p:cNvSpPr>
          <p:nvPr>
            <p:ph type="body" sz="quarter" idx="3"/>
          </p:nvPr>
        </p:nvSpPr>
        <p:spPr/>
        <p:txBody>
          <a:bodyPr/>
          <a:lstStyle/>
          <a:p>
            <a:r>
              <a:rPr lang="en-US" sz="5400" dirty="0" err="1"/>
              <a:t>Allhloui`a</a:t>
            </a:r>
            <a:endParaRPr lang="en-US" sz="5400" dirty="0"/>
          </a:p>
        </p:txBody>
      </p:sp>
    </p:spTree>
    <p:extLst>
      <p:ext uri="{BB962C8B-B14F-4D97-AF65-F5344CB8AC3E}">
        <p14:creationId xmlns:p14="http://schemas.microsoft.com/office/powerpoint/2010/main" val="3186840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894" y="4346957"/>
            <a:ext cx="9144000" cy="782371"/>
          </a:xfrm>
        </p:spPr>
        <p:txBody>
          <a:bodyPr>
            <a:normAutofit/>
          </a:bodyPr>
          <a:lstStyle/>
          <a:p>
            <a:r>
              <a:rPr lang="ar-EG" dirty="0"/>
              <a:t>قفوا بخوف الله لسماع الإنجيل المقدس</a:t>
            </a:r>
            <a:endParaRPr lang="en-US" dirty="0"/>
          </a:p>
        </p:txBody>
      </p:sp>
      <p:sp>
        <p:nvSpPr>
          <p:cNvPr id="8" name="Text Placeholder 7"/>
          <p:cNvSpPr>
            <a:spLocks noGrp="1"/>
          </p:cNvSpPr>
          <p:nvPr>
            <p:ph type="body" idx="1"/>
          </p:nvPr>
        </p:nvSpPr>
        <p:spPr/>
        <p:txBody>
          <a:bodyPr/>
          <a:lstStyle/>
          <a:p>
            <a:r>
              <a:rPr lang="ar-EG" sz="3600" dirty="0"/>
              <a:t>إسطاثيتى ميتا فوفو ثيئو آكو سومين طو اجيو إيف آنجيليو</a:t>
            </a:r>
          </a:p>
        </p:txBody>
      </p:sp>
      <p:sp>
        <p:nvSpPr>
          <p:cNvPr id="9" name="Text Placeholder 8"/>
          <p:cNvSpPr>
            <a:spLocks noGrp="1"/>
          </p:cNvSpPr>
          <p:nvPr>
            <p:ph type="body" sz="quarter" idx="3"/>
          </p:nvPr>
        </p:nvSpPr>
        <p:spPr/>
        <p:txBody>
          <a:bodyPr anchor="ctr"/>
          <a:lstStyle/>
          <a:p>
            <a:r>
              <a:rPr lang="en-US" dirty="0" err="1"/>
              <a:t>Ctaqhte</a:t>
            </a:r>
            <a:r>
              <a:rPr lang="en-US" dirty="0"/>
              <a:t> meta </a:t>
            </a:r>
            <a:r>
              <a:rPr lang="en-US" dirty="0" err="1"/>
              <a:t>vobo</a:t>
            </a:r>
            <a:r>
              <a:rPr lang="en-US" dirty="0"/>
              <a:t> </a:t>
            </a:r>
            <a:r>
              <a:rPr lang="en-US" dirty="0" err="1"/>
              <a:t>qeou</a:t>
            </a:r>
            <a:r>
              <a:rPr lang="en-US" dirty="0"/>
              <a:t> `</a:t>
            </a:r>
            <a:r>
              <a:rPr lang="en-US" dirty="0" err="1"/>
              <a:t>akoucwmen</a:t>
            </a:r>
            <a:r>
              <a:rPr lang="en-US" dirty="0"/>
              <a:t> to `</a:t>
            </a:r>
            <a:r>
              <a:rPr lang="en-US" dirty="0" err="1"/>
              <a:t>agiou</a:t>
            </a:r>
            <a:r>
              <a:rPr lang="en-US" dirty="0"/>
              <a:t> </a:t>
            </a:r>
            <a:r>
              <a:rPr lang="en-US" dirty="0" err="1"/>
              <a:t>euaggeliou</a:t>
            </a:r>
            <a:r>
              <a:rPr lang="en-US" dirty="0"/>
              <a:t>.</a:t>
            </a:r>
          </a:p>
        </p:txBody>
      </p:sp>
    </p:spTree>
    <p:extLst>
      <p:ext uri="{BB962C8B-B14F-4D97-AF65-F5344CB8AC3E}">
        <p14:creationId xmlns:p14="http://schemas.microsoft.com/office/powerpoint/2010/main" val="200546388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333509"/>
            <a:ext cx="9144000" cy="782371"/>
          </a:xfrm>
        </p:spPr>
        <p:txBody>
          <a:bodyPr>
            <a:normAutofit/>
          </a:bodyPr>
          <a:lstStyle/>
          <a:p>
            <a:r>
              <a:rPr lang="ar-EG" sz="4400" dirty="0"/>
              <a:t>مبارك الآتي باسم رب القوات</a:t>
            </a:r>
            <a:endParaRPr lang="en-US" sz="4400" dirty="0"/>
          </a:p>
        </p:txBody>
      </p:sp>
      <p:sp>
        <p:nvSpPr>
          <p:cNvPr id="8" name="Text Placeholder 7"/>
          <p:cNvSpPr>
            <a:spLocks noGrp="1"/>
          </p:cNvSpPr>
          <p:nvPr>
            <p:ph type="body" idx="1"/>
          </p:nvPr>
        </p:nvSpPr>
        <p:spPr/>
        <p:txBody>
          <a:bodyPr/>
          <a:lstStyle/>
          <a:p>
            <a:r>
              <a:rPr lang="ar-EG" sz="3600" dirty="0"/>
              <a:t>أفسمارؤت أنجى فى إثنيو خين أفران أم إبشويس انتى نى جوم</a:t>
            </a:r>
          </a:p>
        </p:txBody>
      </p:sp>
      <p:sp>
        <p:nvSpPr>
          <p:cNvPr id="9" name="Text Placeholder 8"/>
          <p:cNvSpPr>
            <a:spLocks noGrp="1"/>
          </p:cNvSpPr>
          <p:nvPr>
            <p:ph type="body" sz="quarter" idx="3"/>
          </p:nvPr>
        </p:nvSpPr>
        <p:spPr/>
        <p:txBody>
          <a:bodyPr anchor="ctr"/>
          <a:lstStyle/>
          <a:p>
            <a:r>
              <a:rPr lang="en-US" sz="4000" dirty="0" err="1"/>
              <a:t>F`cmarwout</a:t>
            </a:r>
            <a:r>
              <a:rPr lang="en-US" sz="4000" dirty="0"/>
              <a:t> </a:t>
            </a:r>
            <a:r>
              <a:rPr lang="ar-EG" sz="4000" dirty="0"/>
              <a:t> </a:t>
            </a:r>
            <a:r>
              <a:rPr lang="en-US" sz="4000" dirty="0"/>
              <a:t>`</a:t>
            </a:r>
            <a:r>
              <a:rPr lang="en-US" sz="4000" dirty="0" err="1"/>
              <a:t>nje</a:t>
            </a:r>
            <a:r>
              <a:rPr lang="en-US" sz="4000" dirty="0"/>
              <a:t> </a:t>
            </a:r>
            <a:r>
              <a:rPr lang="en-US" sz="4000" dirty="0" err="1"/>
              <a:t>vheqnhou</a:t>
            </a:r>
            <a:r>
              <a:rPr lang="en-US" sz="4000" dirty="0"/>
              <a:t> '</a:t>
            </a:r>
            <a:r>
              <a:rPr lang="en-US" sz="4000" dirty="0" err="1"/>
              <a:t>en</a:t>
            </a:r>
            <a:r>
              <a:rPr lang="en-US" sz="4000" dirty="0"/>
              <a:t> `</a:t>
            </a:r>
            <a:r>
              <a:rPr lang="en-US" sz="4000" dirty="0" err="1"/>
              <a:t>vran</a:t>
            </a:r>
            <a:r>
              <a:rPr lang="en-US" sz="4000" dirty="0"/>
              <a:t>  `</a:t>
            </a:r>
            <a:r>
              <a:rPr lang="en-US" sz="4000" dirty="0" err="1"/>
              <a:t>m~P</a:t>
            </a:r>
            <a:r>
              <a:rPr lang="en-US" sz="4000" dirty="0"/>
              <a:t>_ `</a:t>
            </a:r>
            <a:r>
              <a:rPr lang="en-US" sz="4000" dirty="0" err="1"/>
              <a:t>nte</a:t>
            </a:r>
            <a:r>
              <a:rPr lang="en-US" sz="4000" dirty="0"/>
              <a:t>  </a:t>
            </a:r>
            <a:r>
              <a:rPr lang="en-US" sz="4000" dirty="0" err="1"/>
              <a:t>nijom</a:t>
            </a:r>
            <a:endParaRPr lang="en-US" sz="4000" dirty="0"/>
          </a:p>
        </p:txBody>
      </p:sp>
    </p:spTree>
    <p:extLst>
      <p:ext uri="{BB962C8B-B14F-4D97-AF65-F5344CB8AC3E}">
        <p14:creationId xmlns:p14="http://schemas.microsoft.com/office/powerpoint/2010/main" val="342233886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dirty="0"/>
              <a:t>يا رب بارك الفصل من الإنجيل المقدس من (…)</a:t>
            </a:r>
            <a:br>
              <a:rPr lang="ar-EG" dirty="0"/>
            </a:br>
            <a:endParaRPr lang="en-US" dirty="0"/>
          </a:p>
        </p:txBody>
      </p:sp>
      <p:sp>
        <p:nvSpPr>
          <p:cNvPr id="8" name="Text Placeholder 7"/>
          <p:cNvSpPr>
            <a:spLocks noGrp="1"/>
          </p:cNvSpPr>
          <p:nvPr>
            <p:ph type="body" idx="1"/>
          </p:nvPr>
        </p:nvSpPr>
        <p:spPr/>
        <p:txBody>
          <a:bodyPr/>
          <a:lstStyle/>
          <a:p>
            <a:r>
              <a:rPr lang="ar-EG" dirty="0"/>
              <a:t>كيريى إفلو جيصون إك طو كاطا (…)آجيو إيف آنجيليون طوآناغوسما</a:t>
            </a:r>
          </a:p>
        </p:txBody>
      </p:sp>
      <p:sp>
        <p:nvSpPr>
          <p:cNvPr id="9" name="Text Placeholder 8"/>
          <p:cNvSpPr>
            <a:spLocks noGrp="1"/>
          </p:cNvSpPr>
          <p:nvPr>
            <p:ph type="body" sz="quarter" idx="3"/>
          </p:nvPr>
        </p:nvSpPr>
        <p:spPr/>
        <p:txBody>
          <a:bodyPr/>
          <a:lstStyle/>
          <a:p>
            <a:r>
              <a:rPr lang="en-US" dirty="0" err="1"/>
              <a:t>Kuri`e</a:t>
            </a:r>
            <a:r>
              <a:rPr lang="en-US" dirty="0"/>
              <a:t> </a:t>
            </a:r>
            <a:r>
              <a:rPr lang="en-US" dirty="0" err="1"/>
              <a:t>euloghcon</a:t>
            </a:r>
            <a:r>
              <a:rPr lang="en-US" dirty="0"/>
              <a:t> </a:t>
            </a:r>
            <a:r>
              <a:rPr lang="en-US" dirty="0" err="1"/>
              <a:t>ek</a:t>
            </a:r>
            <a:r>
              <a:rPr lang="en-US" dirty="0"/>
              <a:t> </a:t>
            </a:r>
            <a:r>
              <a:rPr lang="en-US" dirty="0" err="1"/>
              <a:t>tou</a:t>
            </a:r>
            <a:r>
              <a:rPr lang="en-US" dirty="0"/>
              <a:t> kata (...) `</a:t>
            </a:r>
            <a:r>
              <a:rPr lang="en-US" dirty="0" err="1"/>
              <a:t>agiou</a:t>
            </a:r>
            <a:r>
              <a:rPr lang="en-US" dirty="0"/>
              <a:t> </a:t>
            </a:r>
            <a:r>
              <a:rPr lang="en-US" dirty="0" err="1"/>
              <a:t>euaggeliou</a:t>
            </a:r>
            <a:r>
              <a:rPr lang="en-US" dirty="0"/>
              <a:t> to</a:t>
            </a:r>
            <a:r>
              <a:rPr lang="ar-EG" dirty="0"/>
              <a:t> </a:t>
            </a:r>
            <a:r>
              <a:rPr lang="en-US" dirty="0"/>
              <a:t>`</a:t>
            </a:r>
            <a:r>
              <a:rPr lang="en-US" dirty="0" err="1"/>
              <a:t>anagnwcma</a:t>
            </a:r>
            <a:r>
              <a:rPr lang="en-US" dirty="0"/>
              <a:t>.</a:t>
            </a:r>
          </a:p>
        </p:txBody>
      </p:sp>
    </p:spTree>
    <p:extLst>
      <p:ext uri="{BB962C8B-B14F-4D97-AF65-F5344CB8AC3E}">
        <p14:creationId xmlns:p14="http://schemas.microsoft.com/office/powerpoint/2010/main" val="234556383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المجد لك يا رب</a:t>
            </a:r>
            <a:endParaRPr lang="en-US" sz="5400" dirty="0"/>
          </a:p>
        </p:txBody>
      </p:sp>
      <p:sp>
        <p:nvSpPr>
          <p:cNvPr id="8" name="Text Placeholder 7"/>
          <p:cNvSpPr>
            <a:spLocks noGrp="1"/>
          </p:cNvSpPr>
          <p:nvPr>
            <p:ph type="body" idx="1"/>
          </p:nvPr>
        </p:nvSpPr>
        <p:spPr/>
        <p:txBody>
          <a:bodyPr/>
          <a:lstStyle/>
          <a:p>
            <a:r>
              <a:rPr lang="ar-EG" sz="4800" dirty="0"/>
              <a:t>ذوكساسي كيريى</a:t>
            </a:r>
          </a:p>
        </p:txBody>
      </p:sp>
      <p:sp>
        <p:nvSpPr>
          <p:cNvPr id="9" name="Text Placeholder 8"/>
          <p:cNvSpPr>
            <a:spLocks noGrp="1"/>
          </p:cNvSpPr>
          <p:nvPr>
            <p:ph type="body" sz="quarter" idx="3"/>
          </p:nvPr>
        </p:nvSpPr>
        <p:spPr/>
        <p:txBody>
          <a:bodyPr/>
          <a:lstStyle/>
          <a:p>
            <a:r>
              <a:rPr lang="en-US" sz="4800" dirty="0"/>
              <a:t>Do[a ci </a:t>
            </a:r>
            <a:r>
              <a:rPr lang="en-US" sz="4800" dirty="0" err="1"/>
              <a:t>kuri`e</a:t>
            </a:r>
            <a:endParaRPr lang="en-US" sz="4800" dirty="0"/>
          </a:p>
        </p:txBody>
      </p:sp>
    </p:spTree>
    <p:extLst>
      <p:ext uri="{BB962C8B-B14F-4D97-AF65-F5344CB8AC3E}">
        <p14:creationId xmlns:p14="http://schemas.microsoft.com/office/powerpoint/2010/main" val="89551005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قفوا بمخافة الله وانصتوا لسماع الانجيل المقدس</a:t>
            </a:r>
            <a:endParaRPr lang="en-US" dirty="0"/>
          </a:p>
        </p:txBody>
      </p:sp>
    </p:spTree>
    <p:extLst>
      <p:ext uri="{BB962C8B-B14F-4D97-AF65-F5344CB8AC3E}">
        <p14:creationId xmlns:p14="http://schemas.microsoft.com/office/powerpoint/2010/main" val="414296549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5400" dirty="0"/>
              <a:t>فصل من بشارة معلمنا مار يوحنا البشير التلميذ الطاهر بركاته </a:t>
            </a:r>
            <a:r>
              <a:rPr lang="ar-EG" sz="5400" dirty="0">
                <a:solidFill>
                  <a:srgbClr val="FFC000"/>
                </a:solidFill>
              </a:rPr>
              <a:t>على جميعنا</a:t>
            </a:r>
            <a:endParaRPr lang="en-US" sz="5400" dirty="0">
              <a:solidFill>
                <a:srgbClr val="FFC000"/>
              </a:solidFill>
            </a:endParaRPr>
          </a:p>
        </p:txBody>
      </p:sp>
    </p:spTree>
    <p:extLst>
      <p:ext uri="{BB962C8B-B14F-4D97-AF65-F5344CB8AC3E}">
        <p14:creationId xmlns:p14="http://schemas.microsoft.com/office/powerpoint/2010/main" val="89961784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600" dirty="0"/>
              <a:t>من مزامير ابينا داود النبي بركاته على جميعنا</a:t>
            </a:r>
            <a:endParaRPr lang="en-US" sz="6600" dirty="0"/>
          </a:p>
        </p:txBody>
      </p:sp>
    </p:spTree>
    <p:extLst>
      <p:ext uri="{BB962C8B-B14F-4D97-AF65-F5344CB8AC3E}">
        <p14:creationId xmlns:p14="http://schemas.microsoft.com/office/powerpoint/2010/main" val="2788529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382874"/>
            <a:ext cx="8534400" cy="584775"/>
          </a:xfrm>
          <a:prstGeom prst="rect">
            <a:avLst/>
          </a:prstGeom>
        </p:spPr>
        <p:txBody>
          <a:bodyPr wrap="square">
            <a:spAutoFit/>
          </a:bodyPr>
          <a:lstStyle/>
          <a:p>
            <a:pPr algn="ctr" rtl="1">
              <a:defRPr/>
            </a:pPr>
            <a:r>
              <a:rPr lang="ar-EG" sz="3200" b="1" dirty="0">
                <a:solidFill>
                  <a:prstClr val="white"/>
                </a:solidFill>
                <a:latin typeface="Calibri"/>
                <a:cs typeface="Arial" panose="020B0604020202020204" pitchFamily="34" charset="0"/>
              </a:rPr>
              <a:t>لأنه ليس لنا معين في شدائدنا وضيقاتنا سواك</a:t>
            </a:r>
            <a:endParaRPr lang="ar-EG" sz="6600" b="1" dirty="0">
              <a:solidFill>
                <a:prstClr val="white"/>
              </a:solidFill>
              <a:latin typeface="Calibri"/>
              <a:cs typeface="Arial" panose="020B0604020202020204" pitchFamily="34" charset="0"/>
            </a:endParaRPr>
          </a:p>
        </p:txBody>
      </p:sp>
      <p:sp>
        <p:nvSpPr>
          <p:cNvPr id="4" name="Rectangle 3"/>
          <p:cNvSpPr/>
          <p:nvPr/>
        </p:nvSpPr>
        <p:spPr>
          <a:xfrm>
            <a:off x="76200" y="4953004"/>
            <a:ext cx="8991600" cy="954107"/>
          </a:xfrm>
          <a:prstGeom prst="rect">
            <a:avLst/>
          </a:prstGeom>
        </p:spPr>
        <p:txBody>
          <a:bodyPr wrap="square">
            <a:spAutoFit/>
          </a:bodyPr>
          <a:lstStyle/>
          <a:p>
            <a:pPr algn="ctr"/>
            <a:r>
              <a:rPr lang="en-US" sz="2800" b="1" dirty="0" err="1">
                <a:solidFill>
                  <a:srgbClr val="FFC000"/>
                </a:solidFill>
                <a:latin typeface="Avva_Shenouda" pitchFamily="34" charset="2"/>
              </a:rPr>
              <a:t>ge</a:t>
            </a:r>
            <a:r>
              <a:rPr lang="en-US" sz="2800" b="1" dirty="0">
                <a:solidFill>
                  <a:srgbClr val="FFC000"/>
                </a:solidFill>
                <a:latin typeface="Avva_Shenouda" pitchFamily="34" charset="2"/>
              </a:rPr>
              <a:t> `</a:t>
            </a:r>
            <a:r>
              <a:rPr lang="en-US" sz="2800" b="1" dirty="0" err="1">
                <a:solidFill>
                  <a:srgbClr val="FFC000"/>
                </a:solidFill>
                <a:latin typeface="Avva_Shenouda" pitchFamily="34" charset="2"/>
              </a:rPr>
              <a:t>mmon</a:t>
            </a:r>
            <a:r>
              <a:rPr lang="en-US" sz="2800" b="1" dirty="0">
                <a:solidFill>
                  <a:srgbClr val="FFC000"/>
                </a:solidFill>
                <a:latin typeface="Avva_Shenouda" pitchFamily="34" charset="2"/>
              </a:rPr>
              <a:t> `</a:t>
            </a:r>
            <a:r>
              <a:rPr lang="en-US" sz="2800" b="1" dirty="0" err="1">
                <a:solidFill>
                  <a:srgbClr val="FFC000"/>
                </a:solidFill>
                <a:latin typeface="Avva_Shenouda" pitchFamily="34" charset="2"/>
              </a:rPr>
              <a:t>ntan</a:t>
            </a:r>
            <a:r>
              <a:rPr lang="en-US" sz="2800" b="1" dirty="0">
                <a:solidFill>
                  <a:srgbClr val="FFC000"/>
                </a:solidFill>
                <a:latin typeface="Avva_Shenouda" pitchFamily="34" charset="2"/>
              </a:rPr>
              <a:t> `novbo`30oc </a:t>
            </a:r>
            <a:r>
              <a:rPr lang="en-US" sz="2800" b="1" dirty="0" err="1">
                <a:solidFill>
                  <a:srgbClr val="FFC000"/>
                </a:solidFill>
                <a:latin typeface="Avva_Shenouda" pitchFamily="34" charset="2"/>
              </a:rPr>
              <a:t>qen</a:t>
            </a:r>
            <a:r>
              <a:rPr lang="en-US" sz="2800" b="1" dirty="0">
                <a:solidFill>
                  <a:srgbClr val="FFC000"/>
                </a:solidFill>
                <a:latin typeface="Avva_Shenouda" pitchFamily="34" charset="2"/>
              </a:rPr>
              <a:t> nen`0liyic </a:t>
            </a:r>
            <a:r>
              <a:rPr lang="en-US" sz="2800" b="1" dirty="0" err="1">
                <a:solidFill>
                  <a:srgbClr val="FFC000"/>
                </a:solidFill>
                <a:latin typeface="Avva_Shenouda" pitchFamily="34" charset="2"/>
              </a:rPr>
              <a:t>nem</a:t>
            </a:r>
            <a:r>
              <a:rPr lang="en-US" sz="2800" b="1" dirty="0">
                <a:solidFill>
                  <a:srgbClr val="FFC000"/>
                </a:solidFill>
                <a:latin typeface="Avva_Shenouda" pitchFamily="34" charset="2"/>
              </a:rPr>
              <a:t> </a:t>
            </a:r>
            <a:r>
              <a:rPr lang="en-US" sz="2800" b="1" dirty="0" err="1">
                <a:solidFill>
                  <a:srgbClr val="FFC000"/>
                </a:solidFill>
                <a:latin typeface="Avva_Shenouda" pitchFamily="34" charset="2"/>
              </a:rPr>
              <a:t>nenhogheg</a:t>
            </a:r>
            <a:r>
              <a:rPr lang="en-US" sz="2800" b="1" dirty="0">
                <a:solidFill>
                  <a:srgbClr val="FFC000"/>
                </a:solidFill>
                <a:latin typeface="Avva_Shenouda" pitchFamily="34" charset="2"/>
              </a:rPr>
              <a:t> `eb3l `</a:t>
            </a:r>
            <a:r>
              <a:rPr lang="en-US" sz="2800" b="1" dirty="0" err="1">
                <a:solidFill>
                  <a:srgbClr val="FFC000"/>
                </a:solidFill>
                <a:latin typeface="Avva_Shenouda" pitchFamily="34" charset="2"/>
              </a:rPr>
              <a:t>erok</a:t>
            </a:r>
            <a:endParaRPr lang="en-US" sz="2800" b="1" dirty="0">
              <a:solidFill>
                <a:srgbClr val="FFC000"/>
              </a:solidFill>
              <a:latin typeface="Avva_Shenouda" pitchFamily="34" charset="2"/>
            </a:endParaRPr>
          </a:p>
        </p:txBody>
      </p:sp>
      <p:sp>
        <p:nvSpPr>
          <p:cNvPr id="5" name="Rectangle 4"/>
          <p:cNvSpPr/>
          <p:nvPr/>
        </p:nvSpPr>
        <p:spPr>
          <a:xfrm>
            <a:off x="228600" y="5833595"/>
            <a:ext cx="8686800" cy="1077218"/>
          </a:xfrm>
          <a:prstGeom prst="rect">
            <a:avLst/>
          </a:prstGeom>
        </p:spPr>
        <p:txBody>
          <a:bodyPr wrap="square">
            <a:spAutoFit/>
          </a:bodyPr>
          <a:lstStyle/>
          <a:p>
            <a:pPr algn="ctr" rtl="1">
              <a:defRPr/>
            </a:pPr>
            <a:r>
              <a:rPr lang="ar-EG" sz="3200" b="1" dirty="0">
                <a:solidFill>
                  <a:prstClr val="white"/>
                </a:solidFill>
                <a:latin typeface="Calibri"/>
                <a:cs typeface="Arial" panose="020B0604020202020204" pitchFamily="34" charset="0"/>
              </a:rPr>
              <a:t> جي إممون إنتان إنؤفوئيثوس خين نين إثليبسيس نيم نين جهيج إيفيل إيروك </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9600" dirty="0">
                <a:solidFill>
                  <a:srgbClr val="FFC000"/>
                </a:solidFill>
              </a:rPr>
              <a:t>المزمور</a:t>
            </a:r>
            <a:endParaRPr lang="en-US" sz="9600" dirty="0">
              <a:solidFill>
                <a:srgbClr val="FFC000"/>
              </a:solidFill>
            </a:endParaRPr>
          </a:p>
        </p:txBody>
      </p:sp>
    </p:spTree>
    <p:extLst>
      <p:ext uri="{BB962C8B-B14F-4D97-AF65-F5344CB8AC3E}">
        <p14:creationId xmlns:p14="http://schemas.microsoft.com/office/powerpoint/2010/main" val="394895151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69B1-A2D3-4B9D-8B8D-25B084E847B4}"/>
              </a:ext>
            </a:extLst>
          </p:cNvPr>
          <p:cNvSpPr>
            <a:spLocks noGrp="1"/>
          </p:cNvSpPr>
          <p:nvPr>
            <p:ph type="title"/>
          </p:nvPr>
        </p:nvSpPr>
        <p:spPr/>
        <p:txBody>
          <a:bodyPr>
            <a:normAutofit fontScale="90000"/>
          </a:bodyPr>
          <a:lstStyle/>
          <a:p>
            <a:r>
              <a:rPr lang="ar-EG" sz="5400" b="1" dirty="0"/>
              <a:t>طهرني بالزوفا فأطهر. اغسلني فأبيض أكثر من الثلج. قلبا نقيا اخلق في يا الله، وروحا مستقيما جدد في داخلي.</a:t>
            </a:r>
            <a:endParaRPr lang="en-GB" sz="5400" dirty="0"/>
          </a:p>
        </p:txBody>
      </p:sp>
      <p:sp>
        <p:nvSpPr>
          <p:cNvPr id="3" name="TextBox 2">
            <a:extLst>
              <a:ext uri="{FF2B5EF4-FFF2-40B4-BE49-F238E27FC236}">
                <a16:creationId xmlns:a16="http://schemas.microsoft.com/office/drawing/2014/main" id="{74C5F00F-EC61-442C-8DBA-AF47DA707597}"/>
              </a:ext>
            </a:extLst>
          </p:cNvPr>
          <p:cNvSpPr txBox="1"/>
          <p:nvPr/>
        </p:nvSpPr>
        <p:spPr>
          <a:xfrm>
            <a:off x="0" y="3689737"/>
            <a:ext cx="9144000" cy="707886"/>
          </a:xfrm>
          <a:prstGeom prst="rect">
            <a:avLst/>
          </a:prstGeom>
          <a:noFill/>
        </p:spPr>
        <p:txBody>
          <a:bodyPr wrap="square" rtlCol="0">
            <a:spAutoFit/>
          </a:bodyPr>
          <a:lstStyle/>
          <a:p>
            <a:pPr algn="ctr" rtl="1"/>
            <a:r>
              <a:rPr lang="ar-EG" sz="4000" b="1" u="sng" dirty="0">
                <a:solidFill>
                  <a:srgbClr val="FFC000"/>
                </a:solidFill>
                <a:cs typeface="+mj-cs"/>
              </a:rPr>
              <a:t>المزمور (51 : 7 ، 10)</a:t>
            </a:r>
            <a:endParaRPr lang="en-GB" sz="4000" b="1" u="sng" dirty="0">
              <a:solidFill>
                <a:srgbClr val="FFC000"/>
              </a:solidFill>
              <a:cs typeface="+mj-cs"/>
            </a:endParaRPr>
          </a:p>
        </p:txBody>
      </p:sp>
    </p:spTree>
    <p:extLst>
      <p:ext uri="{BB962C8B-B14F-4D97-AF65-F5344CB8AC3E}">
        <p14:creationId xmlns:p14="http://schemas.microsoft.com/office/powerpoint/2010/main" val="73814521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6600" dirty="0"/>
              <a:t>هلليلويا</a:t>
            </a:r>
            <a:endParaRPr lang="en-US" sz="6600" dirty="0"/>
          </a:p>
        </p:txBody>
      </p:sp>
      <p:sp>
        <p:nvSpPr>
          <p:cNvPr id="8" name="Text Placeholder 7"/>
          <p:cNvSpPr>
            <a:spLocks noGrp="1"/>
          </p:cNvSpPr>
          <p:nvPr>
            <p:ph type="body" idx="1"/>
          </p:nvPr>
        </p:nvSpPr>
        <p:spPr/>
        <p:txBody>
          <a:bodyPr/>
          <a:lstStyle/>
          <a:p>
            <a:r>
              <a:rPr lang="ar-EG" sz="6600" dirty="0"/>
              <a:t>الليلويا</a:t>
            </a:r>
          </a:p>
        </p:txBody>
      </p:sp>
      <p:sp>
        <p:nvSpPr>
          <p:cNvPr id="9" name="Text Placeholder 8"/>
          <p:cNvSpPr>
            <a:spLocks noGrp="1"/>
          </p:cNvSpPr>
          <p:nvPr>
            <p:ph type="body" sz="quarter" idx="3"/>
          </p:nvPr>
        </p:nvSpPr>
        <p:spPr/>
        <p:txBody>
          <a:bodyPr/>
          <a:lstStyle/>
          <a:p>
            <a:r>
              <a:rPr lang="en-US" sz="5400" dirty="0" err="1"/>
              <a:t>Allhloui`a</a:t>
            </a:r>
            <a:endParaRPr lang="en-US" sz="5400" dirty="0"/>
          </a:p>
        </p:txBody>
      </p:sp>
    </p:spTree>
    <p:extLst>
      <p:ext uri="{BB962C8B-B14F-4D97-AF65-F5344CB8AC3E}">
        <p14:creationId xmlns:p14="http://schemas.microsoft.com/office/powerpoint/2010/main" val="118288512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600" dirty="0"/>
              <a:t>مبارك الآتي باسم الرب ربنا وإلهنا ومخلصنا وملكنا كلنا</a:t>
            </a:r>
            <a:endParaRPr lang="en-US" sz="6600" dirty="0"/>
          </a:p>
        </p:txBody>
      </p:sp>
    </p:spTree>
    <p:extLst>
      <p:ext uri="{BB962C8B-B14F-4D97-AF65-F5344CB8AC3E}">
        <p14:creationId xmlns:p14="http://schemas.microsoft.com/office/powerpoint/2010/main" val="318594507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600" dirty="0"/>
              <a:t>يسوع المسيح ابن الله الحي الذى له المجد الدائم إلى الأبد أمين</a:t>
            </a:r>
            <a:endParaRPr lang="en-US" sz="6600" dirty="0"/>
          </a:p>
        </p:txBody>
      </p:sp>
    </p:spTree>
    <p:extLst>
      <p:ext uri="{BB962C8B-B14F-4D97-AF65-F5344CB8AC3E}">
        <p14:creationId xmlns:p14="http://schemas.microsoft.com/office/powerpoint/2010/main" val="2149900458"/>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9600" dirty="0">
                <a:solidFill>
                  <a:srgbClr val="FFC000"/>
                </a:solidFill>
              </a:rPr>
              <a:t>الانجيل</a:t>
            </a:r>
            <a:endParaRPr lang="en-US" sz="9600" dirty="0">
              <a:solidFill>
                <a:srgbClr val="FFC000"/>
              </a:solidFill>
            </a:endParaRPr>
          </a:p>
        </p:txBody>
      </p:sp>
    </p:spTree>
    <p:extLst>
      <p:ext uri="{BB962C8B-B14F-4D97-AF65-F5344CB8AC3E}">
        <p14:creationId xmlns:p14="http://schemas.microsoft.com/office/powerpoint/2010/main" val="182653691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3AD4C7-0442-497F-9326-40384D341256}"/>
              </a:ext>
            </a:extLst>
          </p:cNvPr>
          <p:cNvSpPr txBox="1"/>
          <p:nvPr/>
        </p:nvSpPr>
        <p:spPr>
          <a:xfrm>
            <a:off x="0" y="4335012"/>
            <a:ext cx="9144000" cy="2477601"/>
          </a:xfrm>
          <a:prstGeom prst="rect">
            <a:avLst/>
          </a:prstGeom>
          <a:noFill/>
        </p:spPr>
        <p:txBody>
          <a:bodyPr wrap="square">
            <a:spAutoFit/>
          </a:bodyPr>
          <a:lstStyle/>
          <a:p>
            <a:pPr algn="r" rtl="1"/>
            <a:r>
              <a:rPr lang="ar-EG" sz="3100" b="1" dirty="0">
                <a:solidFill>
                  <a:srgbClr val="FFFFFF"/>
                </a:solidFill>
              </a:rPr>
              <a:t>وبعد هذا كان عيد لليهود، فصعد يسوع إلى أورشليم. وفي أورشليم عند باب الضأن بركة يقال لها بالعبرانية «بيت حسدا» لها خمسة أروقة. في هذه كان مضطجعا جمهور كثير من مرضى وعمي وعرج وعسم، يتوقعون تحريك الماء. لأن ملاكا كان ينزل أحيانا في البركة ويحرك الماء. فمن نزل أولا بعد تحريك الماء كان يبرأ من أي مرض اعتراه. </a:t>
            </a:r>
            <a:endParaRPr lang="en-GB" sz="3100" dirty="0">
              <a:solidFill>
                <a:srgbClr val="FFFFFF"/>
              </a:solidFill>
            </a:endParaRPr>
          </a:p>
        </p:txBody>
      </p:sp>
      <p:sp>
        <p:nvSpPr>
          <p:cNvPr id="3" name="TextBox 2">
            <a:extLst>
              <a:ext uri="{FF2B5EF4-FFF2-40B4-BE49-F238E27FC236}">
                <a16:creationId xmlns:a16="http://schemas.microsoft.com/office/drawing/2014/main" id="{2418B012-7856-4D54-B2E5-5517FD149F01}"/>
              </a:ext>
            </a:extLst>
          </p:cNvPr>
          <p:cNvSpPr txBox="1"/>
          <p:nvPr/>
        </p:nvSpPr>
        <p:spPr>
          <a:xfrm>
            <a:off x="0" y="3635949"/>
            <a:ext cx="9144000" cy="707886"/>
          </a:xfrm>
          <a:prstGeom prst="rect">
            <a:avLst/>
          </a:prstGeom>
          <a:noFill/>
        </p:spPr>
        <p:txBody>
          <a:bodyPr wrap="square" rtlCol="0">
            <a:spAutoFit/>
          </a:bodyPr>
          <a:lstStyle/>
          <a:p>
            <a:pPr algn="ctr" rtl="1"/>
            <a:r>
              <a:rPr lang="ar-EG" sz="4000" b="1" u="sng" dirty="0">
                <a:solidFill>
                  <a:srgbClr val="FFC000"/>
                </a:solidFill>
                <a:cs typeface="+mj-cs"/>
              </a:rPr>
              <a:t>إنجيل يوحنا (5: 1-18)</a:t>
            </a:r>
            <a:endParaRPr lang="en-GB" sz="4000" b="1" u="sng" dirty="0">
              <a:solidFill>
                <a:srgbClr val="FFC000"/>
              </a:solidFill>
              <a:cs typeface="+mj-cs"/>
            </a:endParaRPr>
          </a:p>
        </p:txBody>
      </p:sp>
    </p:spTree>
    <p:extLst>
      <p:ext uri="{BB962C8B-B14F-4D97-AF65-F5344CB8AC3E}">
        <p14:creationId xmlns:p14="http://schemas.microsoft.com/office/powerpoint/2010/main" val="151675663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2081755-A83D-4709-BC92-3048BB5302CD}"/>
              </a:ext>
            </a:extLst>
          </p:cNvPr>
          <p:cNvSpPr txBox="1"/>
          <p:nvPr/>
        </p:nvSpPr>
        <p:spPr>
          <a:xfrm>
            <a:off x="0" y="4303455"/>
            <a:ext cx="9144000" cy="2554545"/>
          </a:xfrm>
          <a:prstGeom prst="rect">
            <a:avLst/>
          </a:prstGeom>
          <a:noFill/>
        </p:spPr>
        <p:txBody>
          <a:bodyPr wrap="square">
            <a:spAutoFit/>
          </a:bodyPr>
          <a:lstStyle/>
          <a:p>
            <a:pPr algn="r" rtl="1"/>
            <a:r>
              <a:rPr kumimoji="0" lang="ar-EG" sz="3200" b="1" i="0" u="none" strike="noStrike" kern="1200" cap="none" spc="0" normalizeH="0" baseline="0" noProof="0" dirty="0">
                <a:ln>
                  <a:noFill/>
                </a:ln>
                <a:solidFill>
                  <a:srgbClr val="FFFFFF"/>
                </a:solidFill>
                <a:effectLst/>
                <a:uLnTx/>
                <a:uFillTx/>
                <a:latin typeface="Calibri"/>
                <a:ea typeface="+mn-ea"/>
                <a:cs typeface="Arial" panose="020B0604020202020204" pitchFamily="34" charset="0"/>
              </a:rPr>
              <a:t>وكان هناك إنسان به مرض منذ ثمان وثلاثين سنة. هذا رآه يسوع مضطجعا، وعلم أن له زمانا كثيرا، فقال له: «أتريد أن تبرأ؟» أجابه المريض: «يا سيد، ليس لي إنسان يلقيني في البركة متى تحرك الماء. بل بينما أنا آت، ينزل قدامي آخر». قال له يسوع: «قم. احمل سريرك وامش». فحالا برئ الإنسان وحمل سريره ومشى. </a:t>
            </a:r>
            <a:endParaRPr lang="en-GB" sz="3200" dirty="0"/>
          </a:p>
        </p:txBody>
      </p:sp>
    </p:spTree>
    <p:extLst>
      <p:ext uri="{BB962C8B-B14F-4D97-AF65-F5344CB8AC3E}">
        <p14:creationId xmlns:p14="http://schemas.microsoft.com/office/powerpoint/2010/main" val="27805835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8FC7EA-A3A6-4991-84CE-93FBF76CE159}"/>
              </a:ext>
            </a:extLst>
          </p:cNvPr>
          <p:cNvSpPr txBox="1"/>
          <p:nvPr/>
        </p:nvSpPr>
        <p:spPr>
          <a:xfrm>
            <a:off x="0" y="4329953"/>
            <a:ext cx="9144000" cy="2477601"/>
          </a:xfrm>
          <a:prstGeom prst="rect">
            <a:avLst/>
          </a:prstGeom>
          <a:noFill/>
        </p:spPr>
        <p:txBody>
          <a:bodyPr wrap="square">
            <a:spAutoFit/>
          </a:bodyPr>
          <a:lstStyle/>
          <a:p>
            <a:pPr algn="r" rtl="1"/>
            <a:r>
              <a:rPr kumimoji="0" lang="ar-EG" sz="3100" b="1" i="0" u="none" strike="noStrike" kern="1200" cap="none" spc="0" normalizeH="0" baseline="0" noProof="0" dirty="0">
                <a:ln>
                  <a:noFill/>
                </a:ln>
                <a:solidFill>
                  <a:srgbClr val="FFFFFF"/>
                </a:solidFill>
                <a:effectLst/>
                <a:uLnTx/>
                <a:uFillTx/>
                <a:latin typeface="Calibri"/>
                <a:ea typeface="+mn-ea"/>
                <a:cs typeface="Arial" panose="020B0604020202020204" pitchFamily="34" charset="0"/>
              </a:rPr>
              <a:t>وكان في ذلك اليوم سبت. فقال اليهود للذي شفي: «إنه سبت! لا يحل لك أن تحمل سريرك». أجابهم: «إن الذي أبرأني هو قال لي: احمل سريرك وامش». فسألوه: «من هو الإنسان الذي قال لك: احمل سريرك وامش؟» أما الذي شفي فلم يكن يعلم من هو، لأن يسوع اعتزل، إذ كان في الموضع جمع.  بعد ذلك وجده يسوع في الهيكل وقال له:«</a:t>
            </a:r>
            <a:endParaRPr lang="en-GB" sz="3100" dirty="0"/>
          </a:p>
        </p:txBody>
      </p:sp>
    </p:spTree>
    <p:extLst>
      <p:ext uri="{BB962C8B-B14F-4D97-AF65-F5344CB8AC3E}">
        <p14:creationId xmlns:p14="http://schemas.microsoft.com/office/powerpoint/2010/main" val="286454544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1366FE-4B9C-4426-9165-B37C7E2890F8}"/>
              </a:ext>
            </a:extLst>
          </p:cNvPr>
          <p:cNvSpPr txBox="1"/>
          <p:nvPr/>
        </p:nvSpPr>
        <p:spPr>
          <a:xfrm>
            <a:off x="0" y="4349767"/>
            <a:ext cx="9144000" cy="2400657"/>
          </a:xfrm>
          <a:prstGeom prst="rect">
            <a:avLst/>
          </a:prstGeom>
          <a:noFill/>
        </p:spPr>
        <p:txBody>
          <a:bodyPr wrap="square">
            <a:spAutoFit/>
          </a:bodyPr>
          <a:lstStyle/>
          <a:p>
            <a:pPr algn="r" rtl="1"/>
            <a:r>
              <a:rPr kumimoji="0" lang="ar-EG" sz="3000" b="1" i="0" u="none" strike="noStrike" kern="1200" cap="none" spc="0" normalizeH="0" baseline="0" noProof="0" dirty="0">
                <a:ln>
                  <a:noFill/>
                </a:ln>
                <a:solidFill>
                  <a:srgbClr val="FFFFFF"/>
                </a:solidFill>
                <a:effectLst/>
                <a:uLnTx/>
                <a:uFillTx/>
                <a:latin typeface="Calibri"/>
                <a:ea typeface="+mn-ea"/>
                <a:cs typeface="Arial" panose="020B0604020202020204" pitchFamily="34" charset="0"/>
              </a:rPr>
              <a:t>ها أنت قد برئت، فلا تخطئ أيضا، لئلا يكون لك أشر». فمضى الإنسان وأخبر اليهود أن يسوع هو الذي أبرأه. ولهذا كان اليهود يطردون يسوع، ويطلبون أن يقتلوه، لأنه عمل هذا في سبت. فأجابهم يسوع: «أبي يعمل حتى الآن وأنا أعمل». فمن أجل هذا كان اليهود يطلبون أكثر أن يقتلوه، لأنه لم ينقض السبت فقط، بل قال أيضا إن الله أبوه، معادلا نفسه بالله.</a:t>
            </a:r>
            <a:endParaRPr lang="en-GB" sz="3000" dirty="0"/>
          </a:p>
        </p:txBody>
      </p:sp>
    </p:spTree>
    <p:extLst>
      <p:ext uri="{BB962C8B-B14F-4D97-AF65-F5344CB8AC3E}">
        <p14:creationId xmlns:p14="http://schemas.microsoft.com/office/powerpoint/2010/main" val="1983805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kern="10" dirty="0">
                          <a:ln w="9525">
                            <a:noFill/>
                            <a:round/>
                            <a:headEnd/>
                            <a:tailEnd/>
                          </a:ln>
                          <a:solidFill>
                            <a:srgbClr val="FFC000"/>
                          </a:solidFill>
                          <a:effectLst/>
                          <a:latin typeface="Times New Roman"/>
                          <a:cs typeface="Times New Roman"/>
                        </a:rPr>
                        <a:t>أبانا</a:t>
                      </a:r>
                      <a:r>
                        <a:rPr lang="ar-EG" sz="5500" kern="10" baseline="0" dirty="0">
                          <a:ln w="9525">
                            <a:noFill/>
                            <a:round/>
                            <a:headEnd/>
                            <a:tailEnd/>
                          </a:ln>
                          <a:solidFill>
                            <a:srgbClr val="FFC000"/>
                          </a:solidFill>
                          <a:effectLst/>
                          <a:latin typeface="Times New Roman"/>
                          <a:cs typeface="Times New Roman"/>
                        </a:rPr>
                        <a:t> الذى فى السموات.......</a:t>
                      </a:r>
                      <a:endParaRPr lang="ar-EG" sz="55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9600" dirty="0">
                <a:solidFill>
                  <a:srgbClr val="FFC000"/>
                </a:solidFill>
              </a:rPr>
              <a:t>و المجد لله دائما</a:t>
            </a:r>
            <a:endParaRPr lang="en-US" sz="9600" dirty="0">
              <a:solidFill>
                <a:srgbClr val="FFC000"/>
              </a:solidFill>
            </a:endParaRPr>
          </a:p>
        </p:txBody>
      </p:sp>
    </p:spTree>
    <p:extLst>
      <p:ext uri="{BB962C8B-B14F-4D97-AF65-F5344CB8AC3E}">
        <p14:creationId xmlns:p14="http://schemas.microsoft.com/office/powerpoint/2010/main" val="200666974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اللهم أرحمنا قرر لنا رحمة </a:t>
            </a:r>
            <a:endParaRPr lang="en-US" dirty="0"/>
          </a:p>
        </p:txBody>
      </p:sp>
      <p:sp>
        <p:nvSpPr>
          <p:cNvPr id="7" name="Text Placeholder 6"/>
          <p:cNvSpPr>
            <a:spLocks noGrp="1"/>
          </p:cNvSpPr>
          <p:nvPr>
            <p:ph type="body" idx="1"/>
          </p:nvPr>
        </p:nvSpPr>
        <p:spPr/>
        <p:txBody>
          <a:bodyPr/>
          <a:lstStyle/>
          <a:p>
            <a:pPr>
              <a:spcBef>
                <a:spcPts val="0"/>
              </a:spcBef>
              <a:defRPr/>
            </a:pPr>
            <a:r>
              <a:rPr lang="ar-EG" dirty="0">
                <a:solidFill>
                  <a:schemeClr val="lt1"/>
                </a:solidFill>
              </a:rPr>
              <a:t>افنوتي ناي نان : ثي شو ناي ايرون</a:t>
            </a:r>
            <a:endParaRPr lang="ar-EG" sz="14500" dirty="0"/>
          </a:p>
        </p:txBody>
      </p:sp>
      <p:sp>
        <p:nvSpPr>
          <p:cNvPr id="8" name="Text Placeholder 7"/>
          <p:cNvSpPr>
            <a:spLocks noGrp="1"/>
          </p:cNvSpPr>
          <p:nvPr>
            <p:ph type="body" sz="quarter" idx="3"/>
          </p:nvPr>
        </p:nvSpPr>
        <p:spPr/>
        <p:txBody>
          <a:bodyPr/>
          <a:lstStyle/>
          <a:p>
            <a:r>
              <a:rPr lang="en-US" dirty="0">
                <a:latin typeface="Avva_Shenouda" pitchFamily="34" charset="2"/>
              </a:rPr>
              <a:t>F5 nainan : 0e2ovnai `eron</a:t>
            </a:r>
            <a:endParaRPr lang="en-US" sz="11500" dirty="0">
              <a:latin typeface="Avva_Shenouda" pitchFamily="34" charset="2"/>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400" dirty="0">
                <a:solidFill>
                  <a:schemeClr val="lt1"/>
                </a:solidFill>
              </a:rPr>
              <a:t> تراءف علينا</a:t>
            </a:r>
            <a:endParaRPr lang="ar-SA" sz="440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شينهيت خارون</a:t>
            </a:r>
            <a:endParaRPr lang="ar-EG" sz="24500" dirty="0"/>
          </a:p>
        </p:txBody>
      </p:sp>
      <p:sp>
        <p:nvSpPr>
          <p:cNvPr id="5" name="Text Placeholder 4"/>
          <p:cNvSpPr>
            <a:spLocks noGrp="1"/>
          </p:cNvSpPr>
          <p:nvPr>
            <p:ph type="body" sz="quarter" idx="3"/>
          </p:nvPr>
        </p:nvSpPr>
        <p:spPr/>
        <p:txBody>
          <a:bodyPr/>
          <a:lstStyle/>
          <a:p>
            <a:r>
              <a:rPr lang="en-US" sz="4400" dirty="0">
                <a:latin typeface="Avva_Shenouda" pitchFamily="34" charset="2"/>
              </a:rPr>
              <a:t>2enh3t qaron</a:t>
            </a:r>
            <a:endParaRPr lang="en-US" sz="17900" dirty="0">
              <a:latin typeface="Avva_Shenouda" pitchFamily="34" charset="2"/>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400" dirty="0">
                <a:solidFill>
                  <a:schemeClr val="lt1"/>
                </a:solidFill>
              </a:rPr>
              <a:t>آمين</a:t>
            </a:r>
            <a:endParaRPr lang="ar-SA"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آمين</a:t>
            </a:r>
            <a:endParaRPr lang="ar-EG" sz="4400" dirty="0"/>
          </a:p>
        </p:txBody>
      </p:sp>
      <p:sp>
        <p:nvSpPr>
          <p:cNvPr id="5" name="Text Placeholder 4"/>
          <p:cNvSpPr>
            <a:spLocks noGrp="1"/>
          </p:cNvSpPr>
          <p:nvPr>
            <p:ph type="body" sz="quarter" idx="3"/>
          </p:nvPr>
        </p:nvSpPr>
        <p:spPr/>
        <p:txBody>
          <a:bodyPr/>
          <a:lstStyle/>
          <a:p>
            <a:r>
              <a:rPr lang="en-US" sz="4400" dirty="0">
                <a:latin typeface="Avva_Shenouda" pitchFamily="34" charset="2"/>
              </a:rPr>
              <a:t>Am3n</a:t>
            </a: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واسمعنا </a:t>
            </a:r>
            <a:endParaRPr lang="en-US" sz="40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سوتيم ايرون</a:t>
            </a:r>
            <a:endParaRPr lang="ar-EG" sz="31700" dirty="0"/>
          </a:p>
        </p:txBody>
      </p:sp>
      <p:sp>
        <p:nvSpPr>
          <p:cNvPr id="5" name="Text Placeholder 4"/>
          <p:cNvSpPr>
            <a:spLocks noGrp="1"/>
          </p:cNvSpPr>
          <p:nvPr>
            <p:ph type="body" sz="quarter" idx="3"/>
          </p:nvPr>
        </p:nvSpPr>
        <p:spPr/>
        <p:txBody>
          <a:bodyPr/>
          <a:lstStyle/>
          <a:p>
            <a:r>
              <a:rPr lang="en-US" sz="4400" dirty="0">
                <a:latin typeface="Avva_Shenouda" pitchFamily="34" charset="2"/>
              </a:rPr>
              <a:t>cwtem `eron</a:t>
            </a:r>
            <a:endParaRPr lang="en-US" sz="17900" dirty="0">
              <a:latin typeface="Avva_Shenouda" pitchFamily="34" charset="2"/>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آمين</a:t>
            </a:r>
            <a:endParaRPr lang="ar-SA"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آمين</a:t>
            </a:r>
            <a:endParaRPr lang="ar-EG" dirty="0"/>
          </a:p>
        </p:txBody>
      </p:sp>
      <p:sp>
        <p:nvSpPr>
          <p:cNvPr id="5" name="Text Placeholder 4"/>
          <p:cNvSpPr>
            <a:spLocks noGrp="1"/>
          </p:cNvSpPr>
          <p:nvPr>
            <p:ph type="body" sz="quarter" idx="3"/>
          </p:nvPr>
        </p:nvSpPr>
        <p:spPr/>
        <p:txBody>
          <a:bodyPr/>
          <a:lstStyle/>
          <a:p>
            <a:r>
              <a:rPr lang="en-US" dirty="0">
                <a:latin typeface="Avva_Shenouda" pitchFamily="34" charset="2"/>
              </a:rPr>
              <a:t>Am3n</a:t>
            </a:r>
          </a:p>
        </p:txBody>
      </p:sp>
    </p:spTree>
    <p:extLst>
      <p:ext uri="{BB962C8B-B14F-4D97-AF65-F5344CB8AC3E}">
        <p14:creationId xmlns:p14="http://schemas.microsoft.com/office/powerpoint/2010/main" val="234054481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400" dirty="0">
                <a:solidFill>
                  <a:schemeClr val="lt1"/>
                </a:solidFill>
              </a:rPr>
              <a:t>وباركنا وإحفظنا وأعنا</a:t>
            </a:r>
            <a:endParaRPr lang="ar-SA" sz="44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 اسمو ايرون : أريه ايرون : أري فويثين ايرون</a:t>
            </a:r>
            <a:endParaRPr lang="ar-EG" sz="13300" dirty="0"/>
          </a:p>
        </p:txBody>
      </p:sp>
      <p:sp>
        <p:nvSpPr>
          <p:cNvPr id="5" name="Text Placeholder 4"/>
          <p:cNvSpPr>
            <a:spLocks noGrp="1"/>
          </p:cNvSpPr>
          <p:nvPr>
            <p:ph type="body" sz="quarter" idx="3"/>
          </p:nvPr>
        </p:nvSpPr>
        <p:spPr>
          <a:xfrm>
            <a:off x="0" y="5280781"/>
            <a:ext cx="9144000" cy="682357"/>
          </a:xfrm>
        </p:spPr>
        <p:txBody>
          <a:bodyPr/>
          <a:lstStyle/>
          <a:p>
            <a:r>
              <a:rPr lang="en-US" dirty="0">
                <a:latin typeface="Avva_Shenouda" pitchFamily="34" charset="2"/>
              </a:rPr>
              <a:t>`cmov `eron : areh `eron : `aribo `30in `eron</a:t>
            </a:r>
            <a:endParaRPr lang="en-US" sz="10800" dirty="0">
              <a:latin typeface="Avva_Shenouda" pitchFamily="34" charset="2"/>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800" dirty="0">
                <a:solidFill>
                  <a:schemeClr val="lt1"/>
                </a:solidFill>
              </a:rPr>
              <a:t>آمين</a:t>
            </a:r>
            <a:endParaRPr lang="ar-SA" sz="4800" dirty="0"/>
          </a:p>
        </p:txBody>
      </p:sp>
      <p:sp>
        <p:nvSpPr>
          <p:cNvPr id="3" name="Text Placeholder 2"/>
          <p:cNvSpPr>
            <a:spLocks noGrp="1"/>
          </p:cNvSpPr>
          <p:nvPr>
            <p:ph type="body" idx="1"/>
          </p:nvPr>
        </p:nvSpPr>
        <p:spPr/>
        <p:txBody>
          <a:bodyPr/>
          <a:lstStyle/>
          <a:p>
            <a:pPr>
              <a:spcBef>
                <a:spcPts val="0"/>
              </a:spcBef>
              <a:defRPr/>
            </a:pPr>
            <a:r>
              <a:rPr lang="ar-EG" sz="4800" dirty="0">
                <a:solidFill>
                  <a:schemeClr val="lt1"/>
                </a:solidFill>
              </a:rPr>
              <a:t>آمين</a:t>
            </a:r>
            <a:endParaRPr lang="ar-EG" sz="4800" dirty="0"/>
          </a:p>
        </p:txBody>
      </p:sp>
      <p:sp>
        <p:nvSpPr>
          <p:cNvPr id="5" name="Text Placeholder 4"/>
          <p:cNvSpPr>
            <a:spLocks noGrp="1"/>
          </p:cNvSpPr>
          <p:nvPr>
            <p:ph type="body" sz="quarter" idx="3"/>
          </p:nvPr>
        </p:nvSpPr>
        <p:spPr/>
        <p:txBody>
          <a:bodyPr/>
          <a:lstStyle/>
          <a:p>
            <a:r>
              <a:rPr lang="en-US" dirty="0">
                <a:latin typeface="Avva_Shenouda" pitchFamily="34" charset="2"/>
              </a:rPr>
              <a:t>Am3n</a:t>
            </a:r>
          </a:p>
        </p:txBody>
      </p:sp>
    </p:spTree>
    <p:extLst>
      <p:ext uri="{BB962C8B-B14F-4D97-AF65-F5344CB8AC3E}">
        <p14:creationId xmlns:p14="http://schemas.microsoft.com/office/powerpoint/2010/main" val="10558799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400" dirty="0">
                <a:solidFill>
                  <a:schemeClr val="lt1"/>
                </a:solidFill>
              </a:rPr>
              <a:t>وإرفع غضبك عنا  و إفتقدنا بخلاصك</a:t>
            </a:r>
            <a:endParaRPr lang="ar-SA" sz="413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أولي امبيك جونت ايفول هارون چيمبينشيني خين بيك أووجاي</a:t>
            </a:r>
            <a:endParaRPr lang="ar-EG" sz="12300" dirty="0"/>
          </a:p>
        </p:txBody>
      </p:sp>
      <p:sp>
        <p:nvSpPr>
          <p:cNvPr id="5" name="Text Placeholder 4"/>
          <p:cNvSpPr>
            <a:spLocks noGrp="1"/>
          </p:cNvSpPr>
          <p:nvPr>
            <p:ph type="body" sz="quarter" idx="3"/>
          </p:nvPr>
        </p:nvSpPr>
        <p:spPr>
          <a:xfrm>
            <a:off x="0" y="5290550"/>
            <a:ext cx="9144000" cy="682357"/>
          </a:xfrm>
        </p:spPr>
        <p:txBody>
          <a:bodyPr/>
          <a:lstStyle/>
          <a:p>
            <a:r>
              <a:rPr lang="en-US" sz="2900" dirty="0">
                <a:latin typeface="Avva_Shenouda" pitchFamily="34" charset="2"/>
              </a:rPr>
              <a:t> `wli `mpekgwnt `ebolharon : gempen2ini qen pekovgai</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وإغفر لنا خطايانا</a:t>
            </a:r>
            <a:endParaRPr lang="ar-SA"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أووه كا نين نوفي نان ايفول </a:t>
            </a:r>
            <a:endParaRPr lang="ar-EG" sz="15900" dirty="0"/>
          </a:p>
        </p:txBody>
      </p:sp>
      <p:sp>
        <p:nvSpPr>
          <p:cNvPr id="5" name="Text Placeholder 4"/>
          <p:cNvSpPr>
            <a:spLocks noGrp="1"/>
          </p:cNvSpPr>
          <p:nvPr>
            <p:ph type="body" sz="quarter" idx="3"/>
          </p:nvPr>
        </p:nvSpPr>
        <p:spPr/>
        <p:txBody>
          <a:bodyPr/>
          <a:lstStyle/>
          <a:p>
            <a:r>
              <a:rPr lang="pt-BR" dirty="0">
                <a:latin typeface="Avva_Shenouda" pitchFamily="34" charset="2"/>
              </a:rPr>
              <a:t>ovoh xa nennobi nan `ebol</a:t>
            </a:r>
            <a:endParaRPr lang="en-US" sz="11500" dirty="0">
              <a:latin typeface="Avva_Shenouda" pitchFamily="34" charset="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4419600"/>
            <a:ext cx="4572000" cy="707886"/>
          </a:xfrm>
          <a:prstGeom prst="rect">
            <a:avLst/>
          </a:prstGeom>
        </p:spPr>
        <p:txBody>
          <a:bodyPr>
            <a:spAutoFit/>
          </a:bodyPr>
          <a:lstStyle/>
          <a:p>
            <a:pPr algn="ctr" rtl="1">
              <a:defRPr/>
            </a:pPr>
            <a:r>
              <a:rPr lang="ar-EG" sz="4000" b="1" dirty="0">
                <a:solidFill>
                  <a:prstClr val="white"/>
                </a:solidFill>
                <a:latin typeface="Calibri"/>
                <a:cs typeface="Arial" panose="020B0604020202020204" pitchFamily="34" charset="0"/>
              </a:rPr>
              <a:t>بالمسيح يسوع ربنا </a:t>
            </a:r>
            <a:endParaRPr lang="ar-SA" sz="28699" b="1" dirty="0">
              <a:solidFill>
                <a:prstClr val="white"/>
              </a:solidFill>
              <a:latin typeface="Calibri"/>
              <a:cs typeface="Arial" panose="020B0604020202020204" pitchFamily="34" charset="0"/>
            </a:endParaRPr>
          </a:p>
        </p:txBody>
      </p:sp>
      <p:sp>
        <p:nvSpPr>
          <p:cNvPr id="5" name="Rectangle 4"/>
          <p:cNvSpPr/>
          <p:nvPr/>
        </p:nvSpPr>
        <p:spPr>
          <a:xfrm>
            <a:off x="2294775" y="5307245"/>
            <a:ext cx="4554452" cy="707886"/>
          </a:xfrm>
          <a:prstGeom prst="rect">
            <a:avLst/>
          </a:prstGeom>
        </p:spPr>
        <p:txBody>
          <a:bodyPr wrap="none">
            <a:spAutoFit/>
          </a:bodyPr>
          <a:lstStyle/>
          <a:p>
            <a:pPr algn="ctr"/>
            <a:r>
              <a:rPr lang="en-US" sz="4000" dirty="0" err="1">
                <a:solidFill>
                  <a:srgbClr val="FFC000"/>
                </a:solidFill>
                <a:latin typeface="Avva_Shenouda" pitchFamily="34" charset="2"/>
              </a:rPr>
              <a:t>qen</a:t>
            </a:r>
            <a:r>
              <a:rPr lang="en-US" sz="4000" dirty="0">
                <a:solidFill>
                  <a:srgbClr val="FFC000"/>
                </a:solidFill>
                <a:latin typeface="Avva_Shenouda" pitchFamily="34" charset="2"/>
              </a:rPr>
              <a:t> P=xc I=3c </a:t>
            </a:r>
            <a:r>
              <a:rPr lang="en-US" sz="4000" dirty="0" err="1">
                <a:solidFill>
                  <a:srgbClr val="FFC000"/>
                </a:solidFill>
                <a:latin typeface="Avva_Shenouda" pitchFamily="34" charset="2"/>
              </a:rPr>
              <a:t>Penu</a:t>
            </a:r>
            <a:r>
              <a:rPr lang="en-US" sz="4000" dirty="0">
                <a:solidFill>
                  <a:srgbClr val="FFC000"/>
                </a:solidFill>
                <a:latin typeface="Avva_Shenouda" pitchFamily="34" charset="2"/>
              </a:rPr>
              <a:t> </a:t>
            </a:r>
            <a:endParaRPr lang="en-US" sz="8800" dirty="0">
              <a:solidFill>
                <a:srgbClr val="FFC000"/>
              </a:solidFill>
              <a:latin typeface="Avva_Shenouda" pitchFamily="34" charset="2"/>
            </a:endParaRPr>
          </a:p>
        </p:txBody>
      </p:sp>
      <p:sp>
        <p:nvSpPr>
          <p:cNvPr id="6" name="Rectangle 5"/>
          <p:cNvSpPr/>
          <p:nvPr/>
        </p:nvSpPr>
        <p:spPr>
          <a:xfrm>
            <a:off x="1219200" y="6044631"/>
            <a:ext cx="6705600" cy="646331"/>
          </a:xfrm>
          <a:prstGeom prst="rect">
            <a:avLst/>
          </a:prstGeom>
        </p:spPr>
        <p:txBody>
          <a:bodyPr wrap="square">
            <a:spAutoFit/>
          </a:bodyPr>
          <a:lstStyle/>
          <a:p>
            <a:pPr algn="ctr" rtl="1">
              <a:defRPr/>
            </a:pPr>
            <a:r>
              <a:rPr lang="ar-EG" sz="3600" b="1" dirty="0">
                <a:solidFill>
                  <a:prstClr val="white"/>
                </a:solidFill>
                <a:latin typeface="Calibri"/>
                <a:cs typeface="Arial" panose="020B0604020202020204" pitchFamily="34" charset="0"/>
              </a:rPr>
              <a:t>خين بي خريستوس إيسوس بينشويس </a:t>
            </a:r>
            <a:endParaRPr lang="ar-EG" sz="19900" b="1" dirty="0">
              <a:solidFill>
                <a:prstClr val="white"/>
              </a:solidFill>
              <a:latin typeface="Calibri"/>
              <a:cs typeface="Arial" panose="020B0604020202020204" pitchFamily="34" charset="0"/>
            </a:endParaRP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400" dirty="0"/>
              <a:t>أمين </a:t>
            </a:r>
            <a:r>
              <a:rPr lang="ar-SA" sz="4400" dirty="0"/>
              <a:t>يارب إرحم</a:t>
            </a:r>
            <a:r>
              <a:rPr lang="ar-EG" sz="4400" dirty="0"/>
              <a:t> (10)</a:t>
            </a:r>
            <a:endParaRPr lang="ar-SA" sz="44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آمين</a:t>
            </a:r>
            <a:r>
              <a:rPr lang="ar-EG" sz="4000" dirty="0"/>
              <a:t> </a:t>
            </a:r>
            <a:r>
              <a:rPr lang="ar-SA" sz="4000" dirty="0"/>
              <a:t>كيريى ليسون</a:t>
            </a:r>
            <a:r>
              <a:rPr lang="ar-EG" sz="4000" dirty="0"/>
              <a:t> (10)</a:t>
            </a:r>
          </a:p>
        </p:txBody>
      </p:sp>
      <p:sp>
        <p:nvSpPr>
          <p:cNvPr id="5" name="Text Placeholder 4"/>
          <p:cNvSpPr>
            <a:spLocks noGrp="1"/>
          </p:cNvSpPr>
          <p:nvPr>
            <p:ph type="body" sz="quarter" idx="3"/>
          </p:nvPr>
        </p:nvSpPr>
        <p:spPr/>
        <p:txBody>
          <a:bodyPr/>
          <a:lstStyle/>
          <a:p>
            <a:r>
              <a:rPr lang="en-US" sz="4000" dirty="0">
                <a:latin typeface="Athanasius" pitchFamily="2" charset="0"/>
              </a:rPr>
              <a:t>`</a:t>
            </a:r>
            <a:r>
              <a:rPr lang="en-US" sz="4000" dirty="0" err="1">
                <a:latin typeface="Athanasius" pitchFamily="2" charset="0"/>
              </a:rPr>
              <a:t>Amhn</a:t>
            </a:r>
            <a:r>
              <a:rPr lang="ar-EG" sz="4000" dirty="0">
                <a:latin typeface="Athanasius" pitchFamily="2" charset="0"/>
              </a:rPr>
              <a:t> </a:t>
            </a:r>
            <a:r>
              <a:rPr lang="en-US" sz="4000" dirty="0" err="1">
                <a:latin typeface="Athanasius" pitchFamily="2" charset="0"/>
              </a:rPr>
              <a:t>Kuri`e</a:t>
            </a:r>
            <a:r>
              <a:rPr lang="en-US" sz="4000" dirty="0">
                <a:latin typeface="Athanasius" pitchFamily="2" charset="0"/>
              </a:rPr>
              <a:t> `</a:t>
            </a:r>
            <a:r>
              <a:rPr lang="en-US" sz="4000" dirty="0" err="1">
                <a:latin typeface="Athanasius" pitchFamily="2" charset="0"/>
              </a:rPr>
              <a:t>ele`hcon</a:t>
            </a:r>
            <a:r>
              <a:rPr lang="en-US" sz="4000" dirty="0">
                <a:latin typeface="Athanasius" pitchFamily="2" charset="0"/>
              </a:rPr>
              <a:t> (  </a:t>
            </a:r>
            <a:r>
              <a:rPr lang="en-US" sz="4000" dirty="0"/>
              <a:t>=I</a:t>
            </a:r>
            <a:r>
              <a:rPr lang="en-US" sz="4000" dirty="0">
                <a:latin typeface="Athanasius" pitchFamily="2" charset="0"/>
              </a:rPr>
              <a:t>   )</a:t>
            </a: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D9B7-E56E-489F-A822-12461B00E641}"/>
              </a:ext>
            </a:extLst>
          </p:cNvPr>
          <p:cNvSpPr>
            <a:spLocks noGrp="1"/>
          </p:cNvSpPr>
          <p:nvPr>
            <p:ph type="title"/>
          </p:nvPr>
        </p:nvSpPr>
        <p:spPr>
          <a:xfrm>
            <a:off x="-1" y="4360404"/>
            <a:ext cx="9144000" cy="782371"/>
          </a:xfrm>
        </p:spPr>
        <p:txBody>
          <a:bodyPr anchor="t"/>
          <a:lstStyle/>
          <a:p>
            <a:r>
              <a:rPr lang="ar-EG" dirty="0">
                <a:effectLst/>
                <a:latin typeface="Tahoma" panose="020B0604030504040204" pitchFamily="34" charset="0"/>
              </a:rPr>
              <a:t>يسوع المسيح هو هو أمس و اليوم و الي الأبد</a:t>
            </a:r>
            <a:endParaRPr lang="en-GB" dirty="0"/>
          </a:p>
        </p:txBody>
      </p:sp>
      <p:sp>
        <p:nvSpPr>
          <p:cNvPr id="3" name="Text Placeholder 2">
            <a:extLst>
              <a:ext uri="{FF2B5EF4-FFF2-40B4-BE49-F238E27FC236}">
                <a16:creationId xmlns:a16="http://schemas.microsoft.com/office/drawing/2014/main" id="{5A021CAF-1BBE-4C29-A35F-105E54363E5D}"/>
              </a:ext>
            </a:extLst>
          </p:cNvPr>
          <p:cNvSpPr>
            <a:spLocks noGrp="1"/>
          </p:cNvSpPr>
          <p:nvPr>
            <p:ph type="body" idx="1"/>
          </p:nvPr>
        </p:nvSpPr>
        <p:spPr/>
        <p:txBody>
          <a:bodyPr anchor="ctr"/>
          <a:lstStyle/>
          <a:p>
            <a:r>
              <a:rPr lang="ar-EG" sz="3000" dirty="0">
                <a:effectLst/>
                <a:latin typeface="Tahoma" panose="020B0604030504040204" pitchFamily="34" charset="0"/>
              </a:rPr>
              <a:t>ايسوس بي خرستوس انصاف نيم فوأوو : انثوف انثوف بي نيم شا اينيه :</a:t>
            </a:r>
            <a:endParaRPr lang="en-GB" sz="3000" dirty="0"/>
          </a:p>
        </p:txBody>
      </p:sp>
      <p:sp>
        <p:nvSpPr>
          <p:cNvPr id="4" name="Text Placeholder 3">
            <a:extLst>
              <a:ext uri="{FF2B5EF4-FFF2-40B4-BE49-F238E27FC236}">
                <a16:creationId xmlns:a16="http://schemas.microsoft.com/office/drawing/2014/main" id="{AC28200C-3EB3-4E12-A54F-24E8F7DEB7E3}"/>
              </a:ext>
            </a:extLst>
          </p:cNvPr>
          <p:cNvSpPr>
            <a:spLocks noGrp="1"/>
          </p:cNvSpPr>
          <p:nvPr>
            <p:ph type="body" sz="quarter" idx="3"/>
          </p:nvPr>
        </p:nvSpPr>
        <p:spPr>
          <a:xfrm>
            <a:off x="-1" y="5142775"/>
            <a:ext cx="9144000" cy="682357"/>
          </a:xfrm>
        </p:spPr>
        <p:txBody>
          <a:bodyPr/>
          <a:lstStyle/>
          <a:p>
            <a:r>
              <a:rPr lang="pt-BR" sz="3000" dirty="0">
                <a:effectLst/>
                <a:latin typeface="Avva_Shenouda" panose="020B0500000000000000" pitchFamily="34" charset="0"/>
              </a:rPr>
              <a:t>I==3=c P=x=,=c `nca4 nem foov: `n0o4 `n0o4 pe nem 2a `eneh:</a:t>
            </a:r>
            <a:endParaRPr lang="en-GB" sz="3000" dirty="0"/>
          </a:p>
        </p:txBody>
      </p:sp>
    </p:spTree>
    <p:extLst>
      <p:ext uri="{BB962C8B-B14F-4D97-AF65-F5344CB8AC3E}">
        <p14:creationId xmlns:p14="http://schemas.microsoft.com/office/powerpoint/2010/main" val="200954268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B2BCE-FE62-4CDD-9B5F-BB0D302BCC2A}"/>
              </a:ext>
            </a:extLst>
          </p:cNvPr>
          <p:cNvSpPr>
            <a:spLocks noGrp="1"/>
          </p:cNvSpPr>
          <p:nvPr>
            <p:ph type="title"/>
          </p:nvPr>
        </p:nvSpPr>
        <p:spPr>
          <a:xfrm>
            <a:off x="-1" y="4333509"/>
            <a:ext cx="9144000" cy="782371"/>
          </a:xfrm>
        </p:spPr>
        <p:txBody>
          <a:bodyPr/>
          <a:lstStyle/>
          <a:p>
            <a:r>
              <a:rPr lang="ar-EG" dirty="0">
                <a:effectLst/>
                <a:latin typeface="Tahoma" panose="020B0604030504040204" pitchFamily="34" charset="0"/>
              </a:rPr>
              <a:t>بأقنوم واحد نسجد له و نمجده  .</a:t>
            </a:r>
            <a:endParaRPr lang="en-GB" dirty="0"/>
          </a:p>
        </p:txBody>
      </p:sp>
      <p:sp>
        <p:nvSpPr>
          <p:cNvPr id="3" name="Text Placeholder 2">
            <a:extLst>
              <a:ext uri="{FF2B5EF4-FFF2-40B4-BE49-F238E27FC236}">
                <a16:creationId xmlns:a16="http://schemas.microsoft.com/office/drawing/2014/main" id="{F2CE0EF1-0378-4149-9EBB-69CBBF595C36}"/>
              </a:ext>
            </a:extLst>
          </p:cNvPr>
          <p:cNvSpPr>
            <a:spLocks noGrp="1"/>
          </p:cNvSpPr>
          <p:nvPr>
            <p:ph type="body" idx="1"/>
          </p:nvPr>
        </p:nvSpPr>
        <p:spPr/>
        <p:txBody>
          <a:bodyPr/>
          <a:lstStyle/>
          <a:p>
            <a:r>
              <a:rPr lang="ar-EG" sz="3000" dirty="0">
                <a:effectLst/>
                <a:latin typeface="Tahoma" panose="020B0604030504040204" pitchFamily="34" charset="0"/>
              </a:rPr>
              <a:t>خين أووهيبوستاسيس ان أووأوت: تين أووأوشت امموف تين تي أوأووناف</a:t>
            </a:r>
            <a:endParaRPr lang="en-GB" sz="3000" dirty="0"/>
          </a:p>
        </p:txBody>
      </p:sp>
      <p:sp>
        <p:nvSpPr>
          <p:cNvPr id="4" name="Text Placeholder 3">
            <a:extLst>
              <a:ext uri="{FF2B5EF4-FFF2-40B4-BE49-F238E27FC236}">
                <a16:creationId xmlns:a16="http://schemas.microsoft.com/office/drawing/2014/main" id="{D2DDCDFB-AD32-4E42-9A0F-C59743EF2CE6}"/>
              </a:ext>
            </a:extLst>
          </p:cNvPr>
          <p:cNvSpPr>
            <a:spLocks noGrp="1"/>
          </p:cNvSpPr>
          <p:nvPr>
            <p:ph type="body" sz="quarter" idx="3"/>
          </p:nvPr>
        </p:nvSpPr>
        <p:spPr>
          <a:xfrm>
            <a:off x="-1" y="5115880"/>
            <a:ext cx="9144000" cy="682357"/>
          </a:xfrm>
        </p:spPr>
        <p:txBody>
          <a:bodyPr/>
          <a:lstStyle/>
          <a:p>
            <a:r>
              <a:rPr lang="pt-BR" sz="2800" dirty="0">
                <a:effectLst/>
                <a:latin typeface="Avva_Shenouda" panose="020B0500000000000000" pitchFamily="34" charset="0"/>
              </a:rPr>
              <a:t>qen ovhvpoctacic `novwt: tenovw2t `mmo4 ten5`wov na4</a:t>
            </a:r>
            <a:endParaRPr lang="en-GB" sz="2800" dirty="0"/>
          </a:p>
        </p:txBody>
      </p:sp>
    </p:spTree>
    <p:extLst>
      <p:ext uri="{BB962C8B-B14F-4D97-AF65-F5344CB8AC3E}">
        <p14:creationId xmlns:p14="http://schemas.microsoft.com/office/powerpoint/2010/main" val="327256305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7487-B87D-432E-830C-ED2FFC71C014}"/>
              </a:ext>
            </a:extLst>
          </p:cNvPr>
          <p:cNvSpPr>
            <a:spLocks noGrp="1"/>
          </p:cNvSpPr>
          <p:nvPr>
            <p:ph type="title"/>
          </p:nvPr>
        </p:nvSpPr>
        <p:spPr>
          <a:xfrm>
            <a:off x="-1" y="4387298"/>
            <a:ext cx="9144000" cy="782371"/>
          </a:xfrm>
        </p:spPr>
        <p:txBody>
          <a:bodyPr/>
          <a:lstStyle/>
          <a:p>
            <a:r>
              <a:rPr lang="ar-EG" dirty="0">
                <a:effectLst/>
                <a:latin typeface="Tahoma" panose="020B0604030504040204" pitchFamily="34" charset="0"/>
              </a:rPr>
              <a:t>الأول في الرسل يُدعي سمعان بطرس  .</a:t>
            </a:r>
            <a:endParaRPr lang="en-GB" dirty="0"/>
          </a:p>
        </p:txBody>
      </p:sp>
      <p:sp>
        <p:nvSpPr>
          <p:cNvPr id="3" name="Text Placeholder 2">
            <a:extLst>
              <a:ext uri="{FF2B5EF4-FFF2-40B4-BE49-F238E27FC236}">
                <a16:creationId xmlns:a16="http://schemas.microsoft.com/office/drawing/2014/main" id="{0B50A23D-7AF3-491A-BBEA-AA8109F80E62}"/>
              </a:ext>
            </a:extLst>
          </p:cNvPr>
          <p:cNvSpPr>
            <a:spLocks noGrp="1"/>
          </p:cNvSpPr>
          <p:nvPr>
            <p:ph type="body" idx="1"/>
          </p:nvPr>
        </p:nvSpPr>
        <p:spPr/>
        <p:txBody>
          <a:bodyPr/>
          <a:lstStyle/>
          <a:p>
            <a:r>
              <a:rPr lang="ar-EG" dirty="0">
                <a:effectLst/>
                <a:latin typeface="Tahoma" panose="020B0604030504040204" pitchFamily="34" charset="0"/>
              </a:rPr>
              <a:t>بي شورب خين ني أبوسطولوس : ايفموتي ايروف جي سيمون بيتروس :</a:t>
            </a:r>
            <a:endParaRPr lang="en-GB" dirty="0"/>
          </a:p>
        </p:txBody>
      </p:sp>
      <p:sp>
        <p:nvSpPr>
          <p:cNvPr id="4" name="Text Placeholder 3">
            <a:extLst>
              <a:ext uri="{FF2B5EF4-FFF2-40B4-BE49-F238E27FC236}">
                <a16:creationId xmlns:a16="http://schemas.microsoft.com/office/drawing/2014/main" id="{4DB36AD0-1C4D-43BA-BF5F-CF088F0575B6}"/>
              </a:ext>
            </a:extLst>
          </p:cNvPr>
          <p:cNvSpPr>
            <a:spLocks noGrp="1"/>
          </p:cNvSpPr>
          <p:nvPr>
            <p:ph type="body" sz="quarter" idx="3"/>
          </p:nvPr>
        </p:nvSpPr>
        <p:spPr>
          <a:xfrm>
            <a:off x="-1" y="5140328"/>
            <a:ext cx="9144000" cy="682357"/>
          </a:xfrm>
        </p:spPr>
        <p:txBody>
          <a:bodyPr/>
          <a:lstStyle/>
          <a:p>
            <a:r>
              <a:rPr lang="en-GB" sz="2700" dirty="0">
                <a:effectLst/>
                <a:latin typeface="Avva_Shenouda" panose="020B0500000000000000" pitchFamily="34" charset="0"/>
              </a:rPr>
              <a:t>Pi2orp </a:t>
            </a:r>
            <a:r>
              <a:rPr lang="en-GB" sz="2700" dirty="0" err="1">
                <a:effectLst/>
                <a:latin typeface="Avva_Shenouda" panose="020B0500000000000000" pitchFamily="34" charset="0"/>
              </a:rPr>
              <a:t>qen</a:t>
            </a:r>
            <a:r>
              <a:rPr lang="en-GB" sz="2700" dirty="0">
                <a:effectLst/>
                <a:latin typeface="Avva_Shenouda" panose="020B0500000000000000" pitchFamily="34" charset="0"/>
              </a:rPr>
              <a:t> </a:t>
            </a:r>
            <a:r>
              <a:rPr lang="en-GB" sz="2700" dirty="0" err="1">
                <a:effectLst/>
                <a:latin typeface="Avva_Shenouda" panose="020B0500000000000000" pitchFamily="34" charset="0"/>
              </a:rPr>
              <a:t>ni`apoctoloc</a:t>
            </a:r>
            <a:r>
              <a:rPr lang="en-GB" sz="2700" dirty="0">
                <a:effectLst/>
                <a:latin typeface="Avva_Shenouda" panose="020B0500000000000000" pitchFamily="34" charset="0"/>
              </a:rPr>
              <a:t> : evmov5 `ero4 </a:t>
            </a:r>
            <a:r>
              <a:rPr lang="en-GB" sz="2700" dirty="0" err="1">
                <a:effectLst/>
                <a:latin typeface="Avva_Shenouda" panose="020B0500000000000000" pitchFamily="34" charset="0"/>
              </a:rPr>
              <a:t>ge</a:t>
            </a:r>
            <a:r>
              <a:rPr lang="en-GB" sz="2700" dirty="0">
                <a:effectLst/>
                <a:latin typeface="Avva_Shenouda" panose="020B0500000000000000" pitchFamily="34" charset="0"/>
              </a:rPr>
              <a:t> </a:t>
            </a:r>
            <a:r>
              <a:rPr lang="en-GB" sz="2700" dirty="0" err="1">
                <a:effectLst/>
                <a:latin typeface="Avva_Shenouda" panose="020B0500000000000000" pitchFamily="34" charset="0"/>
              </a:rPr>
              <a:t>Cimwn</a:t>
            </a:r>
            <a:r>
              <a:rPr lang="en-GB" sz="2700" dirty="0">
                <a:effectLst/>
                <a:latin typeface="Avva_Shenouda" panose="020B0500000000000000" pitchFamily="34" charset="0"/>
              </a:rPr>
              <a:t> </a:t>
            </a:r>
            <a:r>
              <a:rPr lang="en-GB" sz="2700" dirty="0" err="1">
                <a:effectLst/>
                <a:latin typeface="Avva_Shenouda" panose="020B0500000000000000" pitchFamily="34" charset="0"/>
              </a:rPr>
              <a:t>Petroc</a:t>
            </a:r>
            <a:r>
              <a:rPr lang="en-GB" sz="2700" dirty="0">
                <a:effectLst/>
                <a:latin typeface="Avva_Shenouda" panose="020B0500000000000000" pitchFamily="34" charset="0"/>
              </a:rPr>
              <a:t> :</a:t>
            </a:r>
            <a:endParaRPr lang="en-GB" sz="2700" dirty="0"/>
          </a:p>
        </p:txBody>
      </p:sp>
    </p:spTree>
    <p:extLst>
      <p:ext uri="{BB962C8B-B14F-4D97-AF65-F5344CB8AC3E}">
        <p14:creationId xmlns:p14="http://schemas.microsoft.com/office/powerpoint/2010/main" val="360517061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88E3-34D3-499B-97BB-0F757F657CB7}"/>
              </a:ext>
            </a:extLst>
          </p:cNvPr>
          <p:cNvSpPr>
            <a:spLocks noGrp="1"/>
          </p:cNvSpPr>
          <p:nvPr>
            <p:ph type="title"/>
          </p:nvPr>
        </p:nvSpPr>
        <p:spPr>
          <a:xfrm>
            <a:off x="-1" y="4387297"/>
            <a:ext cx="9144000" cy="782371"/>
          </a:xfrm>
        </p:spPr>
        <p:txBody>
          <a:bodyPr/>
          <a:lstStyle/>
          <a:p>
            <a:r>
              <a:rPr lang="ar-EG" dirty="0">
                <a:effectLst/>
                <a:latin typeface="Tahoma" panose="020B0604030504040204" pitchFamily="34" charset="0"/>
              </a:rPr>
              <a:t>هو أيضاً الذي اؤتمن ملكوت السموات.</a:t>
            </a:r>
            <a:endParaRPr lang="en-GB" dirty="0"/>
          </a:p>
        </p:txBody>
      </p:sp>
      <p:sp>
        <p:nvSpPr>
          <p:cNvPr id="3" name="Text Placeholder 2">
            <a:extLst>
              <a:ext uri="{FF2B5EF4-FFF2-40B4-BE49-F238E27FC236}">
                <a16:creationId xmlns:a16="http://schemas.microsoft.com/office/drawing/2014/main" id="{824ED1D8-19DA-4375-AA6F-BD94C5AB5DD9}"/>
              </a:ext>
            </a:extLst>
          </p:cNvPr>
          <p:cNvSpPr>
            <a:spLocks noGrp="1"/>
          </p:cNvSpPr>
          <p:nvPr>
            <p:ph type="body" idx="1"/>
          </p:nvPr>
        </p:nvSpPr>
        <p:spPr/>
        <p:txBody>
          <a:bodyPr/>
          <a:lstStyle/>
          <a:p>
            <a:r>
              <a:rPr lang="ar-EG" dirty="0">
                <a:effectLst/>
                <a:latin typeface="Tahoma" panose="020B0604030504040204" pitchFamily="34" charset="0"/>
              </a:rPr>
              <a:t>انثوف أون بي ايتاف تين هوتف : ايني شوشت انتي اثميت أوورو اننيفي أووي</a:t>
            </a:r>
            <a:endParaRPr lang="en-GB" dirty="0"/>
          </a:p>
        </p:txBody>
      </p:sp>
      <p:sp>
        <p:nvSpPr>
          <p:cNvPr id="4" name="Text Placeholder 3">
            <a:extLst>
              <a:ext uri="{FF2B5EF4-FFF2-40B4-BE49-F238E27FC236}">
                <a16:creationId xmlns:a16="http://schemas.microsoft.com/office/drawing/2014/main" id="{56D7A5C4-51D6-4203-9AAC-A80C111407E7}"/>
              </a:ext>
            </a:extLst>
          </p:cNvPr>
          <p:cNvSpPr>
            <a:spLocks noGrp="1"/>
          </p:cNvSpPr>
          <p:nvPr>
            <p:ph type="body" sz="quarter" idx="3"/>
          </p:nvPr>
        </p:nvSpPr>
        <p:spPr>
          <a:xfrm>
            <a:off x="0" y="5148771"/>
            <a:ext cx="9144000" cy="682357"/>
          </a:xfrm>
        </p:spPr>
        <p:txBody>
          <a:bodyPr anchor="ctr"/>
          <a:lstStyle/>
          <a:p>
            <a:r>
              <a:rPr lang="pt-BR" sz="2600" dirty="0">
                <a:effectLst/>
                <a:latin typeface="Avva_Shenouda" panose="020B0500000000000000" pitchFamily="34" charset="0"/>
              </a:rPr>
              <a:t>`n0o4 on pe etavtenhovt4 : `eni2o2t `nte `0metovro `nnif3ov`i </a:t>
            </a:r>
            <a:endParaRPr lang="en-GB" sz="2600" dirty="0"/>
          </a:p>
        </p:txBody>
      </p:sp>
    </p:spTree>
    <p:extLst>
      <p:ext uri="{BB962C8B-B14F-4D97-AF65-F5344CB8AC3E}">
        <p14:creationId xmlns:p14="http://schemas.microsoft.com/office/powerpoint/2010/main" val="303903550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ar-EG" dirty="0"/>
              <a:t>لأنه مبارك الاب والأبن و الروح القدس</a:t>
            </a:r>
            <a:br>
              <a:rPr lang="ar-EG" dirty="0"/>
            </a:br>
            <a:endParaRPr lang="en-US" dirty="0"/>
          </a:p>
        </p:txBody>
      </p:sp>
      <p:sp>
        <p:nvSpPr>
          <p:cNvPr id="3" name="Text Placeholder 2"/>
          <p:cNvSpPr>
            <a:spLocks noGrp="1"/>
          </p:cNvSpPr>
          <p:nvPr>
            <p:ph type="body" idx="1"/>
          </p:nvPr>
        </p:nvSpPr>
        <p:spPr/>
        <p:txBody>
          <a:bodyPr anchor="ctr"/>
          <a:lstStyle/>
          <a:p>
            <a:r>
              <a:rPr lang="ar-EG" sz="3600" dirty="0"/>
              <a:t>جي افسمارؤوت انجى افيوت نيم ابشيري نيم بي بنفما اثوواب </a:t>
            </a:r>
          </a:p>
        </p:txBody>
      </p:sp>
      <p:sp>
        <p:nvSpPr>
          <p:cNvPr id="4" name="Text Placeholder 3"/>
          <p:cNvSpPr>
            <a:spLocks noGrp="1"/>
          </p:cNvSpPr>
          <p:nvPr>
            <p:ph type="body" sz="quarter" idx="3"/>
          </p:nvPr>
        </p:nvSpPr>
        <p:spPr/>
        <p:txBody>
          <a:bodyPr/>
          <a:lstStyle/>
          <a:p>
            <a:r>
              <a:rPr lang="pt-BR" sz="3100" dirty="0"/>
              <a:t>Ge `4`cmarwovt `nge `fiwt nem `p23ri nem Pipna e0v</a:t>
            </a:r>
          </a:p>
        </p:txBody>
      </p:sp>
    </p:spTree>
    <p:extLst>
      <p:ext uri="{BB962C8B-B14F-4D97-AF65-F5344CB8AC3E}">
        <p14:creationId xmlns:p14="http://schemas.microsoft.com/office/powerpoint/2010/main" val="398035150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t>الثالوث الكامل نسجد له ونمجده </a:t>
            </a:r>
            <a:endParaRPr lang="en-US" sz="4400" dirty="0"/>
          </a:p>
        </p:txBody>
      </p:sp>
      <p:sp>
        <p:nvSpPr>
          <p:cNvPr id="3" name="Text Placeholder 2"/>
          <p:cNvSpPr>
            <a:spLocks noGrp="1"/>
          </p:cNvSpPr>
          <p:nvPr>
            <p:ph type="body" idx="1"/>
          </p:nvPr>
        </p:nvSpPr>
        <p:spPr/>
        <p:txBody>
          <a:bodyPr anchor="ctr"/>
          <a:lstStyle/>
          <a:p>
            <a:r>
              <a:rPr lang="ar-EG" sz="3600" dirty="0"/>
              <a:t>تترياس ايتجيك ايفول تين اؤوشت امموس تين تي اوؤناس</a:t>
            </a:r>
          </a:p>
        </p:txBody>
      </p:sp>
      <p:sp>
        <p:nvSpPr>
          <p:cNvPr id="4" name="Text Placeholder 3"/>
          <p:cNvSpPr>
            <a:spLocks noGrp="1"/>
          </p:cNvSpPr>
          <p:nvPr>
            <p:ph type="body" sz="quarter" idx="3"/>
          </p:nvPr>
        </p:nvSpPr>
        <p:spPr/>
        <p:txBody>
          <a:bodyPr anchor="ctr"/>
          <a:lstStyle/>
          <a:p>
            <a:r>
              <a:rPr lang="en-US" sz="3200" dirty="0"/>
              <a:t>5`triac etg3k `</a:t>
            </a:r>
            <a:r>
              <a:rPr lang="en-US" sz="3200" dirty="0" err="1"/>
              <a:t>ebov</a:t>
            </a:r>
            <a:r>
              <a:rPr lang="en-US" sz="3200" dirty="0"/>
              <a:t> tenovw2t `</a:t>
            </a:r>
            <a:r>
              <a:rPr lang="en-US" sz="3200" dirty="0" err="1"/>
              <a:t>mmoc</a:t>
            </a:r>
            <a:r>
              <a:rPr lang="en-US" sz="3200" dirty="0"/>
              <a:t> ten5`wov </a:t>
            </a:r>
            <a:r>
              <a:rPr lang="en-US" sz="3200" dirty="0" err="1"/>
              <a:t>nac</a:t>
            </a:r>
            <a:endParaRPr lang="en-US" sz="3200" dirty="0"/>
          </a:p>
        </p:txBody>
      </p:sp>
    </p:spTree>
    <p:extLst>
      <p:ext uri="{BB962C8B-B14F-4D97-AF65-F5344CB8AC3E}">
        <p14:creationId xmlns:p14="http://schemas.microsoft.com/office/powerpoint/2010/main" val="175626144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57" y="4409854"/>
            <a:ext cx="9144000" cy="782371"/>
          </a:xfrm>
        </p:spPr>
        <p:txBody>
          <a:bodyPr>
            <a:noAutofit/>
          </a:bodyPr>
          <a:lstStyle/>
          <a:p>
            <a:r>
              <a:rPr lang="ar-EG" sz="6000" dirty="0"/>
              <a:t>صل</a:t>
            </a:r>
            <a:endParaRPr lang="en-US" sz="6000" dirty="0"/>
          </a:p>
        </p:txBody>
      </p:sp>
      <p:sp>
        <p:nvSpPr>
          <p:cNvPr id="6" name="Text Placeholder 5"/>
          <p:cNvSpPr>
            <a:spLocks noGrp="1"/>
          </p:cNvSpPr>
          <p:nvPr>
            <p:ph type="body" idx="1"/>
          </p:nvPr>
        </p:nvSpPr>
        <p:spPr/>
        <p:txBody>
          <a:bodyPr/>
          <a:lstStyle/>
          <a:p>
            <a:r>
              <a:rPr lang="ar-EG" sz="6000" dirty="0"/>
              <a:t>إشليل</a:t>
            </a:r>
          </a:p>
        </p:txBody>
      </p:sp>
      <p:sp>
        <p:nvSpPr>
          <p:cNvPr id="7" name="Text Placeholder 6"/>
          <p:cNvSpPr>
            <a:spLocks noGrp="1"/>
          </p:cNvSpPr>
          <p:nvPr>
            <p:ph type="body" sz="quarter" idx="3"/>
          </p:nvPr>
        </p:nvSpPr>
        <p:spPr/>
        <p:txBody>
          <a:bodyPr/>
          <a:lstStyle/>
          <a:p>
            <a:r>
              <a:rPr lang="en-US" sz="5400" dirty="0"/>
              <a:t>}</a:t>
            </a:r>
            <a:r>
              <a:rPr lang="en-US" sz="5400" dirty="0" err="1"/>
              <a:t>lhl</a:t>
            </a:r>
            <a:endParaRPr lang="en-US" sz="5400" dirty="0"/>
          </a:p>
        </p:txBody>
      </p:sp>
    </p:spTree>
    <p:extLst>
      <p:ext uri="{BB962C8B-B14F-4D97-AF65-F5344CB8AC3E}">
        <p14:creationId xmlns:p14="http://schemas.microsoft.com/office/powerpoint/2010/main" val="278291433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للصلاة قفوا</a:t>
            </a:r>
            <a:endParaRPr lang="en-US" sz="5400" dirty="0"/>
          </a:p>
        </p:txBody>
      </p:sp>
      <p:sp>
        <p:nvSpPr>
          <p:cNvPr id="6" name="Text Placeholder 5"/>
          <p:cNvSpPr>
            <a:spLocks noGrp="1"/>
          </p:cNvSpPr>
          <p:nvPr>
            <p:ph type="body" idx="1"/>
          </p:nvPr>
        </p:nvSpPr>
        <p:spPr/>
        <p:txBody>
          <a:bodyPr/>
          <a:lstStyle/>
          <a:p>
            <a:r>
              <a:rPr lang="ar-EG" sz="4400" dirty="0"/>
              <a:t>إيبى إبروس إفكى إستاثيتى</a:t>
            </a:r>
          </a:p>
        </p:txBody>
      </p:sp>
      <p:sp>
        <p:nvSpPr>
          <p:cNvPr id="7" name="Text Placeholder 6"/>
          <p:cNvSpPr>
            <a:spLocks noGrp="1"/>
          </p:cNvSpPr>
          <p:nvPr>
            <p:ph type="body" sz="quarter" idx="3"/>
          </p:nvPr>
        </p:nvSpPr>
        <p:spPr/>
        <p:txBody>
          <a:bodyPr/>
          <a:lstStyle/>
          <a:p>
            <a:r>
              <a:rPr lang="en-US" sz="4800" dirty="0"/>
              <a:t>Epi `</a:t>
            </a:r>
            <a:r>
              <a:rPr lang="en-US" sz="4800" dirty="0" err="1"/>
              <a:t>proceuxh</a:t>
            </a:r>
            <a:r>
              <a:rPr lang="en-US" sz="4800" dirty="0"/>
              <a:t>  `</a:t>
            </a:r>
            <a:r>
              <a:rPr lang="en-US" sz="4800" dirty="0" err="1"/>
              <a:t>ctaqhte</a:t>
            </a:r>
            <a:endParaRPr lang="en-US" sz="4800" dirty="0"/>
          </a:p>
        </p:txBody>
      </p:sp>
    </p:spTree>
    <p:extLst>
      <p:ext uri="{BB962C8B-B14F-4D97-AF65-F5344CB8AC3E}">
        <p14:creationId xmlns:p14="http://schemas.microsoft.com/office/powerpoint/2010/main" val="417790369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السلام لجميعكم</a:t>
            </a:r>
            <a:endParaRPr lang="en-US" sz="4800" dirty="0"/>
          </a:p>
        </p:txBody>
      </p:sp>
      <p:sp>
        <p:nvSpPr>
          <p:cNvPr id="6" name="Text Placeholder 5"/>
          <p:cNvSpPr>
            <a:spLocks noGrp="1"/>
          </p:cNvSpPr>
          <p:nvPr>
            <p:ph type="body" idx="1"/>
          </p:nvPr>
        </p:nvSpPr>
        <p:spPr/>
        <p:txBody>
          <a:bodyPr/>
          <a:lstStyle/>
          <a:p>
            <a:r>
              <a:rPr lang="ar-EG" sz="5400" dirty="0"/>
              <a:t>إيرينى باسى</a:t>
            </a:r>
          </a:p>
        </p:txBody>
      </p:sp>
      <p:sp>
        <p:nvSpPr>
          <p:cNvPr id="7" name="Text Placeholder 6"/>
          <p:cNvSpPr>
            <a:spLocks noGrp="1"/>
          </p:cNvSpPr>
          <p:nvPr>
            <p:ph type="body" sz="quarter" idx="3"/>
          </p:nvPr>
        </p:nvSpPr>
        <p:spPr/>
        <p:txBody>
          <a:bodyPr/>
          <a:lstStyle/>
          <a:p>
            <a:r>
              <a:rPr lang="en-US" sz="5400" dirty="0" err="1"/>
              <a:t>Irhnh</a:t>
            </a:r>
            <a:r>
              <a:rPr lang="en-US" sz="5400" dirty="0"/>
              <a:t>  </a:t>
            </a:r>
            <a:r>
              <a:rPr lang="en-US" sz="5400" dirty="0" err="1"/>
              <a:t>paci</a:t>
            </a:r>
            <a:endParaRPr lang="en-US" sz="5400" dirty="0"/>
          </a:p>
        </p:txBody>
      </p:sp>
    </p:spTree>
    <p:extLst>
      <p:ext uri="{BB962C8B-B14F-4D97-AF65-F5344CB8AC3E}">
        <p14:creationId xmlns:p14="http://schemas.microsoft.com/office/powerpoint/2010/main" val="962454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صل</a:t>
            </a:r>
            <a:endParaRPr lang="en-US" sz="4800" dirty="0"/>
          </a:p>
        </p:txBody>
      </p:sp>
      <p:sp>
        <p:nvSpPr>
          <p:cNvPr id="6" name="Text Placeholder 5"/>
          <p:cNvSpPr>
            <a:spLocks noGrp="1"/>
          </p:cNvSpPr>
          <p:nvPr>
            <p:ph type="body" idx="1"/>
          </p:nvPr>
        </p:nvSpPr>
        <p:spPr/>
        <p:txBody>
          <a:bodyPr/>
          <a:lstStyle/>
          <a:p>
            <a:r>
              <a:rPr lang="ar-EG" sz="4800" dirty="0"/>
              <a:t>إشليل</a:t>
            </a:r>
          </a:p>
        </p:txBody>
      </p:sp>
      <p:sp>
        <p:nvSpPr>
          <p:cNvPr id="7" name="Text Placeholder 6"/>
          <p:cNvSpPr>
            <a:spLocks noGrp="1"/>
          </p:cNvSpPr>
          <p:nvPr>
            <p:ph type="body" sz="quarter" idx="3"/>
          </p:nvPr>
        </p:nvSpPr>
        <p:spPr/>
        <p:txBody>
          <a:bodyPr/>
          <a:lstStyle/>
          <a:p>
            <a:r>
              <a:rPr lang="en-US" sz="4400" dirty="0"/>
              <a:t>}</a:t>
            </a:r>
            <a:r>
              <a:rPr lang="en-US" sz="4400" dirty="0" err="1"/>
              <a:t>lhl</a:t>
            </a:r>
            <a:endParaRPr lang="en-US" sz="4400" dirty="0"/>
          </a:p>
        </p:txBody>
      </p:sp>
    </p:spTree>
    <p:extLst>
      <p:ext uri="{BB962C8B-B14F-4D97-AF65-F5344CB8AC3E}">
        <p14:creationId xmlns:p14="http://schemas.microsoft.com/office/powerpoint/2010/main" val="881038839"/>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ولروحك أيضاً</a:t>
            </a:r>
            <a:endParaRPr lang="en-US" sz="4800" dirty="0"/>
          </a:p>
        </p:txBody>
      </p:sp>
      <p:sp>
        <p:nvSpPr>
          <p:cNvPr id="6" name="Text Placeholder 5"/>
          <p:cNvSpPr>
            <a:spLocks noGrp="1"/>
          </p:cNvSpPr>
          <p:nvPr>
            <p:ph type="body" idx="1"/>
          </p:nvPr>
        </p:nvSpPr>
        <p:spPr/>
        <p:txBody>
          <a:bodyPr/>
          <a:lstStyle/>
          <a:p>
            <a:r>
              <a:rPr lang="ar-EG" sz="4800" dirty="0"/>
              <a:t>كيطو إبنيفماتى سو</a:t>
            </a:r>
          </a:p>
        </p:txBody>
      </p:sp>
      <p:sp>
        <p:nvSpPr>
          <p:cNvPr id="7" name="Text Placeholder 6"/>
          <p:cNvSpPr>
            <a:spLocks noGrp="1"/>
          </p:cNvSpPr>
          <p:nvPr>
            <p:ph type="body" sz="quarter" idx="3"/>
          </p:nvPr>
        </p:nvSpPr>
        <p:spPr/>
        <p:txBody>
          <a:bodyPr/>
          <a:lstStyle/>
          <a:p>
            <a:r>
              <a:rPr lang="en-US" sz="4800" dirty="0" err="1"/>
              <a:t>Ke</a:t>
            </a:r>
            <a:r>
              <a:rPr lang="en-US" sz="4800" dirty="0"/>
              <a:t> </a:t>
            </a:r>
            <a:r>
              <a:rPr lang="en-US" sz="4800" dirty="0" err="1"/>
              <a:t>tw</a:t>
            </a:r>
            <a:r>
              <a:rPr lang="en-US" sz="4800" dirty="0"/>
              <a:t> `</a:t>
            </a:r>
            <a:r>
              <a:rPr lang="en-US" sz="4800" dirty="0" err="1"/>
              <a:t>pneuma</a:t>
            </a:r>
            <a:r>
              <a:rPr lang="en-US" sz="4800" dirty="0"/>
              <a:t> </a:t>
            </a:r>
            <a:r>
              <a:rPr lang="en-US" sz="4800" dirty="0" err="1"/>
              <a:t>ti</a:t>
            </a:r>
            <a:r>
              <a:rPr lang="en-US" sz="4800" dirty="0"/>
              <a:t> </a:t>
            </a:r>
            <a:r>
              <a:rPr lang="en-US" sz="4800" dirty="0" err="1"/>
              <a:t>cou</a:t>
            </a:r>
            <a:endParaRPr lang="en-US" sz="4800" dirty="0"/>
          </a:p>
        </p:txBody>
      </p:sp>
    </p:spTree>
    <p:extLst>
      <p:ext uri="{BB962C8B-B14F-4D97-AF65-F5344CB8AC3E}">
        <p14:creationId xmlns:p14="http://schemas.microsoft.com/office/powerpoint/2010/main" val="3148417620"/>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وأيضاً فلنسأل الله ضابط الكل</a:t>
            </a:r>
            <a:endParaRPr lang="en-US" dirty="0"/>
          </a:p>
        </p:txBody>
      </p:sp>
      <p:sp>
        <p:nvSpPr>
          <p:cNvPr id="3" name="Text Placeholder 2"/>
          <p:cNvSpPr>
            <a:spLocks noGrp="1"/>
          </p:cNvSpPr>
          <p:nvPr>
            <p:ph type="body" idx="1"/>
          </p:nvPr>
        </p:nvSpPr>
        <p:spPr/>
        <p:txBody>
          <a:bodyPr/>
          <a:lstStyle/>
          <a:p>
            <a:r>
              <a:rPr lang="ar-SA" sz="3600" dirty="0"/>
              <a:t>بالين أون مارين تيهو إى إفنوتي</a:t>
            </a:r>
            <a:r>
              <a:rPr lang="en-US" sz="3600" dirty="0"/>
              <a:t> </a:t>
            </a:r>
            <a:r>
              <a:rPr lang="ar-SA" sz="3600" dirty="0"/>
              <a:t>بي بانطوكراطور </a:t>
            </a:r>
            <a:endParaRPr lang="ar-EG" sz="6600" dirty="0"/>
          </a:p>
        </p:txBody>
      </p:sp>
      <p:sp>
        <p:nvSpPr>
          <p:cNvPr id="5" name="Text Placeholder 4"/>
          <p:cNvSpPr>
            <a:spLocks noGrp="1"/>
          </p:cNvSpPr>
          <p:nvPr>
            <p:ph type="body" sz="quarter" idx="3"/>
          </p:nvPr>
        </p:nvSpPr>
        <p:spPr/>
        <p:txBody>
          <a:bodyPr/>
          <a:lstStyle/>
          <a:p>
            <a:r>
              <a:rPr lang="fi-FI" dirty="0"/>
              <a:t>Palin on maren;\o `eV; pipantokratwr</a:t>
            </a:r>
            <a:endParaRPr lang="en-US"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أبا ربنا وإلهنا ومخلصنا</a:t>
            </a:r>
            <a:endParaRPr lang="en-US" dirty="0"/>
          </a:p>
        </p:txBody>
      </p:sp>
      <p:sp>
        <p:nvSpPr>
          <p:cNvPr id="3" name="Text Placeholder 2"/>
          <p:cNvSpPr>
            <a:spLocks noGrp="1"/>
          </p:cNvSpPr>
          <p:nvPr>
            <p:ph type="body" idx="1"/>
          </p:nvPr>
        </p:nvSpPr>
        <p:spPr/>
        <p:txBody>
          <a:bodyPr/>
          <a:lstStyle/>
          <a:p>
            <a:r>
              <a:rPr lang="ar-SA" dirty="0"/>
              <a:t>إفيوت إمبين</a:t>
            </a:r>
            <a:r>
              <a:rPr lang="ar-EG" dirty="0"/>
              <a:t> </a:t>
            </a:r>
            <a:r>
              <a:rPr lang="ar-SA" dirty="0"/>
              <a:t>شويس أووه بيننوتي أووه بينسوتير</a:t>
            </a:r>
            <a:endParaRPr lang="ar-EG" sz="6000" dirty="0"/>
          </a:p>
        </p:txBody>
      </p:sp>
      <p:sp>
        <p:nvSpPr>
          <p:cNvPr id="5" name="Text Placeholder 4"/>
          <p:cNvSpPr>
            <a:spLocks noGrp="1"/>
          </p:cNvSpPr>
          <p:nvPr>
            <p:ph type="body" sz="quarter" idx="3"/>
          </p:nvPr>
        </p:nvSpPr>
        <p:spPr/>
        <p:txBody>
          <a:bodyPr/>
          <a:lstStyle/>
          <a:p>
            <a:r>
              <a:rPr lang="en-US" dirty="0"/>
              <a:t>Viwt `mPen_ouo\ Pennou; ouo\ </a:t>
            </a:r>
            <a:r>
              <a:rPr lang="en-US" dirty="0" err="1"/>
              <a:t>pencwthr</a:t>
            </a:r>
            <a:endParaRPr lang="en-US"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4400" dirty="0"/>
              <a:t>يسوع المسيح</a:t>
            </a:r>
            <a:endParaRPr lang="en-US" sz="4400" dirty="0"/>
          </a:p>
        </p:txBody>
      </p:sp>
      <p:sp>
        <p:nvSpPr>
          <p:cNvPr id="3" name="Text Placeholder 2"/>
          <p:cNvSpPr>
            <a:spLocks noGrp="1"/>
          </p:cNvSpPr>
          <p:nvPr>
            <p:ph type="body" idx="1"/>
          </p:nvPr>
        </p:nvSpPr>
        <p:spPr/>
        <p:txBody>
          <a:bodyPr/>
          <a:lstStyle/>
          <a:p>
            <a:r>
              <a:rPr lang="ar-SA" sz="4400" dirty="0"/>
              <a:t>إيسوس بي إخرستوس</a:t>
            </a:r>
            <a:endParaRPr lang="ar-EG" sz="16600" dirty="0"/>
          </a:p>
        </p:txBody>
      </p:sp>
      <p:sp>
        <p:nvSpPr>
          <p:cNvPr id="5" name="Text Placeholder 4"/>
          <p:cNvSpPr>
            <a:spLocks noGrp="1"/>
          </p:cNvSpPr>
          <p:nvPr>
            <p:ph type="body" sz="quarter" idx="3"/>
          </p:nvPr>
        </p:nvSpPr>
        <p:spPr/>
        <p:txBody>
          <a:bodyPr/>
          <a:lstStyle/>
          <a:p>
            <a:r>
              <a:rPr lang="en-US" sz="4800" dirty="0" err="1"/>
              <a:t>Ihcouc</a:t>
            </a:r>
            <a:r>
              <a:rPr lang="en-US" sz="4800" dirty="0"/>
              <a:t> </a:t>
            </a:r>
            <a:r>
              <a:rPr lang="en-US" sz="4800" dirty="0" err="1"/>
              <a:t>Pi`xrictoc</a:t>
            </a:r>
            <a:endParaRPr lang="en-US" sz="4800" dirty="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3600" dirty="0"/>
              <a:t>نسأل ونطلب من صلاحك يا محب البشر </a:t>
            </a:r>
            <a:endParaRPr lang="en-US" sz="3600" dirty="0"/>
          </a:p>
        </p:txBody>
      </p:sp>
      <p:sp>
        <p:nvSpPr>
          <p:cNvPr id="3" name="Text Placeholder 2"/>
          <p:cNvSpPr>
            <a:spLocks noGrp="1"/>
          </p:cNvSpPr>
          <p:nvPr>
            <p:ph type="body" idx="1"/>
          </p:nvPr>
        </p:nvSpPr>
        <p:spPr/>
        <p:txBody>
          <a:bodyPr/>
          <a:lstStyle/>
          <a:p>
            <a:r>
              <a:rPr lang="ar-SA" sz="3600" dirty="0"/>
              <a:t>تين تيهو أووه تين طفه إنتيك ميت غاثوس بي ماي رومي </a:t>
            </a:r>
            <a:endParaRPr lang="ar-EG" sz="6600" dirty="0"/>
          </a:p>
        </p:txBody>
      </p:sp>
      <p:sp>
        <p:nvSpPr>
          <p:cNvPr id="5" name="Text Placeholder 4"/>
          <p:cNvSpPr>
            <a:spLocks noGrp="1"/>
          </p:cNvSpPr>
          <p:nvPr>
            <p:ph type="body" sz="quarter" idx="3"/>
          </p:nvPr>
        </p:nvSpPr>
        <p:spPr/>
        <p:txBody>
          <a:bodyPr/>
          <a:lstStyle/>
          <a:p>
            <a:r>
              <a:rPr lang="en-US" dirty="0"/>
              <a:t>Ten;\o ouo\ tentwb\`</a:t>
            </a:r>
            <a:r>
              <a:rPr lang="en-US" dirty="0" err="1"/>
              <a:t>ntekmet`agaqoc</a:t>
            </a:r>
            <a:r>
              <a:rPr lang="en-US" dirty="0"/>
              <a:t> </a:t>
            </a:r>
            <a:r>
              <a:rPr lang="en-US" dirty="0" err="1"/>
              <a:t>pimairwmi</a:t>
            </a:r>
            <a:endParaRPr lang="en-US"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t>أذكر يارب مرضى شعبك</a:t>
            </a:r>
            <a:endParaRPr lang="en-US" sz="4000" dirty="0"/>
          </a:p>
        </p:txBody>
      </p:sp>
      <p:sp>
        <p:nvSpPr>
          <p:cNvPr id="3" name="Text Placeholder 2"/>
          <p:cNvSpPr>
            <a:spLocks noGrp="1"/>
          </p:cNvSpPr>
          <p:nvPr>
            <p:ph type="body" idx="1"/>
          </p:nvPr>
        </p:nvSpPr>
        <p:spPr/>
        <p:txBody>
          <a:bodyPr/>
          <a:lstStyle/>
          <a:p>
            <a:r>
              <a:rPr lang="ar-SA" sz="4000" dirty="0">
                <a:solidFill>
                  <a:schemeClr val="lt1"/>
                </a:solidFill>
              </a:rPr>
              <a:t>آري</a:t>
            </a:r>
            <a:r>
              <a:rPr lang="ar-EG" sz="4000" dirty="0">
                <a:solidFill>
                  <a:schemeClr val="lt1"/>
                </a:solidFill>
              </a:rPr>
              <a:t> </a:t>
            </a:r>
            <a:r>
              <a:rPr lang="ar-SA" sz="4000" dirty="0">
                <a:solidFill>
                  <a:schemeClr val="lt1"/>
                </a:solidFill>
              </a:rPr>
              <a:t>إفميفئي</a:t>
            </a:r>
            <a:r>
              <a:rPr lang="ar-EG" sz="4000" dirty="0">
                <a:solidFill>
                  <a:schemeClr val="lt1"/>
                </a:solidFill>
              </a:rPr>
              <a:t> </a:t>
            </a:r>
            <a:r>
              <a:rPr lang="ar-SA" sz="4000" dirty="0">
                <a:solidFill>
                  <a:schemeClr val="lt1"/>
                </a:solidFill>
              </a:rPr>
              <a:t>إبشويس</a:t>
            </a:r>
            <a:r>
              <a:rPr lang="ar-EG" sz="4000" dirty="0">
                <a:solidFill>
                  <a:schemeClr val="lt1"/>
                </a:solidFill>
              </a:rPr>
              <a:t> إن نيئتشونى إنتى بيك لاؤس</a:t>
            </a:r>
            <a:r>
              <a:rPr lang="ar-SA" sz="4000" dirty="0">
                <a:solidFill>
                  <a:schemeClr val="lt1"/>
                </a:solidFill>
              </a:rPr>
              <a:t> </a:t>
            </a:r>
            <a:endParaRPr lang="ar-EG" sz="4000" dirty="0"/>
          </a:p>
        </p:txBody>
      </p:sp>
      <p:sp>
        <p:nvSpPr>
          <p:cNvPr id="5" name="Text Placeholder 4"/>
          <p:cNvSpPr>
            <a:spLocks noGrp="1"/>
          </p:cNvSpPr>
          <p:nvPr>
            <p:ph type="body" sz="quarter" idx="3"/>
          </p:nvPr>
        </p:nvSpPr>
        <p:spPr/>
        <p:txBody>
          <a:bodyPr/>
          <a:lstStyle/>
          <a:p>
            <a:r>
              <a:rPr lang="en-US" sz="4400" dirty="0"/>
              <a:t>Ari`vmeu`i ~P_ `nnhet]wni  `</a:t>
            </a:r>
            <a:r>
              <a:rPr lang="en-US" sz="4400" dirty="0" err="1"/>
              <a:t>nte</a:t>
            </a:r>
            <a:r>
              <a:rPr lang="ar-EG" sz="4400" dirty="0"/>
              <a:t> </a:t>
            </a:r>
            <a:r>
              <a:rPr lang="en-US" sz="4400" dirty="0" err="1"/>
              <a:t>peklaoc</a:t>
            </a:r>
            <a:endParaRPr lang="en-US" sz="6600"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أطلبوا عن آبائنا وإخوتنا المرضى بكل مرض</a:t>
            </a:r>
            <a:endParaRPr lang="en-US" dirty="0"/>
          </a:p>
        </p:txBody>
      </p:sp>
      <p:sp>
        <p:nvSpPr>
          <p:cNvPr id="3" name="Text Placeholder 2"/>
          <p:cNvSpPr>
            <a:spLocks noGrp="1"/>
          </p:cNvSpPr>
          <p:nvPr>
            <p:ph type="body" idx="1"/>
          </p:nvPr>
        </p:nvSpPr>
        <p:spPr/>
        <p:txBody>
          <a:bodyPr/>
          <a:lstStyle/>
          <a:p>
            <a:r>
              <a:rPr lang="ar-EG" dirty="0">
                <a:solidFill>
                  <a:schemeClr val="lt1"/>
                </a:solidFill>
              </a:rPr>
              <a:t>طوبه إيجين نين يوتي نيم نين إسنيو إتشوني خين جين شوني نيفين</a:t>
            </a:r>
            <a:endParaRPr lang="ar-EG" sz="21199" dirty="0"/>
          </a:p>
        </p:txBody>
      </p:sp>
      <p:sp>
        <p:nvSpPr>
          <p:cNvPr id="5" name="Text Placeholder 4"/>
          <p:cNvSpPr>
            <a:spLocks noGrp="1"/>
          </p:cNvSpPr>
          <p:nvPr>
            <p:ph type="body" sz="quarter" idx="3"/>
          </p:nvPr>
        </p:nvSpPr>
        <p:spPr>
          <a:xfrm>
            <a:off x="0" y="5486405"/>
            <a:ext cx="9144000" cy="682357"/>
          </a:xfrm>
        </p:spPr>
        <p:txBody>
          <a:bodyPr/>
          <a:lstStyle/>
          <a:p>
            <a:r>
              <a:rPr lang="en-US" sz="3200" b="1" dirty="0">
                <a:latin typeface="Avva_Shenouda" pitchFamily="34" charset="2"/>
              </a:rPr>
              <a:t>Twbh `egen nenio5 nem nen`cn3ov et2wpi </a:t>
            </a:r>
            <a:r>
              <a:rPr lang="en-US" sz="3200" b="1" dirty="0" err="1">
                <a:latin typeface="Avva_Shenouda" pitchFamily="34" charset="2"/>
              </a:rPr>
              <a:t>qen</a:t>
            </a:r>
            <a:r>
              <a:rPr lang="en-US" sz="3200" b="1" dirty="0">
                <a:latin typeface="Avva_Shenouda" pitchFamily="34" charset="2"/>
              </a:rPr>
              <a:t> gin2wni </a:t>
            </a:r>
            <a:r>
              <a:rPr lang="en-US" sz="3200" b="1" dirty="0" err="1">
                <a:latin typeface="Avva_Shenouda" pitchFamily="34" charset="2"/>
              </a:rPr>
              <a:t>niben</a:t>
            </a:r>
            <a:endParaRPr lang="en-US" sz="8800" b="1" dirty="0">
              <a:latin typeface="Avva_Shenouda" pitchFamily="34" charset="2"/>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إن كان في هذا المسكن أو بكل موضع</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إيتى خين باي طوبوس إيتى خين ماى نفين</a:t>
            </a:r>
            <a:endParaRPr lang="ar-EG" sz="39599" dirty="0"/>
          </a:p>
        </p:txBody>
      </p:sp>
      <p:sp>
        <p:nvSpPr>
          <p:cNvPr id="5" name="Text Placeholder 4"/>
          <p:cNvSpPr>
            <a:spLocks noGrp="1"/>
          </p:cNvSpPr>
          <p:nvPr>
            <p:ph type="body" sz="quarter" idx="3"/>
          </p:nvPr>
        </p:nvSpPr>
        <p:spPr>
          <a:xfrm>
            <a:off x="0" y="5265974"/>
            <a:ext cx="9144000" cy="682357"/>
          </a:xfrm>
        </p:spPr>
        <p:txBody>
          <a:bodyPr/>
          <a:lstStyle/>
          <a:p>
            <a:r>
              <a:rPr lang="it-IT" dirty="0">
                <a:latin typeface="Avva_Shenouda" pitchFamily="34" charset="2"/>
              </a:rPr>
              <a:t>`ite qen paitopoc `ite qen mai niben</a:t>
            </a:r>
            <a:endParaRPr lang="en-US" sz="11500" dirty="0">
              <a:latin typeface="Avva_Shenouda" pitchFamily="34" charset="2"/>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solidFill>
                  <a:schemeClr val="lt1"/>
                </a:solidFill>
              </a:rPr>
              <a:t>لكي المسيح إلهنا ينعم لنا ولهم </a:t>
            </a:r>
            <a:endParaRPr lang="en-US" sz="3600" dirty="0"/>
          </a:p>
        </p:txBody>
      </p:sp>
      <p:sp>
        <p:nvSpPr>
          <p:cNvPr id="3" name="Text Placeholder 2"/>
          <p:cNvSpPr>
            <a:spLocks noGrp="1"/>
          </p:cNvSpPr>
          <p:nvPr>
            <p:ph type="body" idx="1"/>
          </p:nvPr>
        </p:nvSpPr>
        <p:spPr/>
        <p:txBody>
          <a:bodyPr/>
          <a:lstStyle/>
          <a:p>
            <a:r>
              <a:rPr lang="ar-EG" sz="3600" dirty="0">
                <a:solidFill>
                  <a:schemeClr val="lt1"/>
                </a:solidFill>
              </a:rPr>
              <a:t>هينا إنتى بي خريستوس بين نوتي إرإهموت نان نيم أوأوو</a:t>
            </a:r>
            <a:endParaRPr lang="ar-EG" sz="27599" dirty="0"/>
          </a:p>
        </p:txBody>
      </p:sp>
      <p:sp>
        <p:nvSpPr>
          <p:cNvPr id="5" name="Text Placeholder 4"/>
          <p:cNvSpPr>
            <a:spLocks noGrp="1"/>
          </p:cNvSpPr>
          <p:nvPr>
            <p:ph type="body" sz="quarter" idx="3"/>
          </p:nvPr>
        </p:nvSpPr>
        <p:spPr>
          <a:xfrm>
            <a:off x="0" y="5265974"/>
            <a:ext cx="9144000" cy="682357"/>
          </a:xfrm>
        </p:spPr>
        <p:txBody>
          <a:bodyPr/>
          <a:lstStyle/>
          <a:p>
            <a:r>
              <a:rPr lang="en-US" sz="3200" dirty="0">
                <a:latin typeface="Avva_Shenouda" pitchFamily="34" charset="2"/>
              </a:rPr>
              <a:t>hina `nte P_9=xc Pennov5 er`hmot nan </a:t>
            </a:r>
            <a:r>
              <a:rPr lang="en-US" sz="3200" dirty="0" err="1">
                <a:latin typeface="Avva_Shenouda" pitchFamily="34" charset="2"/>
              </a:rPr>
              <a:t>nemwov</a:t>
            </a:r>
            <a:endParaRPr lang="en-US" sz="9600" dirty="0">
              <a:latin typeface="Avva_Shenouda" pitchFamily="34" charset="2"/>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 بالعافية والشفاء</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إمبي أوجاي نيم بي طالتشو</a:t>
            </a:r>
            <a:endParaRPr lang="ar-EG" sz="42399" dirty="0"/>
          </a:p>
        </p:txBody>
      </p:sp>
      <p:sp>
        <p:nvSpPr>
          <p:cNvPr id="5" name="Text Placeholder 4"/>
          <p:cNvSpPr>
            <a:spLocks noGrp="1"/>
          </p:cNvSpPr>
          <p:nvPr>
            <p:ph type="body" sz="quarter" idx="3"/>
          </p:nvPr>
        </p:nvSpPr>
        <p:spPr/>
        <p:txBody>
          <a:bodyPr/>
          <a:lstStyle/>
          <a:p>
            <a:r>
              <a:rPr lang="en-US" sz="4400" dirty="0">
                <a:latin typeface="Avva_Shenouda" pitchFamily="34" charset="2"/>
              </a:rPr>
              <a:t>`mpiovgai </a:t>
            </a:r>
            <a:r>
              <a:rPr lang="en-US" sz="4400" dirty="0" err="1">
                <a:latin typeface="Avva_Shenouda" pitchFamily="34" charset="2"/>
              </a:rPr>
              <a:t>nem</a:t>
            </a:r>
            <a:r>
              <a:rPr lang="en-US" sz="4400" dirty="0">
                <a:latin typeface="Avva_Shenouda" pitchFamily="34" charset="2"/>
              </a:rPr>
              <a:t> </a:t>
            </a:r>
            <a:r>
              <a:rPr lang="en-US" sz="4400" dirty="0" err="1">
                <a:latin typeface="Avva_Shenouda" pitchFamily="34" charset="2"/>
              </a:rPr>
              <a:t>pitalso</a:t>
            </a:r>
            <a:endParaRPr lang="en-US" sz="7200" dirty="0">
              <a:latin typeface="Avva_Shenouda" pitchFamily="34"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للصلاة قفوا</a:t>
            </a:r>
            <a:endParaRPr lang="en-US" sz="5400" dirty="0"/>
          </a:p>
        </p:txBody>
      </p:sp>
      <p:sp>
        <p:nvSpPr>
          <p:cNvPr id="6" name="Text Placeholder 5"/>
          <p:cNvSpPr>
            <a:spLocks noGrp="1"/>
          </p:cNvSpPr>
          <p:nvPr>
            <p:ph type="body" idx="1"/>
          </p:nvPr>
        </p:nvSpPr>
        <p:spPr>
          <a:xfrm>
            <a:off x="7" y="5925265"/>
            <a:ext cx="9143999" cy="808893"/>
          </a:xfrm>
        </p:spPr>
        <p:txBody>
          <a:bodyPr/>
          <a:lstStyle/>
          <a:p>
            <a:r>
              <a:rPr lang="ar-EG" sz="4400" dirty="0"/>
              <a:t>إيبى إبروس إفكى إستاثيتى</a:t>
            </a:r>
          </a:p>
        </p:txBody>
      </p:sp>
      <p:sp>
        <p:nvSpPr>
          <p:cNvPr id="7" name="Text Placeholder 6"/>
          <p:cNvSpPr>
            <a:spLocks noGrp="1"/>
          </p:cNvSpPr>
          <p:nvPr>
            <p:ph type="body" sz="quarter" idx="3"/>
          </p:nvPr>
        </p:nvSpPr>
        <p:spPr/>
        <p:txBody>
          <a:bodyPr/>
          <a:lstStyle/>
          <a:p>
            <a:r>
              <a:rPr lang="en-US" sz="4800" dirty="0"/>
              <a:t>Epi `</a:t>
            </a:r>
            <a:r>
              <a:rPr lang="en-US" sz="4800" dirty="0" err="1"/>
              <a:t>proceuxh</a:t>
            </a:r>
            <a:r>
              <a:rPr lang="en-US" sz="4800" dirty="0"/>
              <a:t>  `</a:t>
            </a:r>
            <a:r>
              <a:rPr lang="en-US" sz="4800" dirty="0" err="1"/>
              <a:t>ctaqhte</a:t>
            </a:r>
            <a:endParaRPr lang="en-US" sz="4800" dirty="0"/>
          </a:p>
        </p:txBody>
      </p:sp>
    </p:spTree>
    <p:extLst>
      <p:ext uri="{BB962C8B-B14F-4D97-AF65-F5344CB8AC3E}">
        <p14:creationId xmlns:p14="http://schemas.microsoft.com/office/powerpoint/2010/main" val="224885782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solidFill>
                  <a:schemeClr val="lt1"/>
                </a:solidFill>
              </a:rPr>
              <a:t> و يغفر لنا خطايانا</a:t>
            </a:r>
            <a:endParaRPr lang="en-US" sz="4400" dirty="0"/>
          </a:p>
        </p:txBody>
      </p:sp>
      <p:sp>
        <p:nvSpPr>
          <p:cNvPr id="3" name="Text Placeholder 2"/>
          <p:cNvSpPr>
            <a:spLocks noGrp="1"/>
          </p:cNvSpPr>
          <p:nvPr>
            <p:ph type="body" idx="1"/>
          </p:nvPr>
        </p:nvSpPr>
        <p:spPr/>
        <p:txBody>
          <a:bodyPr/>
          <a:lstStyle/>
          <a:p>
            <a:r>
              <a:rPr lang="ar-EG" sz="4400" dirty="0">
                <a:solidFill>
                  <a:schemeClr val="lt1"/>
                </a:solidFill>
              </a:rPr>
              <a:t>إنيتف كانين نوفي نان إيفول</a:t>
            </a:r>
            <a:endParaRPr lang="ar-EG" sz="47499" dirty="0"/>
          </a:p>
        </p:txBody>
      </p:sp>
      <p:sp>
        <p:nvSpPr>
          <p:cNvPr id="5" name="Text Placeholder 4"/>
          <p:cNvSpPr>
            <a:spLocks noGrp="1"/>
          </p:cNvSpPr>
          <p:nvPr>
            <p:ph type="body" sz="quarter" idx="3"/>
          </p:nvPr>
        </p:nvSpPr>
        <p:spPr/>
        <p:txBody>
          <a:bodyPr/>
          <a:lstStyle/>
          <a:p>
            <a:r>
              <a:rPr lang="en-US" sz="4000" dirty="0">
                <a:latin typeface="Avva_Shenouda" pitchFamily="34" charset="2"/>
              </a:rPr>
              <a:t> `nte4xa nen nenobi nan ~</a:t>
            </a:r>
            <a:r>
              <a:rPr lang="en-US" sz="4000" dirty="0" err="1">
                <a:latin typeface="Avva_Shenouda" pitchFamily="34" charset="2"/>
              </a:rPr>
              <a:t>ebol</a:t>
            </a:r>
            <a:endParaRPr lang="en-US" sz="4000" dirty="0">
              <a:latin typeface="Avva_Shenouda" pitchFamily="34" charset="2"/>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SA" sz="5400" dirty="0"/>
              <a:t>يا رب إرحم</a:t>
            </a:r>
            <a:endParaRPr lang="en-US" sz="5400" dirty="0"/>
          </a:p>
        </p:txBody>
      </p:sp>
      <p:sp>
        <p:nvSpPr>
          <p:cNvPr id="3" name="Text Placeholder 2"/>
          <p:cNvSpPr>
            <a:spLocks noGrp="1"/>
          </p:cNvSpPr>
          <p:nvPr>
            <p:ph type="body" idx="1"/>
          </p:nvPr>
        </p:nvSpPr>
        <p:spPr/>
        <p:txBody>
          <a:bodyPr/>
          <a:lstStyle/>
          <a:p>
            <a:r>
              <a:rPr lang="ar-SA" sz="5400" dirty="0"/>
              <a:t>كيريى إليسون</a:t>
            </a:r>
            <a:endParaRPr lang="ar-EG" sz="5400" dirty="0"/>
          </a:p>
        </p:txBody>
      </p:sp>
      <p:sp>
        <p:nvSpPr>
          <p:cNvPr id="5" name="Text Placeholder 4"/>
          <p:cNvSpPr>
            <a:spLocks noGrp="1"/>
          </p:cNvSpPr>
          <p:nvPr>
            <p:ph type="body" sz="quarter" idx="3"/>
          </p:nvPr>
        </p:nvSpPr>
        <p:spPr>
          <a:xfrm>
            <a:off x="-1" y="5475069"/>
            <a:ext cx="9144000" cy="682357"/>
          </a:xfrm>
        </p:spPr>
        <p:txBody>
          <a:bodyPr/>
          <a:lstStyle/>
          <a:p>
            <a:r>
              <a:rPr lang="en-US" sz="6000" dirty="0"/>
              <a:t>Kuri`e  `</a:t>
            </a:r>
            <a:r>
              <a:rPr lang="en-US" sz="6000" dirty="0" err="1"/>
              <a:t>ele`hcon</a:t>
            </a:r>
            <a:endParaRPr lang="en-US" sz="6000" dirty="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solidFill>
                  <a:schemeClr val="lt1"/>
                </a:solidFill>
              </a:rPr>
              <a:t>تعهدهم بالمراحم</a:t>
            </a:r>
            <a:r>
              <a:rPr lang="en-US" sz="4400" dirty="0">
                <a:solidFill>
                  <a:schemeClr val="lt1"/>
                </a:solidFill>
              </a:rPr>
              <a:t> </a:t>
            </a:r>
            <a:r>
              <a:rPr lang="ar-EG" sz="4400" dirty="0">
                <a:solidFill>
                  <a:schemeClr val="lt1"/>
                </a:solidFill>
              </a:rPr>
              <a:t>والرأفات إشفهم</a:t>
            </a:r>
            <a:endParaRPr lang="en-US" sz="4400" dirty="0"/>
          </a:p>
        </p:txBody>
      </p:sp>
      <p:sp>
        <p:nvSpPr>
          <p:cNvPr id="3" name="Text Placeholder 2"/>
          <p:cNvSpPr>
            <a:spLocks noGrp="1"/>
          </p:cNvSpPr>
          <p:nvPr>
            <p:ph type="body" idx="1"/>
          </p:nvPr>
        </p:nvSpPr>
        <p:spPr/>
        <p:txBody>
          <a:bodyPr/>
          <a:lstStyle/>
          <a:p>
            <a:r>
              <a:rPr lang="ar-EG" sz="3600" dirty="0">
                <a:solidFill>
                  <a:schemeClr val="lt1"/>
                </a:solidFill>
              </a:rPr>
              <a:t>إى أكجيم بوشينى خين هان. ناى نيم هان متشينهيت ماطالتشو</a:t>
            </a:r>
            <a:endParaRPr lang="ar-EG" sz="3600" dirty="0"/>
          </a:p>
        </p:txBody>
      </p:sp>
      <p:sp>
        <p:nvSpPr>
          <p:cNvPr id="5" name="Text Placeholder 4"/>
          <p:cNvSpPr>
            <a:spLocks noGrp="1"/>
          </p:cNvSpPr>
          <p:nvPr>
            <p:ph type="body" sz="quarter" idx="3"/>
          </p:nvPr>
        </p:nvSpPr>
        <p:spPr>
          <a:xfrm>
            <a:off x="0" y="5181600"/>
            <a:ext cx="9144000" cy="1066800"/>
          </a:xfrm>
        </p:spPr>
        <p:txBody>
          <a:bodyPr/>
          <a:lstStyle/>
          <a:p>
            <a:r>
              <a:rPr lang="en-US" dirty="0"/>
              <a:t>Eakjempou]ini 'en \</a:t>
            </a:r>
            <a:r>
              <a:rPr lang="en-US" dirty="0" err="1"/>
              <a:t>annai</a:t>
            </a:r>
            <a:r>
              <a:rPr lang="en-US" dirty="0"/>
              <a:t>&gt; </a:t>
            </a:r>
            <a:r>
              <a:rPr lang="en-US" dirty="0" err="1"/>
              <a:t>nem</a:t>
            </a:r>
            <a:r>
              <a:rPr lang="en-US" dirty="0"/>
              <a:t> \</a:t>
            </a:r>
            <a:r>
              <a:rPr lang="en-US" dirty="0" err="1"/>
              <a:t>anmet</a:t>
            </a:r>
            <a:r>
              <a:rPr lang="en-US" dirty="0"/>
              <a:t>]</a:t>
            </a:r>
            <a:r>
              <a:rPr lang="en-US" dirty="0" err="1"/>
              <a:t>en</a:t>
            </a:r>
            <a:r>
              <a:rPr lang="en-US" dirty="0"/>
              <a:t>\</a:t>
            </a:r>
            <a:r>
              <a:rPr lang="en-US" dirty="0" err="1"/>
              <a:t>ht</a:t>
            </a:r>
            <a:r>
              <a:rPr lang="en-US" dirty="0"/>
              <a:t> </a:t>
            </a:r>
            <a:r>
              <a:rPr lang="en-US" dirty="0" err="1"/>
              <a:t>matalswou</a:t>
            </a:r>
            <a:endParaRPr lang="en-US" sz="11500" dirty="0"/>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إنزع عنهم وعنا كل مرض و كل سقم</a:t>
            </a:r>
            <a:endParaRPr lang="en-US" sz="4000" dirty="0"/>
          </a:p>
        </p:txBody>
      </p:sp>
      <p:sp>
        <p:nvSpPr>
          <p:cNvPr id="3" name="Text Placeholder 2"/>
          <p:cNvSpPr>
            <a:spLocks noGrp="1"/>
          </p:cNvSpPr>
          <p:nvPr>
            <p:ph type="body" idx="1"/>
          </p:nvPr>
        </p:nvSpPr>
        <p:spPr/>
        <p:txBody>
          <a:bodyPr/>
          <a:lstStyle/>
          <a:p>
            <a:r>
              <a:rPr lang="ar-EG" dirty="0">
                <a:solidFill>
                  <a:schemeClr val="lt1"/>
                </a:solidFill>
              </a:rPr>
              <a:t>أليئوى إيفول هارؤونيم إيفول هارون إنشونى نيفين نيم يافى نيفين</a:t>
            </a:r>
            <a:endParaRPr lang="ar-EG" sz="19900" dirty="0"/>
          </a:p>
        </p:txBody>
      </p:sp>
      <p:sp>
        <p:nvSpPr>
          <p:cNvPr id="5" name="Text Placeholder 4"/>
          <p:cNvSpPr>
            <a:spLocks noGrp="1"/>
          </p:cNvSpPr>
          <p:nvPr>
            <p:ph type="body" sz="quarter" idx="3"/>
          </p:nvPr>
        </p:nvSpPr>
        <p:spPr>
          <a:xfrm>
            <a:off x="0" y="5181606"/>
            <a:ext cx="9144000" cy="1046943"/>
          </a:xfrm>
        </p:spPr>
        <p:txBody>
          <a:bodyPr/>
          <a:lstStyle/>
          <a:p>
            <a:r>
              <a:rPr lang="pt-BR" dirty="0"/>
              <a:t>Aliou`i `ebol \arwou nem `ebol </a:t>
            </a:r>
            <a:r>
              <a:rPr lang="en-US" dirty="0"/>
              <a:t>\aron `n]wni niben nem </a:t>
            </a:r>
            <a:r>
              <a:rPr lang="en-US" dirty="0" err="1"/>
              <a:t>iabi</a:t>
            </a:r>
            <a:r>
              <a:rPr lang="en-US" dirty="0"/>
              <a:t> </a:t>
            </a:r>
            <a:r>
              <a:rPr lang="en-US" dirty="0" err="1"/>
              <a:t>niben</a:t>
            </a:r>
            <a:endParaRPr lang="en-US" sz="11500" dirty="0"/>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وروح الأمراض</a:t>
            </a:r>
            <a:r>
              <a:rPr lang="en-US" sz="4000" dirty="0">
                <a:solidFill>
                  <a:schemeClr val="lt1"/>
                </a:solidFill>
              </a:rPr>
              <a:t> </a:t>
            </a:r>
            <a:r>
              <a:rPr lang="ar-EG" sz="4000" dirty="0">
                <a:solidFill>
                  <a:schemeClr val="lt1"/>
                </a:solidFill>
              </a:rPr>
              <a:t>أطردها</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بى إبنيفما إنتى نى شونى إتشوجى إنسوف</a:t>
            </a:r>
            <a:endParaRPr lang="ar-EG" sz="33099" dirty="0"/>
          </a:p>
        </p:txBody>
      </p:sp>
      <p:sp>
        <p:nvSpPr>
          <p:cNvPr id="5" name="Text Placeholder 4"/>
          <p:cNvSpPr>
            <a:spLocks noGrp="1"/>
          </p:cNvSpPr>
          <p:nvPr>
            <p:ph type="body" sz="quarter" idx="3"/>
          </p:nvPr>
        </p:nvSpPr>
        <p:spPr/>
        <p:txBody>
          <a:bodyPr/>
          <a:lstStyle/>
          <a:p>
            <a:r>
              <a:rPr lang="pl-PL" dirty="0">
                <a:latin typeface="Avva_Shenouda" pitchFamily="34" charset="2"/>
              </a:rPr>
              <a:t>Pipna `nte niwni soji `ncwf.</a:t>
            </a:r>
            <a:endParaRPr lang="en-US" sz="11500" dirty="0">
              <a:latin typeface="Avva_Shenouda" pitchFamily="34" charset="2"/>
            </a:endParaRP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solidFill>
                  <a:schemeClr val="lt1"/>
                </a:solidFill>
              </a:rPr>
              <a:t>والذين أبطأوا مطروحين في الأمراض أقمهم وعزهم </a:t>
            </a:r>
            <a:endParaRPr lang="en-US" sz="3600" dirty="0"/>
          </a:p>
        </p:txBody>
      </p:sp>
      <p:sp>
        <p:nvSpPr>
          <p:cNvPr id="3" name="Text Placeholder 2"/>
          <p:cNvSpPr>
            <a:spLocks noGrp="1"/>
          </p:cNvSpPr>
          <p:nvPr>
            <p:ph type="body" idx="1"/>
          </p:nvPr>
        </p:nvSpPr>
        <p:spPr/>
        <p:txBody>
          <a:bodyPr/>
          <a:lstStyle/>
          <a:p>
            <a:r>
              <a:rPr lang="ar-EG" dirty="0">
                <a:solidFill>
                  <a:schemeClr val="lt1"/>
                </a:solidFill>
              </a:rPr>
              <a:t>نيئتاف أوسك إيفئشتيوت خين نى يافى ماطونوسو أووه ما نومتى نؤو</a:t>
            </a:r>
            <a:endParaRPr lang="ar-EG" sz="21199" dirty="0"/>
          </a:p>
        </p:txBody>
      </p:sp>
      <p:sp>
        <p:nvSpPr>
          <p:cNvPr id="5" name="Text Placeholder 4"/>
          <p:cNvSpPr>
            <a:spLocks noGrp="1"/>
          </p:cNvSpPr>
          <p:nvPr>
            <p:ph type="body" sz="quarter" idx="3"/>
          </p:nvPr>
        </p:nvSpPr>
        <p:spPr>
          <a:xfrm>
            <a:off x="0" y="5125263"/>
            <a:ext cx="9144000" cy="1123143"/>
          </a:xfrm>
        </p:spPr>
        <p:txBody>
          <a:bodyPr/>
          <a:lstStyle/>
          <a:p>
            <a:r>
              <a:rPr lang="en-US" dirty="0"/>
              <a:t>Nh`etauwck eu`]thout 'en niiabi matounocou ouo\ manom; </a:t>
            </a:r>
            <a:r>
              <a:rPr lang="en-US" dirty="0" err="1"/>
              <a:t>nwou</a:t>
            </a:r>
            <a:endParaRPr lang="en-US" sz="10800" dirty="0"/>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والمعذبون من الأرواح النجسة أعتقهم جميعًا</a:t>
            </a:r>
            <a:endParaRPr lang="en-US" sz="4000" dirty="0"/>
          </a:p>
        </p:txBody>
      </p:sp>
      <p:sp>
        <p:nvSpPr>
          <p:cNvPr id="3" name="Text Placeholder 2"/>
          <p:cNvSpPr>
            <a:spLocks noGrp="1"/>
          </p:cNvSpPr>
          <p:nvPr>
            <p:ph type="body" idx="1"/>
          </p:nvPr>
        </p:nvSpPr>
        <p:spPr/>
        <p:txBody>
          <a:bodyPr/>
          <a:lstStyle/>
          <a:p>
            <a:r>
              <a:rPr lang="ar-EG" sz="3100" dirty="0">
                <a:solidFill>
                  <a:schemeClr val="lt1"/>
                </a:solidFill>
              </a:rPr>
              <a:t>نيئت إتهمكيوت إنطوطو إن نى إبنيفما إن أكاثارطون أريتو تيرو إنريمهى</a:t>
            </a:r>
            <a:endParaRPr lang="ar-EG" sz="3100" dirty="0"/>
          </a:p>
        </p:txBody>
      </p:sp>
      <p:sp>
        <p:nvSpPr>
          <p:cNvPr id="5" name="Text Placeholder 4"/>
          <p:cNvSpPr>
            <a:spLocks noGrp="1"/>
          </p:cNvSpPr>
          <p:nvPr>
            <p:ph type="body" sz="quarter" idx="3"/>
          </p:nvPr>
        </p:nvSpPr>
        <p:spPr>
          <a:xfrm>
            <a:off x="0" y="5181606"/>
            <a:ext cx="9144000" cy="1046943"/>
          </a:xfrm>
        </p:spPr>
        <p:txBody>
          <a:bodyPr/>
          <a:lstStyle/>
          <a:p>
            <a:r>
              <a:rPr lang="en-US" dirty="0"/>
              <a:t>Nhet`t\emkhout `ntotou `nnip/n/a/ `n`akaqarton `aritou throu `</a:t>
            </a:r>
            <a:r>
              <a:rPr lang="en-US" dirty="0" err="1"/>
              <a:t>nrem</a:t>
            </a:r>
            <a:r>
              <a:rPr lang="en-US" dirty="0"/>
              <a:t>\e</a:t>
            </a:r>
            <a:endParaRPr lang="en-US" sz="10800" dirty="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solidFill>
                  <a:schemeClr val="lt1"/>
                </a:solidFill>
              </a:rPr>
              <a:t>الذين في السجون أو المطابق</a:t>
            </a:r>
            <a:endParaRPr lang="en-US" sz="4400" dirty="0"/>
          </a:p>
        </p:txBody>
      </p:sp>
      <p:sp>
        <p:nvSpPr>
          <p:cNvPr id="3" name="Text Placeholder 2"/>
          <p:cNvSpPr>
            <a:spLocks noGrp="1"/>
          </p:cNvSpPr>
          <p:nvPr>
            <p:ph type="body" idx="1"/>
          </p:nvPr>
        </p:nvSpPr>
        <p:spPr/>
        <p:txBody>
          <a:bodyPr/>
          <a:lstStyle/>
          <a:p>
            <a:r>
              <a:rPr lang="ar-EG" sz="4400" dirty="0">
                <a:solidFill>
                  <a:schemeClr val="lt1"/>
                </a:solidFill>
              </a:rPr>
              <a:t>نيئت خين نى إشتيكؤو بى نى ميت آلوس</a:t>
            </a:r>
            <a:endParaRPr lang="ar-EG" sz="47499" dirty="0"/>
          </a:p>
        </p:txBody>
      </p:sp>
      <p:sp>
        <p:nvSpPr>
          <p:cNvPr id="5" name="Text Placeholder 4"/>
          <p:cNvSpPr>
            <a:spLocks noGrp="1"/>
          </p:cNvSpPr>
          <p:nvPr>
            <p:ph type="body" sz="quarter" idx="3"/>
          </p:nvPr>
        </p:nvSpPr>
        <p:spPr/>
        <p:txBody>
          <a:bodyPr/>
          <a:lstStyle/>
          <a:p>
            <a:r>
              <a:rPr lang="en-US" sz="4800" dirty="0"/>
              <a:t>Nhet 'en ni`]tekwou&gt; </a:t>
            </a:r>
            <a:r>
              <a:rPr lang="en-US" sz="4800" dirty="0" err="1"/>
              <a:t>ie</a:t>
            </a:r>
            <a:r>
              <a:rPr lang="en-US" sz="4800" dirty="0"/>
              <a:t> </a:t>
            </a:r>
            <a:r>
              <a:rPr lang="en-US" sz="4800" dirty="0" err="1"/>
              <a:t>nimet`alwc</a:t>
            </a:r>
            <a:endParaRPr lang="en-US" sz="21499" dirty="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ar-EG" sz="4000" dirty="0">
                <a:solidFill>
                  <a:schemeClr val="lt1"/>
                </a:solidFill>
              </a:rPr>
              <a:t>أو الذين في النفي أو السبي</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يى نيئتكى خين نى أكسوريستيا يى نيخمالوسيا</a:t>
            </a:r>
            <a:endParaRPr lang="ar-EG" sz="35999" dirty="0"/>
          </a:p>
        </p:txBody>
      </p:sp>
      <p:sp>
        <p:nvSpPr>
          <p:cNvPr id="5" name="Text Placeholder 4"/>
          <p:cNvSpPr>
            <a:spLocks noGrp="1"/>
          </p:cNvSpPr>
          <p:nvPr>
            <p:ph type="body" sz="quarter" idx="3"/>
          </p:nvPr>
        </p:nvSpPr>
        <p:spPr/>
        <p:txBody>
          <a:bodyPr/>
          <a:lstStyle/>
          <a:p>
            <a:r>
              <a:rPr lang="en-US" sz="4400" dirty="0"/>
              <a:t>ie nhetxh 'en nie [oricti`a&gt; </a:t>
            </a:r>
            <a:r>
              <a:rPr lang="en-US" sz="4400" dirty="0" err="1"/>
              <a:t>ie</a:t>
            </a:r>
            <a:r>
              <a:rPr lang="en-US" sz="4400" dirty="0"/>
              <a:t> </a:t>
            </a:r>
            <a:r>
              <a:rPr lang="en-US" sz="4400" dirty="0" err="1"/>
              <a:t>nhexmalwci`a</a:t>
            </a:r>
            <a:endParaRPr lang="en-US" sz="17900" dirty="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أو المقبوض عليهم في عبودية مرة</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يى نيئيتو أمونى امؤو خين أو ميتفوك إيسى إنشاشى</a:t>
            </a:r>
            <a:endParaRPr lang="ar-EG" sz="33099" dirty="0"/>
          </a:p>
        </p:txBody>
      </p:sp>
      <p:sp>
        <p:nvSpPr>
          <p:cNvPr id="5" name="Text Placeholder 4"/>
          <p:cNvSpPr>
            <a:spLocks noGrp="1"/>
          </p:cNvSpPr>
          <p:nvPr>
            <p:ph type="body" sz="quarter" idx="3"/>
          </p:nvPr>
        </p:nvSpPr>
        <p:spPr/>
        <p:txBody>
          <a:bodyPr/>
          <a:lstStyle/>
          <a:p>
            <a:r>
              <a:rPr lang="en-US" dirty="0"/>
              <a:t>Ie nh`etou`amoni  `mmwou 'en </a:t>
            </a:r>
            <a:r>
              <a:rPr lang="en-US" dirty="0" err="1"/>
              <a:t>oumetbwk</a:t>
            </a:r>
            <a:r>
              <a:rPr lang="en-US" dirty="0"/>
              <a:t> </a:t>
            </a:r>
            <a:r>
              <a:rPr lang="en-US" dirty="0" err="1"/>
              <a:t>ecen</a:t>
            </a:r>
            <a:r>
              <a:rPr lang="en-US" dirty="0"/>
              <a:t>]a]I</a:t>
            </a:r>
            <a:endParaRPr lang="en-US" sz="115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السلام لجميعكم</a:t>
            </a:r>
            <a:endParaRPr lang="en-US" sz="4800" dirty="0"/>
          </a:p>
        </p:txBody>
      </p:sp>
      <p:sp>
        <p:nvSpPr>
          <p:cNvPr id="6" name="Text Placeholder 5"/>
          <p:cNvSpPr>
            <a:spLocks noGrp="1"/>
          </p:cNvSpPr>
          <p:nvPr>
            <p:ph type="body" idx="1"/>
          </p:nvPr>
        </p:nvSpPr>
        <p:spPr>
          <a:xfrm>
            <a:off x="6" y="5938329"/>
            <a:ext cx="9143999" cy="808893"/>
          </a:xfrm>
        </p:spPr>
        <p:txBody>
          <a:bodyPr/>
          <a:lstStyle/>
          <a:p>
            <a:r>
              <a:rPr lang="ar-EG" sz="5400" dirty="0"/>
              <a:t>إيرينى باسى</a:t>
            </a:r>
          </a:p>
        </p:txBody>
      </p:sp>
      <p:sp>
        <p:nvSpPr>
          <p:cNvPr id="7" name="Text Placeholder 6"/>
          <p:cNvSpPr>
            <a:spLocks noGrp="1"/>
          </p:cNvSpPr>
          <p:nvPr>
            <p:ph type="body" sz="quarter" idx="3"/>
          </p:nvPr>
        </p:nvSpPr>
        <p:spPr/>
        <p:txBody>
          <a:bodyPr/>
          <a:lstStyle/>
          <a:p>
            <a:r>
              <a:rPr lang="en-US" sz="5400" dirty="0" err="1"/>
              <a:t>Irhnh</a:t>
            </a:r>
            <a:r>
              <a:rPr lang="en-US" sz="5400" dirty="0"/>
              <a:t>  </a:t>
            </a:r>
            <a:r>
              <a:rPr lang="en-US" sz="5400" dirty="0" err="1"/>
              <a:t>paci</a:t>
            </a:r>
            <a:endParaRPr lang="en-US" sz="5400" dirty="0"/>
          </a:p>
        </p:txBody>
      </p:sp>
    </p:spTree>
    <p:extLst>
      <p:ext uri="{BB962C8B-B14F-4D97-AF65-F5344CB8AC3E}">
        <p14:creationId xmlns:p14="http://schemas.microsoft.com/office/powerpoint/2010/main" val="35751315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يا رب إعتقهم جميعًا وإرحمهم</a:t>
            </a:r>
            <a:endParaRPr lang="en-US" sz="40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إبشويس أريتو تيرو إنريمهى أووه ناى نؤو</a:t>
            </a:r>
            <a:endParaRPr lang="ar-EG" sz="39599" dirty="0"/>
          </a:p>
        </p:txBody>
      </p:sp>
      <p:sp>
        <p:nvSpPr>
          <p:cNvPr id="5" name="Text Placeholder 4"/>
          <p:cNvSpPr>
            <a:spLocks noGrp="1"/>
          </p:cNvSpPr>
          <p:nvPr>
            <p:ph type="body" sz="quarter" idx="3"/>
          </p:nvPr>
        </p:nvSpPr>
        <p:spPr/>
        <p:txBody>
          <a:bodyPr/>
          <a:lstStyle/>
          <a:p>
            <a:r>
              <a:rPr lang="en-US" sz="4400" dirty="0"/>
              <a:t>P_ `aritou </a:t>
            </a:r>
            <a:r>
              <a:rPr lang="pt-BR" sz="4400" dirty="0"/>
              <a:t>throu `nrem\e ouo\ nai nwou</a:t>
            </a:r>
            <a:endParaRPr lang="en-US" sz="17900" dirty="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3405"/>
            <a:ext cx="9144000" cy="782371"/>
          </a:xfrm>
        </p:spPr>
        <p:txBody>
          <a:bodyPr/>
          <a:lstStyle/>
          <a:p>
            <a:pPr>
              <a:spcBef>
                <a:spcPts val="0"/>
              </a:spcBef>
              <a:defRPr/>
            </a:pPr>
            <a:r>
              <a:rPr lang="ar-EG" sz="3600" dirty="0">
                <a:solidFill>
                  <a:schemeClr val="lt1"/>
                </a:solidFill>
              </a:rPr>
              <a:t>لأنك أنت الذي تحل المربوطين و تقيم الساقطين</a:t>
            </a:r>
            <a:endParaRPr lang="ar-EG" sz="3600" dirty="0"/>
          </a:p>
        </p:txBody>
      </p:sp>
      <p:sp>
        <p:nvSpPr>
          <p:cNvPr id="3" name="Text Placeholder 2"/>
          <p:cNvSpPr>
            <a:spLocks noGrp="1"/>
          </p:cNvSpPr>
          <p:nvPr>
            <p:ph type="body" idx="1"/>
          </p:nvPr>
        </p:nvSpPr>
        <p:spPr>
          <a:xfrm>
            <a:off x="6" y="6049112"/>
            <a:ext cx="9143999" cy="808893"/>
          </a:xfrm>
        </p:spPr>
        <p:txBody>
          <a:bodyPr/>
          <a:lstStyle/>
          <a:p>
            <a:pPr>
              <a:spcBef>
                <a:spcPts val="0"/>
              </a:spcBef>
              <a:defRPr/>
            </a:pPr>
            <a:r>
              <a:rPr lang="ar-EG" dirty="0">
                <a:solidFill>
                  <a:schemeClr val="lt1"/>
                </a:solidFill>
              </a:rPr>
              <a:t>جى إنثوك بيتفول إن نيؤتسونه </a:t>
            </a:r>
            <a:r>
              <a:rPr lang="ar-EG" b="0" dirty="0">
                <a:solidFill>
                  <a:schemeClr val="lt1"/>
                </a:solidFill>
              </a:rPr>
              <a:t>إيفول</a:t>
            </a:r>
            <a:r>
              <a:rPr lang="ar-EG" dirty="0">
                <a:solidFill>
                  <a:schemeClr val="lt1"/>
                </a:solidFill>
              </a:rPr>
              <a:t> أووه إتكاهو إيراتو إن نيئتافراختوى إى إخرى</a:t>
            </a:r>
            <a:endParaRPr lang="ar-EG" dirty="0"/>
          </a:p>
        </p:txBody>
      </p:sp>
      <p:sp>
        <p:nvSpPr>
          <p:cNvPr id="5" name="Text Placeholder 4"/>
          <p:cNvSpPr>
            <a:spLocks noGrp="1"/>
          </p:cNvSpPr>
          <p:nvPr>
            <p:ph type="body" sz="quarter" idx="3"/>
          </p:nvPr>
        </p:nvSpPr>
        <p:spPr>
          <a:xfrm>
            <a:off x="0" y="4972863"/>
            <a:ext cx="9144000" cy="970743"/>
          </a:xfrm>
        </p:spPr>
        <p:txBody>
          <a:bodyPr/>
          <a:lstStyle/>
          <a:p>
            <a:r>
              <a:rPr lang="en-US" sz="3200" dirty="0"/>
              <a:t>Je `nqok petbwl `nnhetcwn\ `ebol&gt; </a:t>
            </a:r>
            <a:r>
              <a:rPr lang="en-US" sz="3200" dirty="0" err="1"/>
              <a:t>ouo</a:t>
            </a:r>
            <a:r>
              <a:rPr lang="en-US" sz="3200" dirty="0"/>
              <a:t>\ </a:t>
            </a:r>
            <a:r>
              <a:rPr lang="en-US" sz="3200" dirty="0" err="1"/>
              <a:t>etta</a:t>
            </a:r>
            <a:r>
              <a:rPr lang="en-US" sz="3200" dirty="0"/>
              <a:t>\o `eratou `nnh`etaura'tou `e`'rhi.</a:t>
            </a:r>
            <a:endParaRPr lang="en-US" sz="8800" dirty="0"/>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3405"/>
            <a:ext cx="9144000" cy="782371"/>
          </a:xfrm>
        </p:spPr>
        <p:txBody>
          <a:bodyPr/>
          <a:lstStyle/>
          <a:p>
            <a:r>
              <a:rPr lang="ar-EG" sz="3600" dirty="0">
                <a:solidFill>
                  <a:schemeClr val="lt1"/>
                </a:solidFill>
              </a:rPr>
              <a:t>رجاء من ليس له معين من ليس له معين</a:t>
            </a:r>
            <a:endParaRPr lang="en-US" sz="3600" dirty="0"/>
          </a:p>
        </p:txBody>
      </p:sp>
      <p:sp>
        <p:nvSpPr>
          <p:cNvPr id="3" name="Text Placeholder 2"/>
          <p:cNvSpPr>
            <a:spLocks noGrp="1"/>
          </p:cNvSpPr>
          <p:nvPr>
            <p:ph type="body" idx="1"/>
          </p:nvPr>
        </p:nvSpPr>
        <p:spPr>
          <a:xfrm>
            <a:off x="6" y="6019805"/>
            <a:ext cx="9143999" cy="808893"/>
          </a:xfrm>
        </p:spPr>
        <p:txBody>
          <a:bodyPr/>
          <a:lstStyle/>
          <a:p>
            <a:pPr>
              <a:spcBef>
                <a:spcPts val="0"/>
              </a:spcBef>
              <a:defRPr/>
            </a:pPr>
            <a:r>
              <a:rPr lang="ar-EG" dirty="0">
                <a:solidFill>
                  <a:schemeClr val="lt1"/>
                </a:solidFill>
              </a:rPr>
              <a:t>تى هيلبيس إنتى نيئتى إممون تو هيلبيس تى فوئيثيا إنتى نيئتى إممون توفوئيثوس </a:t>
            </a:r>
            <a:endParaRPr lang="ar-EG" dirty="0"/>
          </a:p>
        </p:txBody>
      </p:sp>
      <p:sp>
        <p:nvSpPr>
          <p:cNvPr id="5" name="Text Placeholder 4"/>
          <p:cNvSpPr>
            <a:spLocks noGrp="1"/>
          </p:cNvSpPr>
          <p:nvPr>
            <p:ph type="body" sz="quarter" idx="3"/>
          </p:nvPr>
        </p:nvSpPr>
        <p:spPr>
          <a:xfrm>
            <a:off x="0" y="5049063"/>
            <a:ext cx="9144000" cy="1046943"/>
          </a:xfrm>
        </p:spPr>
        <p:txBody>
          <a:bodyPr/>
          <a:lstStyle/>
          <a:p>
            <a:r>
              <a:rPr lang="en-US" dirty="0"/>
              <a:t>:\elpic `nte nh`ete `mmon tou \elpic&gt; ;bo`hqi`a `nte nh`ete `mmon </a:t>
            </a:r>
            <a:r>
              <a:rPr lang="en-US" dirty="0" err="1"/>
              <a:t>tou</a:t>
            </a:r>
            <a:r>
              <a:rPr lang="en-US" dirty="0"/>
              <a:t> </a:t>
            </a:r>
            <a:r>
              <a:rPr lang="en-US" dirty="0" err="1"/>
              <a:t>bo`hqoc</a:t>
            </a:r>
            <a:endParaRPr lang="en-US" sz="9600" dirty="0"/>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3600" dirty="0">
                <a:solidFill>
                  <a:schemeClr val="lt1"/>
                </a:solidFill>
              </a:rPr>
              <a:t>عزاء صغيري القلوب ميناء الذين في العاصف</a:t>
            </a:r>
            <a:endParaRPr lang="en-US" sz="3600" dirty="0"/>
          </a:p>
        </p:txBody>
      </p:sp>
      <p:sp>
        <p:nvSpPr>
          <p:cNvPr id="3" name="Text Placeholder 2"/>
          <p:cNvSpPr>
            <a:spLocks noGrp="1"/>
          </p:cNvSpPr>
          <p:nvPr>
            <p:ph type="body" idx="1"/>
          </p:nvPr>
        </p:nvSpPr>
        <p:spPr>
          <a:xfrm>
            <a:off x="6" y="5943605"/>
            <a:ext cx="9143999" cy="808893"/>
          </a:xfrm>
        </p:spPr>
        <p:txBody>
          <a:bodyPr/>
          <a:lstStyle/>
          <a:p>
            <a:r>
              <a:rPr lang="ar-EG" sz="2900" dirty="0">
                <a:solidFill>
                  <a:schemeClr val="lt1"/>
                </a:solidFill>
              </a:rPr>
              <a:t>إثنومتى إنتى نيتؤوى إنكوجى إنهيت بى ليمين إنتينى إتكى خين بى </a:t>
            </a:r>
            <a:r>
              <a:rPr lang="en-US" sz="2900" dirty="0"/>
              <a:t> </a:t>
            </a:r>
            <a:r>
              <a:rPr lang="ar-EG" sz="2900" dirty="0">
                <a:solidFill>
                  <a:schemeClr val="lt1"/>
                </a:solidFill>
              </a:rPr>
              <a:t>شيمون</a:t>
            </a:r>
            <a:endParaRPr lang="ar-EG" sz="2900" dirty="0"/>
          </a:p>
        </p:txBody>
      </p:sp>
      <p:sp>
        <p:nvSpPr>
          <p:cNvPr id="5" name="Text Placeholder 4"/>
          <p:cNvSpPr>
            <a:spLocks noGrp="1"/>
          </p:cNvSpPr>
          <p:nvPr>
            <p:ph type="body" sz="quarter" idx="3"/>
          </p:nvPr>
        </p:nvSpPr>
        <p:spPr>
          <a:xfrm>
            <a:off x="0" y="5566048"/>
            <a:ext cx="9144000" cy="682357"/>
          </a:xfrm>
        </p:spPr>
        <p:txBody>
          <a:bodyPr/>
          <a:lstStyle/>
          <a:p>
            <a:r>
              <a:rPr lang="en-US" sz="3200" dirty="0"/>
              <a:t>Qnom; `nte nhetoi `nkouji </a:t>
            </a:r>
            <a:r>
              <a:rPr lang="sv-SE" sz="3200" dirty="0"/>
              <a:t>`n\ht&gt; pilumhn `nte nhetxh 'en </a:t>
            </a:r>
            <a:r>
              <a:rPr lang="en-US" sz="3200" dirty="0" err="1"/>
              <a:t>piximwn</a:t>
            </a:r>
            <a:endParaRPr lang="en-US" sz="8800" dirty="0"/>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000" dirty="0"/>
              <a:t>كل الأنفس</a:t>
            </a:r>
            <a:r>
              <a:rPr lang="en-US" sz="4000" dirty="0"/>
              <a:t> </a:t>
            </a:r>
            <a:r>
              <a:rPr lang="ar-EG" sz="4000" dirty="0"/>
              <a:t>المتضايقة أو المقبوض عليها</a:t>
            </a:r>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إبسيشى نيفين إتهيجهوج أووه إيطو أمونى إيجؤو</a:t>
            </a:r>
            <a:endParaRPr lang="ar-EG" sz="33099" dirty="0"/>
          </a:p>
        </p:txBody>
      </p:sp>
      <p:sp>
        <p:nvSpPr>
          <p:cNvPr id="5" name="Text Placeholder 4"/>
          <p:cNvSpPr>
            <a:spLocks noGrp="1"/>
          </p:cNvSpPr>
          <p:nvPr>
            <p:ph type="body" sz="quarter" idx="3"/>
          </p:nvPr>
        </p:nvSpPr>
        <p:spPr/>
        <p:txBody>
          <a:bodyPr/>
          <a:lstStyle/>
          <a:p>
            <a:r>
              <a:rPr lang="en-US" dirty="0"/>
              <a:t>Yuxh niben et\ej\wj ouo\ etou`amoni  `ejwou</a:t>
            </a:r>
            <a:endParaRPr lang="en-US" sz="11500" dirty="0"/>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عطها يا رب رحمة أعطها راحة</a:t>
            </a:r>
            <a:endParaRPr lang="ar-EG" sz="80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موى نوؤو إبشويس إن أوناى، موى نوؤو إن أو إمطون</a:t>
            </a:r>
            <a:endParaRPr lang="ar-EG" sz="3600" dirty="0"/>
          </a:p>
        </p:txBody>
      </p:sp>
      <p:sp>
        <p:nvSpPr>
          <p:cNvPr id="5" name="Text Placeholder 4"/>
          <p:cNvSpPr>
            <a:spLocks noGrp="1"/>
          </p:cNvSpPr>
          <p:nvPr>
            <p:ph type="body" sz="quarter" idx="3"/>
          </p:nvPr>
        </p:nvSpPr>
        <p:spPr/>
        <p:txBody>
          <a:bodyPr/>
          <a:lstStyle/>
          <a:p>
            <a:r>
              <a:rPr lang="fr-FR" sz="4400" dirty="0"/>
              <a:t>Moi nwou  ~P_ `nounai&gt; moi nwou </a:t>
            </a:r>
            <a:r>
              <a:rPr lang="en-US" sz="4400" dirty="0"/>
              <a:t>`nou`mton</a:t>
            </a:r>
            <a:endParaRPr lang="en-US" sz="17900" dirty="0"/>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أعطها برودة أعطها نعمة</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موى نوؤوإن أو إكفوف موى نوؤإن أوإهموت </a:t>
            </a:r>
            <a:endParaRPr lang="ar-EG" sz="4000" dirty="0"/>
          </a:p>
        </p:txBody>
      </p:sp>
      <p:sp>
        <p:nvSpPr>
          <p:cNvPr id="5" name="Text Placeholder 4"/>
          <p:cNvSpPr>
            <a:spLocks noGrp="1"/>
          </p:cNvSpPr>
          <p:nvPr>
            <p:ph type="body" sz="quarter" idx="3"/>
          </p:nvPr>
        </p:nvSpPr>
        <p:spPr/>
        <p:txBody>
          <a:bodyPr/>
          <a:lstStyle/>
          <a:p>
            <a:r>
              <a:rPr lang="en-US" sz="4400" dirty="0"/>
              <a:t>moi nwou  `nou`xbob&gt;  moi nwou  `nou`\mot</a:t>
            </a:r>
            <a:endParaRPr lang="en-US" sz="17900" dirty="0"/>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أعطها معونة أعطها خلاصًا</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موى نوؤوإن أوبوإثيا موى نوؤوإن أوسوتيريا</a:t>
            </a:r>
            <a:endParaRPr lang="ar-EG" sz="33099" dirty="0"/>
          </a:p>
        </p:txBody>
      </p:sp>
      <p:sp>
        <p:nvSpPr>
          <p:cNvPr id="5" name="Text Placeholder 4"/>
          <p:cNvSpPr>
            <a:spLocks noGrp="1"/>
          </p:cNvSpPr>
          <p:nvPr>
            <p:ph type="body" sz="quarter" idx="3"/>
          </p:nvPr>
        </p:nvSpPr>
        <p:spPr/>
        <p:txBody>
          <a:bodyPr/>
          <a:lstStyle/>
          <a:p>
            <a:r>
              <a:rPr lang="en-US" sz="4400" dirty="0"/>
              <a:t>moi nwou `noubo`hqi`a&gt; moi nwou `noucwthri`a</a:t>
            </a:r>
            <a:endParaRPr lang="en-US" sz="17900" dirty="0"/>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9234"/>
            <a:ext cx="9144000" cy="782371"/>
          </a:xfrm>
        </p:spPr>
        <p:txBody>
          <a:bodyPr/>
          <a:lstStyle/>
          <a:p>
            <a:pPr>
              <a:spcBef>
                <a:spcPts val="0"/>
              </a:spcBef>
              <a:defRPr/>
            </a:pPr>
            <a:r>
              <a:rPr lang="ar-EG" sz="4000" dirty="0">
                <a:solidFill>
                  <a:schemeClr val="lt1"/>
                </a:solidFill>
              </a:rPr>
              <a:t>أعطها غفران</a:t>
            </a:r>
            <a:r>
              <a:rPr lang="en-US" sz="4000" dirty="0">
                <a:solidFill>
                  <a:schemeClr val="lt1"/>
                </a:solidFill>
              </a:rPr>
              <a:t> </a:t>
            </a:r>
            <a:r>
              <a:rPr lang="ar-EG" sz="4000" dirty="0">
                <a:solidFill>
                  <a:schemeClr val="lt1"/>
                </a:solidFill>
              </a:rPr>
              <a:t>خطاياها و آثامها </a:t>
            </a:r>
            <a:endParaRPr lang="ar-EG" sz="72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موى نوؤو إن أومتريفكوإيفول إنتى نونوفى نيم نو آنوميا</a:t>
            </a:r>
            <a:endParaRPr lang="ar-EG" sz="25399" dirty="0"/>
          </a:p>
        </p:txBody>
      </p:sp>
      <p:sp>
        <p:nvSpPr>
          <p:cNvPr id="5" name="Text Placeholder 4"/>
          <p:cNvSpPr>
            <a:spLocks noGrp="1"/>
          </p:cNvSpPr>
          <p:nvPr>
            <p:ph type="body" sz="quarter" idx="3"/>
          </p:nvPr>
        </p:nvSpPr>
        <p:spPr>
          <a:xfrm>
            <a:off x="-1" y="5125260"/>
            <a:ext cx="9144000" cy="1046943"/>
          </a:xfrm>
        </p:spPr>
        <p:txBody>
          <a:bodyPr/>
          <a:lstStyle/>
          <a:p>
            <a:r>
              <a:rPr lang="en-US" dirty="0"/>
              <a:t>moi nwou `noumetrefxw `ebol `nte nounobi nem nou`anomi`a</a:t>
            </a:r>
            <a:endParaRPr lang="en-US" sz="11500" dirty="0"/>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ونحن أيضًا يا رب أمراض نفوسنا إشفها</a:t>
            </a:r>
            <a:endParaRPr lang="ar-EG" sz="80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نون ذى هون إبشويس نى شونى إنتى نين إبسيشى ماطالتشو</a:t>
            </a:r>
            <a:endParaRPr lang="ar-EG" sz="25399" dirty="0"/>
          </a:p>
        </p:txBody>
      </p:sp>
      <p:sp>
        <p:nvSpPr>
          <p:cNvPr id="5" name="Text Placeholder 4"/>
          <p:cNvSpPr>
            <a:spLocks noGrp="1"/>
          </p:cNvSpPr>
          <p:nvPr>
            <p:ph type="body" sz="quarter" idx="3"/>
          </p:nvPr>
        </p:nvSpPr>
        <p:spPr>
          <a:xfrm>
            <a:off x="0" y="5181606"/>
            <a:ext cx="9144000" cy="1123143"/>
          </a:xfrm>
        </p:spPr>
        <p:txBody>
          <a:bodyPr/>
          <a:lstStyle/>
          <a:p>
            <a:r>
              <a:rPr lang="es-ES" dirty="0"/>
              <a:t>Anon de \wn ~P_&gt; ni]wni `nte </a:t>
            </a:r>
            <a:r>
              <a:rPr lang="en-US" dirty="0"/>
              <a:t>nenyuxh matalswou</a:t>
            </a:r>
            <a:endParaRPr lang="en-US" sz="10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ولروحك أيضاً</a:t>
            </a:r>
            <a:endParaRPr lang="en-US" sz="4800" dirty="0"/>
          </a:p>
        </p:txBody>
      </p:sp>
      <p:sp>
        <p:nvSpPr>
          <p:cNvPr id="6" name="Text Placeholder 5"/>
          <p:cNvSpPr>
            <a:spLocks noGrp="1"/>
          </p:cNvSpPr>
          <p:nvPr>
            <p:ph type="body" idx="1"/>
          </p:nvPr>
        </p:nvSpPr>
        <p:spPr>
          <a:xfrm>
            <a:off x="7" y="5925661"/>
            <a:ext cx="9143999" cy="808893"/>
          </a:xfrm>
        </p:spPr>
        <p:txBody>
          <a:bodyPr/>
          <a:lstStyle/>
          <a:p>
            <a:r>
              <a:rPr lang="ar-EG" sz="4800" dirty="0"/>
              <a:t>كيطو إبنيفماتى سو</a:t>
            </a:r>
          </a:p>
        </p:txBody>
      </p:sp>
      <p:sp>
        <p:nvSpPr>
          <p:cNvPr id="7" name="Text Placeholder 6"/>
          <p:cNvSpPr>
            <a:spLocks noGrp="1"/>
          </p:cNvSpPr>
          <p:nvPr>
            <p:ph type="body" sz="quarter" idx="3"/>
          </p:nvPr>
        </p:nvSpPr>
        <p:spPr/>
        <p:txBody>
          <a:bodyPr/>
          <a:lstStyle/>
          <a:p>
            <a:r>
              <a:rPr lang="en-US" sz="4800" dirty="0" err="1"/>
              <a:t>Ke</a:t>
            </a:r>
            <a:r>
              <a:rPr lang="en-US" sz="4800" dirty="0"/>
              <a:t> </a:t>
            </a:r>
            <a:r>
              <a:rPr lang="en-US" sz="4800" dirty="0" err="1"/>
              <a:t>tw</a:t>
            </a:r>
            <a:r>
              <a:rPr lang="en-US" sz="4800" dirty="0"/>
              <a:t> `</a:t>
            </a:r>
            <a:r>
              <a:rPr lang="en-US" sz="4800" dirty="0" err="1"/>
              <a:t>pneuma</a:t>
            </a:r>
            <a:r>
              <a:rPr lang="en-US" sz="4800" dirty="0"/>
              <a:t> </a:t>
            </a:r>
            <a:r>
              <a:rPr lang="en-US" sz="4800" dirty="0" err="1"/>
              <a:t>ti</a:t>
            </a:r>
            <a:r>
              <a:rPr lang="en-US" sz="4800" dirty="0"/>
              <a:t> </a:t>
            </a:r>
            <a:r>
              <a:rPr lang="en-US" sz="4800" dirty="0" err="1"/>
              <a:t>cou</a:t>
            </a:r>
            <a:endParaRPr lang="en-US" sz="4800" dirty="0"/>
          </a:p>
        </p:txBody>
      </p:sp>
    </p:spTree>
    <p:extLst>
      <p:ext uri="{BB962C8B-B14F-4D97-AF65-F5344CB8AC3E}">
        <p14:creationId xmlns:p14="http://schemas.microsoft.com/office/powerpoint/2010/main" val="139530088"/>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400" dirty="0">
                <a:solidFill>
                  <a:schemeClr val="lt1"/>
                </a:solidFill>
              </a:rPr>
              <a:t>والتي لأجسادنا عافها</a:t>
            </a:r>
            <a:endParaRPr lang="ar-EG" sz="96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أووه نان إن كى سوما أريف إخرىإيروؤو</a:t>
            </a:r>
            <a:endParaRPr lang="ar-EG" sz="39699" dirty="0"/>
          </a:p>
        </p:txBody>
      </p:sp>
      <p:sp>
        <p:nvSpPr>
          <p:cNvPr id="5" name="Text Placeholder 4"/>
          <p:cNvSpPr>
            <a:spLocks noGrp="1"/>
          </p:cNvSpPr>
          <p:nvPr>
            <p:ph type="body" sz="quarter" idx="3"/>
          </p:nvPr>
        </p:nvSpPr>
        <p:spPr>
          <a:xfrm>
            <a:off x="0" y="5261248"/>
            <a:ext cx="9144000" cy="682357"/>
          </a:xfrm>
        </p:spPr>
        <p:txBody>
          <a:bodyPr/>
          <a:lstStyle/>
          <a:p>
            <a:r>
              <a:rPr lang="en-US" sz="4800" dirty="0"/>
              <a:t>ouo\ </a:t>
            </a:r>
            <a:r>
              <a:rPr lang="en-US" sz="4800" dirty="0" err="1"/>
              <a:t>na</a:t>
            </a:r>
            <a:r>
              <a:rPr lang="en-US" sz="4800" dirty="0"/>
              <a:t> </a:t>
            </a:r>
            <a:r>
              <a:rPr lang="en-US" sz="4800" dirty="0" err="1"/>
              <a:t>Nenkecwma</a:t>
            </a:r>
            <a:r>
              <a:rPr lang="en-US" sz="4800" dirty="0"/>
              <a:t> `</a:t>
            </a:r>
            <a:r>
              <a:rPr lang="en-US" sz="4800" dirty="0" err="1"/>
              <a:t>ariva'ri</a:t>
            </a:r>
            <a:r>
              <a:rPr lang="en-US" sz="4800" dirty="0"/>
              <a:t>  `erwou</a:t>
            </a:r>
            <a:endParaRPr lang="en-US" sz="21499" dirty="0"/>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أيها الطبيب الحقيقي الذي لأنفسنا و أجسادنا</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بى سينى إممى إنتى نين إبسيشى نيم نين سوما</a:t>
            </a:r>
            <a:endParaRPr lang="ar-EG" sz="33099" dirty="0"/>
          </a:p>
        </p:txBody>
      </p:sp>
      <p:sp>
        <p:nvSpPr>
          <p:cNvPr id="5" name="Text Placeholder 4"/>
          <p:cNvSpPr>
            <a:spLocks noGrp="1"/>
          </p:cNvSpPr>
          <p:nvPr>
            <p:ph type="body" sz="quarter" idx="3"/>
          </p:nvPr>
        </p:nvSpPr>
        <p:spPr/>
        <p:txBody>
          <a:bodyPr/>
          <a:lstStyle/>
          <a:p>
            <a:r>
              <a:rPr lang="en-US" sz="4400" dirty="0"/>
              <a:t>Pichini `mmhi `nte nenyuxh nem nencwma</a:t>
            </a:r>
            <a:endParaRPr lang="en-US" sz="17900" dirty="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يا مدبر كل جسد تعهدنا بخلاصك</a:t>
            </a:r>
            <a:endParaRPr lang="ar-EG" sz="80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إبيكوبوس إنتى ساركس نيفين، جيمبينشينى خين بيك اوجاى</a:t>
            </a:r>
            <a:endParaRPr lang="ar-EG" sz="27599" dirty="0"/>
          </a:p>
        </p:txBody>
      </p:sp>
      <p:sp>
        <p:nvSpPr>
          <p:cNvPr id="5" name="Text Placeholder 4"/>
          <p:cNvSpPr>
            <a:spLocks noGrp="1"/>
          </p:cNvSpPr>
          <p:nvPr>
            <p:ph type="body" sz="quarter" idx="3"/>
          </p:nvPr>
        </p:nvSpPr>
        <p:spPr>
          <a:xfrm>
            <a:off x="0" y="5201463"/>
            <a:ext cx="9144000" cy="1046943"/>
          </a:xfrm>
        </p:spPr>
        <p:txBody>
          <a:bodyPr/>
          <a:lstStyle/>
          <a:p>
            <a:r>
              <a:rPr lang="en-US" sz="4000" dirty="0"/>
              <a:t>pi`epickopoc `nte car[ niben&gt; jempen]ini 'en pekoujai</a:t>
            </a:r>
            <a:endParaRPr lang="en-US" sz="13000" dirty="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SA" sz="4800" dirty="0"/>
              <a:t>يا رب إرحم</a:t>
            </a:r>
          </a:p>
        </p:txBody>
      </p:sp>
      <p:sp>
        <p:nvSpPr>
          <p:cNvPr id="3" name="Text Placeholder 2"/>
          <p:cNvSpPr>
            <a:spLocks noGrp="1"/>
          </p:cNvSpPr>
          <p:nvPr>
            <p:ph type="body" idx="1"/>
          </p:nvPr>
        </p:nvSpPr>
        <p:spPr/>
        <p:txBody>
          <a:bodyPr/>
          <a:lstStyle/>
          <a:p>
            <a:pPr>
              <a:spcBef>
                <a:spcPts val="0"/>
              </a:spcBef>
              <a:defRPr/>
            </a:pPr>
            <a:r>
              <a:rPr lang="ar-SA" sz="4800" dirty="0"/>
              <a:t>كيريى إليسون</a:t>
            </a:r>
            <a:endParaRPr lang="ar-EG" sz="4800" dirty="0"/>
          </a:p>
        </p:txBody>
      </p:sp>
      <p:sp>
        <p:nvSpPr>
          <p:cNvPr id="5" name="Text Placeholder 4"/>
          <p:cNvSpPr>
            <a:spLocks noGrp="1"/>
          </p:cNvSpPr>
          <p:nvPr>
            <p:ph type="body" sz="quarter" idx="3"/>
          </p:nvPr>
        </p:nvSpPr>
        <p:spPr>
          <a:xfrm>
            <a:off x="-1" y="5444589"/>
            <a:ext cx="9144000" cy="682357"/>
          </a:xfrm>
        </p:spPr>
        <p:txBody>
          <a:bodyPr/>
          <a:lstStyle/>
          <a:p>
            <a:r>
              <a:rPr lang="en-US" sz="5400" dirty="0"/>
              <a:t>Kuri`e  `ele`hcon</a:t>
            </a: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27C1BB-5877-4307-A95E-37F3F24DC154}"/>
              </a:ext>
            </a:extLst>
          </p:cNvPr>
          <p:cNvSpPr>
            <a:spLocks noGrp="1"/>
          </p:cNvSpPr>
          <p:nvPr>
            <p:ph type="title"/>
          </p:nvPr>
        </p:nvSpPr>
        <p:spPr/>
        <p:txBody>
          <a:bodyPr>
            <a:normAutofit/>
          </a:bodyPr>
          <a:lstStyle/>
          <a:p>
            <a:r>
              <a:rPr lang="ar-EG" dirty="0"/>
              <a:t>وأيضاً فلنسأل الله ضابط الكل</a:t>
            </a:r>
            <a:endParaRPr lang="en-US" dirty="0"/>
          </a:p>
        </p:txBody>
      </p:sp>
      <p:sp>
        <p:nvSpPr>
          <p:cNvPr id="7" name="Text Placeholder 6">
            <a:extLst>
              <a:ext uri="{FF2B5EF4-FFF2-40B4-BE49-F238E27FC236}">
                <a16:creationId xmlns:a16="http://schemas.microsoft.com/office/drawing/2014/main" id="{6EB035FF-4C1E-425A-A36E-BCA08667510C}"/>
              </a:ext>
            </a:extLst>
          </p:cNvPr>
          <p:cNvSpPr>
            <a:spLocks noGrp="1"/>
          </p:cNvSpPr>
          <p:nvPr>
            <p:ph type="body" idx="1"/>
          </p:nvPr>
        </p:nvSpPr>
        <p:spPr/>
        <p:txBody>
          <a:bodyPr/>
          <a:lstStyle/>
          <a:p>
            <a:r>
              <a:rPr lang="ar-EG" dirty="0"/>
              <a:t>بالين أون مارين تيهو إى إفنوتي  بي بانطوكراطور </a:t>
            </a:r>
          </a:p>
        </p:txBody>
      </p:sp>
      <p:sp>
        <p:nvSpPr>
          <p:cNvPr id="8" name="Text Placeholder 7">
            <a:extLst>
              <a:ext uri="{FF2B5EF4-FFF2-40B4-BE49-F238E27FC236}">
                <a16:creationId xmlns:a16="http://schemas.microsoft.com/office/drawing/2014/main" id="{E1AD654A-4817-4F94-8E6B-CDB8758E5305}"/>
              </a:ext>
            </a:extLst>
          </p:cNvPr>
          <p:cNvSpPr>
            <a:spLocks noGrp="1"/>
          </p:cNvSpPr>
          <p:nvPr>
            <p:ph type="body" sz="quarter" idx="3"/>
          </p:nvPr>
        </p:nvSpPr>
        <p:spPr/>
        <p:txBody>
          <a:bodyPr/>
          <a:lstStyle/>
          <a:p>
            <a:r>
              <a:rPr lang="fi-FI" dirty="0"/>
              <a:t>Palin on maren;\o `eV; pipantokratwr</a:t>
            </a:r>
          </a:p>
        </p:txBody>
      </p:sp>
    </p:spTree>
    <p:extLst>
      <p:ext uri="{BB962C8B-B14F-4D97-AF65-F5344CB8AC3E}">
        <p14:creationId xmlns:p14="http://schemas.microsoft.com/office/powerpoint/2010/main" val="28536709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D1DB-B85B-484E-80C1-871550E2C726}"/>
              </a:ext>
            </a:extLst>
          </p:cNvPr>
          <p:cNvSpPr>
            <a:spLocks noGrp="1"/>
          </p:cNvSpPr>
          <p:nvPr>
            <p:ph type="title"/>
          </p:nvPr>
        </p:nvSpPr>
        <p:spPr/>
        <p:txBody>
          <a:bodyPr>
            <a:normAutofit/>
          </a:bodyPr>
          <a:lstStyle/>
          <a:p>
            <a:r>
              <a:rPr lang="ar-EG" dirty="0"/>
              <a:t>أبا ربنا وإلهنا ومخلصنا</a:t>
            </a:r>
            <a:endParaRPr lang="en-US" dirty="0"/>
          </a:p>
        </p:txBody>
      </p:sp>
      <p:sp>
        <p:nvSpPr>
          <p:cNvPr id="3" name="Text Placeholder 2">
            <a:extLst>
              <a:ext uri="{FF2B5EF4-FFF2-40B4-BE49-F238E27FC236}">
                <a16:creationId xmlns:a16="http://schemas.microsoft.com/office/drawing/2014/main" id="{5E1DB343-9F4A-4018-9B10-13950024EEC3}"/>
              </a:ext>
            </a:extLst>
          </p:cNvPr>
          <p:cNvSpPr>
            <a:spLocks noGrp="1"/>
          </p:cNvSpPr>
          <p:nvPr>
            <p:ph type="body" idx="1"/>
          </p:nvPr>
        </p:nvSpPr>
        <p:spPr/>
        <p:txBody>
          <a:bodyPr/>
          <a:lstStyle/>
          <a:p>
            <a:r>
              <a:rPr lang="ar-EG" dirty="0"/>
              <a:t>إفيوت إمبين شويس أووه بيننوتي أووه بينسوتير </a:t>
            </a:r>
          </a:p>
        </p:txBody>
      </p:sp>
      <p:sp>
        <p:nvSpPr>
          <p:cNvPr id="5" name="Text Placeholder 4">
            <a:extLst>
              <a:ext uri="{FF2B5EF4-FFF2-40B4-BE49-F238E27FC236}">
                <a16:creationId xmlns:a16="http://schemas.microsoft.com/office/drawing/2014/main" id="{FAAC50C1-B7CD-43F8-AF47-C248527DB5C4}"/>
              </a:ext>
            </a:extLst>
          </p:cNvPr>
          <p:cNvSpPr>
            <a:spLocks noGrp="1"/>
          </p:cNvSpPr>
          <p:nvPr>
            <p:ph type="body" sz="quarter" idx="3"/>
          </p:nvPr>
        </p:nvSpPr>
        <p:spPr/>
        <p:txBody>
          <a:bodyPr/>
          <a:lstStyle/>
          <a:p>
            <a:r>
              <a:rPr lang="en-US" dirty="0" err="1"/>
              <a:t>Viwt</a:t>
            </a:r>
            <a:r>
              <a:rPr lang="en-US" dirty="0"/>
              <a:t> `</a:t>
            </a:r>
            <a:r>
              <a:rPr lang="en-US" dirty="0" err="1"/>
              <a:t>mPen</a:t>
            </a:r>
            <a:r>
              <a:rPr lang="en-US" dirty="0"/>
              <a:t>_</a:t>
            </a:r>
            <a:r>
              <a:rPr lang="ar-EG" dirty="0"/>
              <a:t> </a:t>
            </a:r>
            <a:r>
              <a:rPr lang="en-US" dirty="0" err="1"/>
              <a:t>ouo</a:t>
            </a:r>
            <a:r>
              <a:rPr lang="en-US" dirty="0"/>
              <a:t>\ </a:t>
            </a:r>
            <a:r>
              <a:rPr lang="en-US" dirty="0" err="1"/>
              <a:t>Pennou</a:t>
            </a:r>
            <a:r>
              <a:rPr lang="en-US" dirty="0"/>
              <a:t>; </a:t>
            </a:r>
            <a:r>
              <a:rPr lang="en-US" dirty="0" err="1"/>
              <a:t>ouo</a:t>
            </a:r>
            <a:r>
              <a:rPr lang="en-US" dirty="0"/>
              <a:t>\ </a:t>
            </a:r>
            <a:r>
              <a:rPr lang="en-US" dirty="0" err="1"/>
              <a:t>pencwthr</a:t>
            </a:r>
            <a:endParaRPr lang="en-US" dirty="0"/>
          </a:p>
        </p:txBody>
      </p:sp>
    </p:spTree>
    <p:extLst>
      <p:ext uri="{BB962C8B-B14F-4D97-AF65-F5344CB8AC3E}">
        <p14:creationId xmlns:p14="http://schemas.microsoft.com/office/powerpoint/2010/main" val="315345572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8EAC-2772-4986-BF7F-6A7DB1AAB3ED}"/>
              </a:ext>
            </a:extLst>
          </p:cNvPr>
          <p:cNvSpPr>
            <a:spLocks noGrp="1"/>
          </p:cNvSpPr>
          <p:nvPr>
            <p:ph type="title"/>
          </p:nvPr>
        </p:nvSpPr>
        <p:spPr/>
        <p:txBody>
          <a:bodyPr>
            <a:normAutofit/>
          </a:bodyPr>
          <a:lstStyle/>
          <a:p>
            <a:r>
              <a:rPr lang="ar-EG" dirty="0"/>
              <a:t>يسوع المسيح </a:t>
            </a:r>
            <a:endParaRPr lang="en-US" dirty="0"/>
          </a:p>
        </p:txBody>
      </p:sp>
      <p:sp>
        <p:nvSpPr>
          <p:cNvPr id="3" name="Text Placeholder 2">
            <a:extLst>
              <a:ext uri="{FF2B5EF4-FFF2-40B4-BE49-F238E27FC236}">
                <a16:creationId xmlns:a16="http://schemas.microsoft.com/office/drawing/2014/main" id="{A46A5B79-3502-4B91-9405-8CA428657453}"/>
              </a:ext>
            </a:extLst>
          </p:cNvPr>
          <p:cNvSpPr>
            <a:spLocks noGrp="1"/>
          </p:cNvSpPr>
          <p:nvPr>
            <p:ph type="body" idx="1"/>
          </p:nvPr>
        </p:nvSpPr>
        <p:spPr/>
        <p:txBody>
          <a:bodyPr/>
          <a:lstStyle/>
          <a:p>
            <a:r>
              <a:rPr lang="ar-EG" dirty="0"/>
              <a:t>إيسوس بي إخرستوس</a:t>
            </a:r>
          </a:p>
        </p:txBody>
      </p:sp>
      <p:sp>
        <p:nvSpPr>
          <p:cNvPr id="5" name="Text Placeholder 4">
            <a:extLst>
              <a:ext uri="{FF2B5EF4-FFF2-40B4-BE49-F238E27FC236}">
                <a16:creationId xmlns:a16="http://schemas.microsoft.com/office/drawing/2014/main" id="{DD4C4A3E-6D3A-469F-BE0F-8D11B25529EF}"/>
              </a:ext>
            </a:extLst>
          </p:cNvPr>
          <p:cNvSpPr>
            <a:spLocks noGrp="1"/>
          </p:cNvSpPr>
          <p:nvPr>
            <p:ph type="body" sz="quarter" idx="3"/>
          </p:nvPr>
        </p:nvSpPr>
        <p:spPr/>
        <p:txBody>
          <a:bodyPr/>
          <a:lstStyle/>
          <a:p>
            <a:r>
              <a:rPr lang="en-US" dirty="0" err="1"/>
              <a:t>Ihcouc</a:t>
            </a:r>
            <a:r>
              <a:rPr lang="en-US" dirty="0"/>
              <a:t> </a:t>
            </a:r>
            <a:r>
              <a:rPr lang="en-US" dirty="0" err="1"/>
              <a:t>Pi`xrictoc</a:t>
            </a:r>
            <a:endParaRPr lang="en-US" dirty="0"/>
          </a:p>
        </p:txBody>
      </p:sp>
    </p:spTree>
    <p:extLst>
      <p:ext uri="{BB962C8B-B14F-4D97-AF65-F5344CB8AC3E}">
        <p14:creationId xmlns:p14="http://schemas.microsoft.com/office/powerpoint/2010/main" val="225839557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D1CF-DAAD-429A-9823-519116EEBE5D}"/>
              </a:ext>
            </a:extLst>
          </p:cNvPr>
          <p:cNvSpPr>
            <a:spLocks noGrp="1"/>
          </p:cNvSpPr>
          <p:nvPr>
            <p:ph type="title"/>
          </p:nvPr>
        </p:nvSpPr>
        <p:spPr/>
        <p:txBody>
          <a:bodyPr>
            <a:normAutofit/>
          </a:bodyPr>
          <a:lstStyle/>
          <a:p>
            <a:r>
              <a:rPr lang="ar-EG" dirty="0"/>
              <a:t>نسأل ونطلب من صلاحك يا محب البشر </a:t>
            </a:r>
            <a:endParaRPr lang="en-US" dirty="0"/>
          </a:p>
        </p:txBody>
      </p:sp>
      <p:sp>
        <p:nvSpPr>
          <p:cNvPr id="3" name="Text Placeholder 2">
            <a:extLst>
              <a:ext uri="{FF2B5EF4-FFF2-40B4-BE49-F238E27FC236}">
                <a16:creationId xmlns:a16="http://schemas.microsoft.com/office/drawing/2014/main" id="{3D911CA9-5142-4ED9-804F-648E6773EED8}"/>
              </a:ext>
            </a:extLst>
          </p:cNvPr>
          <p:cNvSpPr>
            <a:spLocks noGrp="1"/>
          </p:cNvSpPr>
          <p:nvPr>
            <p:ph type="body" idx="1"/>
          </p:nvPr>
        </p:nvSpPr>
        <p:spPr/>
        <p:txBody>
          <a:bodyPr/>
          <a:lstStyle/>
          <a:p>
            <a:r>
              <a:rPr lang="ar-EG"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C12502ED-32EA-4C26-B520-75DD9DE87DA4}"/>
              </a:ext>
            </a:extLst>
          </p:cNvPr>
          <p:cNvSpPr>
            <a:spLocks noGrp="1"/>
          </p:cNvSpPr>
          <p:nvPr>
            <p:ph type="body" sz="quarter" idx="3"/>
          </p:nvPr>
        </p:nvSpPr>
        <p:spPr/>
        <p:txBody>
          <a:bodyPr/>
          <a:lstStyle/>
          <a:p>
            <a:r>
              <a:rPr lang="en-US" dirty="0"/>
              <a:t>Ten;\o </a:t>
            </a:r>
            <a:r>
              <a:rPr lang="en-US" dirty="0" err="1"/>
              <a:t>ouo</a:t>
            </a:r>
            <a:r>
              <a:rPr lang="en-US" dirty="0"/>
              <a:t>\ </a:t>
            </a:r>
            <a:r>
              <a:rPr lang="en-US" dirty="0" err="1"/>
              <a:t>tentwb</a:t>
            </a:r>
            <a:r>
              <a:rPr lang="en-US" dirty="0"/>
              <a:t>\</a:t>
            </a:r>
            <a:r>
              <a:rPr lang="ar-EG" dirty="0"/>
              <a:t> </a:t>
            </a:r>
            <a:r>
              <a:rPr lang="en-US" dirty="0"/>
              <a:t>`</a:t>
            </a:r>
            <a:r>
              <a:rPr lang="en-US" dirty="0" err="1"/>
              <a:t>ntekmet`agaqoc</a:t>
            </a:r>
            <a:r>
              <a:rPr lang="en-US" dirty="0"/>
              <a:t> </a:t>
            </a:r>
            <a:r>
              <a:rPr lang="en-US" dirty="0" err="1"/>
              <a:t>pimairwmi</a:t>
            </a:r>
            <a:endParaRPr lang="en-US" dirty="0"/>
          </a:p>
        </p:txBody>
      </p:sp>
    </p:spTree>
    <p:extLst>
      <p:ext uri="{BB962C8B-B14F-4D97-AF65-F5344CB8AC3E}">
        <p14:creationId xmlns:p14="http://schemas.microsoft.com/office/powerpoint/2010/main" val="376855043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AE55-78D6-4F28-A922-0435E495929F}"/>
              </a:ext>
            </a:extLst>
          </p:cNvPr>
          <p:cNvSpPr>
            <a:spLocks noGrp="1"/>
          </p:cNvSpPr>
          <p:nvPr>
            <p:ph type="title"/>
          </p:nvPr>
        </p:nvSpPr>
        <p:spPr/>
        <p:txBody>
          <a:bodyPr>
            <a:normAutofit/>
          </a:bodyPr>
          <a:lstStyle/>
          <a:p>
            <a:r>
              <a:rPr lang="ar-EG" dirty="0"/>
              <a:t>أذكر يا رب آباءنا وإخوتنا المسافرين</a:t>
            </a:r>
            <a:endParaRPr lang="en-US" dirty="0"/>
          </a:p>
        </p:txBody>
      </p:sp>
      <p:sp>
        <p:nvSpPr>
          <p:cNvPr id="5" name="Text Placeholder 4">
            <a:extLst>
              <a:ext uri="{FF2B5EF4-FFF2-40B4-BE49-F238E27FC236}">
                <a16:creationId xmlns:a16="http://schemas.microsoft.com/office/drawing/2014/main" id="{1D2E8D0C-024A-46B8-B7C0-CD4BCD7E1422}"/>
              </a:ext>
            </a:extLst>
          </p:cNvPr>
          <p:cNvSpPr>
            <a:spLocks noGrp="1"/>
          </p:cNvSpPr>
          <p:nvPr>
            <p:ph type="body" idx="1"/>
          </p:nvPr>
        </p:nvSpPr>
        <p:spPr/>
        <p:txBody>
          <a:bodyPr/>
          <a:lstStyle/>
          <a:p>
            <a:r>
              <a:rPr lang="ar-EG" sz="3200" dirty="0"/>
              <a:t> آرى إفميفئى إبشويس إن نينوتى نيم نين إسنيو إيطاف شى إى إبشيممو</a:t>
            </a:r>
          </a:p>
        </p:txBody>
      </p:sp>
      <p:sp>
        <p:nvSpPr>
          <p:cNvPr id="6" name="Text Placeholder 5">
            <a:extLst>
              <a:ext uri="{FF2B5EF4-FFF2-40B4-BE49-F238E27FC236}">
                <a16:creationId xmlns:a16="http://schemas.microsoft.com/office/drawing/2014/main" id="{8B39B1DA-BE64-4215-9C17-2E28BB4FB665}"/>
              </a:ext>
            </a:extLst>
          </p:cNvPr>
          <p:cNvSpPr>
            <a:spLocks noGrp="1"/>
          </p:cNvSpPr>
          <p:nvPr>
            <p:ph type="body" sz="quarter" idx="3"/>
          </p:nvPr>
        </p:nvSpPr>
        <p:spPr>
          <a:xfrm>
            <a:off x="41284" y="5104231"/>
            <a:ext cx="9144000" cy="682357"/>
          </a:xfrm>
        </p:spPr>
        <p:txBody>
          <a:bodyPr/>
          <a:lstStyle/>
          <a:p>
            <a:r>
              <a:rPr lang="pt-BR" sz="3200" dirty="0"/>
              <a:t>Ari`vmeu`i ~P_</a:t>
            </a:r>
            <a:r>
              <a:rPr lang="ar-EG" sz="3200" dirty="0"/>
              <a:t> </a:t>
            </a:r>
            <a:r>
              <a:rPr lang="pt-BR" sz="3200" dirty="0"/>
              <a:t> `nnenio; nem</a:t>
            </a:r>
            <a:r>
              <a:rPr lang="ar-EG" sz="3200" dirty="0"/>
              <a:t> </a:t>
            </a:r>
            <a:r>
              <a:rPr lang="pt-BR" sz="3200" dirty="0"/>
              <a:t>nen`cnhou `etau]e `e`p]emmo</a:t>
            </a:r>
          </a:p>
        </p:txBody>
      </p:sp>
    </p:spTree>
    <p:extLst>
      <p:ext uri="{BB962C8B-B14F-4D97-AF65-F5344CB8AC3E}">
        <p14:creationId xmlns:p14="http://schemas.microsoft.com/office/powerpoint/2010/main" val="46149762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741D-DF8F-43F1-B35A-BCE1A5304AF6}"/>
              </a:ext>
            </a:extLst>
          </p:cNvPr>
          <p:cNvSpPr>
            <a:spLocks noGrp="1"/>
          </p:cNvSpPr>
          <p:nvPr>
            <p:ph type="title"/>
          </p:nvPr>
        </p:nvSpPr>
        <p:spPr/>
        <p:txBody>
          <a:bodyPr>
            <a:normAutofit/>
          </a:bodyPr>
          <a:lstStyle/>
          <a:p>
            <a:r>
              <a:rPr lang="ar-EG" dirty="0"/>
              <a:t> أطلبوا عن آبائنا و إخوتنا المسافرين</a:t>
            </a:r>
            <a:endParaRPr lang="en-US" dirty="0"/>
          </a:p>
        </p:txBody>
      </p:sp>
      <p:sp>
        <p:nvSpPr>
          <p:cNvPr id="3" name="Text Placeholder 2">
            <a:extLst>
              <a:ext uri="{FF2B5EF4-FFF2-40B4-BE49-F238E27FC236}">
                <a16:creationId xmlns:a16="http://schemas.microsoft.com/office/drawing/2014/main" id="{4EFF5875-9035-4DAD-93CC-E6D072990D4A}"/>
              </a:ext>
            </a:extLst>
          </p:cNvPr>
          <p:cNvSpPr>
            <a:spLocks noGrp="1"/>
          </p:cNvSpPr>
          <p:nvPr>
            <p:ph type="body" idx="1"/>
          </p:nvPr>
        </p:nvSpPr>
        <p:spPr/>
        <p:txBody>
          <a:bodyPr/>
          <a:lstStyle/>
          <a:p>
            <a:r>
              <a:rPr lang="ar-EG" dirty="0"/>
              <a:t>طوبه أيجين نينيوتي نيم نين أسنيو إيطاف شي أبشمو</a:t>
            </a:r>
          </a:p>
        </p:txBody>
      </p:sp>
      <p:sp>
        <p:nvSpPr>
          <p:cNvPr id="5" name="Text Placeholder 4">
            <a:extLst>
              <a:ext uri="{FF2B5EF4-FFF2-40B4-BE49-F238E27FC236}">
                <a16:creationId xmlns:a16="http://schemas.microsoft.com/office/drawing/2014/main" id="{FCC83139-57A6-4E89-A0A6-61095AA45758}"/>
              </a:ext>
            </a:extLst>
          </p:cNvPr>
          <p:cNvSpPr>
            <a:spLocks noGrp="1"/>
          </p:cNvSpPr>
          <p:nvPr>
            <p:ph type="body" sz="quarter" idx="3"/>
          </p:nvPr>
        </p:nvSpPr>
        <p:spPr/>
        <p:txBody>
          <a:bodyPr/>
          <a:lstStyle/>
          <a:p>
            <a:r>
              <a:rPr lang="pt-BR" dirty="0"/>
              <a:t>Twb\ `ejen nenio;  nem nen`cnhou</a:t>
            </a:r>
            <a:r>
              <a:rPr lang="ar-EG" dirty="0"/>
              <a:t> </a:t>
            </a:r>
            <a:r>
              <a:rPr lang="pt-BR" dirty="0"/>
              <a:t> `etau]e  `e`p]emmo</a:t>
            </a:r>
          </a:p>
        </p:txBody>
      </p:sp>
    </p:spTree>
    <p:extLst>
      <p:ext uri="{BB962C8B-B14F-4D97-AF65-F5344CB8AC3E}">
        <p14:creationId xmlns:p14="http://schemas.microsoft.com/office/powerpoint/2010/main" val="394895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ar-EG" sz="4800" dirty="0"/>
              <a:t>والروح القدس لأنك أتيت وخلصتنا</a:t>
            </a:r>
            <a:endParaRPr lang="en-US" sz="4800" dirty="0"/>
          </a:p>
        </p:txBody>
      </p:sp>
      <p:sp>
        <p:nvSpPr>
          <p:cNvPr id="14" name="Text Placeholder 13"/>
          <p:cNvSpPr>
            <a:spLocks noGrp="1"/>
          </p:cNvSpPr>
          <p:nvPr>
            <p:ph type="body" idx="1"/>
          </p:nvPr>
        </p:nvSpPr>
        <p:spPr/>
        <p:txBody>
          <a:bodyPr/>
          <a:lstStyle/>
          <a:p>
            <a:r>
              <a:rPr lang="ar-EG" sz="3600" dirty="0"/>
              <a:t>نيم بي إبنفما إثؤواب جيه آك إي آك سوتي إممون ناي نان</a:t>
            </a:r>
          </a:p>
        </p:txBody>
      </p:sp>
      <p:sp>
        <p:nvSpPr>
          <p:cNvPr id="15" name="Text Placeholder 14"/>
          <p:cNvSpPr>
            <a:spLocks noGrp="1"/>
          </p:cNvSpPr>
          <p:nvPr>
            <p:ph type="body" sz="quarter" idx="3"/>
          </p:nvPr>
        </p:nvSpPr>
        <p:spPr/>
        <p:txBody>
          <a:bodyPr/>
          <a:lstStyle/>
          <a:p>
            <a:r>
              <a:rPr lang="en-US" sz="3200" dirty="0" err="1"/>
              <a:t>nem</a:t>
            </a:r>
            <a:r>
              <a:rPr lang="en-US" sz="3200" dirty="0"/>
              <a:t> </a:t>
            </a:r>
            <a:r>
              <a:rPr lang="en-US" sz="3200" dirty="0" err="1"/>
              <a:t>Pi`pneuma</a:t>
            </a:r>
            <a:r>
              <a:rPr lang="ar-EG" sz="3200" dirty="0"/>
              <a:t> </a:t>
            </a:r>
            <a:r>
              <a:rPr lang="en-US" sz="3200" dirty="0"/>
              <a:t>`</a:t>
            </a:r>
            <a:r>
              <a:rPr lang="en-US" sz="3200" dirty="0" err="1"/>
              <a:t>eqouab</a:t>
            </a:r>
            <a:r>
              <a:rPr lang="en-US" sz="3200" dirty="0"/>
              <a:t>&gt; </a:t>
            </a:r>
            <a:r>
              <a:rPr lang="ar-EG" sz="3200" dirty="0"/>
              <a:t> </a:t>
            </a:r>
            <a:r>
              <a:rPr lang="en-US" sz="3200" dirty="0"/>
              <a:t>je </a:t>
            </a:r>
            <a:r>
              <a:rPr lang="en-US" sz="3200" dirty="0" err="1"/>
              <a:t>ak`i</a:t>
            </a:r>
            <a:r>
              <a:rPr lang="en-US" sz="3200" dirty="0"/>
              <a:t> </a:t>
            </a:r>
            <a:r>
              <a:rPr lang="en-US" sz="3200" dirty="0" err="1"/>
              <a:t>akcw</a:t>
            </a:r>
            <a:r>
              <a:rPr lang="en-US" sz="3200" dirty="0"/>
              <a:t>; `</a:t>
            </a:r>
            <a:r>
              <a:rPr lang="en-US" sz="3200" dirty="0" err="1"/>
              <a:t>mmon</a:t>
            </a:r>
            <a:r>
              <a:rPr lang="en-US" sz="3200" dirty="0"/>
              <a:t> </a:t>
            </a:r>
            <a:r>
              <a:rPr lang="en-US" sz="3200" dirty="0" err="1"/>
              <a:t>nai</a:t>
            </a:r>
            <a:r>
              <a:rPr lang="ar-EG" sz="3200" dirty="0"/>
              <a:t> </a:t>
            </a:r>
            <a:r>
              <a:rPr lang="en-US" sz="3200" dirty="0"/>
              <a:t>nan</a:t>
            </a:r>
          </a:p>
        </p:txBody>
      </p:sp>
    </p:spTree>
    <p:extLst>
      <p:ext uri="{BB962C8B-B14F-4D97-AF65-F5344CB8AC3E}">
        <p14:creationId xmlns:p14="http://schemas.microsoft.com/office/powerpoint/2010/main" val="1643108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SA" sz="4800" dirty="0">
                <a:solidFill>
                  <a:schemeClr val="lt1"/>
                </a:solidFill>
              </a:rPr>
              <a:t>ف</a:t>
            </a:r>
            <a:r>
              <a:rPr lang="ar-EG" sz="4800" dirty="0">
                <a:solidFill>
                  <a:schemeClr val="lt1"/>
                </a:solidFill>
              </a:rPr>
              <a:t>ل</a:t>
            </a:r>
            <a:r>
              <a:rPr lang="ar-SA" sz="4800" dirty="0">
                <a:solidFill>
                  <a:schemeClr val="lt1"/>
                </a:solidFill>
              </a:rPr>
              <a:t>نشكر صانع الخيرات الرحوم</a:t>
            </a:r>
            <a:endParaRPr lang="en-US" sz="4800" dirty="0"/>
          </a:p>
        </p:txBody>
      </p:sp>
      <p:sp>
        <p:nvSpPr>
          <p:cNvPr id="6" name="Text Placeholder 5"/>
          <p:cNvSpPr>
            <a:spLocks noGrp="1"/>
          </p:cNvSpPr>
          <p:nvPr>
            <p:ph type="body" idx="1"/>
          </p:nvPr>
        </p:nvSpPr>
        <p:spPr/>
        <p:txBody>
          <a:bodyPr/>
          <a:lstStyle/>
          <a:p>
            <a:r>
              <a:rPr lang="ar-EG" sz="3600" dirty="0"/>
              <a:t>مارين شيبهموت انتوطف امبى ريف اربيثنانيف أووه اننا ايت </a:t>
            </a:r>
          </a:p>
        </p:txBody>
      </p:sp>
      <p:sp>
        <p:nvSpPr>
          <p:cNvPr id="7" name="Text Placeholder 6"/>
          <p:cNvSpPr>
            <a:spLocks noGrp="1"/>
          </p:cNvSpPr>
          <p:nvPr>
            <p:ph type="body" sz="quarter" idx="3"/>
          </p:nvPr>
        </p:nvSpPr>
        <p:spPr>
          <a:xfrm>
            <a:off x="-1" y="5578845"/>
            <a:ext cx="9144000" cy="682357"/>
          </a:xfrm>
        </p:spPr>
        <p:txBody>
          <a:bodyPr/>
          <a:lstStyle/>
          <a:p>
            <a:r>
              <a:rPr lang="en-US" dirty="0"/>
              <a:t>Maren ]ep`\mot   `</a:t>
            </a:r>
            <a:r>
              <a:rPr lang="en-US" dirty="0" err="1"/>
              <a:t>ntotf</a:t>
            </a:r>
            <a:r>
              <a:rPr lang="en-US" dirty="0"/>
              <a:t> `</a:t>
            </a:r>
            <a:r>
              <a:rPr lang="en-US" dirty="0" err="1"/>
              <a:t>mpireferpeqnanef</a:t>
            </a:r>
            <a:r>
              <a:rPr lang="en-US" dirty="0"/>
              <a:t> </a:t>
            </a:r>
            <a:r>
              <a:rPr lang="en-US" dirty="0" err="1"/>
              <a:t>ouo</a:t>
            </a:r>
            <a:r>
              <a:rPr lang="en-US" dirty="0"/>
              <a:t>\ `</a:t>
            </a:r>
            <a:r>
              <a:rPr lang="en-US" dirty="0" err="1"/>
              <a:t>nnaht</a:t>
            </a:r>
            <a:endParaRPr lang="en-US" dirty="0"/>
          </a:p>
        </p:txBody>
      </p:sp>
    </p:spTree>
    <p:extLst>
      <p:ext uri="{BB962C8B-B14F-4D97-AF65-F5344CB8AC3E}">
        <p14:creationId xmlns:p14="http://schemas.microsoft.com/office/powerpoint/2010/main" val="1270696232"/>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ED12-4535-40F5-B996-245F5F387CAE}"/>
              </a:ext>
            </a:extLst>
          </p:cNvPr>
          <p:cNvSpPr>
            <a:spLocks noGrp="1"/>
          </p:cNvSpPr>
          <p:nvPr>
            <p:ph type="title"/>
          </p:nvPr>
        </p:nvSpPr>
        <p:spPr/>
        <p:txBody>
          <a:bodyPr>
            <a:normAutofit/>
          </a:bodyPr>
          <a:lstStyle/>
          <a:p>
            <a:r>
              <a:rPr lang="ar-EG" dirty="0"/>
              <a:t>و الذين يضمرون السفر في كل موضع</a:t>
            </a:r>
            <a:endParaRPr lang="en-US" dirty="0"/>
          </a:p>
        </p:txBody>
      </p:sp>
      <p:sp>
        <p:nvSpPr>
          <p:cNvPr id="3" name="Text Placeholder 2">
            <a:extLst>
              <a:ext uri="{FF2B5EF4-FFF2-40B4-BE49-F238E27FC236}">
                <a16:creationId xmlns:a16="http://schemas.microsoft.com/office/drawing/2014/main" id="{E39787A9-816B-40F1-B5A5-F2C1F90D1043}"/>
              </a:ext>
            </a:extLst>
          </p:cNvPr>
          <p:cNvSpPr>
            <a:spLocks noGrp="1"/>
          </p:cNvSpPr>
          <p:nvPr>
            <p:ph type="body" idx="1"/>
          </p:nvPr>
        </p:nvSpPr>
        <p:spPr/>
        <p:txBody>
          <a:bodyPr/>
          <a:lstStyle/>
          <a:p>
            <a:r>
              <a:rPr lang="ar-EG" dirty="0"/>
              <a:t>يى نيئثميفئى إيشى خين ماى نيفين</a:t>
            </a:r>
          </a:p>
        </p:txBody>
      </p:sp>
      <p:sp>
        <p:nvSpPr>
          <p:cNvPr id="5" name="Text Placeholder 4">
            <a:extLst>
              <a:ext uri="{FF2B5EF4-FFF2-40B4-BE49-F238E27FC236}">
                <a16:creationId xmlns:a16="http://schemas.microsoft.com/office/drawing/2014/main" id="{6F8C9490-1E42-4198-A1D3-983C24303110}"/>
              </a:ext>
            </a:extLst>
          </p:cNvPr>
          <p:cNvSpPr>
            <a:spLocks noGrp="1"/>
          </p:cNvSpPr>
          <p:nvPr>
            <p:ph type="body" sz="quarter" idx="3"/>
          </p:nvPr>
        </p:nvSpPr>
        <p:spPr/>
        <p:txBody>
          <a:bodyPr/>
          <a:lstStyle/>
          <a:p>
            <a:r>
              <a:rPr lang="it-IT" dirty="0"/>
              <a:t>ie nheqmeu`i `e]e 'en mai niben&gt;</a:t>
            </a:r>
          </a:p>
        </p:txBody>
      </p:sp>
    </p:spTree>
    <p:extLst>
      <p:ext uri="{BB962C8B-B14F-4D97-AF65-F5344CB8AC3E}">
        <p14:creationId xmlns:p14="http://schemas.microsoft.com/office/powerpoint/2010/main" val="381873882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A10A-2708-48BF-BA09-AC93F663FBB3}"/>
              </a:ext>
            </a:extLst>
          </p:cNvPr>
          <p:cNvSpPr>
            <a:spLocks noGrp="1"/>
          </p:cNvSpPr>
          <p:nvPr>
            <p:ph type="title"/>
          </p:nvPr>
        </p:nvSpPr>
        <p:spPr/>
        <p:txBody>
          <a:bodyPr>
            <a:normAutofit/>
          </a:bodyPr>
          <a:lstStyle/>
          <a:p>
            <a:r>
              <a:rPr lang="ar-EG" sz="4400" dirty="0"/>
              <a:t>لكي</a:t>
            </a:r>
            <a:r>
              <a:rPr lang="ar-EG" dirty="0"/>
              <a:t> يسهل طرقهم أجمعين</a:t>
            </a:r>
            <a:endParaRPr lang="en-US" dirty="0"/>
          </a:p>
        </p:txBody>
      </p:sp>
      <p:sp>
        <p:nvSpPr>
          <p:cNvPr id="3" name="Text Placeholder 2">
            <a:extLst>
              <a:ext uri="{FF2B5EF4-FFF2-40B4-BE49-F238E27FC236}">
                <a16:creationId xmlns:a16="http://schemas.microsoft.com/office/drawing/2014/main" id="{6909E011-D8CF-4003-965C-ECBE2122C8EA}"/>
              </a:ext>
            </a:extLst>
          </p:cNvPr>
          <p:cNvSpPr>
            <a:spLocks noGrp="1"/>
          </p:cNvSpPr>
          <p:nvPr>
            <p:ph type="body" idx="1"/>
          </p:nvPr>
        </p:nvSpPr>
        <p:spPr/>
        <p:txBody>
          <a:bodyPr/>
          <a:lstStyle/>
          <a:p>
            <a:r>
              <a:rPr lang="ar-EG" sz="4800" dirty="0"/>
              <a:t>سوطون نومويت تيرو</a:t>
            </a:r>
          </a:p>
        </p:txBody>
      </p:sp>
      <p:sp>
        <p:nvSpPr>
          <p:cNvPr id="5" name="Text Placeholder 4">
            <a:extLst>
              <a:ext uri="{FF2B5EF4-FFF2-40B4-BE49-F238E27FC236}">
                <a16:creationId xmlns:a16="http://schemas.microsoft.com/office/drawing/2014/main" id="{36579075-8AC9-40AE-A3AE-0D8DEE26E3F2}"/>
              </a:ext>
            </a:extLst>
          </p:cNvPr>
          <p:cNvSpPr>
            <a:spLocks noGrp="1"/>
          </p:cNvSpPr>
          <p:nvPr>
            <p:ph type="body" sz="quarter" idx="3"/>
          </p:nvPr>
        </p:nvSpPr>
        <p:spPr/>
        <p:txBody>
          <a:bodyPr/>
          <a:lstStyle/>
          <a:p>
            <a:r>
              <a:rPr lang="en-US" sz="4800" dirty="0" err="1"/>
              <a:t>cooutwn</a:t>
            </a:r>
            <a:r>
              <a:rPr lang="en-US" sz="4800" dirty="0"/>
              <a:t> </a:t>
            </a:r>
            <a:r>
              <a:rPr lang="en-US" sz="4800" dirty="0" err="1"/>
              <a:t>noumwit</a:t>
            </a:r>
            <a:r>
              <a:rPr lang="en-US" sz="4800" dirty="0"/>
              <a:t> </a:t>
            </a:r>
            <a:r>
              <a:rPr lang="en-US" sz="4800" dirty="0" err="1"/>
              <a:t>throu</a:t>
            </a:r>
            <a:endParaRPr lang="en-US" sz="4800" dirty="0"/>
          </a:p>
        </p:txBody>
      </p:sp>
    </p:spTree>
    <p:extLst>
      <p:ext uri="{BB962C8B-B14F-4D97-AF65-F5344CB8AC3E}">
        <p14:creationId xmlns:p14="http://schemas.microsoft.com/office/powerpoint/2010/main" val="1433082296"/>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1AEF-E6A7-4197-B87B-E6092861E79E}"/>
              </a:ext>
            </a:extLst>
          </p:cNvPr>
          <p:cNvSpPr>
            <a:spLocks noGrp="1"/>
          </p:cNvSpPr>
          <p:nvPr>
            <p:ph type="title"/>
          </p:nvPr>
        </p:nvSpPr>
        <p:spPr/>
        <p:txBody>
          <a:bodyPr>
            <a:normAutofit/>
          </a:bodyPr>
          <a:lstStyle/>
          <a:p>
            <a:r>
              <a:rPr lang="ar-EG" sz="4800" dirty="0"/>
              <a:t>إن كان في البحر أو الأنهار</a:t>
            </a:r>
            <a:endParaRPr lang="en-US" sz="4800" dirty="0"/>
          </a:p>
        </p:txBody>
      </p:sp>
      <p:sp>
        <p:nvSpPr>
          <p:cNvPr id="3" name="Text Placeholder 2">
            <a:extLst>
              <a:ext uri="{FF2B5EF4-FFF2-40B4-BE49-F238E27FC236}">
                <a16:creationId xmlns:a16="http://schemas.microsoft.com/office/drawing/2014/main" id="{82C35443-7909-44ED-B390-3C2C52FD746E}"/>
              </a:ext>
            </a:extLst>
          </p:cNvPr>
          <p:cNvSpPr>
            <a:spLocks noGrp="1"/>
          </p:cNvSpPr>
          <p:nvPr>
            <p:ph type="body" idx="1"/>
          </p:nvPr>
        </p:nvSpPr>
        <p:spPr/>
        <p:txBody>
          <a:bodyPr/>
          <a:lstStyle/>
          <a:p>
            <a:r>
              <a:rPr lang="ar-EG" sz="4400" dirty="0"/>
              <a:t>إيتى إيفول هيتين إفيوم بى نى ياروؤو</a:t>
            </a:r>
          </a:p>
        </p:txBody>
      </p:sp>
      <p:sp>
        <p:nvSpPr>
          <p:cNvPr id="5" name="Text Placeholder 4">
            <a:extLst>
              <a:ext uri="{FF2B5EF4-FFF2-40B4-BE49-F238E27FC236}">
                <a16:creationId xmlns:a16="http://schemas.microsoft.com/office/drawing/2014/main" id="{BB73C383-673E-43BC-81EC-619664CF62A4}"/>
              </a:ext>
            </a:extLst>
          </p:cNvPr>
          <p:cNvSpPr>
            <a:spLocks noGrp="1"/>
          </p:cNvSpPr>
          <p:nvPr>
            <p:ph type="body" sz="quarter" idx="3"/>
          </p:nvPr>
        </p:nvSpPr>
        <p:spPr/>
        <p:txBody>
          <a:bodyPr/>
          <a:lstStyle/>
          <a:p>
            <a:r>
              <a:rPr lang="nl-NL" sz="4400" dirty="0"/>
              <a:t>`ite `ebol\iten</a:t>
            </a:r>
            <a:r>
              <a:rPr lang="ar-EG" sz="4400" dirty="0"/>
              <a:t> </a:t>
            </a:r>
            <a:r>
              <a:rPr lang="nl-NL" sz="4400" dirty="0"/>
              <a:t> `viom&gt; ie niiarwou</a:t>
            </a:r>
          </a:p>
        </p:txBody>
      </p:sp>
    </p:spTree>
    <p:extLst>
      <p:ext uri="{BB962C8B-B14F-4D97-AF65-F5344CB8AC3E}">
        <p14:creationId xmlns:p14="http://schemas.microsoft.com/office/powerpoint/2010/main" val="359418766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233E-AABF-4253-AAD0-211B413483B3}"/>
              </a:ext>
            </a:extLst>
          </p:cNvPr>
          <p:cNvSpPr>
            <a:spLocks noGrp="1"/>
          </p:cNvSpPr>
          <p:nvPr>
            <p:ph type="title"/>
          </p:nvPr>
        </p:nvSpPr>
        <p:spPr/>
        <p:txBody>
          <a:bodyPr>
            <a:normAutofit/>
          </a:bodyPr>
          <a:lstStyle/>
          <a:p>
            <a:r>
              <a:rPr lang="ar-EG" dirty="0"/>
              <a:t>أو البحيرات أو الطرق المسلوكة أو الجو</a:t>
            </a:r>
            <a:endParaRPr lang="en-US" dirty="0"/>
          </a:p>
        </p:txBody>
      </p:sp>
      <p:sp>
        <p:nvSpPr>
          <p:cNvPr id="3" name="Text Placeholder 2">
            <a:extLst>
              <a:ext uri="{FF2B5EF4-FFF2-40B4-BE49-F238E27FC236}">
                <a16:creationId xmlns:a16="http://schemas.microsoft.com/office/drawing/2014/main" id="{729E66B9-E94C-4B09-9153-E341190E9C94}"/>
              </a:ext>
            </a:extLst>
          </p:cNvPr>
          <p:cNvSpPr>
            <a:spLocks noGrp="1"/>
          </p:cNvSpPr>
          <p:nvPr>
            <p:ph type="body" idx="1"/>
          </p:nvPr>
        </p:nvSpPr>
        <p:spPr/>
        <p:txBody>
          <a:bodyPr/>
          <a:lstStyle/>
          <a:p>
            <a:r>
              <a:rPr lang="ar-EG" dirty="0"/>
              <a:t>يى نيليمنى يى نى مويت إمموشى يى باإير</a:t>
            </a:r>
          </a:p>
        </p:txBody>
      </p:sp>
      <p:sp>
        <p:nvSpPr>
          <p:cNvPr id="5" name="Text Placeholder 4">
            <a:extLst>
              <a:ext uri="{FF2B5EF4-FFF2-40B4-BE49-F238E27FC236}">
                <a16:creationId xmlns:a16="http://schemas.microsoft.com/office/drawing/2014/main" id="{7638EBB9-A651-4F10-B7B9-84C1B3E7B0BA}"/>
              </a:ext>
            </a:extLst>
          </p:cNvPr>
          <p:cNvSpPr>
            <a:spLocks noGrp="1"/>
          </p:cNvSpPr>
          <p:nvPr>
            <p:ph type="body" sz="quarter" idx="3"/>
          </p:nvPr>
        </p:nvSpPr>
        <p:spPr/>
        <p:txBody>
          <a:bodyPr/>
          <a:lstStyle/>
          <a:p>
            <a:r>
              <a:rPr lang="en-US" sz="3200" dirty="0" err="1">
                <a:latin typeface="Avva_Shenouda" panose="020B0500000000000000" pitchFamily="34" charset="2"/>
              </a:rPr>
              <a:t>ie</a:t>
            </a:r>
            <a:r>
              <a:rPr lang="en-US" sz="3200" dirty="0">
                <a:latin typeface="Avva_Shenouda" panose="020B0500000000000000" pitchFamily="34" charset="2"/>
              </a:rPr>
              <a:t> nilvmn3 </a:t>
            </a:r>
            <a:r>
              <a:rPr lang="en-US" sz="3200" dirty="0" err="1">
                <a:latin typeface="Avva_Shenouda" panose="020B0500000000000000" pitchFamily="34" charset="2"/>
              </a:rPr>
              <a:t>ie</a:t>
            </a:r>
            <a:r>
              <a:rPr lang="en-US" sz="3200" dirty="0">
                <a:latin typeface="Avva_Shenouda" panose="020B0500000000000000" pitchFamily="34" charset="2"/>
              </a:rPr>
              <a:t> </a:t>
            </a:r>
            <a:r>
              <a:rPr lang="en-US" sz="3200" dirty="0" err="1">
                <a:latin typeface="Avva_Shenouda" panose="020B0500000000000000" pitchFamily="34" charset="2"/>
              </a:rPr>
              <a:t>nimwit</a:t>
            </a:r>
            <a:r>
              <a:rPr lang="en-US" sz="3200" dirty="0">
                <a:latin typeface="Avva_Shenouda" panose="020B0500000000000000" pitchFamily="34" charset="2"/>
              </a:rPr>
              <a:t> `mmo2i </a:t>
            </a:r>
            <a:r>
              <a:rPr lang="en-US" sz="4400" dirty="0" err="1"/>
              <a:t>ie</a:t>
            </a:r>
            <a:r>
              <a:rPr lang="en-US" sz="4400" dirty="0"/>
              <a:t> </a:t>
            </a:r>
            <a:r>
              <a:rPr lang="en-US" sz="4400" dirty="0" err="1"/>
              <a:t>piahr</a:t>
            </a:r>
            <a:endParaRPr lang="en-US" sz="3200" dirty="0"/>
          </a:p>
        </p:txBody>
      </p:sp>
    </p:spTree>
    <p:extLst>
      <p:ext uri="{BB962C8B-B14F-4D97-AF65-F5344CB8AC3E}">
        <p14:creationId xmlns:p14="http://schemas.microsoft.com/office/powerpoint/2010/main" val="411527227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1F94-08FB-4B4A-9861-DD4622F81B29}"/>
              </a:ext>
            </a:extLst>
          </p:cNvPr>
          <p:cNvSpPr>
            <a:spLocks noGrp="1"/>
          </p:cNvSpPr>
          <p:nvPr>
            <p:ph type="title"/>
          </p:nvPr>
        </p:nvSpPr>
        <p:spPr/>
        <p:txBody>
          <a:bodyPr>
            <a:normAutofit/>
          </a:bodyPr>
          <a:lstStyle/>
          <a:p>
            <a:r>
              <a:rPr lang="ar-EG" sz="4800" dirty="0"/>
              <a:t>أو المسافرين بكل نوع </a:t>
            </a:r>
            <a:endParaRPr lang="en-US" sz="4800" dirty="0"/>
          </a:p>
        </p:txBody>
      </p:sp>
      <p:sp>
        <p:nvSpPr>
          <p:cNvPr id="3" name="Text Placeholder 2">
            <a:extLst>
              <a:ext uri="{FF2B5EF4-FFF2-40B4-BE49-F238E27FC236}">
                <a16:creationId xmlns:a16="http://schemas.microsoft.com/office/drawing/2014/main" id="{133D8429-E7E1-4601-ACEB-49E81804D99A}"/>
              </a:ext>
            </a:extLst>
          </p:cNvPr>
          <p:cNvSpPr>
            <a:spLocks noGrp="1"/>
          </p:cNvSpPr>
          <p:nvPr>
            <p:ph type="body" idx="1"/>
          </p:nvPr>
        </p:nvSpPr>
        <p:spPr/>
        <p:txBody>
          <a:bodyPr/>
          <a:lstStyle/>
          <a:p>
            <a:r>
              <a:rPr lang="ar-EG" sz="4400" dirty="0"/>
              <a:t>إيفيري أمبوجين موشي أنريتي نيفين</a:t>
            </a:r>
          </a:p>
        </p:txBody>
      </p:sp>
      <p:sp>
        <p:nvSpPr>
          <p:cNvPr id="5" name="Text Placeholder 4">
            <a:extLst>
              <a:ext uri="{FF2B5EF4-FFF2-40B4-BE49-F238E27FC236}">
                <a16:creationId xmlns:a16="http://schemas.microsoft.com/office/drawing/2014/main" id="{338C546A-8D89-41F3-9681-B48AE61FDD53}"/>
              </a:ext>
            </a:extLst>
          </p:cNvPr>
          <p:cNvSpPr>
            <a:spLocks noGrp="1"/>
          </p:cNvSpPr>
          <p:nvPr>
            <p:ph type="body" sz="quarter" idx="3"/>
          </p:nvPr>
        </p:nvSpPr>
        <p:spPr/>
        <p:txBody>
          <a:bodyPr/>
          <a:lstStyle/>
          <a:p>
            <a:r>
              <a:rPr lang="nn-NO" sz="4400" dirty="0"/>
              <a:t>ie eu`iri `mpoujinmo]i `nrh; niben</a:t>
            </a:r>
          </a:p>
        </p:txBody>
      </p:sp>
    </p:spTree>
    <p:extLst>
      <p:ext uri="{BB962C8B-B14F-4D97-AF65-F5344CB8AC3E}">
        <p14:creationId xmlns:p14="http://schemas.microsoft.com/office/powerpoint/2010/main" val="1907709710"/>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5F06A-E2DA-487A-9ED8-9DB0AA38DA95}"/>
              </a:ext>
            </a:extLst>
          </p:cNvPr>
          <p:cNvSpPr>
            <a:spLocks noGrp="1"/>
          </p:cNvSpPr>
          <p:nvPr>
            <p:ph type="title"/>
          </p:nvPr>
        </p:nvSpPr>
        <p:spPr/>
        <p:txBody>
          <a:bodyPr>
            <a:normAutofit/>
          </a:bodyPr>
          <a:lstStyle/>
          <a:p>
            <a:r>
              <a:rPr lang="ar-EG" dirty="0"/>
              <a:t>لكي المسيح إلهنا</a:t>
            </a:r>
            <a:endParaRPr lang="en-US" dirty="0"/>
          </a:p>
        </p:txBody>
      </p:sp>
      <p:sp>
        <p:nvSpPr>
          <p:cNvPr id="3" name="Text Placeholder 2">
            <a:extLst>
              <a:ext uri="{FF2B5EF4-FFF2-40B4-BE49-F238E27FC236}">
                <a16:creationId xmlns:a16="http://schemas.microsoft.com/office/drawing/2014/main" id="{A9CB0DA9-991A-4519-8E56-B00F616C7787}"/>
              </a:ext>
            </a:extLst>
          </p:cNvPr>
          <p:cNvSpPr>
            <a:spLocks noGrp="1"/>
          </p:cNvSpPr>
          <p:nvPr>
            <p:ph type="body" idx="1"/>
          </p:nvPr>
        </p:nvSpPr>
        <p:spPr/>
        <p:txBody>
          <a:bodyPr/>
          <a:lstStyle/>
          <a:p>
            <a:r>
              <a:rPr lang="ar-EG" dirty="0"/>
              <a:t>هينا أنتي بخرستوس بينوتي</a:t>
            </a:r>
          </a:p>
        </p:txBody>
      </p:sp>
      <p:sp>
        <p:nvSpPr>
          <p:cNvPr id="5" name="Text Placeholder 4">
            <a:extLst>
              <a:ext uri="{FF2B5EF4-FFF2-40B4-BE49-F238E27FC236}">
                <a16:creationId xmlns:a16="http://schemas.microsoft.com/office/drawing/2014/main" id="{07F9C794-CE28-4A30-B02D-19ADC35E9002}"/>
              </a:ext>
            </a:extLst>
          </p:cNvPr>
          <p:cNvSpPr>
            <a:spLocks noGrp="1"/>
          </p:cNvSpPr>
          <p:nvPr>
            <p:ph type="body" sz="quarter" idx="3"/>
          </p:nvPr>
        </p:nvSpPr>
        <p:spPr/>
        <p:txBody>
          <a:bodyPr/>
          <a:lstStyle/>
          <a:p>
            <a:r>
              <a:rPr lang="en-US" dirty="0" err="1">
                <a:latin typeface="Avva_Shenouda" panose="020B0500000000000000" pitchFamily="34" charset="2"/>
              </a:rPr>
              <a:t>hina</a:t>
            </a:r>
            <a:r>
              <a:rPr lang="en-US" dirty="0">
                <a:latin typeface="Avva_Shenouda" panose="020B0500000000000000" pitchFamily="34" charset="2"/>
              </a:rPr>
              <a:t> `</a:t>
            </a:r>
            <a:r>
              <a:rPr lang="en-US" dirty="0" err="1">
                <a:latin typeface="Avva_Shenouda" panose="020B0500000000000000" pitchFamily="34" charset="2"/>
              </a:rPr>
              <a:t>nte</a:t>
            </a:r>
            <a:r>
              <a:rPr lang="en-US" dirty="0">
                <a:latin typeface="Avva_Shenouda" panose="020B0500000000000000" pitchFamily="34" charset="2"/>
              </a:rPr>
              <a:t> </a:t>
            </a:r>
            <a:r>
              <a:rPr lang="en-US" dirty="0" err="1">
                <a:latin typeface="Avva_Shenouda" panose="020B0500000000000000" pitchFamily="34" charset="2"/>
              </a:rPr>
              <a:t>Pixrictoc</a:t>
            </a:r>
            <a:r>
              <a:rPr lang="en-US" dirty="0">
                <a:latin typeface="Avva_Shenouda" panose="020B0500000000000000" pitchFamily="34" charset="2"/>
              </a:rPr>
              <a:t> Pennov5</a:t>
            </a:r>
          </a:p>
        </p:txBody>
      </p:sp>
    </p:spTree>
    <p:extLst>
      <p:ext uri="{BB962C8B-B14F-4D97-AF65-F5344CB8AC3E}">
        <p14:creationId xmlns:p14="http://schemas.microsoft.com/office/powerpoint/2010/main" val="863635287"/>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1B06-55B4-4ED8-B810-605351EF0D49}"/>
              </a:ext>
            </a:extLst>
          </p:cNvPr>
          <p:cNvSpPr>
            <a:spLocks noGrp="1"/>
          </p:cNvSpPr>
          <p:nvPr>
            <p:ph type="title"/>
          </p:nvPr>
        </p:nvSpPr>
        <p:spPr>
          <a:xfrm>
            <a:off x="0" y="4338370"/>
            <a:ext cx="9144000" cy="782371"/>
          </a:xfrm>
        </p:spPr>
        <p:txBody>
          <a:bodyPr>
            <a:normAutofit/>
          </a:bodyPr>
          <a:lstStyle/>
          <a:p>
            <a:r>
              <a:rPr lang="ar-EG" dirty="0"/>
              <a:t>يردهم الي مساكنهم سالمين</a:t>
            </a:r>
            <a:endParaRPr lang="en-US" dirty="0"/>
          </a:p>
        </p:txBody>
      </p:sp>
      <p:sp>
        <p:nvSpPr>
          <p:cNvPr id="3" name="Text Placeholder 2">
            <a:extLst>
              <a:ext uri="{FF2B5EF4-FFF2-40B4-BE49-F238E27FC236}">
                <a16:creationId xmlns:a16="http://schemas.microsoft.com/office/drawing/2014/main" id="{2702E121-93AF-4326-8968-02974545FB66}"/>
              </a:ext>
            </a:extLst>
          </p:cNvPr>
          <p:cNvSpPr>
            <a:spLocks noGrp="1"/>
          </p:cNvSpPr>
          <p:nvPr>
            <p:ph type="body" idx="1"/>
          </p:nvPr>
        </p:nvSpPr>
        <p:spPr/>
        <p:txBody>
          <a:bodyPr/>
          <a:lstStyle/>
          <a:p>
            <a:r>
              <a:rPr lang="ar-EG" dirty="0"/>
              <a:t>طاستوؤو إيني إيتي نؤو أمان شوبي خين أوهيريني </a:t>
            </a:r>
          </a:p>
        </p:txBody>
      </p:sp>
      <p:sp>
        <p:nvSpPr>
          <p:cNvPr id="5" name="Text Placeholder 4">
            <a:extLst>
              <a:ext uri="{FF2B5EF4-FFF2-40B4-BE49-F238E27FC236}">
                <a16:creationId xmlns:a16="http://schemas.microsoft.com/office/drawing/2014/main" id="{B10AB419-5C9B-4A62-BFB5-FEBF0DD26BE5}"/>
              </a:ext>
            </a:extLst>
          </p:cNvPr>
          <p:cNvSpPr>
            <a:spLocks noGrp="1"/>
          </p:cNvSpPr>
          <p:nvPr>
            <p:ph type="body" sz="quarter" idx="3"/>
          </p:nvPr>
        </p:nvSpPr>
        <p:spPr>
          <a:xfrm>
            <a:off x="0" y="5182665"/>
            <a:ext cx="9144000" cy="682357"/>
          </a:xfrm>
        </p:spPr>
        <p:txBody>
          <a:bodyPr/>
          <a:lstStyle/>
          <a:p>
            <a:r>
              <a:rPr lang="en-US" sz="3200" dirty="0">
                <a:latin typeface="Avva_Shenouda" panose="020B0500000000000000" pitchFamily="34" charset="2"/>
              </a:rPr>
              <a:t>tac0wov `en3`ete </a:t>
            </a:r>
            <a:r>
              <a:rPr lang="en-US" sz="3200" dirty="0" err="1">
                <a:latin typeface="Avva_Shenouda" panose="020B0500000000000000" pitchFamily="34" charset="2"/>
              </a:rPr>
              <a:t>novov</a:t>
            </a:r>
            <a:r>
              <a:rPr lang="en-US" sz="3200" dirty="0">
                <a:latin typeface="Avva_Shenouda" panose="020B0500000000000000" pitchFamily="34" charset="2"/>
              </a:rPr>
              <a:t> `mman2wpi </a:t>
            </a:r>
            <a:r>
              <a:rPr lang="en-US" sz="3200" dirty="0" err="1">
                <a:latin typeface="Avva_Shenouda" panose="020B0500000000000000" pitchFamily="34" charset="2"/>
              </a:rPr>
              <a:t>qen</a:t>
            </a:r>
            <a:r>
              <a:rPr lang="en-US" sz="3200" dirty="0">
                <a:latin typeface="Avva_Shenouda" panose="020B0500000000000000" pitchFamily="34" charset="2"/>
              </a:rPr>
              <a:t> ovhir3n3</a:t>
            </a:r>
          </a:p>
        </p:txBody>
      </p:sp>
    </p:spTree>
    <p:extLst>
      <p:ext uri="{BB962C8B-B14F-4D97-AF65-F5344CB8AC3E}">
        <p14:creationId xmlns:p14="http://schemas.microsoft.com/office/powerpoint/2010/main" val="3027407680"/>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05A5-B5DF-4347-962E-49A38599CBB5}"/>
              </a:ext>
            </a:extLst>
          </p:cNvPr>
          <p:cNvSpPr>
            <a:spLocks noGrp="1"/>
          </p:cNvSpPr>
          <p:nvPr>
            <p:ph type="title"/>
          </p:nvPr>
        </p:nvSpPr>
        <p:spPr/>
        <p:txBody>
          <a:bodyPr>
            <a:normAutofit/>
          </a:bodyPr>
          <a:lstStyle/>
          <a:p>
            <a:r>
              <a:rPr lang="ar-EG" dirty="0"/>
              <a:t> و يغفر لنا خطايانا</a:t>
            </a:r>
            <a:endParaRPr lang="en-US" dirty="0"/>
          </a:p>
        </p:txBody>
      </p:sp>
      <p:sp>
        <p:nvSpPr>
          <p:cNvPr id="3" name="Text Placeholder 2">
            <a:extLst>
              <a:ext uri="{FF2B5EF4-FFF2-40B4-BE49-F238E27FC236}">
                <a16:creationId xmlns:a16="http://schemas.microsoft.com/office/drawing/2014/main" id="{364A6044-DC3B-4A9E-A529-D0F5D8A98AA2}"/>
              </a:ext>
            </a:extLst>
          </p:cNvPr>
          <p:cNvSpPr>
            <a:spLocks noGrp="1"/>
          </p:cNvSpPr>
          <p:nvPr>
            <p:ph type="body" idx="1"/>
          </p:nvPr>
        </p:nvSpPr>
        <p:spPr/>
        <p:txBody>
          <a:bodyPr/>
          <a:lstStyle/>
          <a:p>
            <a:r>
              <a:rPr lang="ar-EG" dirty="0"/>
              <a:t>إنيتف كانين نوفي نان إيفول</a:t>
            </a:r>
          </a:p>
        </p:txBody>
      </p:sp>
      <p:sp>
        <p:nvSpPr>
          <p:cNvPr id="5" name="Text Placeholder 4">
            <a:extLst>
              <a:ext uri="{FF2B5EF4-FFF2-40B4-BE49-F238E27FC236}">
                <a16:creationId xmlns:a16="http://schemas.microsoft.com/office/drawing/2014/main" id="{41D20A9E-0A0A-46F1-AA1D-7CDB9A7DAAEF}"/>
              </a:ext>
            </a:extLst>
          </p:cNvPr>
          <p:cNvSpPr>
            <a:spLocks noGrp="1"/>
          </p:cNvSpPr>
          <p:nvPr>
            <p:ph type="body" sz="quarter" idx="3"/>
          </p:nvPr>
        </p:nvSpPr>
        <p:spPr/>
        <p:txBody>
          <a:bodyPr/>
          <a:lstStyle/>
          <a:p>
            <a:r>
              <a:rPr lang="en-US" dirty="0">
                <a:latin typeface="Avva_Shenouda" panose="020B0500000000000000" pitchFamily="34" charset="2"/>
              </a:rPr>
              <a:t> `nte4xa </a:t>
            </a:r>
            <a:r>
              <a:rPr lang="en-US" dirty="0" err="1">
                <a:latin typeface="Avva_Shenouda" panose="020B0500000000000000" pitchFamily="34" charset="2"/>
              </a:rPr>
              <a:t>nen</a:t>
            </a:r>
            <a:r>
              <a:rPr lang="en-US" dirty="0">
                <a:latin typeface="Avva_Shenouda" panose="020B0500000000000000" pitchFamily="34" charset="2"/>
              </a:rPr>
              <a:t> </a:t>
            </a:r>
            <a:r>
              <a:rPr lang="en-US" dirty="0" err="1">
                <a:latin typeface="Avva_Shenouda" panose="020B0500000000000000" pitchFamily="34" charset="2"/>
              </a:rPr>
              <a:t>nenobi</a:t>
            </a:r>
            <a:r>
              <a:rPr lang="en-US" dirty="0">
                <a:latin typeface="Avva_Shenouda" panose="020B0500000000000000" pitchFamily="34" charset="2"/>
              </a:rPr>
              <a:t> nan ~</a:t>
            </a:r>
            <a:r>
              <a:rPr lang="en-US" dirty="0" err="1">
                <a:latin typeface="Avva_Shenouda" panose="020B0500000000000000" pitchFamily="34" charset="2"/>
              </a:rPr>
              <a:t>ebol</a:t>
            </a:r>
            <a:endParaRPr lang="en-US" dirty="0">
              <a:latin typeface="Avva_Shenouda" panose="020B0500000000000000" pitchFamily="34" charset="2"/>
            </a:endParaRPr>
          </a:p>
        </p:txBody>
      </p:sp>
    </p:spTree>
    <p:extLst>
      <p:ext uri="{BB962C8B-B14F-4D97-AF65-F5344CB8AC3E}">
        <p14:creationId xmlns:p14="http://schemas.microsoft.com/office/powerpoint/2010/main" val="1610692587"/>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E673B-B5A0-4482-B43B-4D86026335BE}"/>
              </a:ext>
            </a:extLst>
          </p:cNvPr>
          <p:cNvSpPr>
            <a:spLocks noGrp="1"/>
          </p:cNvSpPr>
          <p:nvPr>
            <p:ph type="title"/>
          </p:nvPr>
        </p:nvSpPr>
        <p:spPr/>
        <p:txBody>
          <a:bodyPr>
            <a:noAutofit/>
          </a:bodyPr>
          <a:lstStyle/>
          <a:p>
            <a:r>
              <a:rPr lang="ar-EG" sz="5400" dirty="0"/>
              <a:t>يا رب إرحم</a:t>
            </a:r>
            <a:endParaRPr lang="en-US" sz="5400" dirty="0"/>
          </a:p>
        </p:txBody>
      </p:sp>
      <p:sp>
        <p:nvSpPr>
          <p:cNvPr id="3" name="Text Placeholder 2">
            <a:extLst>
              <a:ext uri="{FF2B5EF4-FFF2-40B4-BE49-F238E27FC236}">
                <a16:creationId xmlns:a16="http://schemas.microsoft.com/office/drawing/2014/main" id="{E382C621-F62F-4312-896D-F2C1C7300239}"/>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42F5D535-C1F1-4A89-B4DE-057152C0FB9F}"/>
              </a:ext>
            </a:extLst>
          </p:cNvPr>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320859805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9795-8C4F-4C69-A5E9-14405296AB07}"/>
              </a:ext>
            </a:extLst>
          </p:cNvPr>
          <p:cNvSpPr>
            <a:spLocks noGrp="1"/>
          </p:cNvSpPr>
          <p:nvPr>
            <p:ph type="title"/>
          </p:nvPr>
        </p:nvSpPr>
        <p:spPr/>
        <p:txBody>
          <a:bodyPr>
            <a:normAutofit/>
          </a:bodyPr>
          <a:lstStyle/>
          <a:p>
            <a:r>
              <a:rPr lang="ar-EG" dirty="0"/>
              <a:t>و الذين يضمرون السفر في كل موضع</a:t>
            </a:r>
            <a:endParaRPr lang="en-US" dirty="0"/>
          </a:p>
        </p:txBody>
      </p:sp>
      <p:sp>
        <p:nvSpPr>
          <p:cNvPr id="3" name="Text Placeholder 2">
            <a:extLst>
              <a:ext uri="{FF2B5EF4-FFF2-40B4-BE49-F238E27FC236}">
                <a16:creationId xmlns:a16="http://schemas.microsoft.com/office/drawing/2014/main" id="{163C4E35-E5A3-45E8-B4BF-EDA5D83AE89B}"/>
              </a:ext>
            </a:extLst>
          </p:cNvPr>
          <p:cNvSpPr>
            <a:spLocks noGrp="1"/>
          </p:cNvSpPr>
          <p:nvPr>
            <p:ph type="body" idx="1"/>
          </p:nvPr>
        </p:nvSpPr>
        <p:spPr/>
        <p:txBody>
          <a:bodyPr/>
          <a:lstStyle/>
          <a:p>
            <a:r>
              <a:rPr lang="ar-EG" sz="4400" dirty="0"/>
              <a:t>يى نيئثميفئى إيشى خين ماى نيفين</a:t>
            </a:r>
          </a:p>
        </p:txBody>
      </p:sp>
      <p:sp>
        <p:nvSpPr>
          <p:cNvPr id="5" name="Text Placeholder 4">
            <a:extLst>
              <a:ext uri="{FF2B5EF4-FFF2-40B4-BE49-F238E27FC236}">
                <a16:creationId xmlns:a16="http://schemas.microsoft.com/office/drawing/2014/main" id="{042A881A-D180-4188-A6B8-F51174993578}"/>
              </a:ext>
            </a:extLst>
          </p:cNvPr>
          <p:cNvSpPr>
            <a:spLocks noGrp="1"/>
          </p:cNvSpPr>
          <p:nvPr>
            <p:ph type="body" sz="quarter" idx="3"/>
          </p:nvPr>
        </p:nvSpPr>
        <p:spPr/>
        <p:txBody>
          <a:bodyPr/>
          <a:lstStyle/>
          <a:p>
            <a:r>
              <a:rPr lang="it-IT" sz="4400" dirty="0"/>
              <a:t>ie nheqmeu`i `e]e 'en mai niben&gt;</a:t>
            </a:r>
          </a:p>
        </p:txBody>
      </p:sp>
    </p:spTree>
    <p:extLst>
      <p:ext uri="{BB962C8B-B14F-4D97-AF65-F5344CB8AC3E}">
        <p14:creationId xmlns:p14="http://schemas.microsoft.com/office/powerpoint/2010/main" val="2011198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الله أبا ربنا وإلهنا ومخلصنا</a:t>
            </a:r>
            <a:endParaRPr lang="en-US" dirty="0"/>
          </a:p>
        </p:txBody>
      </p:sp>
      <p:sp>
        <p:nvSpPr>
          <p:cNvPr id="6" name="Text Placeholder 5"/>
          <p:cNvSpPr>
            <a:spLocks noGrp="1"/>
          </p:cNvSpPr>
          <p:nvPr>
            <p:ph type="body" idx="1"/>
          </p:nvPr>
        </p:nvSpPr>
        <p:spPr/>
        <p:txBody>
          <a:bodyPr/>
          <a:lstStyle/>
          <a:p>
            <a:r>
              <a:rPr lang="ar-EG" sz="4400" dirty="0"/>
              <a:t>افنوتى افيوت ام بينشويس أووه بينوتى بين سوتير</a:t>
            </a:r>
          </a:p>
        </p:txBody>
      </p:sp>
      <p:sp>
        <p:nvSpPr>
          <p:cNvPr id="7" name="Text Placeholder 6"/>
          <p:cNvSpPr>
            <a:spLocks noGrp="1"/>
          </p:cNvSpPr>
          <p:nvPr>
            <p:ph type="body" sz="quarter" idx="3"/>
          </p:nvPr>
        </p:nvSpPr>
        <p:spPr/>
        <p:txBody>
          <a:bodyPr/>
          <a:lstStyle/>
          <a:p>
            <a:r>
              <a:rPr lang="en-US" dirty="0"/>
              <a:t>V; ~</a:t>
            </a:r>
            <a:r>
              <a:rPr lang="en-US" dirty="0" err="1"/>
              <a:t>Viwt</a:t>
            </a:r>
            <a:r>
              <a:rPr lang="en-US" dirty="0"/>
              <a:t>  `</a:t>
            </a:r>
            <a:r>
              <a:rPr lang="en-US" dirty="0" err="1"/>
              <a:t>mPen</a:t>
            </a:r>
            <a:r>
              <a:rPr lang="en-US" dirty="0"/>
              <a:t>_&gt; </a:t>
            </a:r>
            <a:r>
              <a:rPr lang="en-US" dirty="0" err="1"/>
              <a:t>ouo</a:t>
            </a:r>
            <a:r>
              <a:rPr lang="en-US" dirty="0"/>
              <a:t>\ </a:t>
            </a:r>
            <a:r>
              <a:rPr lang="en-US" dirty="0" err="1"/>
              <a:t>Pennou</a:t>
            </a:r>
            <a:r>
              <a:rPr lang="en-US" dirty="0"/>
              <a:t>; </a:t>
            </a:r>
            <a:r>
              <a:rPr lang="en-US" dirty="0" err="1"/>
              <a:t>ouo</a:t>
            </a:r>
            <a:r>
              <a:rPr lang="en-US" dirty="0"/>
              <a:t>\ </a:t>
            </a:r>
            <a:r>
              <a:rPr lang="en-US" dirty="0" err="1"/>
              <a:t>Pencwthr</a:t>
            </a:r>
            <a:endParaRPr lang="en-US" dirty="0"/>
          </a:p>
        </p:txBody>
      </p:sp>
    </p:spTree>
    <p:extLst>
      <p:ext uri="{BB962C8B-B14F-4D97-AF65-F5344CB8AC3E}">
        <p14:creationId xmlns:p14="http://schemas.microsoft.com/office/powerpoint/2010/main" val="2505537660"/>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2830-0C31-4EF5-B3DF-D9820A38A75F}"/>
              </a:ext>
            </a:extLst>
          </p:cNvPr>
          <p:cNvSpPr>
            <a:spLocks noGrp="1"/>
          </p:cNvSpPr>
          <p:nvPr>
            <p:ph type="title"/>
          </p:nvPr>
        </p:nvSpPr>
        <p:spPr/>
        <p:txBody>
          <a:bodyPr>
            <a:normAutofit/>
          </a:bodyPr>
          <a:lstStyle/>
          <a:p>
            <a:r>
              <a:rPr lang="ar-EG" sz="4800" dirty="0"/>
              <a:t>لكي يسهل طرقهم أجمعين</a:t>
            </a:r>
            <a:endParaRPr lang="en-US" sz="4800" dirty="0"/>
          </a:p>
        </p:txBody>
      </p:sp>
      <p:sp>
        <p:nvSpPr>
          <p:cNvPr id="3" name="Text Placeholder 2">
            <a:extLst>
              <a:ext uri="{FF2B5EF4-FFF2-40B4-BE49-F238E27FC236}">
                <a16:creationId xmlns:a16="http://schemas.microsoft.com/office/drawing/2014/main" id="{3609B626-4551-4B39-A12D-41B005D7C1C1}"/>
              </a:ext>
            </a:extLst>
          </p:cNvPr>
          <p:cNvSpPr>
            <a:spLocks noGrp="1"/>
          </p:cNvSpPr>
          <p:nvPr>
            <p:ph type="body" idx="1"/>
          </p:nvPr>
        </p:nvSpPr>
        <p:spPr/>
        <p:txBody>
          <a:bodyPr/>
          <a:lstStyle/>
          <a:p>
            <a:r>
              <a:rPr lang="ar-EG" sz="4400" dirty="0"/>
              <a:t>سوطون نومويت تيرو</a:t>
            </a:r>
          </a:p>
        </p:txBody>
      </p:sp>
      <p:sp>
        <p:nvSpPr>
          <p:cNvPr id="5" name="Text Placeholder 4">
            <a:extLst>
              <a:ext uri="{FF2B5EF4-FFF2-40B4-BE49-F238E27FC236}">
                <a16:creationId xmlns:a16="http://schemas.microsoft.com/office/drawing/2014/main" id="{249DA128-CB7B-4C0A-8F0F-11240499000C}"/>
              </a:ext>
            </a:extLst>
          </p:cNvPr>
          <p:cNvSpPr>
            <a:spLocks noGrp="1"/>
          </p:cNvSpPr>
          <p:nvPr>
            <p:ph type="body" sz="quarter" idx="3"/>
          </p:nvPr>
        </p:nvSpPr>
        <p:spPr/>
        <p:txBody>
          <a:bodyPr/>
          <a:lstStyle/>
          <a:p>
            <a:r>
              <a:rPr lang="en-US" sz="4400" dirty="0" err="1"/>
              <a:t>cooutwn</a:t>
            </a:r>
            <a:r>
              <a:rPr lang="en-US" sz="4400" dirty="0"/>
              <a:t> </a:t>
            </a:r>
            <a:r>
              <a:rPr lang="en-US" sz="4400" dirty="0" err="1"/>
              <a:t>noumwit</a:t>
            </a:r>
            <a:r>
              <a:rPr lang="en-US" sz="4400" dirty="0"/>
              <a:t> </a:t>
            </a:r>
            <a:r>
              <a:rPr lang="en-US" sz="4400" dirty="0" err="1"/>
              <a:t>throu</a:t>
            </a:r>
            <a:endParaRPr lang="en-US" sz="4400" dirty="0"/>
          </a:p>
        </p:txBody>
      </p:sp>
    </p:spTree>
    <p:extLst>
      <p:ext uri="{BB962C8B-B14F-4D97-AF65-F5344CB8AC3E}">
        <p14:creationId xmlns:p14="http://schemas.microsoft.com/office/powerpoint/2010/main" val="49494906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4191-2B8F-4104-A592-FEF831DC09CA}"/>
              </a:ext>
            </a:extLst>
          </p:cNvPr>
          <p:cNvSpPr>
            <a:spLocks noGrp="1"/>
          </p:cNvSpPr>
          <p:nvPr>
            <p:ph type="title"/>
          </p:nvPr>
        </p:nvSpPr>
        <p:spPr/>
        <p:txBody>
          <a:bodyPr>
            <a:normAutofit/>
          </a:bodyPr>
          <a:lstStyle/>
          <a:p>
            <a:r>
              <a:rPr lang="ar-EG" sz="4800" dirty="0"/>
              <a:t>إن كان في البحر أو الأنهار</a:t>
            </a:r>
            <a:endParaRPr lang="en-US" sz="4800" dirty="0"/>
          </a:p>
        </p:txBody>
      </p:sp>
      <p:sp>
        <p:nvSpPr>
          <p:cNvPr id="3" name="Text Placeholder 2">
            <a:extLst>
              <a:ext uri="{FF2B5EF4-FFF2-40B4-BE49-F238E27FC236}">
                <a16:creationId xmlns:a16="http://schemas.microsoft.com/office/drawing/2014/main" id="{B942CC25-187C-42D2-A836-6D63B2EE3FB5}"/>
              </a:ext>
            </a:extLst>
          </p:cNvPr>
          <p:cNvSpPr>
            <a:spLocks noGrp="1"/>
          </p:cNvSpPr>
          <p:nvPr>
            <p:ph type="body" idx="1"/>
          </p:nvPr>
        </p:nvSpPr>
        <p:spPr/>
        <p:txBody>
          <a:bodyPr/>
          <a:lstStyle/>
          <a:p>
            <a:r>
              <a:rPr lang="ar-EG" sz="4400" dirty="0"/>
              <a:t>إيتى إيفول هيتين إفيوم بى نى ياروؤو</a:t>
            </a:r>
          </a:p>
        </p:txBody>
      </p:sp>
      <p:sp>
        <p:nvSpPr>
          <p:cNvPr id="5" name="Text Placeholder 4">
            <a:extLst>
              <a:ext uri="{FF2B5EF4-FFF2-40B4-BE49-F238E27FC236}">
                <a16:creationId xmlns:a16="http://schemas.microsoft.com/office/drawing/2014/main" id="{C2B6BEB9-6DFF-4BF3-B87F-15D2DFF1EBA1}"/>
              </a:ext>
            </a:extLst>
          </p:cNvPr>
          <p:cNvSpPr>
            <a:spLocks noGrp="1"/>
          </p:cNvSpPr>
          <p:nvPr>
            <p:ph type="body" sz="quarter" idx="3"/>
          </p:nvPr>
        </p:nvSpPr>
        <p:spPr/>
        <p:txBody>
          <a:bodyPr/>
          <a:lstStyle/>
          <a:p>
            <a:r>
              <a:rPr lang="nl-NL" sz="4400" dirty="0"/>
              <a:t>` ite `ebol\iten  `viom&gt; ie niiarwou</a:t>
            </a:r>
          </a:p>
        </p:txBody>
      </p:sp>
    </p:spTree>
    <p:extLst>
      <p:ext uri="{BB962C8B-B14F-4D97-AF65-F5344CB8AC3E}">
        <p14:creationId xmlns:p14="http://schemas.microsoft.com/office/powerpoint/2010/main" val="1422193994"/>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6656-29D4-4670-8E52-EDE802BA2BE0}"/>
              </a:ext>
            </a:extLst>
          </p:cNvPr>
          <p:cNvSpPr>
            <a:spLocks noGrp="1"/>
          </p:cNvSpPr>
          <p:nvPr>
            <p:ph type="title"/>
          </p:nvPr>
        </p:nvSpPr>
        <p:spPr/>
        <p:txBody>
          <a:bodyPr>
            <a:normAutofit/>
          </a:bodyPr>
          <a:lstStyle/>
          <a:p>
            <a:r>
              <a:rPr lang="ar-EG" dirty="0"/>
              <a:t>أو البحيرات أو الجو </a:t>
            </a:r>
            <a:r>
              <a:rPr lang="en-US" dirty="0"/>
              <a:t> </a:t>
            </a:r>
            <a:r>
              <a:rPr lang="ar-EG" dirty="0"/>
              <a:t>أو الطرق المسلوكة</a:t>
            </a:r>
            <a:endParaRPr lang="en-US" dirty="0"/>
          </a:p>
        </p:txBody>
      </p:sp>
      <p:sp>
        <p:nvSpPr>
          <p:cNvPr id="3" name="Text Placeholder 2">
            <a:extLst>
              <a:ext uri="{FF2B5EF4-FFF2-40B4-BE49-F238E27FC236}">
                <a16:creationId xmlns:a16="http://schemas.microsoft.com/office/drawing/2014/main" id="{5AD5CCEA-3726-43B5-A1DF-1AB9B5A79B07}"/>
              </a:ext>
            </a:extLst>
          </p:cNvPr>
          <p:cNvSpPr>
            <a:spLocks noGrp="1"/>
          </p:cNvSpPr>
          <p:nvPr>
            <p:ph type="body" idx="1"/>
          </p:nvPr>
        </p:nvSpPr>
        <p:spPr/>
        <p:txBody>
          <a:bodyPr/>
          <a:lstStyle/>
          <a:p>
            <a:r>
              <a:rPr lang="ar-EG" dirty="0"/>
              <a:t>يى نيليمنى يى نى مويت إمموشى يى باإير</a:t>
            </a:r>
          </a:p>
        </p:txBody>
      </p:sp>
      <p:sp>
        <p:nvSpPr>
          <p:cNvPr id="5" name="Text Placeholder 4">
            <a:extLst>
              <a:ext uri="{FF2B5EF4-FFF2-40B4-BE49-F238E27FC236}">
                <a16:creationId xmlns:a16="http://schemas.microsoft.com/office/drawing/2014/main" id="{E2982B22-356F-4FC5-ACFC-26D75BEE726F}"/>
              </a:ext>
            </a:extLst>
          </p:cNvPr>
          <p:cNvSpPr>
            <a:spLocks noGrp="1"/>
          </p:cNvSpPr>
          <p:nvPr>
            <p:ph type="body" sz="quarter" idx="3"/>
          </p:nvPr>
        </p:nvSpPr>
        <p:spPr/>
        <p:txBody>
          <a:bodyPr/>
          <a:lstStyle/>
          <a:p>
            <a:r>
              <a:rPr lang="en-US" sz="3200" dirty="0" err="1">
                <a:latin typeface="Avva_Shenouda" panose="020B0500000000000000" pitchFamily="34" charset="2"/>
              </a:rPr>
              <a:t>ie</a:t>
            </a:r>
            <a:r>
              <a:rPr lang="en-US" sz="3200" dirty="0">
                <a:latin typeface="Avva_Shenouda" panose="020B0500000000000000" pitchFamily="34" charset="2"/>
              </a:rPr>
              <a:t> nilvmn3 </a:t>
            </a:r>
            <a:r>
              <a:rPr lang="en-US" sz="3200" dirty="0" err="1">
                <a:latin typeface="Avva_Shenouda" panose="020B0500000000000000" pitchFamily="34" charset="2"/>
              </a:rPr>
              <a:t>ie</a:t>
            </a:r>
            <a:r>
              <a:rPr lang="en-US" sz="3200" dirty="0">
                <a:latin typeface="Avva_Shenouda" panose="020B0500000000000000" pitchFamily="34" charset="2"/>
              </a:rPr>
              <a:t> </a:t>
            </a:r>
            <a:r>
              <a:rPr lang="en-US" sz="3200" dirty="0" err="1">
                <a:latin typeface="Avva_Shenouda" panose="020B0500000000000000" pitchFamily="34" charset="2"/>
              </a:rPr>
              <a:t>nimwit</a:t>
            </a:r>
            <a:r>
              <a:rPr lang="en-US" sz="3200" dirty="0">
                <a:latin typeface="Avva_Shenouda" panose="020B0500000000000000" pitchFamily="34" charset="2"/>
              </a:rPr>
              <a:t> `mmo2i </a:t>
            </a:r>
            <a:r>
              <a:rPr lang="en-US" sz="4000" dirty="0" err="1"/>
              <a:t>ie</a:t>
            </a:r>
            <a:r>
              <a:rPr lang="en-US" sz="4000" dirty="0"/>
              <a:t> </a:t>
            </a:r>
            <a:r>
              <a:rPr lang="en-US" sz="4000" dirty="0" err="1"/>
              <a:t>piahr</a:t>
            </a:r>
            <a:endParaRPr lang="en-US" sz="4000" dirty="0"/>
          </a:p>
        </p:txBody>
      </p:sp>
    </p:spTree>
    <p:extLst>
      <p:ext uri="{BB962C8B-B14F-4D97-AF65-F5344CB8AC3E}">
        <p14:creationId xmlns:p14="http://schemas.microsoft.com/office/powerpoint/2010/main" val="2901876212"/>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71AB-D92D-43EF-BBC0-7A8DE17780C9}"/>
              </a:ext>
            </a:extLst>
          </p:cNvPr>
          <p:cNvSpPr>
            <a:spLocks noGrp="1"/>
          </p:cNvSpPr>
          <p:nvPr>
            <p:ph type="title"/>
          </p:nvPr>
        </p:nvSpPr>
        <p:spPr/>
        <p:txBody>
          <a:bodyPr>
            <a:normAutofit/>
          </a:bodyPr>
          <a:lstStyle/>
          <a:p>
            <a:r>
              <a:rPr lang="ar-EG" sz="4800" dirty="0"/>
              <a:t>أو السالكين بكل نوع </a:t>
            </a:r>
            <a:endParaRPr lang="en-US" sz="4800" dirty="0"/>
          </a:p>
        </p:txBody>
      </p:sp>
      <p:sp>
        <p:nvSpPr>
          <p:cNvPr id="3" name="Text Placeholder 2">
            <a:extLst>
              <a:ext uri="{FF2B5EF4-FFF2-40B4-BE49-F238E27FC236}">
                <a16:creationId xmlns:a16="http://schemas.microsoft.com/office/drawing/2014/main" id="{AF3E3959-E757-405C-AD0B-5C42283EFEC8}"/>
              </a:ext>
            </a:extLst>
          </p:cNvPr>
          <p:cNvSpPr>
            <a:spLocks noGrp="1"/>
          </p:cNvSpPr>
          <p:nvPr>
            <p:ph type="body" idx="1"/>
          </p:nvPr>
        </p:nvSpPr>
        <p:spPr/>
        <p:txBody>
          <a:bodyPr/>
          <a:lstStyle/>
          <a:p>
            <a:r>
              <a:rPr lang="ar-EG" sz="4400" dirty="0"/>
              <a:t>إنريتى نيفين أؤون نيفين</a:t>
            </a:r>
          </a:p>
        </p:txBody>
      </p:sp>
      <p:sp>
        <p:nvSpPr>
          <p:cNvPr id="5" name="Text Placeholder 4">
            <a:extLst>
              <a:ext uri="{FF2B5EF4-FFF2-40B4-BE49-F238E27FC236}">
                <a16:creationId xmlns:a16="http://schemas.microsoft.com/office/drawing/2014/main" id="{B9944202-7F2E-4B37-88BA-036E6F4512E6}"/>
              </a:ext>
            </a:extLst>
          </p:cNvPr>
          <p:cNvSpPr>
            <a:spLocks noGrp="1"/>
          </p:cNvSpPr>
          <p:nvPr>
            <p:ph type="body" sz="quarter" idx="3"/>
          </p:nvPr>
        </p:nvSpPr>
        <p:spPr/>
        <p:txBody>
          <a:bodyPr/>
          <a:lstStyle/>
          <a:p>
            <a:r>
              <a:rPr lang="en-US" sz="4400" dirty="0" err="1"/>
              <a:t>ie</a:t>
            </a:r>
            <a:r>
              <a:rPr lang="en-US" sz="4400" dirty="0"/>
              <a:t> </a:t>
            </a:r>
            <a:r>
              <a:rPr lang="en-US" sz="4400" dirty="0" err="1"/>
              <a:t>eu`ire</a:t>
            </a:r>
            <a:r>
              <a:rPr lang="en-US" sz="4400" dirty="0"/>
              <a:t> `</a:t>
            </a:r>
            <a:r>
              <a:rPr lang="en-US" sz="4400" dirty="0" err="1"/>
              <a:t>mpoujinmo</a:t>
            </a:r>
            <a:r>
              <a:rPr lang="en-US" sz="4400" dirty="0"/>
              <a:t>]</a:t>
            </a:r>
            <a:r>
              <a:rPr lang="en-US" sz="4400" dirty="0" err="1"/>
              <a:t>i</a:t>
            </a:r>
            <a:r>
              <a:rPr lang="en-US" sz="4400" dirty="0"/>
              <a:t> `</a:t>
            </a:r>
            <a:r>
              <a:rPr lang="en-US" sz="4400" dirty="0" err="1"/>
              <a:t>nrh</a:t>
            </a:r>
            <a:r>
              <a:rPr lang="en-US" sz="4400" dirty="0"/>
              <a:t>; </a:t>
            </a:r>
            <a:r>
              <a:rPr lang="en-US" sz="4400" dirty="0" err="1"/>
              <a:t>niben</a:t>
            </a:r>
            <a:endParaRPr lang="en-US" sz="4400" dirty="0"/>
          </a:p>
        </p:txBody>
      </p:sp>
    </p:spTree>
    <p:extLst>
      <p:ext uri="{BB962C8B-B14F-4D97-AF65-F5344CB8AC3E}">
        <p14:creationId xmlns:p14="http://schemas.microsoft.com/office/powerpoint/2010/main" val="1114162817"/>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82343-BE28-4194-89E7-15619EE7F7C0}"/>
              </a:ext>
            </a:extLst>
          </p:cNvPr>
          <p:cNvSpPr>
            <a:spLocks noGrp="1"/>
          </p:cNvSpPr>
          <p:nvPr>
            <p:ph type="title"/>
          </p:nvPr>
        </p:nvSpPr>
        <p:spPr/>
        <p:txBody>
          <a:bodyPr>
            <a:noAutofit/>
          </a:bodyPr>
          <a:lstStyle/>
          <a:p>
            <a:r>
              <a:rPr lang="ar-EG" sz="5400" dirty="0"/>
              <a:t>كل أحد بكل موضع</a:t>
            </a:r>
            <a:endParaRPr lang="en-US" sz="5400" dirty="0"/>
          </a:p>
        </p:txBody>
      </p:sp>
      <p:sp>
        <p:nvSpPr>
          <p:cNvPr id="3" name="Text Placeholder 2">
            <a:extLst>
              <a:ext uri="{FF2B5EF4-FFF2-40B4-BE49-F238E27FC236}">
                <a16:creationId xmlns:a16="http://schemas.microsoft.com/office/drawing/2014/main" id="{CCD6FD3F-A2D9-4117-BDB0-5AE27B5DD57B}"/>
              </a:ext>
            </a:extLst>
          </p:cNvPr>
          <p:cNvSpPr>
            <a:spLocks noGrp="1"/>
          </p:cNvSpPr>
          <p:nvPr>
            <p:ph type="body" idx="1"/>
          </p:nvPr>
        </p:nvSpPr>
        <p:spPr/>
        <p:txBody>
          <a:bodyPr/>
          <a:lstStyle/>
          <a:p>
            <a:r>
              <a:rPr lang="ar-EG" sz="4800" dirty="0"/>
              <a:t>تخين ماى نيفين</a:t>
            </a:r>
          </a:p>
        </p:txBody>
      </p:sp>
      <p:sp>
        <p:nvSpPr>
          <p:cNvPr id="5" name="Text Placeholder 4">
            <a:extLst>
              <a:ext uri="{FF2B5EF4-FFF2-40B4-BE49-F238E27FC236}">
                <a16:creationId xmlns:a16="http://schemas.microsoft.com/office/drawing/2014/main" id="{0A04F189-81A5-46AE-95EE-FBD196E7435E}"/>
              </a:ext>
            </a:extLst>
          </p:cNvPr>
          <p:cNvSpPr>
            <a:spLocks noGrp="1"/>
          </p:cNvSpPr>
          <p:nvPr>
            <p:ph type="body" sz="quarter" idx="3"/>
          </p:nvPr>
        </p:nvSpPr>
        <p:spPr/>
        <p:txBody>
          <a:bodyPr/>
          <a:lstStyle/>
          <a:p>
            <a:r>
              <a:rPr lang="en-US" sz="4800" dirty="0" err="1"/>
              <a:t>ouon</a:t>
            </a:r>
            <a:r>
              <a:rPr lang="en-US" sz="4800" dirty="0"/>
              <a:t> </a:t>
            </a:r>
            <a:r>
              <a:rPr lang="en-US" sz="4800" dirty="0" err="1"/>
              <a:t>niben</a:t>
            </a:r>
            <a:r>
              <a:rPr lang="en-US" sz="4800" dirty="0"/>
              <a:t> et '</a:t>
            </a:r>
            <a:r>
              <a:rPr lang="en-US" sz="4800" dirty="0" err="1"/>
              <a:t>en</a:t>
            </a:r>
            <a:r>
              <a:rPr lang="en-US" sz="4800" dirty="0"/>
              <a:t> </a:t>
            </a:r>
            <a:r>
              <a:rPr lang="en-US" sz="4800" dirty="0" err="1"/>
              <a:t>mai</a:t>
            </a:r>
            <a:r>
              <a:rPr lang="en-US" sz="4800" dirty="0"/>
              <a:t> </a:t>
            </a:r>
            <a:r>
              <a:rPr lang="en-US" sz="4800" dirty="0" err="1"/>
              <a:t>niben</a:t>
            </a:r>
            <a:endParaRPr lang="en-US" sz="4800" dirty="0"/>
          </a:p>
        </p:txBody>
      </p:sp>
    </p:spTree>
    <p:extLst>
      <p:ext uri="{BB962C8B-B14F-4D97-AF65-F5344CB8AC3E}">
        <p14:creationId xmlns:p14="http://schemas.microsoft.com/office/powerpoint/2010/main" val="1559239134"/>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393A-D366-4433-BCFF-C5CE2AA9603C}"/>
              </a:ext>
            </a:extLst>
          </p:cNvPr>
          <p:cNvSpPr>
            <a:spLocks noGrp="1"/>
          </p:cNvSpPr>
          <p:nvPr>
            <p:ph type="title"/>
          </p:nvPr>
        </p:nvSpPr>
        <p:spPr/>
        <p:txBody>
          <a:bodyPr>
            <a:noAutofit/>
          </a:bodyPr>
          <a:lstStyle/>
          <a:p>
            <a:r>
              <a:rPr lang="ar-EG" sz="4800" dirty="0"/>
              <a:t>ردهم إلى ميناء هادئة</a:t>
            </a:r>
            <a:endParaRPr lang="en-US" sz="4800" dirty="0"/>
          </a:p>
        </p:txBody>
      </p:sp>
      <p:sp>
        <p:nvSpPr>
          <p:cNvPr id="3" name="Text Placeholder 2">
            <a:extLst>
              <a:ext uri="{FF2B5EF4-FFF2-40B4-BE49-F238E27FC236}">
                <a16:creationId xmlns:a16="http://schemas.microsoft.com/office/drawing/2014/main" id="{64E8B407-B1D8-4BEC-9DEC-F81BC0BA082D}"/>
              </a:ext>
            </a:extLst>
          </p:cNvPr>
          <p:cNvSpPr>
            <a:spLocks noGrp="1"/>
          </p:cNvSpPr>
          <p:nvPr>
            <p:ph type="body" idx="1"/>
          </p:nvPr>
        </p:nvSpPr>
        <p:spPr/>
        <p:txBody>
          <a:bodyPr/>
          <a:lstStyle/>
          <a:p>
            <a:r>
              <a:rPr lang="ar-EG" sz="4400" dirty="0"/>
              <a:t>ما إتفوؤو إيخون إى أوليمين إنجامى</a:t>
            </a:r>
          </a:p>
        </p:txBody>
      </p:sp>
      <p:sp>
        <p:nvSpPr>
          <p:cNvPr id="5" name="Text Placeholder 4">
            <a:extLst>
              <a:ext uri="{FF2B5EF4-FFF2-40B4-BE49-F238E27FC236}">
                <a16:creationId xmlns:a16="http://schemas.microsoft.com/office/drawing/2014/main" id="{4139EB98-DC13-40EE-898E-2FB9CAFE2813}"/>
              </a:ext>
            </a:extLst>
          </p:cNvPr>
          <p:cNvSpPr>
            <a:spLocks noGrp="1"/>
          </p:cNvSpPr>
          <p:nvPr>
            <p:ph type="body" sz="quarter" idx="3"/>
          </p:nvPr>
        </p:nvSpPr>
        <p:spPr/>
        <p:txBody>
          <a:bodyPr/>
          <a:lstStyle/>
          <a:p>
            <a:r>
              <a:rPr lang="en-US" sz="4400" dirty="0" err="1"/>
              <a:t>ma`tvwou</a:t>
            </a:r>
            <a:r>
              <a:rPr lang="en-US" sz="4400" dirty="0"/>
              <a:t>  `</a:t>
            </a:r>
            <a:r>
              <a:rPr lang="en-US" sz="4400" dirty="0" err="1"/>
              <a:t>e'oun</a:t>
            </a:r>
            <a:r>
              <a:rPr lang="en-US" sz="4400" dirty="0"/>
              <a:t>  `</a:t>
            </a:r>
            <a:r>
              <a:rPr lang="en-US" sz="4400" dirty="0" err="1"/>
              <a:t>eoulumhn</a:t>
            </a:r>
            <a:r>
              <a:rPr lang="en-US" sz="4400" dirty="0"/>
              <a:t> `</a:t>
            </a:r>
            <a:r>
              <a:rPr lang="en-US" sz="4400" dirty="0" err="1"/>
              <a:t>njamh</a:t>
            </a:r>
            <a:endParaRPr lang="en-US" sz="4400" dirty="0"/>
          </a:p>
        </p:txBody>
      </p:sp>
    </p:spTree>
    <p:extLst>
      <p:ext uri="{BB962C8B-B14F-4D97-AF65-F5344CB8AC3E}">
        <p14:creationId xmlns:p14="http://schemas.microsoft.com/office/powerpoint/2010/main" val="318667267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E84A-6090-40F1-831B-F90C4F55B710}"/>
              </a:ext>
            </a:extLst>
          </p:cNvPr>
          <p:cNvSpPr>
            <a:spLocks noGrp="1"/>
          </p:cNvSpPr>
          <p:nvPr>
            <p:ph type="title"/>
          </p:nvPr>
        </p:nvSpPr>
        <p:spPr/>
        <p:txBody>
          <a:bodyPr>
            <a:noAutofit/>
          </a:bodyPr>
          <a:lstStyle/>
          <a:p>
            <a:r>
              <a:rPr lang="ar-EG" sz="5400" dirty="0"/>
              <a:t>ميناء الخلاص</a:t>
            </a:r>
            <a:endParaRPr lang="en-US" sz="5400" dirty="0"/>
          </a:p>
        </p:txBody>
      </p:sp>
      <p:sp>
        <p:nvSpPr>
          <p:cNvPr id="3" name="Text Placeholder 2">
            <a:extLst>
              <a:ext uri="{FF2B5EF4-FFF2-40B4-BE49-F238E27FC236}">
                <a16:creationId xmlns:a16="http://schemas.microsoft.com/office/drawing/2014/main" id="{02BE48E2-2E0C-4978-8DDB-9F578979FB87}"/>
              </a:ext>
            </a:extLst>
          </p:cNvPr>
          <p:cNvSpPr>
            <a:spLocks noGrp="1"/>
          </p:cNvSpPr>
          <p:nvPr>
            <p:ph type="body" idx="1"/>
          </p:nvPr>
        </p:nvSpPr>
        <p:spPr/>
        <p:txBody>
          <a:bodyPr/>
          <a:lstStyle/>
          <a:p>
            <a:r>
              <a:rPr lang="ar-EG" sz="4800" dirty="0"/>
              <a:t>إى أوليمين إنتى بى أوجاى</a:t>
            </a:r>
          </a:p>
        </p:txBody>
      </p:sp>
      <p:sp>
        <p:nvSpPr>
          <p:cNvPr id="5" name="Text Placeholder 4">
            <a:extLst>
              <a:ext uri="{FF2B5EF4-FFF2-40B4-BE49-F238E27FC236}">
                <a16:creationId xmlns:a16="http://schemas.microsoft.com/office/drawing/2014/main" id="{4BDE6882-B6CB-43E0-8037-18401B6CF550}"/>
              </a:ext>
            </a:extLst>
          </p:cNvPr>
          <p:cNvSpPr>
            <a:spLocks noGrp="1"/>
          </p:cNvSpPr>
          <p:nvPr>
            <p:ph type="body" sz="quarter" idx="3"/>
          </p:nvPr>
        </p:nvSpPr>
        <p:spPr/>
        <p:txBody>
          <a:bodyPr/>
          <a:lstStyle/>
          <a:p>
            <a:r>
              <a:rPr lang="en-US" sz="4800" dirty="0"/>
              <a:t>`</a:t>
            </a:r>
            <a:r>
              <a:rPr lang="en-US" sz="4800" dirty="0" err="1"/>
              <a:t>eoulumhn</a:t>
            </a:r>
            <a:r>
              <a:rPr lang="en-US" sz="4800" dirty="0"/>
              <a:t>  `</a:t>
            </a:r>
            <a:r>
              <a:rPr lang="en-US" sz="4800" dirty="0" err="1"/>
              <a:t>nte</a:t>
            </a:r>
            <a:r>
              <a:rPr lang="en-US" sz="4800" dirty="0"/>
              <a:t>  </a:t>
            </a:r>
            <a:r>
              <a:rPr lang="en-US" sz="4800" dirty="0" err="1"/>
              <a:t>pioujai</a:t>
            </a:r>
            <a:endParaRPr lang="en-US" sz="4800" dirty="0"/>
          </a:p>
        </p:txBody>
      </p:sp>
    </p:spTree>
    <p:extLst>
      <p:ext uri="{BB962C8B-B14F-4D97-AF65-F5344CB8AC3E}">
        <p14:creationId xmlns:p14="http://schemas.microsoft.com/office/powerpoint/2010/main" val="309021687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8457-388C-4A16-89EE-B6625BAFA156}"/>
              </a:ext>
            </a:extLst>
          </p:cNvPr>
          <p:cNvSpPr>
            <a:spLocks noGrp="1"/>
          </p:cNvSpPr>
          <p:nvPr>
            <p:ph type="title"/>
          </p:nvPr>
        </p:nvSpPr>
        <p:spPr/>
        <p:txBody>
          <a:bodyPr>
            <a:normAutofit/>
          </a:bodyPr>
          <a:lstStyle/>
          <a:p>
            <a:r>
              <a:rPr lang="ar-EG" dirty="0"/>
              <a:t>تفضل إصحبهم في الإقلاع</a:t>
            </a:r>
            <a:r>
              <a:rPr lang="en-US" dirty="0"/>
              <a:t> </a:t>
            </a:r>
            <a:r>
              <a:rPr lang="ar-EG" dirty="0"/>
              <a:t>وإصحبهم في المسير</a:t>
            </a:r>
            <a:endParaRPr lang="en-US" dirty="0"/>
          </a:p>
        </p:txBody>
      </p:sp>
      <p:sp>
        <p:nvSpPr>
          <p:cNvPr id="3" name="Text Placeholder 2">
            <a:extLst>
              <a:ext uri="{FF2B5EF4-FFF2-40B4-BE49-F238E27FC236}">
                <a16:creationId xmlns:a16="http://schemas.microsoft.com/office/drawing/2014/main" id="{C893AEAF-5516-4777-AE60-A6C508F2CCA6}"/>
              </a:ext>
            </a:extLst>
          </p:cNvPr>
          <p:cNvSpPr>
            <a:spLocks noGrp="1"/>
          </p:cNvSpPr>
          <p:nvPr>
            <p:ph type="body" idx="1"/>
          </p:nvPr>
        </p:nvSpPr>
        <p:spPr/>
        <p:txBody>
          <a:bodyPr/>
          <a:lstStyle/>
          <a:p>
            <a:r>
              <a:rPr lang="ar-EG" dirty="0"/>
              <a:t>أريكاطكسين أريئشفير إن إشتشير نيم إشفير إم موشى نيموؤو</a:t>
            </a:r>
          </a:p>
        </p:txBody>
      </p:sp>
      <p:sp>
        <p:nvSpPr>
          <p:cNvPr id="5" name="Text Placeholder 4">
            <a:extLst>
              <a:ext uri="{FF2B5EF4-FFF2-40B4-BE49-F238E27FC236}">
                <a16:creationId xmlns:a16="http://schemas.microsoft.com/office/drawing/2014/main" id="{257F2D6F-314B-4929-ABCB-0B8450864E99}"/>
              </a:ext>
            </a:extLst>
          </p:cNvPr>
          <p:cNvSpPr>
            <a:spLocks noGrp="1"/>
          </p:cNvSpPr>
          <p:nvPr>
            <p:ph type="body" sz="quarter" idx="3"/>
          </p:nvPr>
        </p:nvSpPr>
        <p:spPr/>
        <p:txBody>
          <a:bodyPr/>
          <a:lstStyle/>
          <a:p>
            <a:r>
              <a:rPr lang="en-US" sz="3200" dirty="0" err="1"/>
              <a:t>Arikata</a:t>
            </a:r>
            <a:r>
              <a:rPr lang="en-US" sz="3200" dirty="0"/>
              <a:t>[</a:t>
            </a:r>
            <a:r>
              <a:rPr lang="en-US" sz="3200" dirty="0" err="1"/>
              <a:t>ioin</a:t>
            </a:r>
            <a:r>
              <a:rPr lang="en-US" sz="3200" dirty="0"/>
              <a:t>  `</a:t>
            </a:r>
            <a:r>
              <a:rPr lang="en-US" sz="3200" dirty="0" err="1"/>
              <a:t>ari</a:t>
            </a:r>
            <a:r>
              <a:rPr lang="en-US" sz="3200" dirty="0"/>
              <a:t>`]</a:t>
            </a:r>
            <a:r>
              <a:rPr lang="en-US" sz="3200" dirty="0" err="1"/>
              <a:t>vhr</a:t>
            </a:r>
            <a:r>
              <a:rPr lang="en-US" sz="3200" dirty="0"/>
              <a:t> `n`]</a:t>
            </a:r>
            <a:r>
              <a:rPr lang="en-US" sz="3200" dirty="0" err="1"/>
              <a:t>shr</a:t>
            </a:r>
            <a:r>
              <a:rPr lang="en-US" sz="3200" dirty="0"/>
              <a:t> </a:t>
            </a:r>
            <a:r>
              <a:rPr lang="en-US" sz="3200" dirty="0" err="1"/>
              <a:t>nem</a:t>
            </a:r>
            <a:r>
              <a:rPr lang="en-US" sz="3200" dirty="0"/>
              <a:t> `]</a:t>
            </a:r>
            <a:r>
              <a:rPr lang="en-US" sz="3200" dirty="0" err="1"/>
              <a:t>vhr</a:t>
            </a:r>
            <a:r>
              <a:rPr lang="en-US" sz="3200" dirty="0"/>
              <a:t> `</a:t>
            </a:r>
            <a:r>
              <a:rPr lang="en-US" sz="3200" dirty="0" err="1"/>
              <a:t>mmo</a:t>
            </a:r>
            <a:r>
              <a:rPr lang="en-US" sz="3200" dirty="0"/>
              <a:t>]</a:t>
            </a:r>
            <a:r>
              <a:rPr lang="en-US" sz="3200" dirty="0" err="1"/>
              <a:t>i</a:t>
            </a:r>
            <a:r>
              <a:rPr lang="en-US" sz="3200" dirty="0"/>
              <a:t> </a:t>
            </a:r>
            <a:r>
              <a:rPr lang="en-US" sz="3200" dirty="0" err="1"/>
              <a:t>nemwou</a:t>
            </a:r>
            <a:endParaRPr lang="en-US" sz="3200" dirty="0"/>
          </a:p>
        </p:txBody>
      </p:sp>
    </p:spTree>
    <p:extLst>
      <p:ext uri="{BB962C8B-B14F-4D97-AF65-F5344CB8AC3E}">
        <p14:creationId xmlns:p14="http://schemas.microsoft.com/office/powerpoint/2010/main" val="1772699892"/>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2CFD-DA45-4CBA-ACCD-32FE6E24D7BB}"/>
              </a:ext>
            </a:extLst>
          </p:cNvPr>
          <p:cNvSpPr>
            <a:spLocks noGrp="1"/>
          </p:cNvSpPr>
          <p:nvPr>
            <p:ph type="title"/>
          </p:nvPr>
        </p:nvSpPr>
        <p:spPr/>
        <p:txBody>
          <a:bodyPr>
            <a:normAutofit/>
          </a:bodyPr>
          <a:lstStyle/>
          <a:p>
            <a:r>
              <a:rPr lang="ar-EG" dirty="0"/>
              <a:t>ردهم إلى منازلهم بالفرح فرحين وبالعافية معافين</a:t>
            </a:r>
            <a:endParaRPr lang="en-US" dirty="0"/>
          </a:p>
        </p:txBody>
      </p:sp>
      <p:sp>
        <p:nvSpPr>
          <p:cNvPr id="3" name="Text Placeholder 2">
            <a:extLst>
              <a:ext uri="{FF2B5EF4-FFF2-40B4-BE49-F238E27FC236}">
                <a16:creationId xmlns:a16="http://schemas.microsoft.com/office/drawing/2014/main" id="{DDF16D5E-5C81-4428-BCEA-AE7EB463AB32}"/>
              </a:ext>
            </a:extLst>
          </p:cNvPr>
          <p:cNvSpPr>
            <a:spLocks noGrp="1"/>
          </p:cNvSpPr>
          <p:nvPr>
            <p:ph type="body" idx="1"/>
          </p:nvPr>
        </p:nvSpPr>
        <p:spPr/>
        <p:txBody>
          <a:bodyPr/>
          <a:lstStyle/>
          <a:p>
            <a:r>
              <a:rPr lang="ar-EG" sz="3200" dirty="0"/>
              <a:t> ميتو إنى إتى نوؤ خين أوراشى إفراشى خين أوتوجو إفتوجيوت</a:t>
            </a:r>
          </a:p>
        </p:txBody>
      </p:sp>
      <p:sp>
        <p:nvSpPr>
          <p:cNvPr id="5" name="Text Placeholder 4">
            <a:extLst>
              <a:ext uri="{FF2B5EF4-FFF2-40B4-BE49-F238E27FC236}">
                <a16:creationId xmlns:a16="http://schemas.microsoft.com/office/drawing/2014/main" id="{3DAFDF67-E6D5-49AB-B910-662430BFFFA8}"/>
              </a:ext>
            </a:extLst>
          </p:cNvPr>
          <p:cNvSpPr>
            <a:spLocks noGrp="1"/>
          </p:cNvSpPr>
          <p:nvPr>
            <p:ph type="body" sz="quarter" idx="3"/>
          </p:nvPr>
        </p:nvSpPr>
        <p:spPr>
          <a:xfrm>
            <a:off x="-1" y="5631731"/>
            <a:ext cx="9144000" cy="682357"/>
          </a:xfrm>
        </p:spPr>
        <p:txBody>
          <a:bodyPr/>
          <a:lstStyle/>
          <a:p>
            <a:r>
              <a:rPr lang="pt-BR" dirty="0"/>
              <a:t>Mhitou `enh`ete nouou 'enoura]i eura]i&gt; ‘en outoujo eutoujhout</a:t>
            </a:r>
          </a:p>
        </p:txBody>
      </p:sp>
    </p:spTree>
    <p:extLst>
      <p:ext uri="{BB962C8B-B14F-4D97-AF65-F5344CB8AC3E}">
        <p14:creationId xmlns:p14="http://schemas.microsoft.com/office/powerpoint/2010/main" val="323209384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F2-E1B4-436F-BD39-FF1B6CD14E1B}"/>
              </a:ext>
            </a:extLst>
          </p:cNvPr>
          <p:cNvSpPr>
            <a:spLocks noGrp="1"/>
          </p:cNvSpPr>
          <p:nvPr>
            <p:ph type="title"/>
          </p:nvPr>
        </p:nvSpPr>
        <p:spPr/>
        <p:txBody>
          <a:bodyPr>
            <a:normAutofit/>
          </a:bodyPr>
          <a:lstStyle/>
          <a:p>
            <a:r>
              <a:rPr lang="ar-EG" dirty="0"/>
              <a:t>اشترك في العمل مع عبيدك في كل عمل صالح</a:t>
            </a:r>
            <a:endParaRPr lang="en-US" dirty="0"/>
          </a:p>
        </p:txBody>
      </p:sp>
      <p:sp>
        <p:nvSpPr>
          <p:cNvPr id="3" name="Text Placeholder 2">
            <a:extLst>
              <a:ext uri="{FF2B5EF4-FFF2-40B4-BE49-F238E27FC236}">
                <a16:creationId xmlns:a16="http://schemas.microsoft.com/office/drawing/2014/main" id="{27EAD13E-0033-434A-BD9C-DD0F74107C31}"/>
              </a:ext>
            </a:extLst>
          </p:cNvPr>
          <p:cNvSpPr>
            <a:spLocks noGrp="1"/>
          </p:cNvSpPr>
          <p:nvPr>
            <p:ph type="body" idx="1"/>
          </p:nvPr>
        </p:nvSpPr>
        <p:spPr/>
        <p:txBody>
          <a:bodyPr/>
          <a:lstStyle/>
          <a:p>
            <a:r>
              <a:rPr lang="ar-EG" sz="3200" dirty="0"/>
              <a:t>أرى إشفير إن إرهوب نيم نيك إيفيئيك خين هوب نيفين إن أغاثون</a:t>
            </a:r>
          </a:p>
        </p:txBody>
      </p:sp>
      <p:sp>
        <p:nvSpPr>
          <p:cNvPr id="5" name="Text Placeholder 4">
            <a:extLst>
              <a:ext uri="{FF2B5EF4-FFF2-40B4-BE49-F238E27FC236}">
                <a16:creationId xmlns:a16="http://schemas.microsoft.com/office/drawing/2014/main" id="{81B6BD44-3BDD-4A88-84DC-C899F5946D6E}"/>
              </a:ext>
            </a:extLst>
          </p:cNvPr>
          <p:cNvSpPr>
            <a:spLocks noGrp="1"/>
          </p:cNvSpPr>
          <p:nvPr>
            <p:ph type="body" sz="quarter" idx="3"/>
          </p:nvPr>
        </p:nvSpPr>
        <p:spPr>
          <a:xfrm>
            <a:off x="-1" y="5631731"/>
            <a:ext cx="9144000" cy="682357"/>
          </a:xfrm>
        </p:spPr>
        <p:txBody>
          <a:bodyPr/>
          <a:lstStyle/>
          <a:p>
            <a:r>
              <a:rPr lang="en-US" dirty="0"/>
              <a:t>Ari`]</a:t>
            </a:r>
            <a:r>
              <a:rPr lang="en-US" dirty="0" err="1"/>
              <a:t>vhr</a:t>
            </a:r>
            <a:r>
              <a:rPr lang="en-US" dirty="0"/>
              <a:t> `</a:t>
            </a:r>
            <a:r>
              <a:rPr lang="en-US" dirty="0" err="1"/>
              <a:t>ner</a:t>
            </a:r>
            <a:r>
              <a:rPr lang="en-US" dirty="0"/>
              <a:t>\</a:t>
            </a:r>
            <a:r>
              <a:rPr lang="en-US" dirty="0" err="1"/>
              <a:t>wb</a:t>
            </a:r>
            <a:r>
              <a:rPr lang="en-US" dirty="0"/>
              <a:t> </a:t>
            </a:r>
            <a:r>
              <a:rPr lang="en-US" dirty="0" err="1"/>
              <a:t>nem</a:t>
            </a:r>
            <a:r>
              <a:rPr lang="en-US" dirty="0"/>
              <a:t> </a:t>
            </a:r>
            <a:r>
              <a:rPr lang="en-US" dirty="0" err="1"/>
              <a:t>nk`ebiaik</a:t>
            </a:r>
            <a:r>
              <a:rPr lang="en-US" dirty="0"/>
              <a:t>&gt; '</a:t>
            </a:r>
            <a:r>
              <a:rPr lang="en-US" dirty="0" err="1"/>
              <a:t>en</a:t>
            </a:r>
            <a:r>
              <a:rPr lang="en-US" dirty="0"/>
              <a:t> \</a:t>
            </a:r>
            <a:r>
              <a:rPr lang="en-US" dirty="0" err="1"/>
              <a:t>wb</a:t>
            </a:r>
            <a:r>
              <a:rPr lang="en-US" dirty="0"/>
              <a:t> </a:t>
            </a:r>
            <a:r>
              <a:rPr lang="en-US" dirty="0" err="1"/>
              <a:t>niben</a:t>
            </a:r>
            <a:r>
              <a:rPr lang="en-US" dirty="0"/>
              <a:t> `</a:t>
            </a:r>
            <a:r>
              <a:rPr lang="en-US" dirty="0" err="1"/>
              <a:t>n`agaqon</a:t>
            </a:r>
            <a:r>
              <a:rPr lang="en-US" dirty="0"/>
              <a:t>.</a:t>
            </a:r>
          </a:p>
        </p:txBody>
      </p:sp>
    </p:spTree>
    <p:extLst>
      <p:ext uri="{BB962C8B-B14F-4D97-AF65-F5344CB8AC3E}">
        <p14:creationId xmlns:p14="http://schemas.microsoft.com/office/powerpoint/2010/main" val="3599368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يسوع المسيح</a:t>
            </a:r>
            <a:endParaRPr lang="en-US" sz="4800" dirty="0"/>
          </a:p>
        </p:txBody>
      </p:sp>
      <p:sp>
        <p:nvSpPr>
          <p:cNvPr id="6" name="Text Placeholder 5"/>
          <p:cNvSpPr>
            <a:spLocks noGrp="1"/>
          </p:cNvSpPr>
          <p:nvPr>
            <p:ph type="body" idx="1"/>
          </p:nvPr>
        </p:nvSpPr>
        <p:spPr>
          <a:xfrm>
            <a:off x="7" y="5912203"/>
            <a:ext cx="9143999" cy="808893"/>
          </a:xfrm>
        </p:spPr>
        <p:txBody>
          <a:bodyPr/>
          <a:lstStyle/>
          <a:p>
            <a:r>
              <a:rPr lang="ar-EG" sz="4800" dirty="0"/>
              <a:t>ايسوس بخرستوس</a:t>
            </a:r>
          </a:p>
        </p:txBody>
      </p:sp>
      <p:sp>
        <p:nvSpPr>
          <p:cNvPr id="7" name="Text Placeholder 6"/>
          <p:cNvSpPr>
            <a:spLocks noGrp="1"/>
          </p:cNvSpPr>
          <p:nvPr>
            <p:ph type="body" sz="quarter" idx="3"/>
          </p:nvPr>
        </p:nvSpPr>
        <p:spPr>
          <a:xfrm>
            <a:off x="0" y="5422093"/>
            <a:ext cx="9144000" cy="682357"/>
          </a:xfrm>
        </p:spPr>
        <p:txBody>
          <a:bodyPr/>
          <a:lstStyle/>
          <a:p>
            <a:r>
              <a:rPr lang="en-US" sz="4800" dirty="0" err="1"/>
              <a:t>Ih</a:t>
            </a:r>
            <a:r>
              <a:rPr lang="en-US" sz="4800" dirty="0"/>
              <a:t>/c/ </a:t>
            </a:r>
            <a:r>
              <a:rPr lang="en-US" sz="4800" dirty="0" err="1"/>
              <a:t>Px</a:t>
            </a:r>
            <a:r>
              <a:rPr lang="en-US" sz="4800" dirty="0"/>
              <a:t>/c</a:t>
            </a:r>
          </a:p>
        </p:txBody>
      </p:sp>
    </p:spTree>
    <p:extLst>
      <p:ext uri="{BB962C8B-B14F-4D97-AF65-F5344CB8AC3E}">
        <p14:creationId xmlns:p14="http://schemas.microsoft.com/office/powerpoint/2010/main" val="2288666381"/>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CED5-2582-429C-8E9E-D62A778F3ED9}"/>
              </a:ext>
            </a:extLst>
          </p:cNvPr>
          <p:cNvSpPr>
            <a:spLocks noGrp="1"/>
          </p:cNvSpPr>
          <p:nvPr>
            <p:ph type="title"/>
          </p:nvPr>
        </p:nvSpPr>
        <p:spPr/>
        <p:txBody>
          <a:bodyPr>
            <a:normAutofit/>
          </a:bodyPr>
          <a:lstStyle/>
          <a:p>
            <a:r>
              <a:rPr lang="ar-EG" dirty="0"/>
              <a:t>ونحن أيضاً يا رب غربتنا في هذا العمر </a:t>
            </a:r>
            <a:endParaRPr lang="en-US" dirty="0"/>
          </a:p>
        </p:txBody>
      </p:sp>
      <p:sp>
        <p:nvSpPr>
          <p:cNvPr id="3" name="Text Placeholder 2">
            <a:extLst>
              <a:ext uri="{FF2B5EF4-FFF2-40B4-BE49-F238E27FC236}">
                <a16:creationId xmlns:a16="http://schemas.microsoft.com/office/drawing/2014/main" id="{D67D9691-4D6B-4C23-84C6-F6ADDEE790BB}"/>
              </a:ext>
            </a:extLst>
          </p:cNvPr>
          <p:cNvSpPr>
            <a:spLocks noGrp="1"/>
          </p:cNvSpPr>
          <p:nvPr>
            <p:ph type="body" idx="1"/>
          </p:nvPr>
        </p:nvSpPr>
        <p:spPr/>
        <p:txBody>
          <a:bodyPr/>
          <a:lstStyle/>
          <a:p>
            <a:r>
              <a:rPr lang="ar-EG" sz="3300" dirty="0"/>
              <a:t>أنون ذي هون إبشويس تين ميتريم إنجويلى إتخين باى فيوس فاى</a:t>
            </a:r>
          </a:p>
        </p:txBody>
      </p:sp>
      <p:sp>
        <p:nvSpPr>
          <p:cNvPr id="5" name="Text Placeholder 4">
            <a:extLst>
              <a:ext uri="{FF2B5EF4-FFF2-40B4-BE49-F238E27FC236}">
                <a16:creationId xmlns:a16="http://schemas.microsoft.com/office/drawing/2014/main" id="{319533BB-0E4A-4276-BA41-FFE86C441FCC}"/>
              </a:ext>
            </a:extLst>
          </p:cNvPr>
          <p:cNvSpPr>
            <a:spLocks noGrp="1"/>
          </p:cNvSpPr>
          <p:nvPr>
            <p:ph type="body" sz="quarter" idx="3"/>
          </p:nvPr>
        </p:nvSpPr>
        <p:spPr>
          <a:xfrm>
            <a:off x="-1" y="5694999"/>
            <a:ext cx="9144000" cy="682357"/>
          </a:xfrm>
        </p:spPr>
        <p:txBody>
          <a:bodyPr/>
          <a:lstStyle/>
          <a:p>
            <a:r>
              <a:rPr lang="en-US" dirty="0"/>
              <a:t>Anon de \</a:t>
            </a:r>
            <a:r>
              <a:rPr lang="en-US" dirty="0" err="1"/>
              <a:t>wn</a:t>
            </a:r>
            <a:r>
              <a:rPr lang="en-US" dirty="0"/>
              <a:t> ~P_&gt;</a:t>
            </a:r>
            <a:r>
              <a:rPr lang="ar-EG" dirty="0"/>
              <a:t> </a:t>
            </a:r>
            <a:r>
              <a:rPr lang="en-US" dirty="0" err="1"/>
              <a:t>tenmetrem`njwili</a:t>
            </a:r>
            <a:r>
              <a:rPr lang="en-US" dirty="0"/>
              <a:t> et '</a:t>
            </a:r>
            <a:r>
              <a:rPr lang="en-US" dirty="0" err="1"/>
              <a:t>en</a:t>
            </a:r>
            <a:r>
              <a:rPr lang="en-US" dirty="0"/>
              <a:t> </a:t>
            </a:r>
            <a:r>
              <a:rPr lang="en-US" dirty="0" err="1"/>
              <a:t>paibioc</a:t>
            </a:r>
            <a:r>
              <a:rPr lang="ar-EG" dirty="0"/>
              <a:t> </a:t>
            </a:r>
            <a:r>
              <a:rPr lang="en-US" dirty="0" err="1"/>
              <a:t>vai</a:t>
            </a:r>
            <a:endParaRPr lang="en-US" dirty="0"/>
          </a:p>
        </p:txBody>
      </p:sp>
    </p:spTree>
    <p:extLst>
      <p:ext uri="{BB962C8B-B14F-4D97-AF65-F5344CB8AC3E}">
        <p14:creationId xmlns:p14="http://schemas.microsoft.com/office/powerpoint/2010/main" val="2160087207"/>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894C-5F9D-4E4F-95EC-6492186C83D6}"/>
              </a:ext>
            </a:extLst>
          </p:cNvPr>
          <p:cNvSpPr>
            <a:spLocks noGrp="1"/>
          </p:cNvSpPr>
          <p:nvPr>
            <p:ph type="title"/>
          </p:nvPr>
        </p:nvSpPr>
        <p:spPr/>
        <p:txBody>
          <a:bodyPr>
            <a:normAutofit/>
          </a:bodyPr>
          <a:lstStyle/>
          <a:p>
            <a:r>
              <a:rPr lang="ar-EG" dirty="0"/>
              <a:t>إحفظها بغير مضرة ولا عاصف ولا قلق إلى الانقضاء</a:t>
            </a:r>
            <a:endParaRPr lang="en-US" dirty="0"/>
          </a:p>
        </p:txBody>
      </p:sp>
      <p:sp>
        <p:nvSpPr>
          <p:cNvPr id="3" name="Text Placeholder 2">
            <a:extLst>
              <a:ext uri="{FF2B5EF4-FFF2-40B4-BE49-F238E27FC236}">
                <a16:creationId xmlns:a16="http://schemas.microsoft.com/office/drawing/2014/main" id="{B19FB865-E76E-4394-8CC6-50724C1A4986}"/>
              </a:ext>
            </a:extLst>
          </p:cNvPr>
          <p:cNvSpPr>
            <a:spLocks noGrp="1"/>
          </p:cNvSpPr>
          <p:nvPr>
            <p:ph type="body" idx="1"/>
          </p:nvPr>
        </p:nvSpPr>
        <p:spPr/>
        <p:txBody>
          <a:bodyPr/>
          <a:lstStyle/>
          <a:p>
            <a:r>
              <a:rPr lang="ar-EG" dirty="0"/>
              <a:t>آريه إيروس إن أتفلافى إن أتشيمون إن أتشتورتير شا إيفول</a:t>
            </a:r>
          </a:p>
        </p:txBody>
      </p:sp>
      <p:sp>
        <p:nvSpPr>
          <p:cNvPr id="5" name="Text Placeholder 4">
            <a:extLst>
              <a:ext uri="{FF2B5EF4-FFF2-40B4-BE49-F238E27FC236}">
                <a16:creationId xmlns:a16="http://schemas.microsoft.com/office/drawing/2014/main" id="{673871AB-BDB0-4A7F-B382-C8D04A8EBA37}"/>
              </a:ext>
            </a:extLst>
          </p:cNvPr>
          <p:cNvSpPr>
            <a:spLocks noGrp="1"/>
          </p:cNvSpPr>
          <p:nvPr>
            <p:ph type="body" sz="quarter" idx="3"/>
          </p:nvPr>
        </p:nvSpPr>
        <p:spPr/>
        <p:txBody>
          <a:bodyPr/>
          <a:lstStyle/>
          <a:p>
            <a:r>
              <a:rPr lang="en-US" sz="3200" dirty="0"/>
              <a:t>are\ `</a:t>
            </a:r>
            <a:r>
              <a:rPr lang="en-US" sz="3200" dirty="0" err="1"/>
              <a:t>eroc</a:t>
            </a:r>
            <a:r>
              <a:rPr lang="ar-EG" sz="3200" dirty="0"/>
              <a:t> </a:t>
            </a:r>
            <a:r>
              <a:rPr lang="en-US" sz="3200" dirty="0"/>
              <a:t> `</a:t>
            </a:r>
            <a:r>
              <a:rPr lang="en-US" sz="3200" dirty="0" err="1"/>
              <a:t>nateblabh</a:t>
            </a:r>
            <a:r>
              <a:rPr lang="ar-EG" sz="3200" dirty="0"/>
              <a:t> </a:t>
            </a:r>
            <a:r>
              <a:rPr lang="en-US" sz="3200" dirty="0"/>
              <a:t>`</a:t>
            </a:r>
            <a:r>
              <a:rPr lang="en-US" sz="3200" dirty="0" err="1"/>
              <a:t>natximwn</a:t>
            </a:r>
            <a:r>
              <a:rPr lang="en-US" sz="3200" dirty="0"/>
              <a:t> `</a:t>
            </a:r>
            <a:r>
              <a:rPr lang="en-US" sz="3200" dirty="0" err="1"/>
              <a:t>nat</a:t>
            </a:r>
            <a:r>
              <a:rPr lang="en-US" sz="3200" dirty="0"/>
              <a:t>`]</a:t>
            </a:r>
            <a:r>
              <a:rPr lang="en-US" sz="3200" dirty="0" err="1"/>
              <a:t>qorter</a:t>
            </a:r>
            <a:r>
              <a:rPr lang="en-US" sz="3200" dirty="0"/>
              <a:t> ]a `</a:t>
            </a:r>
            <a:r>
              <a:rPr lang="en-US" sz="3200" dirty="0" err="1"/>
              <a:t>ebol</a:t>
            </a:r>
            <a:endParaRPr lang="en-US" sz="3200" dirty="0"/>
          </a:p>
        </p:txBody>
      </p:sp>
    </p:spTree>
    <p:extLst>
      <p:ext uri="{BB962C8B-B14F-4D97-AF65-F5344CB8AC3E}">
        <p14:creationId xmlns:p14="http://schemas.microsoft.com/office/powerpoint/2010/main" val="1628038775"/>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CF8B-8AD2-430F-932E-130BFC4A784A}"/>
              </a:ext>
            </a:extLst>
          </p:cNvPr>
          <p:cNvSpPr>
            <a:spLocks noGrp="1"/>
          </p:cNvSpPr>
          <p:nvPr>
            <p:ph type="title"/>
          </p:nvPr>
        </p:nvSpPr>
        <p:spPr/>
        <p:txBody>
          <a:bodyPr>
            <a:noAutofit/>
          </a:bodyPr>
          <a:lstStyle/>
          <a:p>
            <a:r>
              <a:rPr lang="ar-EG" sz="5400" dirty="0"/>
              <a:t>يا رب إرحم</a:t>
            </a:r>
            <a:endParaRPr lang="en-US" sz="5400" dirty="0"/>
          </a:p>
        </p:txBody>
      </p:sp>
      <p:sp>
        <p:nvSpPr>
          <p:cNvPr id="3" name="Text Placeholder 2">
            <a:extLst>
              <a:ext uri="{FF2B5EF4-FFF2-40B4-BE49-F238E27FC236}">
                <a16:creationId xmlns:a16="http://schemas.microsoft.com/office/drawing/2014/main" id="{E22872EC-7072-4C7C-989E-898FDFF2FAEE}"/>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405BF3BA-85FE-4225-B4AB-4BBB97F14D0B}"/>
              </a:ext>
            </a:extLst>
          </p:cNvPr>
          <p:cNvSpPr>
            <a:spLocks noGrp="1"/>
          </p:cNvSpPr>
          <p:nvPr>
            <p:ph type="body" sz="quarter" idx="3"/>
          </p:nvPr>
        </p:nvSpPr>
        <p:spPr/>
        <p:txBody>
          <a:bodyPr/>
          <a:lstStyle/>
          <a:p>
            <a:r>
              <a:rPr lang="en-US" sz="4800" dirty="0" err="1"/>
              <a:t>Kuri`e</a:t>
            </a:r>
            <a:r>
              <a:rPr lang="ar-EG" sz="4800" dirty="0"/>
              <a:t> </a:t>
            </a:r>
            <a:r>
              <a:rPr lang="en-US" sz="4800" dirty="0"/>
              <a:t> `</a:t>
            </a:r>
            <a:r>
              <a:rPr lang="en-US" sz="4800" dirty="0" err="1"/>
              <a:t>ele`hcon</a:t>
            </a:r>
            <a:endParaRPr lang="en-US" sz="4800" dirty="0"/>
          </a:p>
        </p:txBody>
      </p:sp>
    </p:spTree>
    <p:extLst>
      <p:ext uri="{BB962C8B-B14F-4D97-AF65-F5344CB8AC3E}">
        <p14:creationId xmlns:p14="http://schemas.microsoft.com/office/powerpoint/2010/main" val="2192394072"/>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393073"/>
            <a:ext cx="9144000" cy="782371"/>
          </a:xfrm>
        </p:spPr>
        <p:txBody>
          <a:bodyPr>
            <a:normAutofit/>
          </a:bodyPr>
          <a:lstStyle/>
          <a:p>
            <a:r>
              <a:rPr lang="ar-EG" dirty="0"/>
              <a:t>تفضل يا رب مياه النهر، باركها.</a:t>
            </a:r>
            <a:endParaRPr lang="en-US" dirty="0"/>
          </a:p>
        </p:txBody>
      </p:sp>
      <p:sp>
        <p:nvSpPr>
          <p:cNvPr id="7" name="Text Placeholder 6"/>
          <p:cNvSpPr>
            <a:spLocks noGrp="1"/>
          </p:cNvSpPr>
          <p:nvPr>
            <p:ph type="body" idx="1"/>
          </p:nvPr>
        </p:nvSpPr>
        <p:spPr/>
        <p:txBody>
          <a:bodyPr/>
          <a:lstStyle/>
          <a:p>
            <a:r>
              <a:rPr lang="ar-EG" dirty="0"/>
              <a:t>أرى كاطا كسين إبشويس نى موؤو إنتى إفيارو إتخين طاى رومبى ثاى إزمو إيروؤو.</a:t>
            </a:r>
          </a:p>
        </p:txBody>
      </p:sp>
      <p:sp>
        <p:nvSpPr>
          <p:cNvPr id="8" name="Text Placeholder 7"/>
          <p:cNvSpPr>
            <a:spLocks noGrp="1"/>
          </p:cNvSpPr>
          <p:nvPr>
            <p:ph type="body" sz="quarter" idx="3"/>
          </p:nvPr>
        </p:nvSpPr>
        <p:spPr>
          <a:xfrm>
            <a:off x="0" y="5012788"/>
            <a:ext cx="9144000" cy="682357"/>
          </a:xfrm>
        </p:spPr>
        <p:txBody>
          <a:bodyPr/>
          <a:lstStyle/>
          <a:p>
            <a:r>
              <a:rPr lang="en-US" sz="3200" dirty="0" err="1"/>
              <a:t>Arikataxion</a:t>
            </a:r>
            <a:r>
              <a:rPr lang="en-US" sz="3200" dirty="0"/>
              <a:t> `P=o=c </a:t>
            </a:r>
            <a:r>
              <a:rPr lang="en-US" sz="3200" dirty="0" err="1"/>
              <a:t>nimwou</a:t>
            </a:r>
            <a:r>
              <a:rPr lang="en-US" sz="3200" dirty="0"/>
              <a:t> `</a:t>
            </a:r>
            <a:r>
              <a:rPr lang="en-US" sz="3200" dirty="0" err="1"/>
              <a:t>nte</a:t>
            </a:r>
            <a:r>
              <a:rPr lang="en-US" sz="3200" dirty="0"/>
              <a:t> `</a:t>
            </a:r>
            <a:r>
              <a:rPr lang="en-US" sz="3200" dirty="0" err="1"/>
              <a:t>viaro</a:t>
            </a:r>
            <a:r>
              <a:rPr lang="en-US" sz="3200" dirty="0"/>
              <a:t> `</a:t>
            </a:r>
            <a:r>
              <a:rPr lang="en-US" sz="3200" dirty="0" err="1"/>
              <a:t>cmou</a:t>
            </a:r>
            <a:r>
              <a:rPr lang="en-US" sz="3200" dirty="0"/>
              <a:t> `</a:t>
            </a:r>
            <a:r>
              <a:rPr lang="en-US" sz="3200" dirty="0" err="1"/>
              <a:t>erwou</a:t>
            </a:r>
            <a:endParaRPr lang="en-US" sz="3200" dirty="0"/>
          </a:p>
        </p:txBody>
      </p:sp>
    </p:spTree>
    <p:extLst>
      <p:ext uri="{BB962C8B-B14F-4D97-AF65-F5344CB8AC3E}">
        <p14:creationId xmlns:p14="http://schemas.microsoft.com/office/powerpoint/2010/main" val="2386166796"/>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اطلبوا عن صعود مياه الأنهار في هذه السنة</a:t>
            </a:r>
            <a:endParaRPr lang="en-US" dirty="0"/>
          </a:p>
        </p:txBody>
      </p:sp>
      <p:sp>
        <p:nvSpPr>
          <p:cNvPr id="3" name="Text Placeholder 2"/>
          <p:cNvSpPr>
            <a:spLocks noGrp="1"/>
          </p:cNvSpPr>
          <p:nvPr>
            <p:ph type="body" idx="1"/>
          </p:nvPr>
        </p:nvSpPr>
        <p:spPr/>
        <p:txBody>
          <a:bodyPr/>
          <a:lstStyle/>
          <a:p>
            <a:r>
              <a:rPr lang="ar-EG" sz="4000" dirty="0"/>
              <a:t>طبه إيجين إب جين موشي إي إبشوى إنتي ني ياروؤوم </a:t>
            </a:r>
            <a:endParaRPr lang="en-US" sz="4000" dirty="0"/>
          </a:p>
        </p:txBody>
      </p:sp>
      <p:sp>
        <p:nvSpPr>
          <p:cNvPr id="4" name="Text Placeholder 3"/>
          <p:cNvSpPr>
            <a:spLocks noGrp="1"/>
          </p:cNvSpPr>
          <p:nvPr>
            <p:ph type="body" sz="quarter" idx="3"/>
          </p:nvPr>
        </p:nvSpPr>
        <p:spPr>
          <a:xfrm>
            <a:off x="-1" y="5290550"/>
            <a:ext cx="9144000" cy="682357"/>
          </a:xfrm>
        </p:spPr>
        <p:txBody>
          <a:bodyPr/>
          <a:lstStyle/>
          <a:p>
            <a:r>
              <a:rPr lang="en-US" sz="3200" dirty="0" err="1"/>
              <a:t>Twbh</a:t>
            </a:r>
            <a:r>
              <a:rPr lang="en-US" sz="3200" dirty="0"/>
              <a:t> `</a:t>
            </a:r>
            <a:r>
              <a:rPr lang="en-US" sz="3200" dirty="0" err="1"/>
              <a:t>ejen</a:t>
            </a:r>
            <a:r>
              <a:rPr lang="en-US" sz="3200" dirty="0"/>
              <a:t> `</a:t>
            </a:r>
            <a:r>
              <a:rPr lang="en-US" sz="3200" dirty="0" err="1"/>
              <a:t>pjinmosi</a:t>
            </a:r>
            <a:r>
              <a:rPr lang="en-US" sz="3200" dirty="0"/>
              <a:t> `</a:t>
            </a:r>
            <a:r>
              <a:rPr lang="en-US" sz="3200" dirty="0" err="1"/>
              <a:t>e`pswi</a:t>
            </a:r>
            <a:r>
              <a:rPr lang="en-US" sz="3200" dirty="0"/>
              <a:t> `</a:t>
            </a:r>
            <a:r>
              <a:rPr lang="en-US" sz="3200" dirty="0" err="1"/>
              <a:t>nte</a:t>
            </a:r>
            <a:r>
              <a:rPr lang="en-US" sz="3200" dirty="0"/>
              <a:t> </a:t>
            </a:r>
            <a:r>
              <a:rPr lang="en-US" sz="3200" dirty="0" err="1"/>
              <a:t>niiarwou</a:t>
            </a:r>
            <a:r>
              <a:rPr lang="en-US" sz="3200" dirty="0"/>
              <a:t> `</a:t>
            </a:r>
            <a:r>
              <a:rPr lang="en-US" sz="3200" dirty="0" err="1"/>
              <a:t>mmwou</a:t>
            </a:r>
            <a:endParaRPr lang="en-US" sz="3200" dirty="0"/>
          </a:p>
        </p:txBody>
      </p:sp>
      <p:sp>
        <p:nvSpPr>
          <p:cNvPr id="5" name="Rectangle 4">
            <a:hlinkClick r:id="rId2" action="ppaction://hlinksldjump"/>
            <a:extLst>
              <a:ext uri="{FF2B5EF4-FFF2-40B4-BE49-F238E27FC236}">
                <a16:creationId xmlns:a16="http://schemas.microsoft.com/office/drawing/2014/main" id="{435FCD01-F04E-4E5B-9D05-79C99DF5D976}"/>
              </a:ext>
            </a:extLst>
          </p:cNvPr>
          <p:cNvSpPr/>
          <p:nvPr/>
        </p:nvSpPr>
        <p:spPr>
          <a:xfrm>
            <a:off x="7585547" y="4058675"/>
            <a:ext cx="143661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يارب ارحم</a:t>
            </a:r>
          </a:p>
        </p:txBody>
      </p:sp>
    </p:spTree>
    <p:extLst>
      <p:ext uri="{BB962C8B-B14F-4D97-AF65-F5344CB8AC3E}">
        <p14:creationId xmlns:p14="http://schemas.microsoft.com/office/powerpoint/2010/main" val="2475388078"/>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457077"/>
            <a:ext cx="9144000" cy="782371"/>
          </a:xfrm>
        </p:spPr>
        <p:txBody>
          <a:bodyPr anchor="t"/>
          <a:lstStyle/>
          <a:p>
            <a:r>
              <a:rPr lang="ar-EG" dirty="0"/>
              <a:t> لكيْ يباركها المسيح إلهنا</a:t>
            </a:r>
            <a:endParaRPr lang="en-US" dirty="0"/>
          </a:p>
        </p:txBody>
      </p:sp>
      <p:sp>
        <p:nvSpPr>
          <p:cNvPr id="3" name="Text Placeholder 2"/>
          <p:cNvSpPr>
            <a:spLocks noGrp="1"/>
          </p:cNvSpPr>
          <p:nvPr>
            <p:ph type="body" idx="1"/>
          </p:nvPr>
        </p:nvSpPr>
        <p:spPr>
          <a:xfrm>
            <a:off x="0" y="6090137"/>
            <a:ext cx="9143999" cy="808893"/>
          </a:xfrm>
        </p:spPr>
        <p:txBody>
          <a:bodyPr/>
          <a:lstStyle/>
          <a:p>
            <a:r>
              <a:rPr lang="ar-EG"/>
              <a:t>موؤوخين طاي رومبي ثاي هينا إنتي بي إخرستوس بيننوتي إزمو إيرورو </a:t>
            </a:r>
            <a:endParaRPr lang="en-US"/>
          </a:p>
        </p:txBody>
      </p:sp>
      <p:sp>
        <p:nvSpPr>
          <p:cNvPr id="4" name="Text Placeholder 3"/>
          <p:cNvSpPr>
            <a:spLocks noGrp="1"/>
          </p:cNvSpPr>
          <p:nvPr>
            <p:ph type="body" sz="quarter" idx="3"/>
          </p:nvPr>
        </p:nvSpPr>
        <p:spPr>
          <a:xfrm>
            <a:off x="0" y="5034768"/>
            <a:ext cx="9144000" cy="682357"/>
          </a:xfrm>
        </p:spPr>
        <p:txBody>
          <a:bodyPr/>
          <a:lstStyle/>
          <a:p>
            <a:r>
              <a:rPr lang="en-US" sz="2800" dirty="0" err="1"/>
              <a:t>qen</a:t>
            </a:r>
            <a:r>
              <a:rPr lang="en-US" sz="2800" dirty="0"/>
              <a:t> </a:t>
            </a:r>
            <a:r>
              <a:rPr lang="en-US" sz="2800" dirty="0" err="1"/>
              <a:t>tairompi</a:t>
            </a:r>
            <a:r>
              <a:rPr lang="en-US" sz="2800" dirty="0"/>
              <a:t> ;</a:t>
            </a:r>
            <a:r>
              <a:rPr lang="en-US" sz="2800" dirty="0" err="1"/>
              <a:t>ai</a:t>
            </a:r>
            <a:r>
              <a:rPr lang="en-US" sz="2800" dirty="0"/>
              <a:t>@ </a:t>
            </a:r>
            <a:r>
              <a:rPr lang="en-US" sz="2800" dirty="0" err="1"/>
              <a:t>hina</a:t>
            </a:r>
            <a:r>
              <a:rPr lang="en-US" sz="2800" dirty="0"/>
              <a:t> `</a:t>
            </a:r>
            <a:r>
              <a:rPr lang="en-US" sz="2800" dirty="0" err="1"/>
              <a:t>nte</a:t>
            </a:r>
            <a:r>
              <a:rPr lang="en-US" sz="2800" dirty="0"/>
              <a:t> P=,=c </a:t>
            </a:r>
            <a:r>
              <a:rPr lang="en-US" sz="2800" dirty="0" err="1"/>
              <a:t>penNou</a:t>
            </a:r>
            <a:r>
              <a:rPr lang="en-US" sz="2800" dirty="0"/>
              <a:t>] `</a:t>
            </a:r>
            <a:r>
              <a:rPr lang="en-US" sz="2800" dirty="0" err="1"/>
              <a:t>cmou</a:t>
            </a:r>
            <a:r>
              <a:rPr lang="en-US" sz="2800" dirty="0"/>
              <a:t> `</a:t>
            </a:r>
            <a:r>
              <a:rPr lang="en-US" sz="2800" dirty="0" err="1"/>
              <a:t>erwou</a:t>
            </a:r>
            <a:endParaRPr lang="en-US" sz="2800" dirty="0"/>
          </a:p>
        </p:txBody>
      </p:sp>
    </p:spTree>
    <p:extLst>
      <p:ext uri="{BB962C8B-B14F-4D97-AF65-F5344CB8AC3E}">
        <p14:creationId xmlns:p14="http://schemas.microsoft.com/office/powerpoint/2010/main" val="2938029745"/>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404431"/>
            <a:ext cx="9144000" cy="782371"/>
          </a:xfrm>
        </p:spPr>
        <p:txBody>
          <a:bodyPr/>
          <a:lstStyle/>
          <a:p>
            <a:r>
              <a:rPr lang="ar-EG" dirty="0"/>
              <a:t>ويصعدها كمقدارها، ويفَرِّح وجه الأرض،</a:t>
            </a:r>
            <a:endParaRPr lang="en-US" dirty="0"/>
          </a:p>
        </p:txBody>
      </p:sp>
      <p:sp>
        <p:nvSpPr>
          <p:cNvPr id="3" name="Text Placeholder 2"/>
          <p:cNvSpPr>
            <a:spLocks noGrp="1"/>
          </p:cNvSpPr>
          <p:nvPr>
            <p:ph type="body" idx="1"/>
          </p:nvPr>
        </p:nvSpPr>
        <p:spPr>
          <a:xfrm>
            <a:off x="0" y="6113583"/>
            <a:ext cx="9143999" cy="808893"/>
          </a:xfrm>
        </p:spPr>
        <p:txBody>
          <a:bodyPr/>
          <a:lstStyle/>
          <a:p>
            <a:r>
              <a:rPr lang="ar-EG" dirty="0"/>
              <a:t>إنتيف</a:t>
            </a:r>
            <a:r>
              <a:rPr lang="en-US" dirty="0"/>
              <a:t> </a:t>
            </a:r>
            <a:r>
              <a:rPr lang="ar-EG" dirty="0"/>
              <a:t>طإينو إإبشوى كاطانوشي إنتيفتي إم إبؤونوف إم إبهو إم إبكاهي</a:t>
            </a:r>
            <a:endParaRPr lang="en-US" dirty="0"/>
          </a:p>
        </p:txBody>
      </p:sp>
      <p:sp>
        <p:nvSpPr>
          <p:cNvPr id="4" name="Text Placeholder 3"/>
          <p:cNvSpPr>
            <a:spLocks noGrp="1"/>
          </p:cNvSpPr>
          <p:nvPr>
            <p:ph type="body" sz="quarter" idx="3"/>
          </p:nvPr>
        </p:nvSpPr>
        <p:spPr>
          <a:xfrm>
            <a:off x="0" y="5058214"/>
            <a:ext cx="9144000" cy="682357"/>
          </a:xfrm>
        </p:spPr>
        <p:txBody>
          <a:bodyPr/>
          <a:lstStyle/>
          <a:p>
            <a:r>
              <a:rPr lang="en-US" sz="2600" dirty="0" err="1"/>
              <a:t>ntef`enou</a:t>
            </a:r>
            <a:r>
              <a:rPr lang="en-US" sz="2600" dirty="0"/>
              <a:t> `</a:t>
            </a:r>
            <a:r>
              <a:rPr lang="en-US" sz="2600" dirty="0" err="1"/>
              <a:t>e`pswi</a:t>
            </a:r>
            <a:r>
              <a:rPr lang="en-US" sz="2600" dirty="0"/>
              <a:t> kata </a:t>
            </a:r>
            <a:r>
              <a:rPr lang="en-US" sz="2600" dirty="0" err="1"/>
              <a:t>nousi</a:t>
            </a:r>
            <a:r>
              <a:rPr lang="en-US" sz="2600" dirty="0"/>
              <a:t>@ `</a:t>
            </a:r>
            <a:r>
              <a:rPr lang="en-US" sz="2600" dirty="0" err="1"/>
              <a:t>ntef</a:t>
            </a:r>
            <a:r>
              <a:rPr lang="en-US" sz="2600" dirty="0"/>
              <a:t>] `</a:t>
            </a:r>
            <a:r>
              <a:rPr lang="en-US" sz="2600" dirty="0" err="1"/>
              <a:t>m`pounouf</a:t>
            </a:r>
            <a:r>
              <a:rPr lang="en-US" sz="2600" dirty="0"/>
              <a:t> `</a:t>
            </a:r>
            <a:r>
              <a:rPr lang="en-US" sz="2600" dirty="0" err="1"/>
              <a:t>m`pho</a:t>
            </a:r>
            <a:r>
              <a:rPr lang="en-US" sz="2600" dirty="0"/>
              <a:t> `</a:t>
            </a:r>
            <a:r>
              <a:rPr lang="en-US" sz="2600" dirty="0" err="1"/>
              <a:t>m`pkahi</a:t>
            </a:r>
            <a:endParaRPr lang="en-US" sz="2600" dirty="0"/>
          </a:p>
        </p:txBody>
      </p:sp>
    </p:spTree>
    <p:extLst>
      <p:ext uri="{BB962C8B-B14F-4D97-AF65-F5344CB8AC3E}">
        <p14:creationId xmlns:p14="http://schemas.microsoft.com/office/powerpoint/2010/main" val="91182178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ويعولنا نحن البشر</a:t>
            </a:r>
            <a:endParaRPr lang="en-US" sz="5400" dirty="0"/>
          </a:p>
        </p:txBody>
      </p:sp>
      <p:sp>
        <p:nvSpPr>
          <p:cNvPr id="3" name="Text Placeholder 2"/>
          <p:cNvSpPr>
            <a:spLocks noGrp="1"/>
          </p:cNvSpPr>
          <p:nvPr>
            <p:ph type="body" idx="1"/>
          </p:nvPr>
        </p:nvSpPr>
        <p:spPr/>
        <p:txBody>
          <a:bodyPr/>
          <a:lstStyle/>
          <a:p>
            <a:r>
              <a:rPr lang="ar-EG" sz="4400" dirty="0"/>
              <a:t>إنتيف شانوشتين خانيشيري إنتي ني رومي </a:t>
            </a:r>
            <a:endParaRPr lang="en-US" sz="4400" dirty="0"/>
          </a:p>
        </p:txBody>
      </p:sp>
      <p:sp>
        <p:nvSpPr>
          <p:cNvPr id="4" name="Text Placeholder 3"/>
          <p:cNvSpPr>
            <a:spLocks noGrp="1"/>
          </p:cNvSpPr>
          <p:nvPr>
            <p:ph type="body" sz="quarter" idx="3"/>
          </p:nvPr>
        </p:nvSpPr>
        <p:spPr/>
        <p:txBody>
          <a:bodyPr/>
          <a:lstStyle/>
          <a:p>
            <a:r>
              <a:rPr lang="fi-FI" sz="4000" dirty="0"/>
              <a:t>`ntefsanousten qa nisyri `nte nirwmi@</a:t>
            </a:r>
            <a:endParaRPr lang="en-US" sz="4000" dirty="0"/>
          </a:p>
        </p:txBody>
      </p:sp>
    </p:spTree>
    <p:extLst>
      <p:ext uri="{BB962C8B-B14F-4D97-AF65-F5344CB8AC3E}">
        <p14:creationId xmlns:p14="http://schemas.microsoft.com/office/powerpoint/2010/main" val="1763110423"/>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و يعطي النجاة للبهائم</a:t>
            </a:r>
            <a:endParaRPr lang="en-US" sz="4800" dirty="0"/>
          </a:p>
        </p:txBody>
      </p:sp>
      <p:sp>
        <p:nvSpPr>
          <p:cNvPr id="3" name="Text Placeholder 2"/>
          <p:cNvSpPr>
            <a:spLocks noGrp="1"/>
          </p:cNvSpPr>
          <p:nvPr>
            <p:ph type="body" idx="1"/>
          </p:nvPr>
        </p:nvSpPr>
        <p:spPr/>
        <p:txBody>
          <a:bodyPr/>
          <a:lstStyle/>
          <a:p>
            <a:r>
              <a:rPr lang="ar-EG" sz="4800" dirty="0"/>
              <a:t>إنتيفتي إم إنوهيم إن نيتيفنوؤي </a:t>
            </a:r>
            <a:endParaRPr lang="en-US" sz="4800" dirty="0"/>
          </a:p>
        </p:txBody>
      </p:sp>
      <p:sp>
        <p:nvSpPr>
          <p:cNvPr id="4" name="Text Placeholder 3"/>
          <p:cNvSpPr>
            <a:spLocks noGrp="1"/>
          </p:cNvSpPr>
          <p:nvPr>
            <p:ph type="body" sz="quarter" idx="3"/>
          </p:nvPr>
        </p:nvSpPr>
        <p:spPr>
          <a:xfrm>
            <a:off x="0" y="5270694"/>
            <a:ext cx="9144000" cy="682357"/>
          </a:xfrm>
        </p:spPr>
        <p:txBody>
          <a:bodyPr/>
          <a:lstStyle/>
          <a:p>
            <a:r>
              <a:rPr lang="en-US" sz="4400" dirty="0"/>
              <a:t> `</a:t>
            </a:r>
            <a:r>
              <a:rPr lang="en-US" sz="4400" dirty="0" err="1"/>
              <a:t>ntef</a:t>
            </a:r>
            <a:r>
              <a:rPr lang="en-US" sz="4400" dirty="0"/>
              <a:t>] `</a:t>
            </a:r>
            <a:r>
              <a:rPr lang="en-US" sz="4400" dirty="0" err="1"/>
              <a:t>m`vnohem</a:t>
            </a:r>
            <a:r>
              <a:rPr lang="en-US" sz="4400" dirty="0"/>
              <a:t> `</a:t>
            </a:r>
            <a:r>
              <a:rPr lang="en-US" sz="4400" dirty="0" err="1"/>
              <a:t>nnitebnwou`i</a:t>
            </a:r>
            <a:r>
              <a:rPr lang="en-US" sz="4400" dirty="0"/>
              <a:t>@</a:t>
            </a:r>
          </a:p>
        </p:txBody>
      </p:sp>
    </p:spTree>
    <p:extLst>
      <p:ext uri="{BB962C8B-B14F-4D97-AF65-F5344CB8AC3E}">
        <p14:creationId xmlns:p14="http://schemas.microsoft.com/office/powerpoint/2010/main" val="403615225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ويغفر لنا خطايانا</a:t>
            </a:r>
            <a:endParaRPr lang="en-US" sz="6000" dirty="0"/>
          </a:p>
        </p:txBody>
      </p:sp>
      <p:sp>
        <p:nvSpPr>
          <p:cNvPr id="3" name="Text Placeholder 2"/>
          <p:cNvSpPr>
            <a:spLocks noGrp="1"/>
          </p:cNvSpPr>
          <p:nvPr>
            <p:ph type="body" idx="1"/>
          </p:nvPr>
        </p:nvSpPr>
        <p:spPr/>
        <p:txBody>
          <a:bodyPr/>
          <a:lstStyle/>
          <a:p>
            <a:r>
              <a:rPr lang="ar-EG" sz="5400" dirty="0"/>
              <a:t>إنتيف كانين نوفي نان إيفول. </a:t>
            </a:r>
            <a:endParaRPr lang="en-US" sz="5400" dirty="0"/>
          </a:p>
        </p:txBody>
      </p:sp>
      <p:sp>
        <p:nvSpPr>
          <p:cNvPr id="4" name="Text Placeholder 3"/>
          <p:cNvSpPr>
            <a:spLocks noGrp="1"/>
          </p:cNvSpPr>
          <p:nvPr>
            <p:ph type="body" sz="quarter" idx="3"/>
          </p:nvPr>
        </p:nvSpPr>
        <p:spPr/>
        <p:txBody>
          <a:bodyPr/>
          <a:lstStyle/>
          <a:p>
            <a:r>
              <a:rPr lang="en-US" sz="4800" dirty="0" err="1"/>
              <a:t>ntef,a</a:t>
            </a:r>
            <a:r>
              <a:rPr lang="en-US" sz="4800" dirty="0"/>
              <a:t> </a:t>
            </a:r>
            <a:r>
              <a:rPr lang="en-US" sz="4800" dirty="0" err="1"/>
              <a:t>nennobi</a:t>
            </a:r>
            <a:r>
              <a:rPr lang="en-US" sz="4800" dirty="0"/>
              <a:t> nan `</a:t>
            </a:r>
            <a:r>
              <a:rPr lang="en-US" sz="4800" dirty="0" err="1"/>
              <a:t>ebol</a:t>
            </a:r>
            <a:r>
              <a:rPr lang="en-US" sz="4800" dirty="0"/>
              <a:t>.</a:t>
            </a:r>
          </a:p>
        </p:txBody>
      </p:sp>
    </p:spTree>
    <p:extLst>
      <p:ext uri="{BB962C8B-B14F-4D97-AF65-F5344CB8AC3E}">
        <p14:creationId xmlns:p14="http://schemas.microsoft.com/office/powerpoint/2010/main" val="2648195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43780"/>
            <a:ext cx="9144000" cy="782371"/>
          </a:xfrm>
        </p:spPr>
        <p:txBody>
          <a:bodyPr>
            <a:normAutofit/>
          </a:bodyPr>
          <a:lstStyle/>
          <a:p>
            <a:r>
              <a:rPr lang="ar-EG" dirty="0"/>
              <a:t>لأنه سترنا وأعننا وحفظنا</a:t>
            </a:r>
            <a:endParaRPr lang="en-US" dirty="0"/>
          </a:p>
        </p:txBody>
      </p:sp>
      <p:sp>
        <p:nvSpPr>
          <p:cNvPr id="6" name="Text Placeholder 5"/>
          <p:cNvSpPr>
            <a:spLocks noGrp="1"/>
          </p:cNvSpPr>
          <p:nvPr>
            <p:ph type="body" idx="1"/>
          </p:nvPr>
        </p:nvSpPr>
        <p:spPr/>
        <p:txBody>
          <a:bodyPr/>
          <a:lstStyle/>
          <a:p>
            <a:r>
              <a:rPr lang="ar-EG" dirty="0"/>
              <a:t>جى اف اريسكي بازين ايجون اف ايرفوثين ايرون اف اريه ايرون </a:t>
            </a:r>
          </a:p>
        </p:txBody>
      </p:sp>
      <p:sp>
        <p:nvSpPr>
          <p:cNvPr id="7" name="Text Placeholder 6"/>
          <p:cNvSpPr>
            <a:spLocks noGrp="1"/>
          </p:cNvSpPr>
          <p:nvPr>
            <p:ph type="body" sz="quarter" idx="3"/>
          </p:nvPr>
        </p:nvSpPr>
        <p:spPr>
          <a:xfrm>
            <a:off x="-1" y="5604971"/>
            <a:ext cx="9144000" cy="682357"/>
          </a:xfrm>
        </p:spPr>
        <p:txBody>
          <a:bodyPr/>
          <a:lstStyle/>
          <a:p>
            <a:r>
              <a:rPr lang="en-US" sz="4000" dirty="0"/>
              <a:t>Je </a:t>
            </a:r>
            <a:r>
              <a:rPr lang="en-US" sz="4000" dirty="0" err="1"/>
              <a:t>afer`ckepazin</a:t>
            </a:r>
            <a:r>
              <a:rPr lang="en-US" sz="4000" dirty="0"/>
              <a:t>  `</a:t>
            </a:r>
            <a:r>
              <a:rPr lang="en-US" sz="4000" dirty="0" err="1"/>
              <a:t>ejwn</a:t>
            </a:r>
            <a:r>
              <a:rPr lang="en-US" sz="4000" dirty="0"/>
              <a:t>&gt; </a:t>
            </a:r>
            <a:r>
              <a:rPr lang="en-US" sz="4000" dirty="0" err="1"/>
              <a:t>aferbo`hqin</a:t>
            </a:r>
            <a:r>
              <a:rPr lang="en-US" sz="4000" dirty="0"/>
              <a:t>  </a:t>
            </a:r>
            <a:r>
              <a:rPr lang="en-US" sz="4000" dirty="0" err="1"/>
              <a:t>eron</a:t>
            </a:r>
            <a:r>
              <a:rPr lang="en-US" sz="4000" dirty="0"/>
              <a:t>&gt; `are\ `</a:t>
            </a:r>
            <a:r>
              <a:rPr lang="en-US" sz="4000" dirty="0" err="1"/>
              <a:t>eron</a:t>
            </a:r>
            <a:endParaRPr lang="en-US" sz="4000" dirty="0"/>
          </a:p>
        </p:txBody>
      </p:sp>
    </p:spTree>
    <p:extLst>
      <p:ext uri="{BB962C8B-B14F-4D97-AF65-F5344CB8AC3E}">
        <p14:creationId xmlns:p14="http://schemas.microsoft.com/office/powerpoint/2010/main" val="2040632505"/>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ar-EG" sz="4800"/>
              <a:t>يا ربُ ارحم يا ربُ ارحم يا ربُ ارحم</a:t>
            </a:r>
          </a:p>
        </p:txBody>
      </p:sp>
      <p:sp>
        <p:nvSpPr>
          <p:cNvPr id="6" name="Text Placeholder 5"/>
          <p:cNvSpPr>
            <a:spLocks noGrp="1"/>
          </p:cNvSpPr>
          <p:nvPr>
            <p:ph type="body" idx="1"/>
          </p:nvPr>
        </p:nvSpPr>
        <p:spPr/>
        <p:txBody>
          <a:bodyPr/>
          <a:lstStyle/>
          <a:p>
            <a:r>
              <a:rPr lang="ar-EG" sz="4400" dirty="0"/>
              <a:t>كيريي إليسون</a:t>
            </a:r>
            <a:r>
              <a:rPr lang="en-US" sz="4400" dirty="0"/>
              <a:t> </a:t>
            </a:r>
            <a:r>
              <a:rPr lang="ar-EG" sz="4400" dirty="0"/>
              <a:t>كيريي إليسون</a:t>
            </a:r>
            <a:r>
              <a:rPr lang="en-US" sz="4400" dirty="0"/>
              <a:t> </a:t>
            </a:r>
            <a:r>
              <a:rPr lang="ar-EG" sz="4400" dirty="0"/>
              <a:t>كيريي إليسون</a:t>
            </a:r>
          </a:p>
        </p:txBody>
      </p:sp>
      <p:sp>
        <p:nvSpPr>
          <p:cNvPr id="9" name="Text Placeholder 8"/>
          <p:cNvSpPr>
            <a:spLocks noGrp="1"/>
          </p:cNvSpPr>
          <p:nvPr>
            <p:ph type="body" sz="quarter" idx="3"/>
          </p:nvPr>
        </p:nvSpPr>
        <p:spPr/>
        <p:txBody>
          <a:bodyPr/>
          <a:lstStyle/>
          <a:p>
            <a:r>
              <a:rPr lang="en-US" sz="4000" dirty="0" err="1"/>
              <a:t>Kuri`e</a:t>
            </a:r>
            <a:r>
              <a:rPr lang="en-US" sz="4000" dirty="0"/>
              <a:t> `</a:t>
            </a:r>
            <a:r>
              <a:rPr lang="en-US" sz="4000" dirty="0" err="1"/>
              <a:t>ele`hcon</a:t>
            </a:r>
            <a:r>
              <a:rPr lang="en-US" sz="4000" dirty="0"/>
              <a:t> </a:t>
            </a:r>
            <a:r>
              <a:rPr lang="en-US" sz="4000" dirty="0" err="1"/>
              <a:t>Kuri`e</a:t>
            </a:r>
            <a:r>
              <a:rPr lang="en-US" sz="4000" dirty="0"/>
              <a:t> `</a:t>
            </a:r>
            <a:r>
              <a:rPr lang="en-US" sz="4000" dirty="0" err="1"/>
              <a:t>ele`hcon</a:t>
            </a:r>
            <a:r>
              <a:rPr lang="en-US" sz="4000" dirty="0"/>
              <a:t> </a:t>
            </a:r>
            <a:r>
              <a:rPr lang="en-US" sz="4000" dirty="0" err="1"/>
              <a:t>Kuri`e</a:t>
            </a:r>
            <a:r>
              <a:rPr lang="en-US" sz="4000" dirty="0"/>
              <a:t> `</a:t>
            </a:r>
            <a:r>
              <a:rPr lang="en-US" sz="4000" dirty="0" err="1"/>
              <a:t>ele`hcon</a:t>
            </a:r>
            <a:endParaRPr lang="en-US" sz="4000" dirty="0"/>
          </a:p>
        </p:txBody>
      </p:sp>
    </p:spTree>
    <p:extLst>
      <p:ext uri="{BB962C8B-B14F-4D97-AF65-F5344CB8AC3E}">
        <p14:creationId xmlns:p14="http://schemas.microsoft.com/office/powerpoint/2010/main" val="582584085"/>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a:t>أصعدها كمقدارها كنعمتك </a:t>
            </a:r>
          </a:p>
        </p:txBody>
      </p:sp>
      <p:sp>
        <p:nvSpPr>
          <p:cNvPr id="6" name="Text Placeholder 5"/>
          <p:cNvSpPr>
            <a:spLocks noGrp="1"/>
          </p:cNvSpPr>
          <p:nvPr>
            <p:ph type="body" idx="1"/>
          </p:nvPr>
        </p:nvSpPr>
        <p:spPr/>
        <p:txBody>
          <a:bodyPr/>
          <a:lstStyle/>
          <a:p>
            <a:r>
              <a:rPr lang="ar-EG" sz="4000"/>
              <a:t>أنيتو إإبشوى كاطانوشي كاطافي إيتي فوك إتئهموت</a:t>
            </a:r>
          </a:p>
        </p:txBody>
      </p:sp>
      <p:sp>
        <p:nvSpPr>
          <p:cNvPr id="7" name="Text Placeholder 6"/>
          <p:cNvSpPr>
            <a:spLocks noGrp="1"/>
          </p:cNvSpPr>
          <p:nvPr>
            <p:ph type="body" sz="quarter" idx="3"/>
          </p:nvPr>
        </p:nvSpPr>
        <p:spPr>
          <a:xfrm>
            <a:off x="-299548" y="5601367"/>
            <a:ext cx="9806152" cy="310704"/>
          </a:xfrm>
        </p:spPr>
        <p:txBody>
          <a:bodyPr/>
          <a:lstStyle/>
          <a:p>
            <a:r>
              <a:rPr lang="en-US" dirty="0" err="1"/>
              <a:t>Anitou</a:t>
            </a:r>
            <a:r>
              <a:rPr lang="en-US" dirty="0"/>
              <a:t> `</a:t>
            </a:r>
            <a:r>
              <a:rPr lang="en-US" dirty="0" err="1"/>
              <a:t>e`p</a:t>
            </a:r>
            <a:r>
              <a:rPr lang="en-US" dirty="0"/>
              <a:t>]</a:t>
            </a:r>
            <a:r>
              <a:rPr lang="en-US" dirty="0" err="1"/>
              <a:t>wi</a:t>
            </a:r>
            <a:r>
              <a:rPr lang="en-US" dirty="0"/>
              <a:t> kata </a:t>
            </a:r>
            <a:r>
              <a:rPr lang="en-US" dirty="0" err="1"/>
              <a:t>nou</a:t>
            </a:r>
            <a:r>
              <a:rPr lang="en-US" dirty="0"/>
              <a:t>]I kata </a:t>
            </a:r>
            <a:r>
              <a:rPr lang="en-US" dirty="0" err="1"/>
              <a:t>vh`ete</a:t>
            </a:r>
            <a:r>
              <a:rPr lang="en-US" dirty="0"/>
              <a:t> </a:t>
            </a:r>
            <a:r>
              <a:rPr lang="en-US" dirty="0" err="1"/>
              <a:t>vwk</a:t>
            </a:r>
            <a:r>
              <a:rPr lang="en-US" dirty="0"/>
              <a:t> `n`\mot&gt;</a:t>
            </a:r>
          </a:p>
        </p:txBody>
      </p:sp>
    </p:spTree>
    <p:extLst>
      <p:ext uri="{BB962C8B-B14F-4D97-AF65-F5344CB8AC3E}">
        <p14:creationId xmlns:p14="http://schemas.microsoft.com/office/powerpoint/2010/main" val="2527267303"/>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a:t>فرح وجه الأرض</a:t>
            </a:r>
          </a:p>
        </p:txBody>
      </p:sp>
      <p:sp>
        <p:nvSpPr>
          <p:cNvPr id="6" name="Text Placeholder 5"/>
          <p:cNvSpPr>
            <a:spLocks noGrp="1"/>
          </p:cNvSpPr>
          <p:nvPr>
            <p:ph type="body" idx="1"/>
          </p:nvPr>
        </p:nvSpPr>
        <p:spPr/>
        <p:txBody>
          <a:bodyPr/>
          <a:lstStyle/>
          <a:p>
            <a:r>
              <a:rPr lang="ar-EG" sz="4800"/>
              <a:t>ما إبؤونوف إم إبهو إم إبكاهي </a:t>
            </a:r>
          </a:p>
        </p:txBody>
      </p:sp>
      <p:sp>
        <p:nvSpPr>
          <p:cNvPr id="7" name="Text Placeholder 6"/>
          <p:cNvSpPr>
            <a:spLocks noGrp="1"/>
          </p:cNvSpPr>
          <p:nvPr>
            <p:ph type="body" sz="quarter" idx="3"/>
          </p:nvPr>
        </p:nvSpPr>
        <p:spPr/>
        <p:txBody>
          <a:bodyPr/>
          <a:lstStyle/>
          <a:p>
            <a:r>
              <a:rPr lang="en-US" sz="4800" dirty="0"/>
              <a:t>Ma `</a:t>
            </a:r>
            <a:r>
              <a:rPr lang="en-US" sz="4800" dirty="0" err="1"/>
              <a:t>pounof</a:t>
            </a:r>
            <a:r>
              <a:rPr lang="en-US" sz="4800" dirty="0"/>
              <a:t> `</a:t>
            </a:r>
            <a:r>
              <a:rPr lang="en-US" sz="4800" dirty="0" err="1"/>
              <a:t>m`p</a:t>
            </a:r>
            <a:r>
              <a:rPr lang="en-US" sz="4800" dirty="0"/>
              <a:t>\o  `</a:t>
            </a:r>
            <a:r>
              <a:rPr lang="en-US" sz="4800" dirty="0" err="1"/>
              <a:t>m`pka</a:t>
            </a:r>
            <a:r>
              <a:rPr lang="en-US" sz="4800" dirty="0"/>
              <a:t>\</a:t>
            </a:r>
            <a:r>
              <a:rPr lang="en-US" sz="4800" dirty="0" err="1"/>
              <a:t>i</a:t>
            </a:r>
            <a:endParaRPr lang="en-US" sz="4800" dirty="0"/>
          </a:p>
        </p:txBody>
      </p:sp>
    </p:spTree>
    <p:extLst>
      <p:ext uri="{BB962C8B-B14F-4D97-AF65-F5344CB8AC3E}">
        <p14:creationId xmlns:p14="http://schemas.microsoft.com/office/powerpoint/2010/main" val="336462667"/>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a:t>ليرو حرثها ولتكثر اثمارها </a:t>
            </a:r>
          </a:p>
        </p:txBody>
      </p:sp>
      <p:sp>
        <p:nvSpPr>
          <p:cNvPr id="6" name="Text Placeholder 5"/>
          <p:cNvSpPr>
            <a:spLocks noGrp="1"/>
          </p:cNvSpPr>
          <p:nvPr>
            <p:ph type="body" idx="1"/>
          </p:nvPr>
        </p:nvSpPr>
        <p:spPr/>
        <p:txBody>
          <a:bodyPr/>
          <a:lstStyle/>
          <a:p>
            <a:r>
              <a:rPr lang="ar-EG" sz="4000"/>
              <a:t>ماروثيخي إنجي نيف إثلوم مارو آشاي إنجي نيف اوطاه</a:t>
            </a:r>
          </a:p>
        </p:txBody>
      </p:sp>
      <p:sp>
        <p:nvSpPr>
          <p:cNvPr id="7" name="Text Placeholder 6"/>
          <p:cNvSpPr>
            <a:spLocks noGrp="1"/>
          </p:cNvSpPr>
          <p:nvPr>
            <p:ph type="body" sz="quarter" idx="3"/>
          </p:nvPr>
        </p:nvSpPr>
        <p:spPr/>
        <p:txBody>
          <a:bodyPr/>
          <a:lstStyle/>
          <a:p>
            <a:r>
              <a:rPr lang="en-US" dirty="0" err="1"/>
              <a:t>marouqi'i</a:t>
            </a:r>
            <a:r>
              <a:rPr lang="en-US" dirty="0"/>
              <a:t>  `</a:t>
            </a:r>
            <a:r>
              <a:rPr lang="en-US" dirty="0" err="1"/>
              <a:t>nje</a:t>
            </a:r>
            <a:r>
              <a:rPr lang="en-US" dirty="0"/>
              <a:t> </a:t>
            </a:r>
            <a:r>
              <a:rPr lang="en-US" dirty="0" err="1"/>
              <a:t>nef`qlwm</a:t>
            </a:r>
            <a:r>
              <a:rPr lang="en-US" dirty="0"/>
              <a:t>&gt; </a:t>
            </a:r>
            <a:r>
              <a:rPr lang="en-US" dirty="0" err="1"/>
              <a:t>marou`a</a:t>
            </a:r>
            <a:r>
              <a:rPr lang="en-US" dirty="0"/>
              <a:t>]</a:t>
            </a:r>
            <a:r>
              <a:rPr lang="en-US" dirty="0" err="1"/>
              <a:t>ai</a:t>
            </a:r>
            <a:r>
              <a:rPr lang="en-US" dirty="0"/>
              <a:t> `</a:t>
            </a:r>
            <a:r>
              <a:rPr lang="en-US" dirty="0" err="1"/>
              <a:t>nje</a:t>
            </a:r>
            <a:r>
              <a:rPr lang="en-US" dirty="0"/>
              <a:t> </a:t>
            </a:r>
            <a:r>
              <a:rPr lang="en-US" dirty="0" err="1"/>
              <a:t>nefouta</a:t>
            </a:r>
            <a:r>
              <a:rPr lang="en-US" dirty="0"/>
              <a:t>\</a:t>
            </a:r>
          </a:p>
        </p:txBody>
      </p:sp>
    </p:spTree>
    <p:extLst>
      <p:ext uri="{BB962C8B-B14F-4D97-AF65-F5344CB8AC3E}">
        <p14:creationId xmlns:p14="http://schemas.microsoft.com/office/powerpoint/2010/main" val="3864055366"/>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a:t>أعدها للزرع والحصاد </a:t>
            </a:r>
          </a:p>
        </p:txBody>
      </p:sp>
      <p:sp>
        <p:nvSpPr>
          <p:cNvPr id="6" name="Text Placeholder 5"/>
          <p:cNvSpPr>
            <a:spLocks noGrp="1"/>
          </p:cNvSpPr>
          <p:nvPr>
            <p:ph type="body" idx="1"/>
          </p:nvPr>
        </p:nvSpPr>
        <p:spPr/>
        <p:txBody>
          <a:bodyPr/>
          <a:lstStyle/>
          <a:p>
            <a:r>
              <a:rPr lang="ar-EG" sz="4800"/>
              <a:t>سيف ططف إي او إجروج نيم أو أوسخ </a:t>
            </a:r>
          </a:p>
        </p:txBody>
      </p:sp>
      <p:sp>
        <p:nvSpPr>
          <p:cNvPr id="7" name="Text Placeholder 6"/>
          <p:cNvSpPr>
            <a:spLocks noGrp="1"/>
          </p:cNvSpPr>
          <p:nvPr>
            <p:ph type="body" sz="quarter" idx="3"/>
          </p:nvPr>
        </p:nvSpPr>
        <p:spPr/>
        <p:txBody>
          <a:bodyPr/>
          <a:lstStyle/>
          <a:p>
            <a:r>
              <a:rPr lang="en-US" sz="4800" dirty="0" err="1"/>
              <a:t>Cebtwtf</a:t>
            </a:r>
            <a:r>
              <a:rPr lang="en-US" sz="4800" dirty="0"/>
              <a:t>  `</a:t>
            </a:r>
            <a:r>
              <a:rPr lang="en-US" sz="4800" dirty="0" err="1"/>
              <a:t>eou`jroj</a:t>
            </a:r>
            <a:r>
              <a:rPr lang="en-US" sz="4800" dirty="0"/>
              <a:t>  </a:t>
            </a:r>
            <a:r>
              <a:rPr lang="en-US" sz="4800" dirty="0" err="1"/>
              <a:t>nem</a:t>
            </a:r>
            <a:r>
              <a:rPr lang="en-US" sz="4800" dirty="0"/>
              <a:t>  </a:t>
            </a:r>
            <a:r>
              <a:rPr lang="en-US" sz="4800" dirty="0" err="1"/>
              <a:t>ouwc</a:t>
            </a:r>
            <a:r>
              <a:rPr lang="en-US" sz="4800" dirty="0"/>
              <a:t>'&gt;</a:t>
            </a:r>
          </a:p>
        </p:txBody>
      </p:sp>
    </p:spTree>
    <p:extLst>
      <p:ext uri="{BB962C8B-B14F-4D97-AF65-F5344CB8AC3E}">
        <p14:creationId xmlns:p14="http://schemas.microsoft.com/office/powerpoint/2010/main" val="4075112836"/>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a:t>ودبر حياتنا كما يليق</a:t>
            </a:r>
          </a:p>
        </p:txBody>
      </p:sp>
      <p:sp>
        <p:nvSpPr>
          <p:cNvPr id="6" name="Text Placeholder 5"/>
          <p:cNvSpPr>
            <a:spLocks noGrp="1"/>
          </p:cNvSpPr>
          <p:nvPr>
            <p:ph type="body" idx="1"/>
          </p:nvPr>
        </p:nvSpPr>
        <p:spPr/>
        <p:txBody>
          <a:bodyPr/>
          <a:lstStyle/>
          <a:p>
            <a:r>
              <a:rPr lang="ar-EG" sz="4000"/>
              <a:t>أووه إريئيكومومين إم بين جين أونخ كاطا بيتير نوفري</a:t>
            </a:r>
          </a:p>
        </p:txBody>
      </p:sp>
      <p:sp>
        <p:nvSpPr>
          <p:cNvPr id="7" name="Text Placeholder 6"/>
          <p:cNvSpPr>
            <a:spLocks noGrp="1"/>
          </p:cNvSpPr>
          <p:nvPr>
            <p:ph type="body" sz="quarter" idx="3"/>
          </p:nvPr>
        </p:nvSpPr>
        <p:spPr/>
        <p:txBody>
          <a:bodyPr/>
          <a:lstStyle/>
          <a:p>
            <a:r>
              <a:rPr lang="en-US" dirty="0" err="1"/>
              <a:t>ouo</a:t>
            </a:r>
            <a:r>
              <a:rPr lang="en-US" dirty="0"/>
              <a:t>\ </a:t>
            </a:r>
            <a:r>
              <a:rPr lang="en-US" dirty="0" err="1"/>
              <a:t>arioikonomin</a:t>
            </a:r>
            <a:r>
              <a:rPr lang="en-US" dirty="0"/>
              <a:t>  `</a:t>
            </a:r>
            <a:r>
              <a:rPr lang="en-US" dirty="0" err="1"/>
              <a:t>mpenjinwn</a:t>
            </a:r>
            <a:r>
              <a:rPr lang="en-US" dirty="0"/>
              <a:t>‘  kata </a:t>
            </a:r>
            <a:r>
              <a:rPr lang="en-US" dirty="0" err="1"/>
              <a:t>peternofri</a:t>
            </a:r>
            <a:endParaRPr lang="en-US" dirty="0"/>
          </a:p>
        </p:txBody>
      </p:sp>
    </p:spTree>
    <p:extLst>
      <p:ext uri="{BB962C8B-B14F-4D97-AF65-F5344CB8AC3E}">
        <p14:creationId xmlns:p14="http://schemas.microsoft.com/office/powerpoint/2010/main" val="351689222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a:t>بارك أكليل السنة بصلاحك </a:t>
            </a:r>
          </a:p>
        </p:txBody>
      </p:sp>
      <p:sp>
        <p:nvSpPr>
          <p:cNvPr id="6" name="Text Placeholder 5"/>
          <p:cNvSpPr>
            <a:spLocks noGrp="1"/>
          </p:cNvSpPr>
          <p:nvPr>
            <p:ph type="body" idx="1"/>
          </p:nvPr>
        </p:nvSpPr>
        <p:spPr/>
        <p:txBody>
          <a:bodyPr/>
          <a:lstStyle/>
          <a:p>
            <a:r>
              <a:rPr lang="ar-EG"/>
              <a:t>إزمو إي بي إكلوم إنتي تي رومبي هيتين تيك ميت إخرستوس </a:t>
            </a:r>
          </a:p>
        </p:txBody>
      </p:sp>
      <p:sp>
        <p:nvSpPr>
          <p:cNvPr id="7" name="Text Placeholder 6"/>
          <p:cNvSpPr>
            <a:spLocks noGrp="1"/>
          </p:cNvSpPr>
          <p:nvPr>
            <p:ph type="body" sz="quarter" idx="3"/>
          </p:nvPr>
        </p:nvSpPr>
        <p:spPr/>
        <p:txBody>
          <a:bodyPr/>
          <a:lstStyle/>
          <a:p>
            <a:r>
              <a:rPr lang="en-US" dirty="0"/>
              <a:t>~</a:t>
            </a:r>
            <a:r>
              <a:rPr lang="en-US" dirty="0" err="1"/>
              <a:t>Cmou</a:t>
            </a:r>
            <a:r>
              <a:rPr lang="en-US" dirty="0"/>
              <a:t>  `</a:t>
            </a:r>
            <a:r>
              <a:rPr lang="en-US" dirty="0" err="1"/>
              <a:t>epi`xlom</a:t>
            </a:r>
            <a:r>
              <a:rPr lang="en-US" dirty="0"/>
              <a:t> `</a:t>
            </a:r>
            <a:r>
              <a:rPr lang="en-US" dirty="0" err="1"/>
              <a:t>nite</a:t>
            </a:r>
            <a:r>
              <a:rPr lang="en-US" dirty="0"/>
              <a:t> ;</a:t>
            </a:r>
            <a:r>
              <a:rPr lang="en-US" dirty="0" err="1"/>
              <a:t>rompi</a:t>
            </a:r>
            <a:r>
              <a:rPr lang="en-US" dirty="0"/>
              <a:t> \</a:t>
            </a:r>
            <a:r>
              <a:rPr lang="en-US" dirty="0" err="1"/>
              <a:t>iten</a:t>
            </a:r>
            <a:r>
              <a:rPr lang="en-US" dirty="0"/>
              <a:t> </a:t>
            </a:r>
            <a:r>
              <a:rPr lang="en-US" dirty="0" err="1"/>
              <a:t>tekmet`xrhctoc</a:t>
            </a:r>
            <a:endParaRPr lang="en-US" dirty="0"/>
          </a:p>
        </p:txBody>
      </p:sp>
    </p:spTree>
    <p:extLst>
      <p:ext uri="{BB962C8B-B14F-4D97-AF65-F5344CB8AC3E}">
        <p14:creationId xmlns:p14="http://schemas.microsoft.com/office/powerpoint/2010/main" val="1157133003"/>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a:t>من أجل فقراء شعبك</a:t>
            </a:r>
          </a:p>
        </p:txBody>
      </p:sp>
      <p:sp>
        <p:nvSpPr>
          <p:cNvPr id="6" name="Text Placeholder 5"/>
          <p:cNvSpPr>
            <a:spLocks noGrp="1"/>
          </p:cNvSpPr>
          <p:nvPr>
            <p:ph type="body" idx="1"/>
          </p:nvPr>
        </p:nvSpPr>
        <p:spPr/>
        <p:txBody>
          <a:bodyPr/>
          <a:lstStyle/>
          <a:p>
            <a:r>
              <a:rPr lang="ar-EG" sz="4800"/>
              <a:t>إثقي ني هيكي إنتي بيك لاؤس </a:t>
            </a:r>
          </a:p>
        </p:txBody>
      </p:sp>
      <p:sp>
        <p:nvSpPr>
          <p:cNvPr id="7" name="Text Placeholder 6"/>
          <p:cNvSpPr>
            <a:spLocks noGrp="1"/>
          </p:cNvSpPr>
          <p:nvPr>
            <p:ph type="body" sz="quarter" idx="3"/>
          </p:nvPr>
        </p:nvSpPr>
        <p:spPr/>
        <p:txBody>
          <a:bodyPr/>
          <a:lstStyle/>
          <a:p>
            <a:r>
              <a:rPr lang="en-US" sz="4400" dirty="0" err="1"/>
              <a:t>Eqbe</a:t>
            </a:r>
            <a:r>
              <a:rPr lang="en-US" sz="4400" dirty="0"/>
              <a:t> </a:t>
            </a:r>
            <a:r>
              <a:rPr lang="en-US" sz="4400" dirty="0" err="1"/>
              <a:t>ni</a:t>
            </a:r>
            <a:r>
              <a:rPr lang="en-US" sz="4400" dirty="0"/>
              <a:t>\</a:t>
            </a:r>
            <a:r>
              <a:rPr lang="en-US" sz="4400" dirty="0" err="1"/>
              <a:t>hki</a:t>
            </a:r>
            <a:r>
              <a:rPr lang="en-US" sz="4400" dirty="0"/>
              <a:t> `</a:t>
            </a:r>
            <a:r>
              <a:rPr lang="en-US" sz="4400" dirty="0" err="1"/>
              <a:t>nte</a:t>
            </a:r>
            <a:r>
              <a:rPr lang="en-US" sz="4400" dirty="0"/>
              <a:t> </a:t>
            </a:r>
            <a:r>
              <a:rPr lang="en-US" sz="4400" dirty="0" err="1"/>
              <a:t>peklaoc</a:t>
            </a:r>
            <a:endParaRPr lang="en-US" sz="4400" dirty="0"/>
          </a:p>
        </p:txBody>
      </p:sp>
    </p:spTree>
    <p:extLst>
      <p:ext uri="{BB962C8B-B14F-4D97-AF65-F5344CB8AC3E}">
        <p14:creationId xmlns:p14="http://schemas.microsoft.com/office/powerpoint/2010/main" val="1534410654"/>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a:t>من أجل الأرملة واليتيم والغريب والضيف</a:t>
            </a:r>
          </a:p>
        </p:txBody>
      </p:sp>
      <p:sp>
        <p:nvSpPr>
          <p:cNvPr id="6" name="Text Placeholder 5"/>
          <p:cNvSpPr>
            <a:spLocks noGrp="1"/>
          </p:cNvSpPr>
          <p:nvPr>
            <p:ph type="body" idx="1"/>
          </p:nvPr>
        </p:nvSpPr>
        <p:spPr>
          <a:xfrm>
            <a:off x="-220724" y="5925609"/>
            <a:ext cx="9475076" cy="885093"/>
          </a:xfrm>
        </p:spPr>
        <p:txBody>
          <a:bodyPr/>
          <a:lstStyle/>
          <a:p>
            <a:r>
              <a:rPr lang="ar-EG"/>
              <a:t>إتفي تيشيرا نيم بي اورفانوس نيم بي شيممونيم بي ريم إنجويلي</a:t>
            </a:r>
          </a:p>
        </p:txBody>
      </p:sp>
      <p:sp>
        <p:nvSpPr>
          <p:cNvPr id="7" name="Text Placeholder 6"/>
          <p:cNvSpPr>
            <a:spLocks noGrp="1"/>
          </p:cNvSpPr>
          <p:nvPr>
            <p:ph type="body" sz="quarter" idx="3"/>
          </p:nvPr>
        </p:nvSpPr>
        <p:spPr>
          <a:xfrm>
            <a:off x="0" y="5538307"/>
            <a:ext cx="9144000" cy="682357"/>
          </a:xfrm>
        </p:spPr>
        <p:txBody>
          <a:bodyPr/>
          <a:lstStyle/>
          <a:p>
            <a:r>
              <a:rPr lang="pt-BR" dirty="0"/>
              <a:t>eqbe ;xhra nem piorvanoc nem pi]emmo nem pirem`njwili</a:t>
            </a:r>
          </a:p>
        </p:txBody>
      </p:sp>
    </p:spTree>
    <p:extLst>
      <p:ext uri="{BB962C8B-B14F-4D97-AF65-F5344CB8AC3E}">
        <p14:creationId xmlns:p14="http://schemas.microsoft.com/office/powerpoint/2010/main" val="3055344365"/>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r-EG"/>
              <a:t>ومن أجلنا كلنا نحن الذين نرجوك</a:t>
            </a:r>
          </a:p>
        </p:txBody>
      </p:sp>
      <p:sp>
        <p:nvSpPr>
          <p:cNvPr id="6" name="Text Placeholder 5"/>
          <p:cNvSpPr>
            <a:spLocks noGrp="1"/>
          </p:cNvSpPr>
          <p:nvPr>
            <p:ph type="body" idx="1"/>
          </p:nvPr>
        </p:nvSpPr>
        <p:spPr/>
        <p:txBody>
          <a:bodyPr/>
          <a:lstStyle/>
          <a:p>
            <a:r>
              <a:rPr lang="ar-EG" sz="4800"/>
              <a:t>نيم إثفيتين تيرين خانئيت إيرهيلبيس إيروك </a:t>
            </a:r>
          </a:p>
        </p:txBody>
      </p:sp>
      <p:sp>
        <p:nvSpPr>
          <p:cNvPr id="7" name="Text Placeholder 6"/>
          <p:cNvSpPr>
            <a:spLocks noGrp="1"/>
          </p:cNvSpPr>
          <p:nvPr>
            <p:ph type="body" sz="quarter" idx="3"/>
          </p:nvPr>
        </p:nvSpPr>
        <p:spPr/>
        <p:txBody>
          <a:bodyPr/>
          <a:lstStyle/>
          <a:p>
            <a:r>
              <a:rPr lang="en-US" sz="4000" dirty="0" err="1"/>
              <a:t>Nem</a:t>
            </a:r>
            <a:r>
              <a:rPr lang="en-US" sz="4000" dirty="0"/>
              <a:t>  </a:t>
            </a:r>
            <a:r>
              <a:rPr lang="en-US" sz="4000" dirty="0" err="1"/>
              <a:t>eqbhten</a:t>
            </a:r>
            <a:r>
              <a:rPr lang="en-US" sz="4000" dirty="0"/>
              <a:t> </a:t>
            </a:r>
            <a:r>
              <a:rPr lang="en-US" sz="4000" dirty="0" err="1"/>
              <a:t>thren</a:t>
            </a:r>
            <a:r>
              <a:rPr lang="en-US" sz="4000" dirty="0"/>
              <a:t> 'a </a:t>
            </a:r>
            <a:r>
              <a:rPr lang="en-US" sz="4000" dirty="0" err="1"/>
              <a:t>nhter</a:t>
            </a:r>
            <a:r>
              <a:rPr lang="en-US" sz="4000" dirty="0"/>
              <a:t>\</a:t>
            </a:r>
            <a:r>
              <a:rPr lang="en-US" sz="4000" dirty="0" err="1"/>
              <a:t>elpic</a:t>
            </a:r>
            <a:r>
              <a:rPr lang="en-US" sz="4000" dirty="0"/>
              <a:t> `</a:t>
            </a:r>
            <a:r>
              <a:rPr lang="en-US" sz="4000" dirty="0" err="1"/>
              <a:t>erok</a:t>
            </a:r>
            <a:endParaRPr lang="en-US" sz="4000" dirty="0"/>
          </a:p>
        </p:txBody>
      </p:sp>
    </p:spTree>
    <p:extLst>
      <p:ext uri="{BB962C8B-B14F-4D97-AF65-F5344CB8AC3E}">
        <p14:creationId xmlns:p14="http://schemas.microsoft.com/office/powerpoint/2010/main" val="1521738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وقبلنا إليه وأشفق علينا </a:t>
            </a:r>
            <a:endParaRPr lang="en-US" dirty="0"/>
          </a:p>
        </p:txBody>
      </p:sp>
      <p:sp>
        <p:nvSpPr>
          <p:cNvPr id="6" name="Text Placeholder 5"/>
          <p:cNvSpPr>
            <a:spLocks noGrp="1"/>
          </p:cNvSpPr>
          <p:nvPr>
            <p:ph type="body" idx="1"/>
          </p:nvPr>
        </p:nvSpPr>
        <p:spPr>
          <a:xfrm>
            <a:off x="7" y="5973425"/>
            <a:ext cx="9143999" cy="808893"/>
          </a:xfrm>
        </p:spPr>
        <p:txBody>
          <a:bodyPr/>
          <a:lstStyle/>
          <a:p>
            <a:r>
              <a:rPr lang="ar-EG" sz="4400" dirty="0"/>
              <a:t>اف شوبتين ايروف اف تى اسو ايرون </a:t>
            </a:r>
          </a:p>
        </p:txBody>
      </p:sp>
      <p:sp>
        <p:nvSpPr>
          <p:cNvPr id="7" name="Text Placeholder 6"/>
          <p:cNvSpPr>
            <a:spLocks noGrp="1"/>
          </p:cNvSpPr>
          <p:nvPr>
            <p:ph type="body" sz="quarter" idx="3"/>
          </p:nvPr>
        </p:nvSpPr>
        <p:spPr/>
        <p:txBody>
          <a:bodyPr/>
          <a:lstStyle/>
          <a:p>
            <a:r>
              <a:rPr lang="en-US" sz="4800" dirty="0" err="1"/>
              <a:t>af</a:t>
            </a:r>
            <a:r>
              <a:rPr lang="en-US" sz="4800" dirty="0"/>
              <a:t>]</a:t>
            </a:r>
            <a:r>
              <a:rPr lang="en-US" sz="4800" dirty="0" err="1"/>
              <a:t>opten</a:t>
            </a:r>
            <a:r>
              <a:rPr lang="en-US" sz="4800" dirty="0"/>
              <a:t>  `</a:t>
            </a:r>
            <a:r>
              <a:rPr lang="en-US" sz="4800" dirty="0" err="1"/>
              <a:t>erof</a:t>
            </a:r>
            <a:r>
              <a:rPr lang="en-US" sz="4800" dirty="0"/>
              <a:t>&gt;f;`</a:t>
            </a:r>
            <a:r>
              <a:rPr lang="en-US" sz="4800" dirty="0" err="1"/>
              <a:t>aco</a:t>
            </a:r>
            <a:r>
              <a:rPr lang="en-US" sz="4800" dirty="0"/>
              <a:t>  `</a:t>
            </a:r>
            <a:r>
              <a:rPr lang="en-US" sz="4800" dirty="0" err="1"/>
              <a:t>eron</a:t>
            </a:r>
            <a:endParaRPr lang="en-US" sz="4800" dirty="0"/>
          </a:p>
        </p:txBody>
      </p:sp>
    </p:spTree>
    <p:extLst>
      <p:ext uri="{BB962C8B-B14F-4D97-AF65-F5344CB8AC3E}">
        <p14:creationId xmlns:p14="http://schemas.microsoft.com/office/powerpoint/2010/main" val="651351134"/>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a:t>ونطلب إسمك القدوس</a:t>
            </a:r>
          </a:p>
        </p:txBody>
      </p:sp>
      <p:sp>
        <p:nvSpPr>
          <p:cNvPr id="6" name="Text Placeholder 5"/>
          <p:cNvSpPr>
            <a:spLocks noGrp="1"/>
          </p:cNvSpPr>
          <p:nvPr>
            <p:ph type="body" idx="1"/>
          </p:nvPr>
        </p:nvSpPr>
        <p:spPr/>
        <p:txBody>
          <a:bodyPr/>
          <a:lstStyle/>
          <a:p>
            <a:r>
              <a:rPr lang="ar-EG" sz="4800"/>
              <a:t>اووه اتطفه إم بيكران إثؤواب</a:t>
            </a:r>
          </a:p>
        </p:txBody>
      </p:sp>
      <p:sp>
        <p:nvSpPr>
          <p:cNvPr id="7" name="Text Placeholder 6"/>
          <p:cNvSpPr>
            <a:spLocks noGrp="1"/>
          </p:cNvSpPr>
          <p:nvPr>
            <p:ph type="body" sz="quarter" idx="3"/>
          </p:nvPr>
        </p:nvSpPr>
        <p:spPr/>
        <p:txBody>
          <a:bodyPr/>
          <a:lstStyle/>
          <a:p>
            <a:r>
              <a:rPr lang="en-US" sz="4800" dirty="0" err="1"/>
              <a:t>ouo</a:t>
            </a:r>
            <a:r>
              <a:rPr lang="en-US" sz="4800" dirty="0"/>
              <a:t>\ </a:t>
            </a:r>
            <a:r>
              <a:rPr lang="en-US" sz="4800" dirty="0" err="1"/>
              <a:t>ettwb</a:t>
            </a:r>
            <a:r>
              <a:rPr lang="en-US" sz="4800" dirty="0"/>
              <a:t>\  `</a:t>
            </a:r>
            <a:r>
              <a:rPr lang="en-US" sz="4800" dirty="0" err="1"/>
              <a:t>mpekran</a:t>
            </a:r>
            <a:r>
              <a:rPr lang="en-US" sz="4800" dirty="0"/>
              <a:t>  `</a:t>
            </a:r>
            <a:r>
              <a:rPr lang="en-US" sz="4800" dirty="0" err="1"/>
              <a:t>eqouab</a:t>
            </a:r>
            <a:endParaRPr lang="en-US" sz="4800" dirty="0"/>
          </a:p>
        </p:txBody>
      </p:sp>
    </p:spTree>
    <p:extLst>
      <p:ext uri="{BB962C8B-B14F-4D97-AF65-F5344CB8AC3E}">
        <p14:creationId xmlns:p14="http://schemas.microsoft.com/office/powerpoint/2010/main" val="2268281904"/>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a:t>لأن أعين الكل تترجاك</a:t>
            </a:r>
          </a:p>
        </p:txBody>
      </p:sp>
      <p:sp>
        <p:nvSpPr>
          <p:cNvPr id="6" name="Text Placeholder 5"/>
          <p:cNvSpPr>
            <a:spLocks noGrp="1"/>
          </p:cNvSpPr>
          <p:nvPr>
            <p:ph type="body" idx="1"/>
          </p:nvPr>
        </p:nvSpPr>
        <p:spPr/>
        <p:txBody>
          <a:bodyPr/>
          <a:lstStyle/>
          <a:p>
            <a:r>
              <a:rPr lang="ar-EG" sz="4400"/>
              <a:t>جي نين فال إن اؤون نيفين سي إيرهيلبيس إيروك </a:t>
            </a:r>
          </a:p>
        </p:txBody>
      </p:sp>
      <p:sp>
        <p:nvSpPr>
          <p:cNvPr id="7" name="Text Placeholder 6"/>
          <p:cNvSpPr>
            <a:spLocks noGrp="1"/>
          </p:cNvSpPr>
          <p:nvPr>
            <p:ph type="body" sz="quarter" idx="3"/>
          </p:nvPr>
        </p:nvSpPr>
        <p:spPr/>
        <p:txBody>
          <a:bodyPr/>
          <a:lstStyle/>
          <a:p>
            <a:r>
              <a:rPr lang="nl-NL" sz="4400" dirty="0"/>
              <a:t>Je  nenbal  `nouon niben ceer\elpic  `erok</a:t>
            </a:r>
          </a:p>
        </p:txBody>
      </p:sp>
    </p:spTree>
    <p:extLst>
      <p:ext uri="{BB962C8B-B14F-4D97-AF65-F5344CB8AC3E}">
        <p14:creationId xmlns:p14="http://schemas.microsoft.com/office/powerpoint/2010/main" val="1327730878"/>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a:t>لأنك انت الذي تعطيهم طعامهم في حين حسن</a:t>
            </a:r>
          </a:p>
        </p:txBody>
      </p:sp>
      <p:sp>
        <p:nvSpPr>
          <p:cNvPr id="6" name="Text Placeholder 5"/>
          <p:cNvSpPr>
            <a:spLocks noGrp="1"/>
          </p:cNvSpPr>
          <p:nvPr>
            <p:ph type="body" idx="1"/>
          </p:nvPr>
        </p:nvSpPr>
        <p:spPr/>
        <p:txBody>
          <a:bodyPr/>
          <a:lstStyle/>
          <a:p>
            <a:r>
              <a:rPr lang="ar-EG" sz="4000"/>
              <a:t>جي إنثوك إت تي إنطو إخري نوؤوخين أوسيو إينانيف</a:t>
            </a:r>
          </a:p>
        </p:txBody>
      </p:sp>
      <p:sp>
        <p:nvSpPr>
          <p:cNvPr id="7" name="Text Placeholder 6"/>
          <p:cNvSpPr>
            <a:spLocks noGrp="1"/>
          </p:cNvSpPr>
          <p:nvPr>
            <p:ph type="body" sz="quarter" idx="3"/>
          </p:nvPr>
        </p:nvSpPr>
        <p:spPr/>
        <p:txBody>
          <a:bodyPr/>
          <a:lstStyle/>
          <a:p>
            <a:r>
              <a:rPr lang="fr-FR" dirty="0"/>
              <a:t>Je  `</a:t>
            </a:r>
            <a:r>
              <a:rPr lang="fr-FR" dirty="0" err="1"/>
              <a:t>nqok</a:t>
            </a:r>
            <a:r>
              <a:rPr lang="fr-FR" dirty="0"/>
              <a:t> et;  `</a:t>
            </a:r>
            <a:r>
              <a:rPr lang="fr-FR" dirty="0" err="1"/>
              <a:t>ntou</a:t>
            </a:r>
            <a:r>
              <a:rPr lang="fr-FR" dirty="0"/>
              <a:t>`'</a:t>
            </a:r>
            <a:r>
              <a:rPr lang="fr-FR" dirty="0" err="1"/>
              <a:t>re</a:t>
            </a:r>
            <a:r>
              <a:rPr lang="fr-FR" dirty="0"/>
              <a:t> </a:t>
            </a:r>
            <a:r>
              <a:rPr lang="fr-FR" dirty="0" err="1"/>
              <a:t>nwou</a:t>
            </a:r>
            <a:r>
              <a:rPr lang="fr-FR" dirty="0"/>
              <a:t> 'en    </a:t>
            </a:r>
            <a:r>
              <a:rPr lang="fr-FR" dirty="0" err="1"/>
              <a:t>ouchou</a:t>
            </a:r>
            <a:r>
              <a:rPr lang="fr-FR" dirty="0"/>
              <a:t>  `</a:t>
            </a:r>
            <a:r>
              <a:rPr lang="fr-FR" dirty="0" err="1"/>
              <a:t>enanef</a:t>
            </a:r>
            <a:endParaRPr lang="fr-FR" dirty="0"/>
          </a:p>
        </p:txBody>
      </p:sp>
    </p:spTree>
    <p:extLst>
      <p:ext uri="{BB962C8B-B14F-4D97-AF65-F5344CB8AC3E}">
        <p14:creationId xmlns:p14="http://schemas.microsoft.com/office/powerpoint/2010/main" val="218401996"/>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a:t>إصنع معنا حسب صلاحك</a:t>
            </a:r>
          </a:p>
        </p:txBody>
      </p:sp>
      <p:sp>
        <p:nvSpPr>
          <p:cNvPr id="6" name="Text Placeholder 5"/>
          <p:cNvSpPr>
            <a:spLocks noGrp="1"/>
          </p:cNvSpPr>
          <p:nvPr>
            <p:ph type="body" idx="1"/>
          </p:nvPr>
        </p:nvSpPr>
        <p:spPr/>
        <p:txBody>
          <a:bodyPr/>
          <a:lstStyle/>
          <a:p>
            <a:r>
              <a:rPr lang="ar-EG" sz="4400"/>
              <a:t>إريئوي نيمان كاطاتيك ميت آغاثوس</a:t>
            </a:r>
          </a:p>
        </p:txBody>
      </p:sp>
      <p:sp>
        <p:nvSpPr>
          <p:cNvPr id="7" name="Text Placeholder 6"/>
          <p:cNvSpPr>
            <a:spLocks noGrp="1"/>
          </p:cNvSpPr>
          <p:nvPr>
            <p:ph type="body" sz="quarter" idx="3"/>
          </p:nvPr>
        </p:nvSpPr>
        <p:spPr/>
        <p:txBody>
          <a:bodyPr/>
          <a:lstStyle/>
          <a:p>
            <a:r>
              <a:rPr lang="en-US" sz="4800" dirty="0" err="1"/>
              <a:t>Arioui</a:t>
            </a:r>
            <a:r>
              <a:rPr lang="en-US" sz="4800" dirty="0"/>
              <a:t>  </a:t>
            </a:r>
            <a:r>
              <a:rPr lang="en-US" sz="4800" dirty="0" err="1"/>
              <a:t>neman</a:t>
            </a:r>
            <a:r>
              <a:rPr lang="en-US" sz="4800" dirty="0"/>
              <a:t> </a:t>
            </a:r>
            <a:r>
              <a:rPr lang="en-US" sz="4800" dirty="0" err="1"/>
              <a:t>tekmet`agaqoc</a:t>
            </a:r>
            <a:endParaRPr lang="en-US" sz="4800" dirty="0"/>
          </a:p>
        </p:txBody>
      </p:sp>
    </p:spTree>
    <p:extLst>
      <p:ext uri="{BB962C8B-B14F-4D97-AF65-F5344CB8AC3E}">
        <p14:creationId xmlns:p14="http://schemas.microsoft.com/office/powerpoint/2010/main" val="3371318366"/>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a:t>يا معطياً طعاماً لكل جسد</a:t>
            </a:r>
          </a:p>
        </p:txBody>
      </p:sp>
      <p:sp>
        <p:nvSpPr>
          <p:cNvPr id="6" name="Text Placeholder 5"/>
          <p:cNvSpPr>
            <a:spLocks noGrp="1"/>
          </p:cNvSpPr>
          <p:nvPr>
            <p:ph type="body" idx="1"/>
          </p:nvPr>
        </p:nvSpPr>
        <p:spPr/>
        <p:txBody>
          <a:bodyPr/>
          <a:lstStyle/>
          <a:p>
            <a:r>
              <a:rPr lang="ar-EG" sz="4400"/>
              <a:t>في إتتي إخري إن ساركس نيفين</a:t>
            </a:r>
          </a:p>
        </p:txBody>
      </p:sp>
      <p:sp>
        <p:nvSpPr>
          <p:cNvPr id="7" name="Text Placeholder 6"/>
          <p:cNvSpPr>
            <a:spLocks noGrp="1"/>
          </p:cNvSpPr>
          <p:nvPr>
            <p:ph type="body" sz="quarter" idx="3"/>
          </p:nvPr>
        </p:nvSpPr>
        <p:spPr/>
        <p:txBody>
          <a:bodyPr/>
          <a:lstStyle/>
          <a:p>
            <a:r>
              <a:rPr lang="en-US" sz="4800" dirty="0" err="1"/>
              <a:t>vhet</a:t>
            </a:r>
            <a:r>
              <a:rPr lang="en-US" sz="4800" dirty="0"/>
              <a:t>;   `'re `</a:t>
            </a:r>
            <a:r>
              <a:rPr lang="en-US" sz="4800" dirty="0" err="1"/>
              <a:t>ncar</a:t>
            </a:r>
            <a:r>
              <a:rPr lang="en-US" sz="4800" dirty="0"/>
              <a:t>[  </a:t>
            </a:r>
            <a:r>
              <a:rPr lang="en-US" sz="4800" dirty="0" err="1"/>
              <a:t>niben</a:t>
            </a:r>
            <a:endParaRPr lang="en-US" sz="4800" dirty="0"/>
          </a:p>
        </p:txBody>
      </p:sp>
    </p:spTree>
    <p:extLst>
      <p:ext uri="{BB962C8B-B14F-4D97-AF65-F5344CB8AC3E}">
        <p14:creationId xmlns:p14="http://schemas.microsoft.com/office/powerpoint/2010/main" val="3973986370"/>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a:t>إملأ قلوبنا فرحاً و نعيماً </a:t>
            </a:r>
          </a:p>
        </p:txBody>
      </p:sp>
      <p:sp>
        <p:nvSpPr>
          <p:cNvPr id="6" name="Text Placeholder 5"/>
          <p:cNvSpPr>
            <a:spLocks noGrp="1"/>
          </p:cNvSpPr>
          <p:nvPr>
            <p:ph type="body" idx="1"/>
          </p:nvPr>
        </p:nvSpPr>
        <p:spPr/>
        <p:txBody>
          <a:bodyPr/>
          <a:lstStyle/>
          <a:p>
            <a:r>
              <a:rPr lang="ar-EG" sz="4800"/>
              <a:t>موه إن نينهيت إن راشي نيم أوأونوف </a:t>
            </a:r>
          </a:p>
        </p:txBody>
      </p:sp>
      <p:sp>
        <p:nvSpPr>
          <p:cNvPr id="7" name="Text Placeholder 6"/>
          <p:cNvSpPr>
            <a:spLocks noGrp="1"/>
          </p:cNvSpPr>
          <p:nvPr>
            <p:ph type="body" sz="quarter" idx="3"/>
          </p:nvPr>
        </p:nvSpPr>
        <p:spPr/>
        <p:txBody>
          <a:bodyPr/>
          <a:lstStyle/>
          <a:p>
            <a:r>
              <a:rPr lang="pt-BR" sz="4800" dirty="0"/>
              <a:t>mo\ `nnen\ht `nra]i nem  ouounof</a:t>
            </a:r>
          </a:p>
        </p:txBody>
      </p:sp>
    </p:spTree>
    <p:extLst>
      <p:ext uri="{BB962C8B-B14F-4D97-AF65-F5344CB8AC3E}">
        <p14:creationId xmlns:p14="http://schemas.microsoft.com/office/powerpoint/2010/main" val="1394435039"/>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ar-EG" sz="4800"/>
              <a:t>لكي نحن أيضاً إذ يكون لنا الكفاف</a:t>
            </a:r>
          </a:p>
        </p:txBody>
      </p:sp>
      <p:sp>
        <p:nvSpPr>
          <p:cNvPr id="6" name="Text Placeholder 5"/>
          <p:cNvSpPr>
            <a:spLocks noGrp="1"/>
          </p:cNvSpPr>
          <p:nvPr>
            <p:ph type="body" idx="1"/>
          </p:nvPr>
        </p:nvSpPr>
        <p:spPr/>
        <p:txBody>
          <a:bodyPr/>
          <a:lstStyle/>
          <a:p>
            <a:r>
              <a:rPr lang="ar-EG" sz="4400"/>
              <a:t>هينا أنون هون إري إفروشي إنتو تين</a:t>
            </a:r>
          </a:p>
        </p:txBody>
      </p:sp>
      <p:sp>
        <p:nvSpPr>
          <p:cNvPr id="7" name="Text Placeholder 6"/>
          <p:cNvSpPr>
            <a:spLocks noGrp="1"/>
          </p:cNvSpPr>
          <p:nvPr>
            <p:ph type="body" sz="quarter" idx="3"/>
          </p:nvPr>
        </p:nvSpPr>
        <p:spPr/>
        <p:txBody>
          <a:bodyPr/>
          <a:lstStyle/>
          <a:p>
            <a:r>
              <a:rPr lang="en-US" sz="3200"/>
              <a:t>hina anon hwn `ere `frw2i `ntoten</a:t>
            </a:r>
          </a:p>
        </p:txBody>
      </p:sp>
    </p:spTree>
    <p:extLst>
      <p:ext uri="{BB962C8B-B14F-4D97-AF65-F5344CB8AC3E}">
        <p14:creationId xmlns:p14="http://schemas.microsoft.com/office/powerpoint/2010/main" val="2104932136"/>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a:t>في كل شيء كل حين </a:t>
            </a:r>
          </a:p>
        </p:txBody>
      </p:sp>
      <p:sp>
        <p:nvSpPr>
          <p:cNvPr id="6" name="Text Placeholder 5"/>
          <p:cNvSpPr>
            <a:spLocks noGrp="1"/>
          </p:cNvSpPr>
          <p:nvPr>
            <p:ph type="body" idx="1"/>
          </p:nvPr>
        </p:nvSpPr>
        <p:spPr/>
        <p:txBody>
          <a:bodyPr/>
          <a:lstStyle/>
          <a:p>
            <a:r>
              <a:rPr lang="ar-EG" sz="4800"/>
              <a:t>خين هوب نيفين إنسيو نيفين</a:t>
            </a:r>
          </a:p>
        </p:txBody>
      </p:sp>
      <p:sp>
        <p:nvSpPr>
          <p:cNvPr id="7" name="Text Placeholder 6"/>
          <p:cNvSpPr>
            <a:spLocks noGrp="1"/>
          </p:cNvSpPr>
          <p:nvPr>
            <p:ph type="body" sz="quarter" idx="3"/>
          </p:nvPr>
        </p:nvSpPr>
        <p:spPr/>
        <p:txBody>
          <a:bodyPr/>
          <a:lstStyle/>
          <a:p>
            <a:r>
              <a:rPr lang="en-US" sz="4000"/>
              <a:t>qen hwb niben `nc3ov niben</a:t>
            </a:r>
          </a:p>
        </p:txBody>
      </p:sp>
    </p:spTree>
    <p:extLst>
      <p:ext uri="{BB962C8B-B14F-4D97-AF65-F5344CB8AC3E}">
        <p14:creationId xmlns:p14="http://schemas.microsoft.com/office/powerpoint/2010/main" val="2502297085"/>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ar-EG" sz="5400"/>
              <a:t>نزداد في كل عمل صالح</a:t>
            </a:r>
          </a:p>
        </p:txBody>
      </p:sp>
      <p:sp>
        <p:nvSpPr>
          <p:cNvPr id="9" name="Text Placeholder 8"/>
          <p:cNvSpPr>
            <a:spLocks noGrp="1"/>
          </p:cNvSpPr>
          <p:nvPr>
            <p:ph type="body" idx="1"/>
          </p:nvPr>
        </p:nvSpPr>
        <p:spPr/>
        <p:txBody>
          <a:bodyPr/>
          <a:lstStyle/>
          <a:p>
            <a:r>
              <a:rPr lang="ar-EG" sz="4400"/>
              <a:t>إنتين إير هوؤوخين هوف نيفين إن آغاثون</a:t>
            </a:r>
          </a:p>
        </p:txBody>
      </p:sp>
      <p:sp>
        <p:nvSpPr>
          <p:cNvPr id="12" name="Text Placeholder 11"/>
          <p:cNvSpPr>
            <a:spLocks noGrp="1"/>
          </p:cNvSpPr>
          <p:nvPr>
            <p:ph type="body" sz="quarter" idx="3"/>
          </p:nvPr>
        </p:nvSpPr>
        <p:spPr/>
        <p:txBody>
          <a:bodyPr/>
          <a:lstStyle/>
          <a:p>
            <a:r>
              <a:rPr lang="pt-BR" sz="4800" dirty="0"/>
              <a:t>`ntener\  ou`o 'en \wn niben `n`agaqon</a:t>
            </a:r>
          </a:p>
        </p:txBody>
      </p:sp>
    </p:spTree>
    <p:extLst>
      <p:ext uri="{BB962C8B-B14F-4D97-AF65-F5344CB8AC3E}">
        <p14:creationId xmlns:p14="http://schemas.microsoft.com/office/powerpoint/2010/main" val="2886585482"/>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Autofit/>
          </a:bodyPr>
          <a:lstStyle/>
          <a:p>
            <a:r>
              <a:rPr lang="ar-EG" sz="6000"/>
              <a:t>يا رب إرحم</a:t>
            </a:r>
          </a:p>
        </p:txBody>
      </p:sp>
      <p:sp>
        <p:nvSpPr>
          <p:cNvPr id="14" name="Text Placeholder 13"/>
          <p:cNvSpPr>
            <a:spLocks noGrp="1"/>
          </p:cNvSpPr>
          <p:nvPr>
            <p:ph type="body" idx="1"/>
          </p:nvPr>
        </p:nvSpPr>
        <p:spPr/>
        <p:txBody>
          <a:bodyPr/>
          <a:lstStyle/>
          <a:p>
            <a:r>
              <a:rPr lang="ar-EG" sz="5400"/>
              <a:t>كيريى إليسون</a:t>
            </a:r>
          </a:p>
        </p:txBody>
      </p:sp>
      <p:sp>
        <p:nvSpPr>
          <p:cNvPr id="15" name="Text Placeholder 14"/>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3699217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23592"/>
            <a:ext cx="9144000" cy="782371"/>
          </a:xfrm>
        </p:spPr>
        <p:txBody>
          <a:bodyPr>
            <a:normAutofit/>
          </a:bodyPr>
          <a:lstStyle/>
          <a:p>
            <a:r>
              <a:rPr lang="ar-EG" sz="4400" dirty="0"/>
              <a:t>وعضدنا وأتي بنا إلى هذه الساعة</a:t>
            </a:r>
            <a:endParaRPr lang="en-US" sz="4400" dirty="0"/>
          </a:p>
        </p:txBody>
      </p:sp>
      <p:sp>
        <p:nvSpPr>
          <p:cNvPr id="6" name="Text Placeholder 5"/>
          <p:cNvSpPr>
            <a:spLocks noGrp="1"/>
          </p:cNvSpPr>
          <p:nvPr>
            <p:ph type="body" idx="1"/>
          </p:nvPr>
        </p:nvSpPr>
        <p:spPr>
          <a:xfrm>
            <a:off x="7" y="6014015"/>
            <a:ext cx="9143999" cy="808893"/>
          </a:xfrm>
        </p:spPr>
        <p:txBody>
          <a:bodyPr/>
          <a:lstStyle/>
          <a:p>
            <a:r>
              <a:rPr lang="ar-EG" sz="4000" dirty="0"/>
              <a:t>افتى توتين اف اينتين شا ااهرى طاى اونوثاى</a:t>
            </a:r>
          </a:p>
        </p:txBody>
      </p:sp>
      <p:sp>
        <p:nvSpPr>
          <p:cNvPr id="7" name="Text Placeholder 6"/>
          <p:cNvSpPr>
            <a:spLocks noGrp="1"/>
          </p:cNvSpPr>
          <p:nvPr>
            <p:ph type="body" sz="quarter" idx="3"/>
          </p:nvPr>
        </p:nvSpPr>
        <p:spPr>
          <a:xfrm>
            <a:off x="0" y="5736104"/>
            <a:ext cx="9144000" cy="682357"/>
          </a:xfrm>
        </p:spPr>
        <p:txBody>
          <a:bodyPr/>
          <a:lstStyle/>
          <a:p>
            <a:r>
              <a:rPr lang="pt-BR" sz="4400" dirty="0"/>
              <a:t>af;toten afenten ]a `e`\rhi `etaiounou qai</a:t>
            </a:r>
          </a:p>
        </p:txBody>
      </p:sp>
    </p:spTree>
    <p:extLst>
      <p:ext uri="{BB962C8B-B14F-4D97-AF65-F5344CB8AC3E}">
        <p14:creationId xmlns:p14="http://schemas.microsoft.com/office/powerpoint/2010/main" val="1217057903"/>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1136-9E5A-4FD0-89F6-E4045C7507EE}"/>
              </a:ext>
            </a:extLst>
          </p:cNvPr>
          <p:cNvSpPr>
            <a:spLocks noGrp="1"/>
          </p:cNvSpPr>
          <p:nvPr>
            <p:ph type="title"/>
          </p:nvPr>
        </p:nvSpPr>
        <p:spPr/>
        <p:txBody>
          <a:bodyPr>
            <a:normAutofit/>
          </a:bodyPr>
          <a:lstStyle/>
          <a:p>
            <a:r>
              <a:rPr lang="ar-EG" b="1" dirty="0">
                <a:effectLst/>
              </a:rPr>
              <a:t>ذكر يا رب رئيس أرضنا عبدك</a:t>
            </a:r>
            <a:endParaRPr lang="en-GB" sz="7200" dirty="0"/>
          </a:p>
        </p:txBody>
      </p:sp>
      <p:sp>
        <p:nvSpPr>
          <p:cNvPr id="3" name="Text Placeholder 2">
            <a:extLst>
              <a:ext uri="{FF2B5EF4-FFF2-40B4-BE49-F238E27FC236}">
                <a16:creationId xmlns:a16="http://schemas.microsoft.com/office/drawing/2014/main" id="{1D60F4FB-4601-4500-9F59-03741A3AF73F}"/>
              </a:ext>
            </a:extLst>
          </p:cNvPr>
          <p:cNvSpPr>
            <a:spLocks noGrp="1"/>
          </p:cNvSpPr>
          <p:nvPr>
            <p:ph type="body" idx="1"/>
          </p:nvPr>
        </p:nvSpPr>
        <p:spPr/>
        <p:txBody>
          <a:bodyPr/>
          <a:lstStyle/>
          <a:p>
            <a:r>
              <a:rPr lang="ar-EG" sz="3600" dirty="0"/>
              <a:t>اري افمئيفي ابتشويس امبي انجوج انتى بين كاهي بيك فوك</a:t>
            </a:r>
            <a:endParaRPr lang="en-GB" sz="3600" dirty="0"/>
          </a:p>
        </p:txBody>
      </p:sp>
      <p:sp>
        <p:nvSpPr>
          <p:cNvPr id="4" name="Text Placeholder 3">
            <a:extLst>
              <a:ext uri="{FF2B5EF4-FFF2-40B4-BE49-F238E27FC236}">
                <a16:creationId xmlns:a16="http://schemas.microsoft.com/office/drawing/2014/main" id="{8ECC59B3-1757-46DA-B9A1-361B0A242E07}"/>
              </a:ext>
            </a:extLst>
          </p:cNvPr>
          <p:cNvSpPr>
            <a:spLocks noGrp="1"/>
          </p:cNvSpPr>
          <p:nvPr>
            <p:ph type="body" sz="quarter" idx="3"/>
          </p:nvPr>
        </p:nvSpPr>
        <p:spPr/>
        <p:txBody>
          <a:bodyPr/>
          <a:lstStyle/>
          <a:p>
            <a:r>
              <a:rPr lang="sv-SE" b="1" dirty="0">
                <a:effectLst/>
                <a:latin typeface="Athanasius" pitchFamily="2" charset="0"/>
              </a:rPr>
              <a:t>Ari`vmeu`i ~P_ `mpianjwj `nte penka\i pekbwk</a:t>
            </a:r>
            <a:endParaRPr lang="en-GB" sz="6000" dirty="0">
              <a:latin typeface="Athanasius" pitchFamily="2" charset="0"/>
            </a:endParaRPr>
          </a:p>
        </p:txBody>
      </p:sp>
    </p:spTree>
    <p:extLst>
      <p:ext uri="{BB962C8B-B14F-4D97-AF65-F5344CB8AC3E}">
        <p14:creationId xmlns:p14="http://schemas.microsoft.com/office/powerpoint/2010/main" val="3966082660"/>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A550-59A4-4D84-8F58-77BD1CB7784F}"/>
              </a:ext>
            </a:extLst>
          </p:cNvPr>
          <p:cNvSpPr>
            <a:spLocks noGrp="1"/>
          </p:cNvSpPr>
          <p:nvPr>
            <p:ph type="title"/>
          </p:nvPr>
        </p:nvSpPr>
        <p:spPr/>
        <p:txBody>
          <a:bodyPr>
            <a:normAutofit/>
          </a:bodyPr>
          <a:lstStyle/>
          <a:p>
            <a:r>
              <a:rPr lang="ar-EG" b="1" dirty="0">
                <a:effectLst/>
              </a:rPr>
              <a:t>اطلبوا لكي المسيح إلهنا يعطينا</a:t>
            </a:r>
            <a:endParaRPr lang="en-GB" sz="7200" dirty="0"/>
          </a:p>
        </p:txBody>
      </p:sp>
      <p:sp>
        <p:nvSpPr>
          <p:cNvPr id="3" name="Text Placeholder 2">
            <a:extLst>
              <a:ext uri="{FF2B5EF4-FFF2-40B4-BE49-F238E27FC236}">
                <a16:creationId xmlns:a16="http://schemas.microsoft.com/office/drawing/2014/main" id="{F03D6DE9-F247-4583-BFC2-58C82B85F2CE}"/>
              </a:ext>
            </a:extLst>
          </p:cNvPr>
          <p:cNvSpPr>
            <a:spLocks noGrp="1"/>
          </p:cNvSpPr>
          <p:nvPr>
            <p:ph type="body" idx="1"/>
          </p:nvPr>
        </p:nvSpPr>
        <p:spPr/>
        <p:txBody>
          <a:bodyPr/>
          <a:lstStyle/>
          <a:p>
            <a:r>
              <a:rPr lang="ar-EG" sz="4400" b="1" i="0" kern="1200" dirty="0">
                <a:solidFill>
                  <a:schemeClr val="lt1"/>
                </a:solidFill>
                <a:latin typeface="+mn-lt"/>
                <a:ea typeface="+mn-ea"/>
                <a:cs typeface="+mn-cs"/>
              </a:rPr>
              <a:t>طوبه هينا انتى بخرستوس</a:t>
            </a:r>
            <a:r>
              <a:rPr lang="ar-EG" sz="4400" i="0" kern="1200" dirty="0">
                <a:solidFill>
                  <a:schemeClr val="lt1"/>
                </a:solidFill>
                <a:latin typeface="+mn-lt"/>
                <a:ea typeface="+mn-ea"/>
                <a:cs typeface="+mn-cs"/>
              </a:rPr>
              <a:t> </a:t>
            </a:r>
            <a:r>
              <a:rPr lang="ar-EG" sz="4400" b="1" i="0" kern="1200" dirty="0">
                <a:solidFill>
                  <a:schemeClr val="lt1"/>
                </a:solidFill>
                <a:latin typeface="+mn-lt"/>
                <a:ea typeface="+mn-ea"/>
                <a:cs typeface="+mn-cs"/>
              </a:rPr>
              <a:t>بينوتى تي اي تين</a:t>
            </a:r>
            <a:endParaRPr lang="ar-EG" sz="4400" b="1" dirty="0">
              <a:cs typeface="+mj-cs"/>
            </a:endParaRPr>
          </a:p>
        </p:txBody>
      </p:sp>
      <p:sp>
        <p:nvSpPr>
          <p:cNvPr id="4" name="Text Placeholder 3">
            <a:extLst>
              <a:ext uri="{FF2B5EF4-FFF2-40B4-BE49-F238E27FC236}">
                <a16:creationId xmlns:a16="http://schemas.microsoft.com/office/drawing/2014/main" id="{DE848BD6-940F-4154-9925-410624D22534}"/>
              </a:ext>
            </a:extLst>
          </p:cNvPr>
          <p:cNvSpPr>
            <a:spLocks noGrp="1"/>
          </p:cNvSpPr>
          <p:nvPr>
            <p:ph type="body" sz="quarter" idx="3"/>
          </p:nvPr>
        </p:nvSpPr>
        <p:spPr/>
        <p:txBody>
          <a:bodyPr/>
          <a:lstStyle/>
          <a:p>
            <a:r>
              <a:rPr lang="en-GB" sz="3200" b="1" dirty="0" err="1">
                <a:effectLst/>
                <a:latin typeface="Athanasius" pitchFamily="2" charset="0"/>
              </a:rPr>
              <a:t>Twb</a:t>
            </a:r>
            <a:r>
              <a:rPr lang="en-GB" sz="3200" b="1" dirty="0">
                <a:effectLst/>
                <a:latin typeface="Athanasius" pitchFamily="2" charset="0"/>
              </a:rPr>
              <a:t>\ \</a:t>
            </a:r>
            <a:r>
              <a:rPr lang="en-GB" sz="3200" b="1" dirty="0" err="1">
                <a:effectLst/>
                <a:latin typeface="Athanasius" pitchFamily="2" charset="0"/>
              </a:rPr>
              <a:t>ina</a:t>
            </a:r>
            <a:r>
              <a:rPr lang="en-GB" sz="3200" b="1" dirty="0">
                <a:effectLst/>
                <a:latin typeface="Athanasius" pitchFamily="2" charset="0"/>
              </a:rPr>
              <a:t> `</a:t>
            </a:r>
            <a:r>
              <a:rPr lang="en-GB" sz="3200" b="1" dirty="0" err="1">
                <a:effectLst/>
                <a:latin typeface="Athanasius" pitchFamily="2" charset="0"/>
              </a:rPr>
              <a:t>nte</a:t>
            </a:r>
            <a:r>
              <a:rPr lang="en-GB" sz="3200" b="1" dirty="0">
                <a:effectLst/>
                <a:latin typeface="Athanasius" pitchFamily="2" charset="0"/>
              </a:rPr>
              <a:t> </a:t>
            </a:r>
            <a:r>
              <a:rPr lang="en-GB" sz="3200" b="1" dirty="0" err="1">
                <a:effectLst/>
                <a:latin typeface="Athanasius" pitchFamily="2" charset="0"/>
              </a:rPr>
              <a:t>Pixrictoc</a:t>
            </a:r>
            <a:r>
              <a:rPr lang="en-GB" sz="3200" b="1" dirty="0">
                <a:effectLst/>
                <a:latin typeface="Athanasius" pitchFamily="2" charset="0"/>
              </a:rPr>
              <a:t> </a:t>
            </a:r>
            <a:r>
              <a:rPr lang="en-GB" sz="3200" b="1" dirty="0" err="1">
                <a:effectLst/>
                <a:latin typeface="Athanasius" pitchFamily="2" charset="0"/>
              </a:rPr>
              <a:t>Pennou</a:t>
            </a:r>
            <a:r>
              <a:rPr lang="en-GB" sz="3200" b="1" dirty="0">
                <a:effectLst/>
                <a:latin typeface="Athanasius" pitchFamily="2" charset="0"/>
              </a:rPr>
              <a:t>; </a:t>
            </a:r>
            <a:r>
              <a:rPr lang="en-GB" sz="3200" b="1" dirty="0" err="1">
                <a:effectLst/>
                <a:latin typeface="Athanasius" pitchFamily="2" charset="0"/>
              </a:rPr>
              <a:t>thiten</a:t>
            </a:r>
            <a:r>
              <a:rPr lang="en-GB" sz="3200" b="1" dirty="0">
                <a:effectLst/>
                <a:latin typeface="Athanasius" pitchFamily="2" charset="0"/>
              </a:rPr>
              <a:t> </a:t>
            </a:r>
            <a:endParaRPr lang="en-GB" sz="5400" dirty="0"/>
          </a:p>
        </p:txBody>
      </p:sp>
    </p:spTree>
    <p:extLst>
      <p:ext uri="{BB962C8B-B14F-4D97-AF65-F5344CB8AC3E}">
        <p14:creationId xmlns:p14="http://schemas.microsoft.com/office/powerpoint/2010/main" val="122391997"/>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08106-2594-41BD-B56D-B0738B1EB13F}"/>
              </a:ext>
            </a:extLst>
          </p:cNvPr>
          <p:cNvSpPr>
            <a:spLocks noGrp="1"/>
          </p:cNvSpPr>
          <p:nvPr>
            <p:ph type="title"/>
          </p:nvPr>
        </p:nvSpPr>
        <p:spPr/>
        <p:txBody>
          <a:bodyPr/>
          <a:lstStyle/>
          <a:p>
            <a:r>
              <a:rPr lang="ar-EG" sz="4000" b="1" dirty="0">
                <a:effectLst/>
              </a:rPr>
              <a:t>رحمة ورأفة أمام السلاطين الأعزاء،</a:t>
            </a:r>
            <a:endParaRPr lang="en-GB" dirty="0"/>
          </a:p>
        </p:txBody>
      </p:sp>
      <p:sp>
        <p:nvSpPr>
          <p:cNvPr id="3" name="Text Placeholder 2">
            <a:extLst>
              <a:ext uri="{FF2B5EF4-FFF2-40B4-BE49-F238E27FC236}">
                <a16:creationId xmlns:a16="http://schemas.microsoft.com/office/drawing/2014/main" id="{686ECBDD-C8AE-4AFB-91A0-28E77A31E900}"/>
              </a:ext>
            </a:extLst>
          </p:cNvPr>
          <p:cNvSpPr>
            <a:spLocks noGrp="1"/>
          </p:cNvSpPr>
          <p:nvPr>
            <p:ph type="body" idx="1"/>
          </p:nvPr>
        </p:nvSpPr>
        <p:spPr/>
        <p:txBody>
          <a:bodyPr/>
          <a:lstStyle/>
          <a:p>
            <a:r>
              <a:rPr lang="ar-EG" sz="3200" b="1" i="0" kern="1200" dirty="0">
                <a:solidFill>
                  <a:schemeClr val="lt1"/>
                </a:solidFill>
                <a:latin typeface="+mn-lt"/>
                <a:ea typeface="+mn-ea"/>
                <a:cs typeface="+mn-cs"/>
              </a:rPr>
              <a:t>انها ناى نيم هان متشنهيت أم بى امتو إن نى إكسوسيا ات اماهى</a:t>
            </a:r>
            <a:endParaRPr lang="en-GB" dirty="0"/>
          </a:p>
        </p:txBody>
      </p:sp>
      <p:sp>
        <p:nvSpPr>
          <p:cNvPr id="4" name="Text Placeholder 3">
            <a:extLst>
              <a:ext uri="{FF2B5EF4-FFF2-40B4-BE49-F238E27FC236}">
                <a16:creationId xmlns:a16="http://schemas.microsoft.com/office/drawing/2014/main" id="{FC56EDFB-6919-4064-BCCE-3185F79792D3}"/>
              </a:ext>
            </a:extLst>
          </p:cNvPr>
          <p:cNvSpPr>
            <a:spLocks noGrp="1"/>
          </p:cNvSpPr>
          <p:nvPr>
            <p:ph type="body" sz="quarter" idx="3"/>
          </p:nvPr>
        </p:nvSpPr>
        <p:spPr/>
        <p:txBody>
          <a:bodyPr/>
          <a:lstStyle/>
          <a:p>
            <a:r>
              <a:rPr lang="en-GB" sz="3000" b="1" dirty="0">
                <a:effectLst/>
                <a:latin typeface="Athanasius" pitchFamily="2" charset="0"/>
              </a:rPr>
              <a:t>n\</a:t>
            </a:r>
            <a:r>
              <a:rPr lang="en-GB" sz="3000" b="1" dirty="0" err="1">
                <a:effectLst/>
                <a:latin typeface="Athanasius" pitchFamily="2" charset="0"/>
              </a:rPr>
              <a:t>annai</a:t>
            </a:r>
            <a:r>
              <a:rPr lang="en-GB" sz="3000" b="1" dirty="0">
                <a:effectLst/>
                <a:latin typeface="Athanasius" pitchFamily="2" charset="0"/>
              </a:rPr>
              <a:t> </a:t>
            </a:r>
            <a:r>
              <a:rPr lang="en-GB" sz="3000" b="1" dirty="0" err="1">
                <a:effectLst/>
                <a:latin typeface="Athanasius" pitchFamily="2" charset="0"/>
              </a:rPr>
              <a:t>nem</a:t>
            </a:r>
            <a:r>
              <a:rPr lang="ar-EG" sz="3000" b="1" dirty="0">
                <a:effectLst/>
                <a:latin typeface="Athanasius" pitchFamily="2" charset="0"/>
              </a:rPr>
              <a:t> </a:t>
            </a:r>
            <a:r>
              <a:rPr lang="en-GB" sz="3000" b="1" dirty="0">
                <a:effectLst/>
                <a:latin typeface="Athanasius" pitchFamily="2" charset="0"/>
              </a:rPr>
              <a:t> \</a:t>
            </a:r>
            <a:r>
              <a:rPr lang="en-GB" sz="3000" b="1" dirty="0" err="1">
                <a:effectLst/>
                <a:latin typeface="Athanasius" pitchFamily="2" charset="0"/>
              </a:rPr>
              <a:t>anmet</a:t>
            </a:r>
            <a:r>
              <a:rPr lang="en-GB" sz="3000" b="1" dirty="0">
                <a:effectLst/>
                <a:latin typeface="Athanasius" pitchFamily="2" charset="0"/>
              </a:rPr>
              <a:t>]</a:t>
            </a:r>
            <a:r>
              <a:rPr lang="en-GB" sz="3000" b="1" dirty="0" err="1">
                <a:effectLst/>
                <a:latin typeface="Athanasius" pitchFamily="2" charset="0"/>
              </a:rPr>
              <a:t>en</a:t>
            </a:r>
            <a:r>
              <a:rPr lang="en-GB" sz="3000" b="1" dirty="0">
                <a:effectLst/>
                <a:latin typeface="Athanasius" pitchFamily="2" charset="0"/>
              </a:rPr>
              <a:t>\</a:t>
            </a:r>
            <a:r>
              <a:rPr lang="en-GB" sz="3000" b="1" dirty="0" err="1">
                <a:effectLst/>
                <a:latin typeface="Athanasius" pitchFamily="2" charset="0"/>
              </a:rPr>
              <a:t>ht</a:t>
            </a:r>
            <a:r>
              <a:rPr lang="ar-EG" sz="3000" b="1" dirty="0">
                <a:effectLst/>
                <a:latin typeface="Athanasius" pitchFamily="2" charset="0"/>
              </a:rPr>
              <a:t> </a:t>
            </a:r>
            <a:r>
              <a:rPr lang="en-GB" sz="3000" b="1" dirty="0">
                <a:effectLst/>
                <a:latin typeface="Athanasius" pitchFamily="2" charset="0"/>
              </a:rPr>
              <a:t> `</a:t>
            </a:r>
            <a:r>
              <a:rPr lang="en-GB" sz="3000" b="1" dirty="0" err="1">
                <a:effectLst/>
                <a:latin typeface="Athanasius" pitchFamily="2" charset="0"/>
              </a:rPr>
              <a:t>mpe`mqo</a:t>
            </a:r>
            <a:r>
              <a:rPr lang="ar-EG" sz="3000" b="1" dirty="0">
                <a:effectLst/>
                <a:latin typeface="Athanasius" pitchFamily="2" charset="0"/>
              </a:rPr>
              <a:t> </a:t>
            </a:r>
            <a:r>
              <a:rPr lang="en-GB" sz="3000" b="1" dirty="0">
                <a:effectLst/>
                <a:latin typeface="Athanasius" pitchFamily="2" charset="0"/>
              </a:rPr>
              <a:t> `</a:t>
            </a:r>
            <a:r>
              <a:rPr lang="en-GB" sz="3000" b="1" dirty="0" err="1">
                <a:effectLst/>
                <a:latin typeface="Athanasius" pitchFamily="2" charset="0"/>
              </a:rPr>
              <a:t>nnie</a:t>
            </a:r>
            <a:r>
              <a:rPr lang="en-GB" sz="3000" b="1" dirty="0">
                <a:effectLst/>
                <a:latin typeface="Athanasius" pitchFamily="2" charset="0"/>
              </a:rPr>
              <a:t>[</a:t>
            </a:r>
            <a:r>
              <a:rPr lang="en-GB" sz="3000" b="1" dirty="0" err="1">
                <a:effectLst/>
                <a:latin typeface="Athanasius" pitchFamily="2" charset="0"/>
              </a:rPr>
              <a:t>ouci`a</a:t>
            </a:r>
            <a:r>
              <a:rPr lang="en-GB" sz="3000" b="1" dirty="0">
                <a:effectLst/>
                <a:latin typeface="Athanasius" pitchFamily="2" charset="0"/>
              </a:rPr>
              <a:t> </a:t>
            </a:r>
            <a:r>
              <a:rPr lang="en-GB" sz="3000" b="1" dirty="0" err="1">
                <a:effectLst/>
                <a:latin typeface="Athanasius" pitchFamily="2" charset="0"/>
              </a:rPr>
              <a:t>et`ama</a:t>
            </a:r>
            <a:r>
              <a:rPr lang="en-GB" sz="3000" b="1" dirty="0">
                <a:effectLst/>
                <a:latin typeface="Athanasius" pitchFamily="2" charset="0"/>
              </a:rPr>
              <a:t>\</a:t>
            </a:r>
            <a:r>
              <a:rPr lang="en-GB" sz="3000" b="1" dirty="0" err="1">
                <a:effectLst/>
                <a:latin typeface="Athanasius" pitchFamily="2" charset="0"/>
              </a:rPr>
              <a:t>i</a:t>
            </a:r>
            <a:r>
              <a:rPr lang="en-GB" sz="3000" b="1" dirty="0">
                <a:effectLst/>
                <a:latin typeface="Athanasius" pitchFamily="2" charset="0"/>
              </a:rPr>
              <a:t>&gt;</a:t>
            </a:r>
            <a:endParaRPr lang="en-GB" sz="3000" dirty="0"/>
          </a:p>
        </p:txBody>
      </p:sp>
    </p:spTree>
    <p:extLst>
      <p:ext uri="{BB962C8B-B14F-4D97-AF65-F5344CB8AC3E}">
        <p14:creationId xmlns:p14="http://schemas.microsoft.com/office/powerpoint/2010/main" val="315497040"/>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66AE-F722-4136-AEB3-43A8F0142455}"/>
              </a:ext>
            </a:extLst>
          </p:cNvPr>
          <p:cNvSpPr>
            <a:spLocks noGrp="1"/>
          </p:cNvSpPr>
          <p:nvPr>
            <p:ph type="title"/>
          </p:nvPr>
        </p:nvSpPr>
        <p:spPr/>
        <p:txBody>
          <a:bodyPr>
            <a:normAutofit/>
          </a:bodyPr>
          <a:lstStyle/>
          <a:p>
            <a:r>
              <a:rPr lang="ar-EG" sz="4400" b="1" dirty="0">
                <a:effectLst/>
              </a:rPr>
              <a:t>ويعطف قلوبهم علينا بالصلاح في كل حين،</a:t>
            </a:r>
            <a:endParaRPr lang="en-GB" sz="8000" dirty="0"/>
          </a:p>
        </p:txBody>
      </p:sp>
      <p:sp>
        <p:nvSpPr>
          <p:cNvPr id="3" name="Text Placeholder 2">
            <a:extLst>
              <a:ext uri="{FF2B5EF4-FFF2-40B4-BE49-F238E27FC236}">
                <a16:creationId xmlns:a16="http://schemas.microsoft.com/office/drawing/2014/main" id="{5196BF2F-C915-45F3-BB29-A7B9F4A11DCC}"/>
              </a:ext>
            </a:extLst>
          </p:cNvPr>
          <p:cNvSpPr>
            <a:spLocks noGrp="1"/>
          </p:cNvSpPr>
          <p:nvPr>
            <p:ph type="body" idx="1"/>
          </p:nvPr>
        </p:nvSpPr>
        <p:spPr/>
        <p:txBody>
          <a:bodyPr/>
          <a:lstStyle/>
          <a:p>
            <a:r>
              <a:rPr lang="ar-EG" sz="3200" b="1" i="0" kern="1200" dirty="0">
                <a:solidFill>
                  <a:schemeClr val="lt1"/>
                </a:solidFill>
                <a:latin typeface="+mn-lt"/>
                <a:ea typeface="+mn-ea"/>
                <a:cs typeface="+mn-cs"/>
              </a:rPr>
              <a:t>انتى فرمالازين ام بوهيت ايخون</a:t>
            </a:r>
            <a:r>
              <a:rPr lang="ar-EG" sz="3200" b="1" i="0" kern="1200" baseline="0" dirty="0">
                <a:solidFill>
                  <a:schemeClr val="lt1"/>
                </a:solidFill>
                <a:latin typeface="+mn-lt"/>
                <a:ea typeface="+mn-ea"/>
                <a:cs typeface="+mn-cs"/>
              </a:rPr>
              <a:t> </a:t>
            </a:r>
            <a:r>
              <a:rPr lang="ar-EG" sz="3200" b="1" i="0" kern="1200" dirty="0">
                <a:solidFill>
                  <a:schemeClr val="lt1"/>
                </a:solidFill>
                <a:latin typeface="+mn-lt"/>
                <a:ea typeface="+mn-ea"/>
                <a:cs typeface="+mn-cs"/>
              </a:rPr>
              <a:t>ايرون إبى اغاثون إنسيو نيفين</a:t>
            </a:r>
            <a:endParaRPr lang="ar-EG" sz="6600" b="1" kern="1200" dirty="0">
              <a:solidFill>
                <a:schemeClr val="lt1"/>
              </a:solidFill>
              <a:latin typeface="+mn-lt"/>
              <a:ea typeface="+mn-ea"/>
              <a:cs typeface="+mn-cs"/>
            </a:endParaRPr>
          </a:p>
        </p:txBody>
      </p:sp>
      <p:sp>
        <p:nvSpPr>
          <p:cNvPr id="4" name="Text Placeholder 3">
            <a:extLst>
              <a:ext uri="{FF2B5EF4-FFF2-40B4-BE49-F238E27FC236}">
                <a16:creationId xmlns:a16="http://schemas.microsoft.com/office/drawing/2014/main" id="{85152A8C-3A34-4F53-8037-5D8497EAA5C3}"/>
              </a:ext>
            </a:extLst>
          </p:cNvPr>
          <p:cNvSpPr>
            <a:spLocks noGrp="1"/>
          </p:cNvSpPr>
          <p:nvPr>
            <p:ph type="body" sz="quarter" idx="3"/>
          </p:nvPr>
        </p:nvSpPr>
        <p:spPr/>
        <p:txBody>
          <a:bodyPr/>
          <a:lstStyle/>
          <a:p>
            <a:r>
              <a:rPr lang="en-GB" sz="3000" b="1" dirty="0" err="1">
                <a:effectLst/>
                <a:latin typeface="Athanasius" pitchFamily="2" charset="0"/>
              </a:rPr>
              <a:t>ntefermal`azin</a:t>
            </a:r>
            <a:r>
              <a:rPr lang="en-GB" sz="3000" b="1" dirty="0">
                <a:effectLst/>
                <a:latin typeface="Athanasius" pitchFamily="2" charset="0"/>
              </a:rPr>
              <a:t> `</a:t>
            </a:r>
            <a:r>
              <a:rPr lang="en-GB" sz="3000" b="1" dirty="0" err="1">
                <a:effectLst/>
                <a:latin typeface="Athanasius" pitchFamily="2" charset="0"/>
              </a:rPr>
              <a:t>mpou</a:t>
            </a:r>
            <a:r>
              <a:rPr lang="en-GB" sz="3000" b="1" dirty="0">
                <a:effectLst/>
                <a:latin typeface="Athanasius" pitchFamily="2" charset="0"/>
              </a:rPr>
              <a:t>\</a:t>
            </a:r>
            <a:r>
              <a:rPr lang="en-GB" sz="3000" b="1" dirty="0" err="1">
                <a:effectLst/>
                <a:latin typeface="Athanasius" pitchFamily="2" charset="0"/>
              </a:rPr>
              <a:t>ht</a:t>
            </a:r>
            <a:r>
              <a:rPr lang="en-GB" sz="3000" b="1" dirty="0">
                <a:effectLst/>
                <a:latin typeface="Athanasius" pitchFamily="2" charset="0"/>
              </a:rPr>
              <a:t> `</a:t>
            </a:r>
            <a:r>
              <a:rPr lang="en-GB" sz="3000" b="1" dirty="0" err="1">
                <a:effectLst/>
                <a:latin typeface="Athanasius" pitchFamily="2" charset="0"/>
              </a:rPr>
              <a:t>e'oun</a:t>
            </a:r>
            <a:r>
              <a:rPr lang="en-GB" sz="3000" b="1" dirty="0">
                <a:effectLst/>
                <a:latin typeface="Athanasius" pitchFamily="2" charset="0"/>
              </a:rPr>
              <a:t> `</a:t>
            </a:r>
            <a:r>
              <a:rPr lang="en-GB" sz="3000" b="1" dirty="0" err="1">
                <a:effectLst/>
                <a:latin typeface="Athanasius" pitchFamily="2" charset="0"/>
              </a:rPr>
              <a:t>eron</a:t>
            </a:r>
            <a:r>
              <a:rPr lang="en-GB" sz="3000" b="1" dirty="0">
                <a:effectLst/>
                <a:latin typeface="Athanasius" pitchFamily="2" charset="0"/>
              </a:rPr>
              <a:t> `</a:t>
            </a:r>
            <a:r>
              <a:rPr lang="en-GB" sz="3000" b="1" dirty="0" err="1">
                <a:effectLst/>
                <a:latin typeface="Athanasius" pitchFamily="2" charset="0"/>
              </a:rPr>
              <a:t>epi`agaqon</a:t>
            </a:r>
            <a:r>
              <a:rPr lang="en-GB" sz="3000" b="1" dirty="0">
                <a:effectLst/>
                <a:latin typeface="Athanasius" pitchFamily="2" charset="0"/>
              </a:rPr>
              <a:t> `</a:t>
            </a:r>
            <a:r>
              <a:rPr lang="en-GB" sz="3000" b="1" dirty="0" err="1">
                <a:effectLst/>
                <a:latin typeface="Athanasius" pitchFamily="2" charset="0"/>
              </a:rPr>
              <a:t>nchou</a:t>
            </a:r>
            <a:r>
              <a:rPr lang="en-GB" sz="3000" b="1" dirty="0">
                <a:effectLst/>
                <a:latin typeface="Athanasius" pitchFamily="2" charset="0"/>
              </a:rPr>
              <a:t> </a:t>
            </a:r>
            <a:r>
              <a:rPr lang="en-GB" sz="3000" b="1" dirty="0" err="1">
                <a:effectLst/>
                <a:latin typeface="Athanasius" pitchFamily="2" charset="0"/>
              </a:rPr>
              <a:t>niben</a:t>
            </a:r>
            <a:r>
              <a:rPr lang="en-GB" sz="3000" b="1" dirty="0">
                <a:effectLst/>
                <a:latin typeface="Athanasius" pitchFamily="2" charset="0"/>
              </a:rPr>
              <a:t>&gt;</a:t>
            </a:r>
            <a:endParaRPr lang="en-GB" sz="3000" dirty="0"/>
          </a:p>
        </p:txBody>
      </p:sp>
    </p:spTree>
    <p:extLst>
      <p:ext uri="{BB962C8B-B14F-4D97-AF65-F5344CB8AC3E}">
        <p14:creationId xmlns:p14="http://schemas.microsoft.com/office/powerpoint/2010/main" val="2862314634"/>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3FDB-92AE-4704-AB93-0F163B612C1D}"/>
              </a:ext>
            </a:extLst>
          </p:cNvPr>
          <p:cNvSpPr>
            <a:spLocks noGrp="1"/>
          </p:cNvSpPr>
          <p:nvPr>
            <p:ph type="title"/>
          </p:nvPr>
        </p:nvSpPr>
        <p:spPr/>
        <p:txBody>
          <a:bodyPr>
            <a:normAutofit fontScale="90000"/>
          </a:bodyPr>
          <a:lstStyle/>
          <a:p>
            <a:r>
              <a:rPr kumimoji="0" lang="ar-EG" sz="6000" b="1"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ويغفر لنا خطايانا</a:t>
            </a:r>
            <a:endParaRPr lang="en-GB" dirty="0"/>
          </a:p>
        </p:txBody>
      </p:sp>
      <p:sp>
        <p:nvSpPr>
          <p:cNvPr id="3" name="Text Placeholder 2">
            <a:extLst>
              <a:ext uri="{FF2B5EF4-FFF2-40B4-BE49-F238E27FC236}">
                <a16:creationId xmlns:a16="http://schemas.microsoft.com/office/drawing/2014/main" id="{DDAFFAFE-0DBC-45D7-B364-4046115CA8C3}"/>
              </a:ext>
            </a:extLst>
          </p:cNvPr>
          <p:cNvSpPr>
            <a:spLocks noGrp="1"/>
          </p:cNvSpPr>
          <p:nvPr>
            <p:ph type="body" idx="1"/>
          </p:nvPr>
        </p:nvSpPr>
        <p:spPr/>
        <p:txBody>
          <a:bodyPr/>
          <a:lstStyle/>
          <a:p>
            <a:r>
              <a:rPr lang="ar-EG" sz="4800" dirty="0"/>
              <a:t>إنتيف كانين نوفي نان إيفول. </a:t>
            </a:r>
            <a:endParaRPr lang="en-US" sz="4800" dirty="0"/>
          </a:p>
        </p:txBody>
      </p:sp>
      <p:sp>
        <p:nvSpPr>
          <p:cNvPr id="4" name="Text Placeholder 3">
            <a:extLst>
              <a:ext uri="{FF2B5EF4-FFF2-40B4-BE49-F238E27FC236}">
                <a16:creationId xmlns:a16="http://schemas.microsoft.com/office/drawing/2014/main" id="{68394135-B4E5-4FE2-ACF7-5A6FD75B5AEE}"/>
              </a:ext>
            </a:extLst>
          </p:cNvPr>
          <p:cNvSpPr>
            <a:spLocks noGrp="1"/>
          </p:cNvSpPr>
          <p:nvPr>
            <p:ph type="body" sz="quarter" idx="3"/>
          </p:nvPr>
        </p:nvSpPr>
        <p:spPr/>
        <p:txBody>
          <a:bodyPr/>
          <a:lstStyle/>
          <a:p>
            <a:r>
              <a:rPr lang="en-US" sz="4400" dirty="0" err="1">
                <a:latin typeface="CS Avva Shenouda" panose="020B7200000000000000" pitchFamily="34" charset="0"/>
              </a:rPr>
              <a:t>ntef,a</a:t>
            </a:r>
            <a:r>
              <a:rPr lang="en-US" sz="4400" dirty="0">
                <a:latin typeface="CS Avva Shenouda" panose="020B7200000000000000" pitchFamily="34" charset="0"/>
              </a:rPr>
              <a:t> </a:t>
            </a:r>
            <a:r>
              <a:rPr lang="en-US" sz="4400" dirty="0" err="1">
                <a:latin typeface="CS Avva Shenouda" panose="020B7200000000000000" pitchFamily="34" charset="0"/>
              </a:rPr>
              <a:t>nennobi</a:t>
            </a:r>
            <a:r>
              <a:rPr lang="en-US" sz="4400" dirty="0">
                <a:latin typeface="CS Avva Shenouda" panose="020B7200000000000000" pitchFamily="34" charset="0"/>
              </a:rPr>
              <a:t> nan `</a:t>
            </a:r>
            <a:r>
              <a:rPr lang="en-US" sz="4400" dirty="0" err="1">
                <a:latin typeface="CS Avva Shenouda" panose="020B7200000000000000" pitchFamily="34" charset="0"/>
              </a:rPr>
              <a:t>ebol</a:t>
            </a:r>
            <a:r>
              <a:rPr lang="en-US" sz="4400" dirty="0">
                <a:latin typeface="CS Avva Shenouda" panose="020B7200000000000000" pitchFamily="34" charset="0"/>
              </a:rPr>
              <a:t>.</a:t>
            </a:r>
          </a:p>
        </p:txBody>
      </p:sp>
    </p:spTree>
    <p:extLst>
      <p:ext uri="{BB962C8B-B14F-4D97-AF65-F5344CB8AC3E}">
        <p14:creationId xmlns:p14="http://schemas.microsoft.com/office/powerpoint/2010/main" val="1309883306"/>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 y="4333510"/>
            <a:ext cx="9144000" cy="782371"/>
          </a:xfrm>
        </p:spPr>
        <p:txBody>
          <a:bodyPr>
            <a:noAutofit/>
          </a:bodyPr>
          <a:lstStyle/>
          <a:p>
            <a:r>
              <a:rPr lang="ar-EG" sz="6000"/>
              <a:t>يا رب إرحم</a:t>
            </a:r>
          </a:p>
        </p:txBody>
      </p:sp>
      <p:sp>
        <p:nvSpPr>
          <p:cNvPr id="14" name="Text Placeholder 13"/>
          <p:cNvSpPr>
            <a:spLocks noGrp="1"/>
          </p:cNvSpPr>
          <p:nvPr>
            <p:ph type="body" idx="1"/>
          </p:nvPr>
        </p:nvSpPr>
        <p:spPr/>
        <p:txBody>
          <a:bodyPr/>
          <a:lstStyle/>
          <a:p>
            <a:r>
              <a:rPr lang="ar-EG" sz="5400"/>
              <a:t>كيريى إليسون</a:t>
            </a:r>
          </a:p>
        </p:txBody>
      </p:sp>
      <p:sp>
        <p:nvSpPr>
          <p:cNvPr id="15" name="Text Placeholder 14"/>
          <p:cNvSpPr>
            <a:spLocks noGrp="1"/>
          </p:cNvSpPr>
          <p:nvPr>
            <p:ph type="body" sz="quarter" idx="3"/>
          </p:nvPr>
        </p:nvSpPr>
        <p:spPr>
          <a:xfrm>
            <a:off x="0" y="5366750"/>
            <a:ext cx="9144000" cy="682357"/>
          </a:xfrm>
        </p:spPr>
        <p:txBody>
          <a:bodyPr/>
          <a:lstStyle/>
          <a:p>
            <a:r>
              <a:rPr lang="en-US" sz="6000" dirty="0" err="1">
                <a:latin typeface="Athanasius" pitchFamily="2" charset="0"/>
              </a:rPr>
              <a:t>Kuri`e</a:t>
            </a:r>
            <a:r>
              <a:rPr lang="en-US" sz="6000" dirty="0">
                <a:latin typeface="Athanasius" pitchFamily="2" charset="0"/>
              </a:rPr>
              <a:t> `</a:t>
            </a:r>
            <a:r>
              <a:rPr lang="en-US" sz="6000" dirty="0" err="1">
                <a:latin typeface="Athanasius" pitchFamily="2" charset="0"/>
              </a:rPr>
              <a:t>ele`hcon</a:t>
            </a:r>
            <a:endParaRPr lang="en-US" sz="6000" dirty="0">
              <a:latin typeface="Athanasius" pitchFamily="2" charset="0"/>
            </a:endParaRPr>
          </a:p>
        </p:txBody>
      </p:sp>
    </p:spTree>
    <p:extLst>
      <p:ext uri="{BB962C8B-B14F-4D97-AF65-F5344CB8AC3E}">
        <p14:creationId xmlns:p14="http://schemas.microsoft.com/office/powerpoint/2010/main" val="2396549551"/>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278EC-B69B-498B-BBE2-F1721B09B53B}"/>
              </a:ext>
            </a:extLst>
          </p:cNvPr>
          <p:cNvSpPr>
            <a:spLocks noGrp="1"/>
          </p:cNvSpPr>
          <p:nvPr>
            <p:ph type="title"/>
          </p:nvPr>
        </p:nvSpPr>
        <p:spPr>
          <a:xfrm>
            <a:off x="0" y="4333509"/>
            <a:ext cx="9144000" cy="2524491"/>
          </a:xfrm>
        </p:spPr>
        <p:txBody>
          <a:bodyPr>
            <a:normAutofit fontScale="90000"/>
          </a:bodyPr>
          <a:lstStyle/>
          <a:p>
            <a:r>
              <a:rPr lang="ar-EG" sz="6000" b="1" dirty="0">
                <a:effectLst/>
              </a:rPr>
              <a:t>إحفظه بسلامه وعدل وجبروت ولتخضع له كل الأمم الذين يريدون الحروب فى جميع ما لنا من الخصب.</a:t>
            </a:r>
            <a:endParaRPr lang="en-GB" sz="12500" dirty="0"/>
          </a:p>
        </p:txBody>
      </p:sp>
    </p:spTree>
    <p:extLst>
      <p:ext uri="{BB962C8B-B14F-4D97-AF65-F5344CB8AC3E}">
        <p14:creationId xmlns:p14="http://schemas.microsoft.com/office/powerpoint/2010/main" val="261742986"/>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1451-3D06-4F22-BFAE-9E14E18FCB07}"/>
              </a:ext>
            </a:extLst>
          </p:cNvPr>
          <p:cNvSpPr>
            <a:spLocks noGrp="1"/>
          </p:cNvSpPr>
          <p:nvPr>
            <p:ph type="title"/>
          </p:nvPr>
        </p:nvSpPr>
        <p:spPr>
          <a:xfrm>
            <a:off x="0" y="4343401"/>
            <a:ext cx="9144000" cy="2514600"/>
          </a:xfrm>
        </p:spPr>
        <p:txBody>
          <a:bodyPr>
            <a:normAutofit fontScale="90000"/>
          </a:bodyPr>
          <a:lstStyle/>
          <a:p>
            <a:r>
              <a:rPr lang="ar-EG" sz="4400" b="1" dirty="0">
                <a:effectLst/>
              </a:rPr>
              <a:t>تكلم فى قلبه من أجل سلامة كنيستك الواحده الوحيده المقدسه الجامعه الرسوليه. إعطه أن يفكر بالسلامه فينا وفى إسمك القدوس كى نحن أيضاً نعيش فى سيره هادئه ساكنه ونوجد كائنين فى كل تقوى وكل عفاف بك.</a:t>
            </a:r>
            <a:endParaRPr lang="en-GB" sz="8000" dirty="0"/>
          </a:p>
        </p:txBody>
      </p:sp>
    </p:spTree>
    <p:extLst>
      <p:ext uri="{BB962C8B-B14F-4D97-AF65-F5344CB8AC3E}">
        <p14:creationId xmlns:p14="http://schemas.microsoft.com/office/powerpoint/2010/main" val="617633431"/>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 y="4333510"/>
            <a:ext cx="9144000" cy="782371"/>
          </a:xfrm>
        </p:spPr>
        <p:txBody>
          <a:bodyPr>
            <a:noAutofit/>
          </a:bodyPr>
          <a:lstStyle/>
          <a:p>
            <a:r>
              <a:rPr lang="ar-EG" sz="6000"/>
              <a:t>يا رب إرحم</a:t>
            </a:r>
          </a:p>
        </p:txBody>
      </p:sp>
      <p:sp>
        <p:nvSpPr>
          <p:cNvPr id="14" name="Text Placeholder 13"/>
          <p:cNvSpPr>
            <a:spLocks noGrp="1"/>
          </p:cNvSpPr>
          <p:nvPr>
            <p:ph type="body" idx="1"/>
          </p:nvPr>
        </p:nvSpPr>
        <p:spPr/>
        <p:txBody>
          <a:bodyPr/>
          <a:lstStyle/>
          <a:p>
            <a:r>
              <a:rPr lang="ar-EG" sz="5400"/>
              <a:t>كيريى إليسون</a:t>
            </a:r>
          </a:p>
        </p:txBody>
      </p:sp>
      <p:sp>
        <p:nvSpPr>
          <p:cNvPr id="15" name="Text Placeholder 14"/>
          <p:cNvSpPr>
            <a:spLocks noGrp="1"/>
          </p:cNvSpPr>
          <p:nvPr>
            <p:ph type="body" sz="quarter" idx="3"/>
          </p:nvPr>
        </p:nvSpPr>
        <p:spPr>
          <a:xfrm>
            <a:off x="0" y="5366750"/>
            <a:ext cx="9144000" cy="682357"/>
          </a:xfrm>
        </p:spPr>
        <p:txBody>
          <a:bodyPr/>
          <a:lstStyle/>
          <a:p>
            <a:r>
              <a:rPr lang="en-US" sz="6000" dirty="0" err="1">
                <a:latin typeface="Athanasius" pitchFamily="2" charset="0"/>
              </a:rPr>
              <a:t>Kuri`e</a:t>
            </a:r>
            <a:r>
              <a:rPr lang="en-US" sz="6000" dirty="0">
                <a:latin typeface="Athanasius" pitchFamily="2" charset="0"/>
              </a:rPr>
              <a:t> `</a:t>
            </a:r>
            <a:r>
              <a:rPr lang="en-US" sz="6000" dirty="0" err="1">
                <a:latin typeface="Athanasius" pitchFamily="2" charset="0"/>
              </a:rPr>
              <a:t>ele`hcon</a:t>
            </a:r>
            <a:endParaRPr lang="en-US" sz="6000" dirty="0">
              <a:latin typeface="Athanasius" pitchFamily="2" charset="0"/>
            </a:endParaRPr>
          </a:p>
        </p:txBody>
      </p:sp>
    </p:spTree>
    <p:extLst>
      <p:ext uri="{BB962C8B-B14F-4D97-AF65-F5344CB8AC3E}">
        <p14:creationId xmlns:p14="http://schemas.microsoft.com/office/powerpoint/2010/main" val="3927410280"/>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وأيضاً فلنسأل الله ضابط الكل</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3600" b="0" kern="1200" baseline="0" dirty="0">
                          <a:solidFill>
                            <a:srgbClr val="FFFF00"/>
                          </a:solidFill>
                          <a:latin typeface="Athanasius" pitchFamily="2" charset="0"/>
                          <a:ea typeface="+mn-ea"/>
                          <a:cs typeface="+mn-cs"/>
                        </a:rPr>
                        <a:t>Palin on maren;\o `eV; pipantokratwr</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بالين أون مارين تيهو إى إفنوتي </a:t>
                      </a:r>
                      <a:br>
                        <a:rPr lang="ar-SA" sz="4000" b="1" dirty="0">
                          <a:cs typeface="+mj-cs"/>
                        </a:rPr>
                      </a:br>
                      <a:r>
                        <a:rPr lang="ar-SA" sz="4000" b="1" dirty="0">
                          <a:cs typeface="+mj-cs"/>
                        </a:rPr>
                        <a:t>بي بانطوكراطور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SA" sz="4800" dirty="0">
                <a:solidFill>
                  <a:schemeClr val="lt1"/>
                </a:solidFill>
              </a:rPr>
              <a:t>هو أيضاً فلنسأله أن يحفظنا </a:t>
            </a:r>
            <a:endParaRPr lang="en-US" sz="4800" dirty="0"/>
          </a:p>
        </p:txBody>
      </p:sp>
      <p:sp>
        <p:nvSpPr>
          <p:cNvPr id="6" name="Text Placeholder 5"/>
          <p:cNvSpPr>
            <a:spLocks noGrp="1"/>
          </p:cNvSpPr>
          <p:nvPr>
            <p:ph type="body" idx="1"/>
          </p:nvPr>
        </p:nvSpPr>
        <p:spPr>
          <a:xfrm>
            <a:off x="7" y="5925661"/>
            <a:ext cx="9143999" cy="808893"/>
          </a:xfrm>
        </p:spPr>
        <p:txBody>
          <a:bodyPr/>
          <a:lstStyle/>
          <a:p>
            <a:r>
              <a:rPr lang="ar-EG" sz="3600" dirty="0"/>
              <a:t>إنثوف أون مارين تيهوإيروف هوبوس إنتيف آريه إيرون </a:t>
            </a:r>
          </a:p>
        </p:txBody>
      </p:sp>
      <p:sp>
        <p:nvSpPr>
          <p:cNvPr id="7" name="Text Placeholder 6"/>
          <p:cNvSpPr>
            <a:spLocks noGrp="1"/>
          </p:cNvSpPr>
          <p:nvPr>
            <p:ph type="body" sz="quarter" idx="3"/>
          </p:nvPr>
        </p:nvSpPr>
        <p:spPr/>
        <p:txBody>
          <a:bodyPr/>
          <a:lstStyle/>
          <a:p>
            <a:r>
              <a:rPr lang="en-US" sz="4000" dirty="0" err="1"/>
              <a:t>Nqof</a:t>
            </a:r>
            <a:r>
              <a:rPr lang="en-US" sz="4000" dirty="0"/>
              <a:t> on </a:t>
            </a:r>
            <a:r>
              <a:rPr lang="en-US" sz="4000" dirty="0" err="1"/>
              <a:t>maren</a:t>
            </a:r>
            <a:r>
              <a:rPr lang="en-US" sz="4000" dirty="0"/>
              <a:t>;\o `</a:t>
            </a:r>
            <a:r>
              <a:rPr lang="en-US" sz="4000" dirty="0" err="1"/>
              <a:t>erof</a:t>
            </a:r>
            <a:r>
              <a:rPr lang="en-US" sz="4000" dirty="0"/>
              <a:t> \</a:t>
            </a:r>
            <a:r>
              <a:rPr lang="en-US" sz="4000" dirty="0" err="1"/>
              <a:t>opwc</a:t>
            </a:r>
            <a:r>
              <a:rPr lang="en-US" sz="4000" dirty="0"/>
              <a:t> `</a:t>
            </a:r>
            <a:r>
              <a:rPr lang="en-US" sz="4000" dirty="0" err="1"/>
              <a:t>ntef`are</a:t>
            </a:r>
            <a:r>
              <a:rPr lang="en-US" sz="4000" dirty="0"/>
              <a:t>\ `</a:t>
            </a:r>
            <a:r>
              <a:rPr lang="en-US" sz="4000" dirty="0" err="1"/>
              <a:t>eron</a:t>
            </a:r>
            <a:endParaRPr lang="en-US" sz="4000" dirty="0"/>
          </a:p>
        </p:txBody>
      </p:sp>
    </p:spTree>
    <p:extLst>
      <p:ext uri="{BB962C8B-B14F-4D97-AF65-F5344CB8AC3E}">
        <p14:creationId xmlns:p14="http://schemas.microsoft.com/office/powerpoint/2010/main" val="1504192537"/>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أبا ربنا وإلهنا </a:t>
                      </a:r>
                      <a:br>
                        <a:rPr lang="ar-SA" sz="4800" b="1" dirty="0">
                          <a:cs typeface="+mj-cs"/>
                        </a:rPr>
                      </a:br>
                      <a:r>
                        <a:rPr lang="ar-SA" sz="4800" b="1" dirty="0">
                          <a:cs typeface="+mj-cs"/>
                        </a:rPr>
                        <a:t>ومخلصنا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Viwt</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mPen</a:t>
                      </a:r>
                      <a:r>
                        <a:rPr lang="en-US" sz="4000" b="0" kern="1200" baseline="0" dirty="0">
                          <a:solidFill>
                            <a:srgbClr val="FFFF00"/>
                          </a:solidFill>
                          <a:latin typeface="Athanasius" pitchFamily="2" charset="0"/>
                          <a:ea typeface="+mn-ea"/>
                          <a:cs typeface="+mn-cs"/>
                        </a:rPr>
                        <a:t>_</a:t>
                      </a:r>
                    </a:p>
                    <a:p>
                      <a:pPr algn="ctr" rtl="0"/>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Pennou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pencwthr</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إفيوت إمبين</a:t>
                      </a:r>
                      <a:r>
                        <a:rPr lang="ar-EG" sz="4000" b="1" dirty="0">
                          <a:cs typeface="+mj-cs"/>
                        </a:rPr>
                        <a:t> </a:t>
                      </a:r>
                      <a:r>
                        <a:rPr lang="ar-SA" sz="4000" b="1" dirty="0">
                          <a:cs typeface="+mj-cs"/>
                        </a:rPr>
                        <a:t>شويس أووه بيننوتي أووه بينسوتير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700" b="1" dirty="0">
                          <a:cs typeface="+mj-cs"/>
                        </a:rPr>
                        <a:t>يسوع المسيح </a:t>
                      </a:r>
                      <a:endParaRPr lang="ar-EG" sz="167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500" b="0" kern="1200" baseline="0" dirty="0" err="1">
                          <a:solidFill>
                            <a:srgbClr val="FFFF00"/>
                          </a:solidFill>
                          <a:latin typeface="Athanasius" pitchFamily="2" charset="0"/>
                          <a:ea typeface="+mn-ea"/>
                          <a:cs typeface="+mn-cs"/>
                        </a:rPr>
                        <a:t>Ihcouc</a:t>
                      </a:r>
                      <a:r>
                        <a:rPr lang="en-US" sz="5500" b="0" kern="1200" baseline="0" dirty="0">
                          <a:solidFill>
                            <a:srgbClr val="FFFF00"/>
                          </a:solidFill>
                          <a:latin typeface="Athanasius" pitchFamily="2" charset="0"/>
                          <a:ea typeface="+mn-ea"/>
                          <a:cs typeface="+mn-cs"/>
                        </a:rPr>
                        <a:t> </a:t>
                      </a:r>
                      <a:r>
                        <a:rPr lang="en-US" sz="5500" b="0" kern="1200" baseline="0" dirty="0" err="1">
                          <a:solidFill>
                            <a:srgbClr val="FFFF00"/>
                          </a:solidFill>
                          <a:latin typeface="Athanasius" pitchFamily="2" charset="0"/>
                          <a:ea typeface="+mn-ea"/>
                          <a:cs typeface="+mn-cs"/>
                        </a:rPr>
                        <a:t>Pi`xrictoc</a:t>
                      </a:r>
                      <a:endParaRPr lang="en-US" sz="5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إيسوس بي إخرستوس</a:t>
                      </a:r>
                      <a:endParaRPr lang="ar-EG" sz="115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نسأل ونطلب من صلاحك </a:t>
                      </a:r>
                      <a:br>
                        <a:rPr lang="ar-SA" sz="4800" b="1" dirty="0">
                          <a:cs typeface="+mj-cs"/>
                        </a:rPr>
                      </a:br>
                      <a:r>
                        <a:rPr lang="ar-SA" sz="4800" b="1" dirty="0">
                          <a:cs typeface="+mj-cs"/>
                        </a:rPr>
                        <a:t>يا محب البشر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a:solidFill>
                            <a:srgbClr val="FFFF00"/>
                          </a:solidFill>
                          <a:latin typeface="Athanasius" pitchFamily="2" charset="0"/>
                          <a:ea typeface="+mn-ea"/>
                          <a:cs typeface="+mn-cs"/>
                        </a:rPr>
                        <a:t>Ten;\o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tentwb</a:t>
                      </a:r>
                      <a:r>
                        <a:rPr lang="en-US" sz="4000" b="0" kern="1200" baseline="0" dirty="0">
                          <a:solidFill>
                            <a:srgbClr val="FFFF00"/>
                          </a:solidFill>
                          <a:latin typeface="Athanasius" pitchFamily="2" charset="0"/>
                          <a:ea typeface="+mn-ea"/>
                          <a:cs typeface="+mn-cs"/>
                        </a:rPr>
                        <a:t>\</a:t>
                      </a: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ntekmet`agaqoc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pimairwmi</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تين تيهو أووه تين طفه إنتيك ميت غاثوس بي ماي رومي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اذكر يا رب أنفس عبيدك الذين رقدوا، آبائنا وإخوتنا</a:t>
                      </a:r>
                      <a:endParaRPr lang="ar-EG" sz="67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baseline="0" dirty="0" err="1">
                          <a:solidFill>
                            <a:srgbClr val="FFFF00"/>
                          </a:solidFill>
                          <a:latin typeface="Athanasius" pitchFamily="2" charset="0"/>
                        </a:rPr>
                        <a:t>Ari`vmeu`i</a:t>
                      </a:r>
                      <a:r>
                        <a:rPr lang="en-US" sz="2800" b="0" baseline="0" dirty="0">
                          <a:solidFill>
                            <a:srgbClr val="FFFF00"/>
                          </a:solidFill>
                          <a:latin typeface="Athanasius" pitchFamily="2" charset="0"/>
                        </a:rPr>
                        <a:t>   ~P_</a:t>
                      </a:r>
                    </a:p>
                    <a:p>
                      <a:pPr algn="ctr"/>
                      <a:r>
                        <a:rPr lang="en-US" sz="2800" b="0" baseline="0" dirty="0">
                          <a:solidFill>
                            <a:srgbClr val="FFFF00"/>
                          </a:solidFill>
                          <a:latin typeface="Athanasius" pitchFamily="2" charset="0"/>
                        </a:rPr>
                        <a:t> `</a:t>
                      </a:r>
                      <a:r>
                        <a:rPr lang="en-US" sz="2800" b="0" baseline="0" dirty="0" err="1">
                          <a:solidFill>
                            <a:srgbClr val="FFFF00"/>
                          </a:solidFill>
                          <a:latin typeface="Athanasius" pitchFamily="2" charset="0"/>
                        </a:rPr>
                        <a:t>nniyuxh</a:t>
                      </a:r>
                      <a:r>
                        <a:rPr lang="en-US" sz="2800" b="0" baseline="0" dirty="0">
                          <a:solidFill>
                            <a:srgbClr val="FFFF00"/>
                          </a:solidFill>
                          <a:latin typeface="Athanasius" pitchFamily="2" charset="0"/>
                        </a:rPr>
                        <a:t>  `</a:t>
                      </a:r>
                      <a:r>
                        <a:rPr lang="en-US" sz="2800" b="0" baseline="0" dirty="0" err="1">
                          <a:solidFill>
                            <a:srgbClr val="FFFF00"/>
                          </a:solidFill>
                          <a:latin typeface="Athanasius" pitchFamily="2" charset="0"/>
                        </a:rPr>
                        <a:t>nte</a:t>
                      </a:r>
                      <a:endParaRPr lang="en-US" sz="2800" b="0" baseline="0" dirty="0">
                        <a:solidFill>
                          <a:srgbClr val="FFFF00"/>
                        </a:solidFill>
                        <a:latin typeface="Athanasius" pitchFamily="2" charset="0"/>
                      </a:endParaRPr>
                    </a:p>
                    <a:p>
                      <a:pPr algn="ctr"/>
                      <a:r>
                        <a:rPr lang="en-US" sz="2800" b="0" baseline="0" dirty="0" err="1">
                          <a:solidFill>
                            <a:srgbClr val="FFFF00"/>
                          </a:solidFill>
                          <a:latin typeface="Athanasius" pitchFamily="2" charset="0"/>
                        </a:rPr>
                        <a:t>nek`ebiaik</a:t>
                      </a:r>
                      <a:r>
                        <a:rPr lang="en-US" sz="2800" b="0" baseline="0" dirty="0">
                          <a:solidFill>
                            <a:srgbClr val="FFFF00"/>
                          </a:solidFill>
                          <a:latin typeface="Athanasius" pitchFamily="2" charset="0"/>
                        </a:rPr>
                        <a:t>&gt; `</a:t>
                      </a:r>
                      <a:r>
                        <a:rPr lang="en-US" sz="2800" b="0" baseline="0" dirty="0" err="1">
                          <a:solidFill>
                            <a:srgbClr val="FFFF00"/>
                          </a:solidFill>
                          <a:latin typeface="Athanasius" pitchFamily="2" charset="0"/>
                        </a:rPr>
                        <a:t>etauenkot</a:t>
                      </a:r>
                      <a:r>
                        <a:rPr lang="en-US" sz="2800" b="0" baseline="0" dirty="0">
                          <a:solidFill>
                            <a:srgbClr val="FFFF00"/>
                          </a:solidFill>
                          <a:latin typeface="Athanasius" pitchFamily="2" charset="0"/>
                        </a:rPr>
                        <a:t> </a:t>
                      </a:r>
                      <a:r>
                        <a:rPr lang="en-US" sz="2800" b="0" baseline="0" dirty="0" err="1">
                          <a:solidFill>
                            <a:srgbClr val="FFFF00"/>
                          </a:solidFill>
                          <a:latin typeface="Athanasius" pitchFamily="2" charset="0"/>
                        </a:rPr>
                        <a:t>nenio</a:t>
                      </a:r>
                      <a:r>
                        <a:rPr lang="en-US" sz="2800" b="0" baseline="0" dirty="0">
                          <a:solidFill>
                            <a:srgbClr val="FFFF00"/>
                          </a:solidFill>
                          <a:latin typeface="Athanasius" pitchFamily="2" charset="0"/>
                        </a:rPr>
                        <a:t>; </a:t>
                      </a:r>
                      <a:r>
                        <a:rPr lang="en-US" sz="2800" b="0" baseline="0" dirty="0" err="1">
                          <a:solidFill>
                            <a:srgbClr val="FFFF00"/>
                          </a:solidFill>
                          <a:latin typeface="Athanasius" pitchFamily="2" charset="0"/>
                        </a:rPr>
                        <a:t>nem</a:t>
                      </a:r>
                      <a:endParaRPr lang="en-US" sz="2800" b="0" baseline="0" dirty="0">
                        <a:solidFill>
                          <a:srgbClr val="FFFF00"/>
                        </a:solidFill>
                        <a:latin typeface="Athanasius" pitchFamily="2" charset="0"/>
                      </a:endParaRPr>
                    </a:p>
                    <a:p>
                      <a:pPr algn="ctr"/>
                      <a:r>
                        <a:rPr lang="en-US" sz="2800" b="0" baseline="0" dirty="0" err="1">
                          <a:solidFill>
                            <a:srgbClr val="FFFF00"/>
                          </a:solidFill>
                          <a:latin typeface="Athanasius" pitchFamily="2" charset="0"/>
                        </a:rPr>
                        <a:t>nen`cnhou</a:t>
                      </a:r>
                      <a:r>
                        <a:rPr lang="en-US" sz="2800" b="0" baseline="0" dirty="0">
                          <a:solidFill>
                            <a:srgbClr val="FFFF00"/>
                          </a:solidFill>
                          <a:latin typeface="Athanasius" pitchFamily="2" charset="0"/>
                        </a:rPr>
                        <a:t>.</a:t>
                      </a:r>
                      <a:endParaRPr lang="en-US" sz="2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أرى إفميفئى إبشويس إن نى إبسيشى إنتى نيك إيفى أيك إيطاف إنكوت نينوتى نيم نين إسنيو</a:t>
                      </a:r>
                      <a:endParaRPr lang="ar-EG" sz="32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أطلبوا عن آباءنا وأخوتنا الذين رقدوا</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000" b="0" kern="1200" baseline="0" dirty="0">
                          <a:solidFill>
                            <a:srgbClr val="FFFF00"/>
                          </a:solidFill>
                          <a:latin typeface="Athanasius" pitchFamily="2" charset="0"/>
                          <a:ea typeface="+mn-ea"/>
                          <a:cs typeface="+mn-cs"/>
                        </a:rPr>
                        <a:t>Twb\ `ejen nenio; nem</a:t>
                      </a:r>
                    </a:p>
                    <a:p>
                      <a:pPr algn="ctr"/>
                      <a:r>
                        <a:rPr lang="pt-BR" sz="4000" b="0" kern="1200" baseline="0" dirty="0">
                          <a:solidFill>
                            <a:srgbClr val="FFFF00"/>
                          </a:solidFill>
                          <a:latin typeface="Athanasius" pitchFamily="2" charset="0"/>
                          <a:ea typeface="+mn-ea"/>
                          <a:cs typeface="+mn-cs"/>
                        </a:rPr>
                        <a:t>nen`cnhou `etauenkot</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a:solidFill>
                            <a:schemeClr val="lt1"/>
                          </a:solidFill>
                          <a:latin typeface="+mn-lt"/>
                          <a:ea typeface="+mn-ea"/>
                          <a:cs typeface="+mn-cs"/>
                        </a:rPr>
                        <a:t>طفه إيجين نينيوتى نيم نيم إسنيو </a:t>
                      </a:r>
                      <a:br>
                        <a:rPr lang="ar-SA" sz="4000" b="1" kern="1200" dirty="0">
                          <a:solidFill>
                            <a:schemeClr val="lt1"/>
                          </a:solidFill>
                          <a:latin typeface="+mn-lt"/>
                          <a:ea typeface="+mn-ea"/>
                          <a:cs typeface="+mn-cs"/>
                        </a:rPr>
                      </a:br>
                      <a:r>
                        <a:rPr lang="ar-SA" sz="4000" b="1" kern="1200" dirty="0">
                          <a:solidFill>
                            <a:schemeClr val="lt1"/>
                          </a:solidFill>
                          <a:latin typeface="+mn-lt"/>
                          <a:ea typeface="+mn-ea"/>
                          <a:cs typeface="+mn-cs"/>
                        </a:rPr>
                        <a:t>إيتاف إنكوت</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latin typeface="+mn-lt"/>
                          <a:ea typeface="+mn-ea"/>
                          <a:cs typeface="+mn-cs"/>
                        </a:rPr>
                        <a:t>وتنيحوا في الإيمان بالمسيح منذ البدء</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au`mton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mmwou</a:t>
                      </a:r>
                      <a:r>
                        <a:rPr lang="en-US" sz="4000" b="0" kern="1200" baseline="0" dirty="0">
                          <a:solidFill>
                            <a:srgbClr val="FFFF00"/>
                          </a:solidFill>
                          <a:latin typeface="Athanasius" pitchFamily="2" charset="0"/>
                          <a:ea typeface="+mn-ea"/>
                          <a:cs typeface="+mn-cs"/>
                        </a:rPr>
                        <a:t>  'en </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vna</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mPx</a:t>
                      </a:r>
                      <a:r>
                        <a:rPr lang="en-US" sz="4000" b="0" kern="1200" baseline="0" dirty="0">
                          <a:solidFill>
                            <a:srgbClr val="FFFF00"/>
                          </a:solidFill>
                          <a:latin typeface="Athanasius" pitchFamily="2" charset="0"/>
                          <a:ea typeface="+mn-ea"/>
                          <a:cs typeface="+mn-cs"/>
                        </a:rPr>
                        <a:t>/c/</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icjen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p`ene</a:t>
                      </a:r>
                      <a:r>
                        <a:rPr lang="en-US" sz="4000" b="0" kern="1200" baseline="0" dirty="0">
                          <a:solidFill>
                            <a:srgbClr val="FFFF00"/>
                          </a:solidFill>
                          <a:latin typeface="Athanasius" pitchFamily="2" charset="0"/>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a:solidFill>
                            <a:schemeClr val="lt1"/>
                          </a:solidFill>
                          <a:latin typeface="+mn-lt"/>
                          <a:ea typeface="+mn-ea"/>
                          <a:cs typeface="+mn-cs"/>
                        </a:rPr>
                        <a:t>أف إمطون إم موؤو خين إفناهتى إم بى إخرستوس يس جين إب إينيه </a:t>
                      </a:r>
                      <a:endParaRPr lang="ar-EG" sz="67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latin typeface="+mn-lt"/>
                          <a:ea typeface="+mn-ea"/>
                          <a:cs typeface="+mn-cs"/>
                        </a:rPr>
                        <a:t>آباءنا القديسين رؤساء الأساقفة وآباءنا الأساقفة</a:t>
                      </a:r>
                      <a:endParaRPr lang="ar-EG" sz="8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Nenio</a:t>
                      </a:r>
                      <a:r>
                        <a:rPr lang="en-US" sz="4000" b="0" kern="1200" baseline="0" dirty="0">
                          <a:solidFill>
                            <a:srgbClr val="FFFF00"/>
                          </a:solidFill>
                          <a:latin typeface="Athanasius" pitchFamily="2" charset="0"/>
                          <a:ea typeface="+mn-ea"/>
                          <a:cs typeface="+mn-cs"/>
                        </a:rPr>
                        <a:t>; e/q/u/</a:t>
                      </a: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narxiepicokopoc</a:t>
                      </a:r>
                      <a:r>
                        <a:rPr lang="en-US" sz="32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ke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nenio</a:t>
                      </a:r>
                      <a:r>
                        <a:rPr lang="en-US" sz="4000" b="0" kern="1200" baseline="0" dirty="0">
                          <a:solidFill>
                            <a:srgbClr val="FFFF00"/>
                          </a:solidFill>
                          <a:latin typeface="Athanasius" pitchFamily="2" charset="0"/>
                          <a:ea typeface="+mn-ea"/>
                          <a:cs typeface="+mn-cs"/>
                        </a:rPr>
                        <a:t>;</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n`epickopoc</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a:solidFill>
                            <a:schemeClr val="lt1"/>
                          </a:solidFill>
                          <a:latin typeface="+mn-lt"/>
                          <a:ea typeface="+mn-ea"/>
                          <a:cs typeface="+mn-cs"/>
                        </a:rPr>
                        <a:t>نينيوتى إثؤواب إن ارشى إبيسكوبوس كى نينيوتى إن إبيكسوبوس </a:t>
                      </a:r>
                      <a:endParaRPr lang="ar-EG" sz="167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latin typeface="+mn-lt"/>
                          <a:ea typeface="+mn-ea"/>
                          <a:cs typeface="+mn-cs"/>
                        </a:rPr>
                        <a:t>آبائنا القمامصة وآبائنا القسوس </a:t>
                      </a:r>
                      <a:endParaRPr lang="ar-EG" sz="8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nenio</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`n\</a:t>
                      </a:r>
                      <a:r>
                        <a:rPr lang="en-US" sz="4000" b="0" kern="1200" baseline="0" dirty="0" err="1">
                          <a:solidFill>
                            <a:srgbClr val="FFFF00"/>
                          </a:solidFill>
                          <a:latin typeface="Athanasius" pitchFamily="2" charset="0"/>
                          <a:ea typeface="+mn-ea"/>
                          <a:cs typeface="+mn-cs"/>
                        </a:rPr>
                        <a:t>hgoumenoc</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ke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nenio</a:t>
                      </a:r>
                      <a:r>
                        <a:rPr lang="en-US" sz="4000" b="0" kern="1200" baseline="0" dirty="0">
                          <a:solidFill>
                            <a:srgbClr val="FFFF00"/>
                          </a:solidFill>
                          <a:latin typeface="Athanasius" pitchFamily="2" charset="0"/>
                          <a:ea typeface="+mn-ea"/>
                          <a:cs typeface="+mn-cs"/>
                        </a:rPr>
                        <a:t>;</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mprecbuteroc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a:solidFill>
                            <a:schemeClr val="lt1"/>
                          </a:solidFill>
                          <a:latin typeface="+mn-lt"/>
                          <a:ea typeface="+mn-ea"/>
                          <a:cs typeface="+mn-cs"/>
                        </a:rPr>
                        <a:t>نينيوتى إنهيغومينوس</a:t>
                      </a:r>
                      <a:r>
                        <a:rPr lang="ar-EG" sz="4000" b="1" kern="1200" dirty="0">
                          <a:solidFill>
                            <a:schemeClr val="lt1"/>
                          </a:solidFill>
                          <a:latin typeface="+mn-lt"/>
                          <a:ea typeface="+mn-ea"/>
                          <a:cs typeface="+mn-cs"/>
                        </a:rPr>
                        <a:t> </a:t>
                      </a:r>
                      <a:r>
                        <a:rPr lang="ar-SA" sz="4000" b="1" kern="1200" dirty="0">
                          <a:solidFill>
                            <a:schemeClr val="lt1"/>
                          </a:solidFill>
                          <a:latin typeface="+mn-lt"/>
                          <a:ea typeface="+mn-ea"/>
                          <a:cs typeface="+mn-cs"/>
                        </a:rPr>
                        <a:t>كى نينوتى إم إبريسفيتيروس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60604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9080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700" b="1" kern="1200" dirty="0">
                          <a:solidFill>
                            <a:schemeClr val="lt1"/>
                          </a:solidFill>
                          <a:latin typeface="+mn-lt"/>
                          <a:ea typeface="+mn-ea"/>
                          <a:cs typeface="+mn-cs"/>
                        </a:rPr>
                        <a:t>وإخوتنا الشمامسة </a:t>
                      </a:r>
                      <a:endParaRPr lang="ar-EG" sz="167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500" b="0" kern="1200" baseline="0" dirty="0" err="1">
                          <a:solidFill>
                            <a:srgbClr val="FFFF00"/>
                          </a:solidFill>
                          <a:latin typeface="Athanasius" pitchFamily="2" charset="0"/>
                          <a:ea typeface="+mn-ea"/>
                          <a:cs typeface="+mn-cs"/>
                        </a:rPr>
                        <a:t>Nem</a:t>
                      </a:r>
                      <a:r>
                        <a:rPr lang="en-US" sz="5500" b="0" kern="1200" baseline="0" dirty="0">
                          <a:solidFill>
                            <a:srgbClr val="FFFF00"/>
                          </a:solidFill>
                          <a:latin typeface="Athanasius" pitchFamily="2" charset="0"/>
                          <a:ea typeface="+mn-ea"/>
                          <a:cs typeface="+mn-cs"/>
                        </a:rPr>
                        <a:t> </a:t>
                      </a:r>
                      <a:r>
                        <a:rPr lang="en-US" sz="5500" b="0" kern="1200" baseline="0" dirty="0" err="1">
                          <a:solidFill>
                            <a:srgbClr val="FFFF00"/>
                          </a:solidFill>
                          <a:latin typeface="Athanasius" pitchFamily="2" charset="0"/>
                          <a:ea typeface="+mn-ea"/>
                          <a:cs typeface="+mn-cs"/>
                        </a:rPr>
                        <a:t>nen`cnhou</a:t>
                      </a:r>
                      <a:endParaRPr lang="en-US" sz="5500" b="0" kern="1200" baseline="0" dirty="0">
                        <a:solidFill>
                          <a:srgbClr val="FFFF00"/>
                        </a:solidFill>
                        <a:latin typeface="Athanasius" pitchFamily="2" charset="0"/>
                        <a:ea typeface="+mn-ea"/>
                        <a:cs typeface="+mn-cs"/>
                      </a:endParaRPr>
                    </a:p>
                    <a:p>
                      <a:pPr algn="ctr" rtl="0"/>
                      <a:r>
                        <a:rPr lang="en-US" sz="5500" b="0" kern="1200" baseline="0" dirty="0">
                          <a:solidFill>
                            <a:srgbClr val="FFFF00"/>
                          </a:solidFill>
                          <a:latin typeface="Athanasius" pitchFamily="2" charset="0"/>
                          <a:ea typeface="+mn-ea"/>
                          <a:cs typeface="+mn-cs"/>
                        </a:rPr>
                        <a:t> `</a:t>
                      </a:r>
                      <a:r>
                        <a:rPr lang="en-US" sz="5500" b="0" kern="1200" baseline="0" dirty="0" err="1">
                          <a:solidFill>
                            <a:srgbClr val="FFFF00"/>
                          </a:solidFill>
                          <a:latin typeface="Athanasius" pitchFamily="2" charset="0"/>
                          <a:ea typeface="+mn-ea"/>
                          <a:cs typeface="+mn-cs"/>
                        </a:rPr>
                        <a:t>ndi`akwn</a:t>
                      </a:r>
                      <a:r>
                        <a:rPr lang="en-US" sz="5500" b="0" kern="1200" baseline="0" dirty="0">
                          <a:solidFill>
                            <a:srgbClr val="FFFF00"/>
                          </a:solidFill>
                          <a:latin typeface="Athanasius" pitchFamily="2" charset="0"/>
                          <a:ea typeface="+mn-ea"/>
                          <a:cs typeface="+mn-cs"/>
                        </a:rPr>
                        <a:t>&gt;</a:t>
                      </a:r>
                      <a:endParaRPr lang="en-US" sz="9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500" b="1" kern="1200" dirty="0">
                          <a:solidFill>
                            <a:schemeClr val="lt1"/>
                          </a:solidFill>
                          <a:latin typeface="+mn-lt"/>
                          <a:ea typeface="+mn-ea"/>
                          <a:cs typeface="+mn-cs"/>
                        </a:rPr>
                        <a:t>نيم نين إسنيو إنذياكون </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آبائنا الرهبان وآباءنا العلمانيين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Nenio</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mmonaxoc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ke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nenio</a:t>
                      </a:r>
                      <a:r>
                        <a:rPr lang="en-US" sz="4000" b="0" kern="1200" baseline="0" dirty="0">
                          <a:solidFill>
                            <a:srgbClr val="FFFF00"/>
                          </a:solidFill>
                          <a:latin typeface="Athanasius" pitchFamily="2" charset="0"/>
                          <a:ea typeface="+mn-ea"/>
                          <a:cs typeface="+mn-cs"/>
                        </a:rPr>
                        <a:t>;</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nla`ikoc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a:solidFill>
                            <a:schemeClr val="lt1"/>
                          </a:solidFill>
                          <a:latin typeface="+mn-lt"/>
                          <a:ea typeface="+mn-ea"/>
                          <a:cs typeface="+mn-cs"/>
                        </a:rPr>
                        <a:t>نينيوتى إم موناخوس كي نينيوتى إنلايكوس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في هذا اليوم المقدس</a:t>
            </a:r>
            <a:endParaRPr lang="en-US" dirty="0"/>
          </a:p>
        </p:txBody>
      </p:sp>
      <p:sp>
        <p:nvSpPr>
          <p:cNvPr id="6" name="Text Placeholder 5"/>
          <p:cNvSpPr>
            <a:spLocks noGrp="1"/>
          </p:cNvSpPr>
          <p:nvPr>
            <p:ph type="body" idx="1"/>
          </p:nvPr>
        </p:nvSpPr>
        <p:spPr/>
        <p:txBody>
          <a:bodyPr/>
          <a:lstStyle/>
          <a:p>
            <a:r>
              <a:rPr lang="ar-EG" sz="4800" dirty="0"/>
              <a:t>خين باي إيهوؤو إثؤواب فاى</a:t>
            </a:r>
          </a:p>
        </p:txBody>
      </p:sp>
      <p:sp>
        <p:nvSpPr>
          <p:cNvPr id="7" name="Text Placeholder 6"/>
          <p:cNvSpPr>
            <a:spLocks noGrp="1"/>
          </p:cNvSpPr>
          <p:nvPr>
            <p:ph type="body" sz="quarter" idx="3"/>
          </p:nvPr>
        </p:nvSpPr>
        <p:spPr/>
        <p:txBody>
          <a:bodyPr/>
          <a:lstStyle/>
          <a:p>
            <a:r>
              <a:rPr lang="en-US" sz="4800" dirty="0"/>
              <a:t> '</a:t>
            </a:r>
            <a:r>
              <a:rPr lang="en-US" sz="4800" dirty="0" err="1"/>
              <a:t>en</a:t>
            </a:r>
            <a:r>
              <a:rPr lang="en-US" sz="4800" dirty="0"/>
              <a:t> </a:t>
            </a:r>
            <a:r>
              <a:rPr lang="en-US" sz="4800" dirty="0" err="1"/>
              <a:t>pai`e</a:t>
            </a:r>
            <a:r>
              <a:rPr lang="en-US" sz="4800" dirty="0"/>
              <a:t>\</a:t>
            </a:r>
            <a:r>
              <a:rPr lang="en-US" sz="4800" dirty="0" err="1"/>
              <a:t>oou</a:t>
            </a:r>
            <a:r>
              <a:rPr lang="en-US" sz="4800" dirty="0"/>
              <a:t> e/q/u/ </a:t>
            </a:r>
            <a:r>
              <a:rPr lang="en-US" sz="4800" dirty="0" err="1"/>
              <a:t>vai</a:t>
            </a:r>
            <a:endParaRPr lang="en-US" sz="4800" dirty="0"/>
          </a:p>
        </p:txBody>
      </p:sp>
    </p:spTree>
    <p:extLst>
      <p:ext uri="{BB962C8B-B14F-4D97-AF65-F5344CB8AC3E}">
        <p14:creationId xmlns:p14="http://schemas.microsoft.com/office/powerpoint/2010/main" val="4062472717"/>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وعن نياح كل المسيحيين</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`e`\</a:t>
                      </a:r>
                      <a:r>
                        <a:rPr lang="en-US" sz="4000" b="0" kern="1200" baseline="0" dirty="0" err="1">
                          <a:solidFill>
                            <a:srgbClr val="FFFF00"/>
                          </a:solidFill>
                          <a:latin typeface="Athanasius" pitchFamily="2" charset="0"/>
                          <a:ea typeface="+mn-ea"/>
                          <a:cs typeface="+mn-cs"/>
                        </a:rPr>
                        <a:t>rhi</a:t>
                      </a:r>
                      <a:r>
                        <a:rPr lang="en-US" sz="4000" b="0" kern="1200" baseline="0" dirty="0">
                          <a:solidFill>
                            <a:srgbClr val="FFFF00"/>
                          </a:solidFill>
                          <a:latin typeface="Athanasius" pitchFamily="2" charset="0"/>
                          <a:ea typeface="+mn-ea"/>
                          <a:cs typeface="+mn-cs"/>
                        </a:rPr>
                        <a:t> </a:t>
                      </a: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ejen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anapaucic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thrc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ni`xricti`anoc</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a:solidFill>
                            <a:schemeClr val="lt1"/>
                          </a:solidFill>
                          <a:latin typeface="+mn-lt"/>
                          <a:ea typeface="+mn-ea"/>
                          <a:cs typeface="+mn-cs"/>
                        </a:rPr>
                        <a:t>نيم إى إهرى إيجين تى آنابافسيس </a:t>
                      </a:r>
                      <a:br>
                        <a:rPr lang="ar-SA" sz="3600" b="1" kern="1200" dirty="0">
                          <a:solidFill>
                            <a:schemeClr val="lt1"/>
                          </a:solidFill>
                          <a:latin typeface="+mn-lt"/>
                          <a:ea typeface="+mn-ea"/>
                          <a:cs typeface="+mn-cs"/>
                        </a:rPr>
                      </a:br>
                      <a:r>
                        <a:rPr lang="ar-SA" sz="3600" b="1" kern="1200" dirty="0">
                          <a:solidFill>
                            <a:schemeClr val="lt1"/>
                          </a:solidFill>
                          <a:latin typeface="+mn-lt"/>
                          <a:ea typeface="+mn-ea"/>
                          <a:cs typeface="+mn-cs"/>
                        </a:rPr>
                        <a:t>تيرس إنتى نى إخرست</a:t>
                      </a:r>
                      <a:r>
                        <a:rPr lang="ar-EG" sz="3600" b="1" kern="1200" dirty="0">
                          <a:solidFill>
                            <a:schemeClr val="lt1"/>
                          </a:solidFill>
                          <a:latin typeface="+mn-lt"/>
                          <a:ea typeface="+mn-ea"/>
                          <a:cs typeface="+mn-cs"/>
                        </a:rPr>
                        <a:t>يان</a:t>
                      </a:r>
                      <a:r>
                        <a:rPr lang="ar-SA" sz="3600" b="1" kern="1200" dirty="0">
                          <a:solidFill>
                            <a:schemeClr val="lt1"/>
                          </a:solidFill>
                          <a:latin typeface="+mn-lt"/>
                          <a:ea typeface="+mn-ea"/>
                          <a:cs typeface="+mn-cs"/>
                        </a:rPr>
                        <a:t>وس</a:t>
                      </a:r>
                      <a:endParaRPr lang="ar-EG" sz="67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latin typeface="+mn-lt"/>
                          <a:ea typeface="+mn-ea"/>
                          <a:cs typeface="+mn-cs"/>
                        </a:rPr>
                        <a:t>لكي المسيح إلهنا ينيح نفسوهم أجمعين </a:t>
                      </a:r>
                      <a:endParaRPr lang="ar-EG" sz="8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ina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nte</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Px</a:t>
                      </a:r>
                      <a:r>
                        <a:rPr lang="en-US" sz="3600" b="0" kern="1200" baseline="0" dirty="0">
                          <a:solidFill>
                            <a:srgbClr val="FFFF00"/>
                          </a:solidFill>
                          <a:latin typeface="Athanasius" pitchFamily="2" charset="0"/>
                          <a:ea typeface="+mn-ea"/>
                          <a:cs typeface="+mn-cs"/>
                        </a:rPr>
                        <a:t>/c/ </a:t>
                      </a:r>
                      <a:r>
                        <a:rPr lang="en-US" sz="3600" b="0" kern="1200" baseline="0" dirty="0" err="1">
                          <a:solidFill>
                            <a:srgbClr val="FFFF00"/>
                          </a:solidFill>
                          <a:latin typeface="Athanasius" pitchFamily="2" charset="0"/>
                          <a:ea typeface="+mn-ea"/>
                          <a:cs typeface="+mn-cs"/>
                        </a:rPr>
                        <a:t>Pennou</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mton</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nnouyuxh</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throu</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lt1"/>
                          </a:solidFill>
                          <a:latin typeface="+mn-lt"/>
                          <a:ea typeface="+mn-ea"/>
                          <a:cs typeface="+mn-cs"/>
                        </a:rPr>
                        <a:t>هينا </a:t>
                      </a:r>
                      <a:r>
                        <a:rPr lang="ar-SA" sz="4400" b="1" kern="1200" dirty="0">
                          <a:solidFill>
                            <a:schemeClr val="lt1"/>
                          </a:solidFill>
                          <a:latin typeface="+mn-lt"/>
                          <a:ea typeface="+mn-ea"/>
                          <a:cs typeface="+mn-cs"/>
                        </a:rPr>
                        <a:t>بيننوتى تى إمطون إن نو إبسيشى تيرو</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kern="1200" dirty="0">
                          <a:solidFill>
                            <a:schemeClr val="lt1"/>
                          </a:solidFill>
                          <a:latin typeface="+mn-lt"/>
                          <a:ea typeface="+mn-ea"/>
                          <a:cs typeface="+mn-cs"/>
                        </a:rPr>
                        <a:t>في فردوس النعيم </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'en </a:t>
                      </a:r>
                      <a:r>
                        <a:rPr lang="en-US" sz="4400" b="0" kern="1200" baseline="0" dirty="0" err="1">
                          <a:solidFill>
                            <a:srgbClr val="FFFF00"/>
                          </a:solidFill>
                          <a:latin typeface="Athanasius" pitchFamily="2" charset="0"/>
                          <a:ea typeface="+mn-ea"/>
                          <a:cs typeface="+mn-cs"/>
                        </a:rPr>
                        <a:t>piparadicoc</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nte</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pounof</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خين بى باراذيسوس إنتى إبؤونوف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ونحن أيضاً يصنع معنا رحمة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800" b="0" kern="1200" baseline="0" dirty="0">
                          <a:solidFill>
                            <a:srgbClr val="FFFF00"/>
                          </a:solidFill>
                          <a:latin typeface="Athanasius" pitchFamily="2" charset="0"/>
                          <a:ea typeface="+mn-ea"/>
                          <a:cs typeface="+mn-cs"/>
                        </a:rPr>
                        <a:t>`anon de \wn `ntefer</a:t>
                      </a:r>
                    </a:p>
                    <a:p>
                      <a:pPr algn="ctr"/>
                      <a:r>
                        <a:rPr lang="pt-BR" sz="4800" b="0" kern="1200" baseline="0" dirty="0">
                          <a:solidFill>
                            <a:srgbClr val="FFFF00"/>
                          </a:solidFill>
                          <a:latin typeface="Athanasius" pitchFamily="2" charset="0"/>
                          <a:ea typeface="+mn-ea"/>
                          <a:cs typeface="+mn-cs"/>
                        </a:rPr>
                        <a:t>pinai neman</a:t>
                      </a:r>
                      <a:endParaRPr lang="en-US" sz="4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أنون ذى هون إنتيف إير بيناى نيمان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700" b="1" kern="1200" dirty="0">
                          <a:solidFill>
                            <a:schemeClr val="lt1"/>
                          </a:solidFill>
                          <a:latin typeface="+mn-lt"/>
                          <a:ea typeface="+mn-ea"/>
                          <a:cs typeface="+mn-cs"/>
                        </a:rPr>
                        <a:t>ويغفر لنا خطايانا</a:t>
                      </a:r>
                      <a:endParaRPr lang="ar-EG" sz="167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ntefxa</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nennobi</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nan</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ebol</a:t>
                      </a:r>
                      <a:r>
                        <a:rPr lang="en-US" sz="4800" b="0" kern="1200" baseline="0" dirty="0">
                          <a:solidFill>
                            <a:srgbClr val="FFFF00"/>
                          </a:solidFill>
                          <a:latin typeface="Athanasius" pitchFamily="2" charset="0"/>
                          <a:ea typeface="+mn-ea"/>
                          <a:cs typeface="+mn-cs"/>
                        </a:rPr>
                        <a:t>.</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a:solidFill>
                            <a:schemeClr val="lt1"/>
                          </a:solidFill>
                          <a:latin typeface="+mn-lt"/>
                          <a:ea typeface="+mn-ea"/>
                          <a:cs typeface="+mn-cs"/>
                        </a:rPr>
                        <a:t>إنتيف كانين نوفى نان إيفول.</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700" b="0" kern="1200" baseline="0" dirty="0" err="1">
                          <a:solidFill>
                            <a:srgbClr val="FFFF00"/>
                          </a:solidFill>
                          <a:latin typeface="Athanasius" pitchFamily="2" charset="0"/>
                          <a:ea typeface="+mn-ea"/>
                          <a:cs typeface="+mn-cs"/>
                        </a:rPr>
                        <a:t>Kuri`e</a:t>
                      </a:r>
                      <a:endParaRPr lang="en-US" sz="6700" b="0" kern="1200" baseline="0" dirty="0">
                        <a:solidFill>
                          <a:srgbClr val="FFFF00"/>
                        </a:solidFill>
                        <a:latin typeface="Athanasius" pitchFamily="2" charset="0"/>
                        <a:ea typeface="+mn-ea"/>
                        <a:cs typeface="+mn-cs"/>
                      </a:endParaRPr>
                    </a:p>
                    <a:p>
                      <a:pPr algn="ctr"/>
                      <a:r>
                        <a:rPr lang="en-US" sz="6700" b="0" kern="1200" baseline="0" dirty="0">
                          <a:solidFill>
                            <a:srgbClr val="FFFF00"/>
                          </a:solidFill>
                          <a:latin typeface="Athanasius" pitchFamily="2" charset="0"/>
                          <a:ea typeface="+mn-ea"/>
                          <a:cs typeface="+mn-cs"/>
                        </a:rPr>
                        <a:t> `</a:t>
                      </a:r>
                      <a:r>
                        <a:rPr lang="en-US" sz="6700" b="0" kern="1200" baseline="0" dirty="0" err="1">
                          <a:solidFill>
                            <a:srgbClr val="FFFF00"/>
                          </a:solidFill>
                          <a:latin typeface="Athanasius" pitchFamily="2" charset="0"/>
                          <a:ea typeface="+mn-ea"/>
                          <a:cs typeface="+mn-cs"/>
                        </a:rPr>
                        <a:t>ele`hcon</a:t>
                      </a:r>
                      <a:endParaRPr lang="en-US" sz="67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تفضل يا رب نيح</a:t>
                      </a:r>
                      <a:r>
                        <a:rPr lang="ar-EG" sz="4800" b="1" kern="1200" dirty="0">
                          <a:solidFill>
                            <a:schemeClr val="lt1"/>
                          </a:solidFill>
                          <a:latin typeface="+mn-lt"/>
                          <a:ea typeface="+mn-ea"/>
                          <a:cs typeface="+mn-cs"/>
                        </a:rPr>
                        <a:t> </a:t>
                      </a:r>
                      <a:r>
                        <a:rPr lang="ar-SA" sz="4800" b="1" kern="1200" dirty="0">
                          <a:solidFill>
                            <a:schemeClr val="lt1"/>
                          </a:solidFill>
                          <a:latin typeface="+mn-lt"/>
                          <a:ea typeface="+mn-ea"/>
                          <a:cs typeface="+mn-cs"/>
                        </a:rPr>
                        <a:t>نفوسهم جميعاً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Arikata</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ioin</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~P_ </a:t>
                      </a:r>
                      <a:r>
                        <a:rPr lang="en-US" sz="4000" b="0" kern="1200" baseline="0" dirty="0" err="1">
                          <a:solidFill>
                            <a:srgbClr val="FFFF00"/>
                          </a:solidFill>
                          <a:latin typeface="Athanasius" pitchFamily="2" charset="0"/>
                          <a:ea typeface="+mn-ea"/>
                          <a:cs typeface="+mn-cs"/>
                        </a:rPr>
                        <a:t>ma`mton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nnouyuxh</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throu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a:solidFill>
                            <a:schemeClr val="lt1"/>
                          </a:solidFill>
                          <a:latin typeface="+mn-lt"/>
                          <a:ea typeface="+mn-ea"/>
                          <a:cs typeface="+mn-cs"/>
                        </a:rPr>
                        <a:t>أريكاتاكسين إبشويس ما امطون إن نو إبسيشى تيرو</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في أحضان آبائنا القديسين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a:solidFill>
                            <a:srgbClr val="FFFF00"/>
                          </a:solidFill>
                          <a:latin typeface="Athanasius" pitchFamily="2" charset="0"/>
                          <a:ea typeface="+mn-ea"/>
                          <a:cs typeface="+mn-cs"/>
                        </a:rPr>
                        <a:t>'en </a:t>
                      </a:r>
                      <a:r>
                        <a:rPr lang="en-US" sz="5200" b="0" kern="1200" baseline="0" dirty="0" err="1">
                          <a:solidFill>
                            <a:srgbClr val="FFFF00"/>
                          </a:solidFill>
                          <a:latin typeface="Athanasius" pitchFamily="2" charset="0"/>
                          <a:ea typeface="+mn-ea"/>
                          <a:cs typeface="+mn-cs"/>
                        </a:rPr>
                        <a:t>kenf</a:t>
                      </a:r>
                      <a:endParaRPr lang="en-US" sz="5200" b="0" kern="1200" baseline="0" dirty="0">
                        <a:solidFill>
                          <a:srgbClr val="FFFF00"/>
                        </a:solidFill>
                        <a:latin typeface="Athanasius" pitchFamily="2" charset="0"/>
                        <a:ea typeface="+mn-ea"/>
                        <a:cs typeface="+mn-cs"/>
                      </a:endParaRPr>
                    </a:p>
                    <a:p>
                      <a:pPr algn="ctr" rtl="0"/>
                      <a:r>
                        <a:rPr lang="en-US" sz="5200" b="0" kern="1200" baseline="0" dirty="0">
                          <a:solidFill>
                            <a:srgbClr val="FFFF00"/>
                          </a:solidFill>
                          <a:latin typeface="Athanasius" pitchFamily="2" charset="0"/>
                          <a:ea typeface="+mn-ea"/>
                          <a:cs typeface="+mn-cs"/>
                        </a:rPr>
                        <a:t>`</a:t>
                      </a:r>
                      <a:r>
                        <a:rPr lang="en-US" sz="5200" b="0" kern="1200" baseline="0" dirty="0" err="1">
                          <a:solidFill>
                            <a:srgbClr val="FFFF00"/>
                          </a:solidFill>
                          <a:latin typeface="Athanasius" pitchFamily="2" charset="0"/>
                          <a:ea typeface="+mn-ea"/>
                          <a:cs typeface="+mn-cs"/>
                        </a:rPr>
                        <a:t>nnenio</a:t>
                      </a:r>
                      <a:r>
                        <a:rPr lang="en-US" sz="5200" b="0" kern="1200" baseline="0" dirty="0">
                          <a:solidFill>
                            <a:srgbClr val="FFFF00"/>
                          </a:solidFill>
                          <a:latin typeface="Athanasius" pitchFamily="2" charset="0"/>
                          <a:ea typeface="+mn-ea"/>
                          <a:cs typeface="+mn-cs"/>
                        </a:rPr>
                        <a:t>; e/q/u/</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a:solidFill>
                            <a:schemeClr val="lt1"/>
                          </a:solidFill>
                          <a:latin typeface="+mn-lt"/>
                          <a:ea typeface="+mn-ea"/>
                          <a:cs typeface="+mn-cs"/>
                        </a:rPr>
                        <a:t>خين كنف إن نينيوتى إثؤواب</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إبراهيم وإسحق و</a:t>
                      </a:r>
                      <a:r>
                        <a:rPr lang="ar-EG" sz="4800" b="1" kern="1200" dirty="0">
                          <a:solidFill>
                            <a:schemeClr val="lt1"/>
                          </a:solidFill>
                          <a:latin typeface="+mn-lt"/>
                          <a:ea typeface="+mn-ea"/>
                          <a:cs typeface="+mn-cs"/>
                        </a:rPr>
                        <a:t> </a:t>
                      </a:r>
                      <a:r>
                        <a:rPr lang="ar-SA" sz="4800" b="1" kern="1200" dirty="0">
                          <a:solidFill>
                            <a:schemeClr val="lt1"/>
                          </a:solidFill>
                          <a:latin typeface="+mn-lt"/>
                          <a:ea typeface="+mn-ea"/>
                          <a:cs typeface="+mn-cs"/>
                        </a:rPr>
                        <a:t>يعقوب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Abraam</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nem</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Icaak</a:t>
                      </a:r>
                      <a:endParaRPr lang="en-US" sz="4800" b="0" kern="1200" baseline="0" dirty="0">
                        <a:solidFill>
                          <a:srgbClr val="FFFF00"/>
                        </a:solidFill>
                        <a:latin typeface="Athanasius" pitchFamily="2" charset="0"/>
                        <a:ea typeface="+mn-ea"/>
                        <a:cs typeface="+mn-cs"/>
                      </a:endParaRPr>
                    </a:p>
                    <a:p>
                      <a:pPr algn="ctr" rtl="0"/>
                      <a:r>
                        <a:rPr lang="en-US" sz="4800" b="0" kern="1200" baseline="0" dirty="0" err="1">
                          <a:solidFill>
                            <a:srgbClr val="FFFF00"/>
                          </a:solidFill>
                          <a:latin typeface="Athanasius" pitchFamily="2" charset="0"/>
                          <a:ea typeface="+mn-ea"/>
                          <a:cs typeface="+mn-cs"/>
                        </a:rPr>
                        <a:t>nem</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Iakwb</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a:solidFill>
                            <a:schemeClr val="lt1"/>
                          </a:solidFill>
                          <a:latin typeface="+mn-lt"/>
                          <a:ea typeface="+mn-ea"/>
                          <a:cs typeface="+mn-cs"/>
                        </a:rPr>
                        <a:t>أفراآم نيم إيسآك نيم ياكوب</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علهم في </a:t>
                      </a:r>
                      <a:r>
                        <a:rPr lang="ar-EG" sz="4800" b="1" kern="1200" dirty="0">
                          <a:solidFill>
                            <a:schemeClr val="lt1"/>
                          </a:solidFill>
                          <a:latin typeface="+mn-lt"/>
                          <a:ea typeface="+mn-ea"/>
                          <a:cs typeface="+mn-cs"/>
                        </a:rPr>
                        <a:t> </a:t>
                      </a:r>
                      <a:r>
                        <a:rPr lang="ar-SA" sz="4800" b="1" kern="1200" dirty="0">
                          <a:solidFill>
                            <a:schemeClr val="lt1"/>
                          </a:solidFill>
                          <a:latin typeface="+mn-lt"/>
                          <a:ea typeface="+mn-ea"/>
                          <a:cs typeface="+mn-cs"/>
                        </a:rPr>
                        <a:t>موضع خضرة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anou</a:t>
                      </a:r>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ou</a:t>
                      </a:r>
                      <a:r>
                        <a:rPr lang="en-US" sz="4800" b="0" kern="1200" baseline="0" dirty="0">
                          <a:solidFill>
                            <a:srgbClr val="FFFF00"/>
                          </a:solidFill>
                          <a:latin typeface="Athanasius" pitchFamily="2" charset="0"/>
                          <a:ea typeface="+mn-ea"/>
                          <a:cs typeface="+mn-cs"/>
                        </a:rPr>
                        <a:t> 'en </a:t>
                      </a:r>
                      <a:r>
                        <a:rPr lang="en-US" sz="4800" b="0" kern="1200" baseline="0" dirty="0" err="1">
                          <a:solidFill>
                            <a:srgbClr val="FFFF00"/>
                          </a:solidFill>
                          <a:latin typeface="Athanasius" pitchFamily="2" charset="0"/>
                          <a:ea typeface="+mn-ea"/>
                          <a:cs typeface="+mn-cs"/>
                        </a:rPr>
                        <a:t>ouma</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n`xlo`h</a:t>
                      </a:r>
                      <a:endParaRPr lang="en-US" sz="4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a:solidFill>
                            <a:schemeClr val="lt1"/>
                          </a:solidFill>
                          <a:latin typeface="+mn-lt"/>
                          <a:ea typeface="+mn-ea"/>
                          <a:cs typeface="+mn-cs"/>
                        </a:rPr>
                        <a:t>شانو شو خين أوما إن إخلو </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04590"/>
            <a:ext cx="9144000" cy="782371"/>
          </a:xfrm>
        </p:spPr>
        <p:txBody>
          <a:bodyPr>
            <a:normAutofit/>
          </a:bodyPr>
          <a:lstStyle/>
          <a:p>
            <a:r>
              <a:rPr lang="ar-EG" sz="4400" dirty="0"/>
              <a:t>وكل أيام حياتنا بكل سلام </a:t>
            </a:r>
            <a:endParaRPr lang="en-US" sz="4400" dirty="0"/>
          </a:p>
        </p:txBody>
      </p:sp>
      <p:sp>
        <p:nvSpPr>
          <p:cNvPr id="6" name="Text Placeholder 5"/>
          <p:cNvSpPr>
            <a:spLocks noGrp="1"/>
          </p:cNvSpPr>
          <p:nvPr>
            <p:ph type="body" idx="1"/>
          </p:nvPr>
        </p:nvSpPr>
        <p:spPr>
          <a:xfrm>
            <a:off x="7" y="5973425"/>
            <a:ext cx="9143999" cy="808893"/>
          </a:xfrm>
        </p:spPr>
        <p:txBody>
          <a:bodyPr/>
          <a:lstStyle/>
          <a:p>
            <a:r>
              <a:rPr lang="ar-EG" sz="4000" dirty="0"/>
              <a:t>نيم ني إيهوؤوتيرو أنتي بين أونخ خين هيريني نيفين</a:t>
            </a:r>
          </a:p>
        </p:txBody>
      </p:sp>
      <p:sp>
        <p:nvSpPr>
          <p:cNvPr id="7" name="Text Placeholder 6"/>
          <p:cNvSpPr>
            <a:spLocks noGrp="1"/>
          </p:cNvSpPr>
          <p:nvPr>
            <p:ph type="body" sz="quarter" idx="3"/>
          </p:nvPr>
        </p:nvSpPr>
        <p:spPr>
          <a:xfrm>
            <a:off x="0" y="5239015"/>
            <a:ext cx="9144000" cy="682357"/>
          </a:xfrm>
        </p:spPr>
        <p:txBody>
          <a:bodyPr/>
          <a:lstStyle/>
          <a:p>
            <a:r>
              <a:rPr lang="en-US" dirty="0" err="1"/>
              <a:t>nem</a:t>
            </a:r>
            <a:r>
              <a:rPr lang="en-US" dirty="0"/>
              <a:t> </a:t>
            </a:r>
            <a:r>
              <a:rPr lang="en-US" dirty="0" err="1"/>
              <a:t>ni`e</a:t>
            </a:r>
            <a:r>
              <a:rPr lang="en-US" dirty="0"/>
              <a:t>\</a:t>
            </a:r>
            <a:r>
              <a:rPr lang="en-US" dirty="0" err="1"/>
              <a:t>oou</a:t>
            </a:r>
            <a:r>
              <a:rPr lang="en-US" dirty="0"/>
              <a:t> </a:t>
            </a:r>
            <a:r>
              <a:rPr lang="en-US" dirty="0" err="1"/>
              <a:t>throu</a:t>
            </a:r>
            <a:r>
              <a:rPr lang="en-US" dirty="0"/>
              <a:t> `</a:t>
            </a:r>
            <a:r>
              <a:rPr lang="en-US" dirty="0" err="1"/>
              <a:t>nte</a:t>
            </a:r>
            <a:r>
              <a:rPr lang="en-US" dirty="0"/>
              <a:t> </a:t>
            </a:r>
            <a:r>
              <a:rPr lang="en-US" dirty="0" err="1"/>
              <a:t>penwn</a:t>
            </a:r>
            <a:r>
              <a:rPr lang="en-US" dirty="0"/>
              <a:t>'&gt; '</a:t>
            </a:r>
            <a:r>
              <a:rPr lang="en-US" dirty="0" err="1"/>
              <a:t>en</a:t>
            </a:r>
            <a:r>
              <a:rPr lang="en-US" dirty="0"/>
              <a:t> \</a:t>
            </a:r>
            <a:r>
              <a:rPr lang="en-US" dirty="0" err="1"/>
              <a:t>irhnh</a:t>
            </a:r>
            <a:r>
              <a:rPr lang="en-US" dirty="0"/>
              <a:t> </a:t>
            </a:r>
            <a:r>
              <a:rPr lang="en-US" dirty="0" err="1"/>
              <a:t>niben</a:t>
            </a:r>
            <a:r>
              <a:rPr lang="en-US" dirty="0"/>
              <a:t> </a:t>
            </a:r>
          </a:p>
        </p:txBody>
      </p:sp>
    </p:spTree>
    <p:extLst>
      <p:ext uri="{BB962C8B-B14F-4D97-AF65-F5344CB8AC3E}">
        <p14:creationId xmlns:p14="http://schemas.microsoft.com/office/powerpoint/2010/main" val="3806664216"/>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700" b="1" kern="1200" dirty="0">
                          <a:solidFill>
                            <a:schemeClr val="lt1"/>
                          </a:solidFill>
                          <a:latin typeface="+mn-lt"/>
                          <a:ea typeface="+mn-ea"/>
                          <a:cs typeface="+mn-cs"/>
                        </a:rPr>
                        <a:t>على ماء الراحة</a:t>
                      </a:r>
                      <a:endParaRPr lang="ar-EG" sz="167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ijen</a:t>
                      </a:r>
                      <a:endParaRPr lang="en-US" sz="4800" b="0" kern="1200" baseline="0" dirty="0">
                        <a:solidFill>
                          <a:srgbClr val="FFFF00"/>
                        </a:solidFill>
                        <a:latin typeface="Athanasius" pitchFamily="2" charset="0"/>
                        <a:ea typeface="+mn-ea"/>
                        <a:cs typeface="+mn-cs"/>
                      </a:endParaRPr>
                    </a:p>
                    <a:p>
                      <a:pPr algn="ct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vmwou</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nte</a:t>
                      </a:r>
                      <a:endParaRPr lang="en-US" sz="4800" b="0" kern="1200" baseline="0" dirty="0">
                        <a:solidFill>
                          <a:srgbClr val="FFFF00"/>
                        </a:solidFill>
                        <a:latin typeface="Athanasius" pitchFamily="2" charset="0"/>
                        <a:ea typeface="+mn-ea"/>
                        <a:cs typeface="+mn-cs"/>
                      </a:endParaRPr>
                    </a:p>
                    <a:p>
                      <a:pPr algn="ct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pemton</a:t>
                      </a:r>
                      <a:endParaRPr lang="en-US" sz="4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a:solidFill>
                            <a:schemeClr val="lt1"/>
                          </a:solidFill>
                          <a:latin typeface="+mn-lt"/>
                          <a:ea typeface="+mn-ea"/>
                          <a:cs typeface="+mn-cs"/>
                        </a:rPr>
                        <a:t>إي هيجين إفموؤو إنتى إب إمطون</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kern="1200" dirty="0">
                          <a:solidFill>
                            <a:schemeClr val="lt1"/>
                          </a:solidFill>
                          <a:latin typeface="+mn-lt"/>
                          <a:ea typeface="+mn-ea"/>
                          <a:cs typeface="+mn-cs"/>
                        </a:rPr>
                        <a:t>في فردوس النعيم </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'en</a:t>
                      </a:r>
                    </a:p>
                    <a:p>
                      <a:pPr algn="ctr" rtl="0"/>
                      <a:r>
                        <a:rPr lang="en-US" sz="4400" b="0" kern="1200" baseline="0" dirty="0" err="1">
                          <a:solidFill>
                            <a:srgbClr val="FFFF00"/>
                          </a:solidFill>
                          <a:latin typeface="Athanasius" pitchFamily="2" charset="0"/>
                          <a:ea typeface="+mn-ea"/>
                          <a:cs typeface="+mn-cs"/>
                        </a:rPr>
                        <a:t>piparadicoc</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nte</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pounof</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خين بى باراذيسوس إنتى إبؤونوف</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الموضع الذي هرب منه</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a:solidFill>
                            <a:srgbClr val="FFFF00"/>
                          </a:solidFill>
                          <a:latin typeface="Athanasius" pitchFamily="2" charset="0"/>
                          <a:ea typeface="+mn-ea"/>
                          <a:cs typeface="+mn-cs"/>
                        </a:rPr>
                        <a:t>Pima</a:t>
                      </a:r>
                    </a:p>
                    <a:p>
                      <a:pPr algn="ct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etafvwt</a:t>
                      </a:r>
                      <a:endParaRPr lang="en-US" sz="4800" b="0" kern="1200" baseline="0" dirty="0">
                        <a:solidFill>
                          <a:srgbClr val="FFFF00"/>
                        </a:solidFill>
                        <a:latin typeface="Athanasius" pitchFamily="2" charset="0"/>
                        <a:ea typeface="+mn-ea"/>
                        <a:cs typeface="+mn-cs"/>
                      </a:endParaRPr>
                    </a:p>
                    <a:p>
                      <a:pPr algn="ct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ebol`n'htf</a:t>
                      </a:r>
                      <a:endParaRPr lang="en-US" sz="4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a:solidFill>
                            <a:schemeClr val="lt1"/>
                          </a:solidFill>
                          <a:latin typeface="+mn-lt"/>
                          <a:ea typeface="+mn-ea"/>
                          <a:cs typeface="+mn-cs"/>
                        </a:rPr>
                        <a:t>بى ما إتاف فوت إيفول إنخيتف</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a:solidFill>
                            <a:schemeClr val="lt1"/>
                          </a:solidFill>
                          <a:latin typeface="+mn-lt"/>
                          <a:ea typeface="+mn-ea"/>
                          <a:cs typeface="+mn-cs"/>
                        </a:rPr>
                        <a:t>الحزن والكآبة والتنهد</a:t>
                      </a:r>
                      <a:endParaRPr lang="ar-EG" sz="5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a:solidFill>
                            <a:srgbClr val="FFFF00"/>
                          </a:solidFill>
                          <a:latin typeface="Athanasius" pitchFamily="2" charset="0"/>
                          <a:ea typeface="+mn-ea"/>
                          <a:cs typeface="+mn-cs"/>
                        </a:rPr>
                        <a:t>`nje  pi`mka\</a:t>
                      </a:r>
                    </a:p>
                    <a:p>
                      <a:pPr algn="ctr" rtl="0"/>
                      <a:r>
                        <a:rPr lang="pt-BR" sz="4000" b="0" kern="1200" baseline="0" dirty="0">
                          <a:solidFill>
                            <a:srgbClr val="FFFF00"/>
                          </a:solidFill>
                          <a:latin typeface="Athanasius" pitchFamily="2" charset="0"/>
                          <a:ea typeface="+mn-ea"/>
                          <a:cs typeface="+mn-cs"/>
                        </a:rPr>
                        <a:t> `n\ht nem ;luph nem</a:t>
                      </a:r>
                    </a:p>
                    <a:p>
                      <a:pPr algn="ctr" rtl="0"/>
                      <a:r>
                        <a:rPr lang="en-US" sz="4000" b="0" kern="1200" baseline="0" dirty="0" err="1">
                          <a:solidFill>
                            <a:srgbClr val="FFFF00"/>
                          </a:solidFill>
                          <a:latin typeface="Athanasius" pitchFamily="2" charset="0"/>
                          <a:ea typeface="+mn-ea"/>
                          <a:cs typeface="+mn-cs"/>
                        </a:rPr>
                        <a:t>pifi`a</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om</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a:solidFill>
                            <a:schemeClr val="lt1"/>
                          </a:solidFill>
                          <a:latin typeface="+mn-lt"/>
                          <a:ea typeface="+mn-ea"/>
                          <a:cs typeface="+mn-cs"/>
                        </a:rPr>
                        <a:t>إنجى بى إمكاه إنهيت نيم تى ليبى نيم بى فياهوم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700" b="1" kern="1200" dirty="0">
                          <a:solidFill>
                            <a:schemeClr val="lt1"/>
                          </a:solidFill>
                          <a:latin typeface="+mn-lt"/>
                          <a:ea typeface="+mn-ea"/>
                          <a:cs typeface="+mn-cs"/>
                        </a:rPr>
                        <a:t>في نور قديسيك</a:t>
                      </a:r>
                      <a:endParaRPr lang="ar-EG" sz="167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'en   `</a:t>
                      </a:r>
                      <a:r>
                        <a:rPr lang="en-US" sz="4000" b="0" kern="1200" baseline="0" dirty="0" err="1">
                          <a:solidFill>
                            <a:srgbClr val="FFFF00"/>
                          </a:solidFill>
                          <a:latin typeface="Athanasius" pitchFamily="2" charset="0"/>
                          <a:ea typeface="+mn-ea"/>
                          <a:cs typeface="+mn-cs"/>
                        </a:rPr>
                        <a:t>vouwini</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nh`eqouab</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ntak</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latin typeface="+mn-lt"/>
                          <a:ea typeface="+mn-ea"/>
                          <a:cs typeface="+mn-cs"/>
                        </a:rPr>
                        <a:t>خين إفئو أوينى إنتى نبى إثؤواب إنتاك</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أقم أجسادهم في اليوم الذي رسمته </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baseline="0" dirty="0" err="1">
                          <a:solidFill>
                            <a:srgbClr val="FFFF00"/>
                          </a:solidFill>
                          <a:latin typeface="Athanasius" pitchFamily="2" charset="0"/>
                        </a:rPr>
                        <a:t>Ek`etounoc</a:t>
                      </a:r>
                      <a:r>
                        <a:rPr lang="en-US" sz="3600" b="0" baseline="0" dirty="0">
                          <a:solidFill>
                            <a:srgbClr val="FFFF00"/>
                          </a:solidFill>
                          <a:latin typeface="Athanasius" pitchFamily="2" charset="0"/>
                        </a:rPr>
                        <a:t> `</a:t>
                      </a:r>
                      <a:r>
                        <a:rPr lang="en-US" sz="3600" b="0" baseline="0" dirty="0" err="1">
                          <a:solidFill>
                            <a:srgbClr val="FFFF00"/>
                          </a:solidFill>
                          <a:latin typeface="Athanasius" pitchFamily="2" charset="0"/>
                        </a:rPr>
                        <a:t>ntoukecar</a:t>
                      </a:r>
                      <a:r>
                        <a:rPr lang="en-US" sz="3600" b="0" baseline="0" dirty="0">
                          <a:solidFill>
                            <a:srgbClr val="FFFF00"/>
                          </a:solidFill>
                          <a:latin typeface="Athanasius" pitchFamily="2" charset="0"/>
                        </a:rPr>
                        <a:t>[ 'en</a:t>
                      </a:r>
                    </a:p>
                    <a:p>
                      <a:pPr algn="ctr"/>
                      <a:r>
                        <a:rPr lang="en-US" sz="3600" b="0" baseline="0" dirty="0" err="1">
                          <a:solidFill>
                            <a:srgbClr val="FFFF00"/>
                          </a:solidFill>
                          <a:latin typeface="Athanasius" pitchFamily="2" charset="0"/>
                        </a:rPr>
                        <a:t>pi`e</a:t>
                      </a:r>
                      <a:r>
                        <a:rPr lang="en-US" sz="3600" b="0" baseline="0" dirty="0">
                          <a:solidFill>
                            <a:srgbClr val="FFFF00"/>
                          </a:solidFill>
                          <a:latin typeface="Athanasius" pitchFamily="2" charset="0"/>
                        </a:rPr>
                        <a:t>\</a:t>
                      </a:r>
                      <a:r>
                        <a:rPr lang="en-US" sz="3600" b="0" baseline="0" dirty="0" err="1">
                          <a:solidFill>
                            <a:srgbClr val="FFFF00"/>
                          </a:solidFill>
                          <a:latin typeface="Athanasius" pitchFamily="2" charset="0"/>
                        </a:rPr>
                        <a:t>oou</a:t>
                      </a:r>
                      <a:endParaRPr lang="ar-EG" sz="3600" b="0" baseline="0" dirty="0">
                        <a:solidFill>
                          <a:srgbClr val="FFFF00"/>
                        </a:solidFill>
                        <a:latin typeface="Athanasius" pitchFamily="2" charset="0"/>
                      </a:endParaRPr>
                    </a:p>
                    <a:p>
                      <a:pPr algn="ctr"/>
                      <a:r>
                        <a:rPr lang="en-US" sz="3600" b="0" baseline="0" dirty="0">
                          <a:solidFill>
                            <a:srgbClr val="FFFF00"/>
                          </a:solidFill>
                          <a:latin typeface="Athanasius" pitchFamily="2" charset="0"/>
                        </a:rPr>
                        <a:t> `</a:t>
                      </a:r>
                      <a:r>
                        <a:rPr lang="en-US" sz="3600" b="0" baseline="0" dirty="0" err="1">
                          <a:solidFill>
                            <a:srgbClr val="FFFF00"/>
                          </a:solidFill>
                          <a:latin typeface="Athanasius" pitchFamily="2" charset="0"/>
                        </a:rPr>
                        <a:t>etakqa</a:t>
                      </a:r>
                      <a:r>
                        <a:rPr lang="en-US" sz="3600" b="0" baseline="0" dirty="0">
                          <a:solidFill>
                            <a:srgbClr val="FFFF00"/>
                          </a:solidFill>
                          <a:latin typeface="Athanasius" pitchFamily="2" charset="0"/>
                        </a:rPr>
                        <a:t>]f</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إكئيطونوس إنتو كيساركس خين بى إيهوؤو إيتاك شاشف</a:t>
                      </a:r>
                      <a:endParaRPr lang="ar-EG" sz="67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كمواعيدك الحقيقية غير الكاذبة</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a:solidFill>
                            <a:srgbClr val="FFFF00"/>
                          </a:solidFill>
                          <a:latin typeface="Athanasius" pitchFamily="2" charset="0"/>
                          <a:ea typeface="+mn-ea"/>
                          <a:cs typeface="+mn-cs"/>
                        </a:rPr>
                        <a:t>kata</a:t>
                      </a:r>
                      <a:r>
                        <a:rPr lang="ar-EG" sz="4000" b="0" kern="1200" baseline="0" dirty="0">
                          <a:solidFill>
                            <a:srgbClr val="FFFF00"/>
                          </a:solidFill>
                          <a:latin typeface="Athanasius" pitchFamily="2" charset="0"/>
                          <a:ea typeface="+mn-ea"/>
                          <a:cs typeface="+mn-cs"/>
                        </a:rPr>
                        <a:t> </a:t>
                      </a:r>
                      <a:r>
                        <a:rPr lang="en-US" sz="4000" b="0" baseline="0" dirty="0" err="1">
                          <a:solidFill>
                            <a:srgbClr val="FFFF00"/>
                          </a:solidFill>
                          <a:latin typeface="Athanasius" pitchFamily="2" charset="0"/>
                        </a:rPr>
                        <a:t>nek`epaggeli`a</a:t>
                      </a:r>
                      <a:endParaRPr lang="ar-EG" sz="4000" b="0" baseline="0" dirty="0">
                        <a:solidFill>
                          <a:srgbClr val="FFFF00"/>
                        </a:solidFill>
                        <a:latin typeface="Athanasius" pitchFamily="2" charset="0"/>
                      </a:endParaRPr>
                    </a:p>
                    <a:p>
                      <a:pPr algn="ctr"/>
                      <a:r>
                        <a:rPr lang="en-US" sz="4000" b="0" baseline="0" dirty="0">
                          <a:solidFill>
                            <a:srgbClr val="FFFF00"/>
                          </a:solidFill>
                          <a:latin typeface="Athanasius" pitchFamily="2" charset="0"/>
                        </a:rPr>
                        <a:t> `</a:t>
                      </a:r>
                      <a:r>
                        <a:rPr lang="en-US" sz="4000" b="0" baseline="0" dirty="0" err="1">
                          <a:solidFill>
                            <a:srgbClr val="FFFF00"/>
                          </a:solidFill>
                          <a:latin typeface="Athanasius" pitchFamily="2" charset="0"/>
                        </a:rPr>
                        <a:t>mmhi</a:t>
                      </a:r>
                      <a:r>
                        <a:rPr lang="en-US" sz="4000" b="0" baseline="0" dirty="0">
                          <a:solidFill>
                            <a:srgbClr val="FFFF00"/>
                          </a:solidFill>
                          <a:latin typeface="Athanasius" pitchFamily="2" charset="0"/>
                        </a:rPr>
                        <a:t> </a:t>
                      </a:r>
                      <a:r>
                        <a:rPr lang="en-US" sz="4000" b="0" baseline="0" dirty="0" err="1">
                          <a:solidFill>
                            <a:srgbClr val="FFFF00"/>
                          </a:solidFill>
                          <a:latin typeface="Athanasius" pitchFamily="2" charset="0"/>
                        </a:rPr>
                        <a:t>ouo</a:t>
                      </a:r>
                      <a:r>
                        <a:rPr lang="en-US" sz="4000" b="0" baseline="0" dirty="0">
                          <a:solidFill>
                            <a:srgbClr val="FFFF00"/>
                          </a:solidFill>
                          <a:latin typeface="Athanasius" pitchFamily="2" charset="0"/>
                        </a:rPr>
                        <a:t>\</a:t>
                      </a:r>
                    </a:p>
                    <a:p>
                      <a:pPr algn="ctr"/>
                      <a:r>
                        <a:rPr lang="en-US" sz="4000" b="0" baseline="0" dirty="0">
                          <a:solidFill>
                            <a:srgbClr val="FFFF00"/>
                          </a:solidFill>
                          <a:latin typeface="Athanasius" pitchFamily="2" charset="0"/>
                        </a:rPr>
                        <a:t>`</a:t>
                      </a:r>
                      <a:r>
                        <a:rPr lang="en-US" sz="4000" b="0" baseline="0" dirty="0" err="1">
                          <a:solidFill>
                            <a:srgbClr val="FFFF00"/>
                          </a:solidFill>
                          <a:latin typeface="Athanasius" pitchFamily="2" charset="0"/>
                        </a:rPr>
                        <a:t>natmeqnouj</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كاطا نيك إب إنجيليا إممى أووه إن أتمثينوج</a:t>
                      </a:r>
                      <a:endParaRPr lang="ar-EG" sz="67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هب لهم خيرات مواعيدك</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err="1">
                          <a:solidFill>
                            <a:srgbClr val="FFFF00"/>
                          </a:solidFill>
                          <a:latin typeface="Athanasius" pitchFamily="2" charset="0"/>
                          <a:ea typeface="+mn-ea"/>
                          <a:cs typeface="+mn-cs"/>
                        </a:rPr>
                        <a:t>Ek`eerxarizecqe</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nwou</a:t>
                      </a:r>
                      <a:endParaRPr lang="en-US" sz="3600" b="0" kern="1200" baseline="0" dirty="0">
                        <a:solidFill>
                          <a:srgbClr val="FFFF00"/>
                        </a:solidFill>
                        <a:latin typeface="Athanasius" pitchFamily="2" charset="0"/>
                        <a:ea typeface="+mn-ea"/>
                        <a:cs typeface="+mn-cs"/>
                      </a:endParaRPr>
                    </a:p>
                    <a:p>
                      <a:pPr algn="ct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nni`agaqon</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nte</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nek`epaggeli`a</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إكئى إرخاريزستى نؤو إن نى آغاثون إنتى نيك إب أنجيليا </a:t>
                      </a:r>
                      <a:endParaRPr lang="ar-EG" sz="60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ما لم تره عين</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de-DE" sz="4400" b="0" kern="1200" baseline="0" dirty="0">
                          <a:solidFill>
                            <a:srgbClr val="FFFF00"/>
                          </a:solidFill>
                          <a:latin typeface="Athanasius" pitchFamily="2" charset="0"/>
                          <a:ea typeface="+mn-ea"/>
                          <a:cs typeface="+mn-cs"/>
                        </a:rPr>
                        <a:t>nh`ete `mpe bal nau `erwou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نى إيتى إمبى فال ناف إيروؤ</a:t>
                      </a:r>
                      <a:endParaRPr lang="ar-EG" sz="52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i="0" kern="1200" dirty="0">
                          <a:solidFill>
                            <a:schemeClr val="lt1"/>
                          </a:solidFill>
                          <a:latin typeface="+mn-lt"/>
                          <a:ea typeface="+mn-ea"/>
                          <a:cs typeface="+mn-cs"/>
                        </a:rPr>
                        <a:t>ولم تسمع به أذن</a:t>
                      </a:r>
                      <a:endParaRPr lang="ar-EG" sz="5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kern="1200" baseline="0" dirty="0" err="1">
                          <a:solidFill>
                            <a:srgbClr val="FFFF00"/>
                          </a:solidFill>
                          <a:latin typeface="Athanasius" pitchFamily="2" charset="0"/>
                          <a:ea typeface="+mn-ea"/>
                          <a:cs typeface="+mn-cs"/>
                        </a:rPr>
                        <a:t>oude</a:t>
                      </a:r>
                      <a:r>
                        <a:rPr lang="ar-EG" sz="3200" b="0" kern="1200" baseline="0" dirty="0">
                          <a:solidFill>
                            <a:srgbClr val="FFFF00"/>
                          </a:solidFill>
                          <a:latin typeface="Athanasius" pitchFamily="2" charset="0"/>
                          <a:ea typeface="+mn-ea"/>
                          <a:cs typeface="+mn-cs"/>
                        </a:rPr>
                        <a:t> </a:t>
                      </a:r>
                      <a:r>
                        <a:rPr lang="pt-BR" sz="3200" b="0" kern="1200" baseline="0" dirty="0">
                          <a:solidFill>
                            <a:srgbClr val="FFFF00"/>
                          </a:solidFill>
                          <a:latin typeface="Athanasius" pitchFamily="2" charset="0"/>
                          <a:ea typeface="+mn-ea"/>
                          <a:cs typeface="+mn-cs"/>
                        </a:rPr>
                        <a:t>`mpe ma]j coqmou</a:t>
                      </a:r>
                      <a:endParaRPr lang="en-US" sz="5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أوذى إمبى ماشج سوثمو </a:t>
                      </a:r>
                      <a:endParaRPr lang="ar-EG" sz="52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ضابط الكل الرب إلهنا</a:t>
            </a:r>
            <a:endParaRPr lang="en-US" sz="5400" dirty="0"/>
          </a:p>
        </p:txBody>
      </p:sp>
      <p:sp>
        <p:nvSpPr>
          <p:cNvPr id="6" name="Text Placeholder 5"/>
          <p:cNvSpPr>
            <a:spLocks noGrp="1"/>
          </p:cNvSpPr>
          <p:nvPr>
            <p:ph type="body" idx="1"/>
          </p:nvPr>
        </p:nvSpPr>
        <p:spPr>
          <a:xfrm>
            <a:off x="7" y="5947433"/>
            <a:ext cx="9143999" cy="808893"/>
          </a:xfrm>
        </p:spPr>
        <p:txBody>
          <a:bodyPr/>
          <a:lstStyle/>
          <a:p>
            <a:r>
              <a:rPr lang="ar-EG" sz="4400" dirty="0"/>
              <a:t>إنجي بي باندوكراطور إبشويس بيننوتي</a:t>
            </a:r>
          </a:p>
        </p:txBody>
      </p:sp>
      <p:sp>
        <p:nvSpPr>
          <p:cNvPr id="7" name="Text Placeholder 6"/>
          <p:cNvSpPr>
            <a:spLocks noGrp="1"/>
          </p:cNvSpPr>
          <p:nvPr>
            <p:ph type="body" sz="quarter" idx="3"/>
          </p:nvPr>
        </p:nvSpPr>
        <p:spPr/>
        <p:txBody>
          <a:bodyPr/>
          <a:lstStyle/>
          <a:p>
            <a:r>
              <a:rPr lang="en-US" sz="4800" dirty="0"/>
              <a:t> `</a:t>
            </a:r>
            <a:r>
              <a:rPr lang="en-US" sz="4800" dirty="0" err="1"/>
              <a:t>nje</a:t>
            </a:r>
            <a:r>
              <a:rPr lang="en-US" sz="4800" dirty="0"/>
              <a:t> </a:t>
            </a:r>
            <a:r>
              <a:rPr lang="en-US" sz="4800" dirty="0" err="1"/>
              <a:t>pipantokratwr</a:t>
            </a:r>
            <a:r>
              <a:rPr lang="en-US" sz="4800" dirty="0"/>
              <a:t> ~P_ </a:t>
            </a:r>
            <a:r>
              <a:rPr lang="en-US" sz="4800" dirty="0" err="1"/>
              <a:t>Pennou</a:t>
            </a:r>
            <a:r>
              <a:rPr lang="en-US" sz="4800" dirty="0"/>
              <a:t>;</a:t>
            </a:r>
          </a:p>
        </p:txBody>
      </p:sp>
    </p:spTree>
    <p:extLst>
      <p:ext uri="{BB962C8B-B14F-4D97-AF65-F5344CB8AC3E}">
        <p14:creationId xmlns:p14="http://schemas.microsoft.com/office/powerpoint/2010/main" val="432065670"/>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ولم يخطر علي قلب بشر</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600" b="0" kern="1200" baseline="0" dirty="0">
                          <a:solidFill>
                            <a:srgbClr val="FFFF00"/>
                          </a:solidFill>
                          <a:latin typeface="Athanasius" pitchFamily="2" charset="0"/>
                          <a:ea typeface="+mn-ea"/>
                          <a:cs typeface="+mn-cs"/>
                        </a:rPr>
                        <a:t>oude `mpou`i</a:t>
                      </a:r>
                    </a:p>
                    <a:p>
                      <a:pPr algn="ctr"/>
                      <a:r>
                        <a:rPr lang="en-US" sz="3600" b="0" kern="1200" baseline="0" dirty="0">
                          <a:solidFill>
                            <a:srgbClr val="FFFF00"/>
                          </a:solidFill>
                          <a:latin typeface="Athanasius" pitchFamily="2" charset="0"/>
                          <a:ea typeface="+mn-ea"/>
                          <a:cs typeface="+mn-cs"/>
                        </a:rPr>
                        <a:t>`e`\</a:t>
                      </a:r>
                      <a:r>
                        <a:rPr lang="en-US" sz="3600" b="0" kern="1200" baseline="0" dirty="0" err="1">
                          <a:solidFill>
                            <a:srgbClr val="FFFF00"/>
                          </a:solidFill>
                          <a:latin typeface="Athanasius" pitchFamily="2" charset="0"/>
                          <a:ea typeface="+mn-ea"/>
                          <a:cs typeface="+mn-cs"/>
                        </a:rPr>
                        <a:t>rhi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ejen</a:t>
                      </a:r>
                      <a:r>
                        <a:rPr lang="en-US" sz="3600" b="0" kern="1200" baseline="0" dirty="0">
                          <a:solidFill>
                            <a:srgbClr val="FFFF00"/>
                          </a:solidFill>
                          <a:latin typeface="Athanasius" pitchFamily="2" charset="0"/>
                          <a:ea typeface="+mn-ea"/>
                          <a:cs typeface="+mn-cs"/>
                        </a:rPr>
                        <a:t> `p\ht</a:t>
                      </a:r>
                      <a:endParaRPr lang="ar-EG" sz="3600" b="0" kern="1200" baseline="0" dirty="0">
                        <a:solidFill>
                          <a:srgbClr val="FFFF00"/>
                        </a:solidFill>
                        <a:latin typeface="Athanasius" pitchFamily="2" charset="0"/>
                        <a:ea typeface="+mn-ea"/>
                        <a:cs typeface="+mn-cs"/>
                      </a:endParaRPr>
                    </a:p>
                    <a:p>
                      <a:pPr algn="ct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nrwmi</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إمبو إى إهرى إيجين إبهيت إن رومى</a:t>
                      </a:r>
                      <a:endParaRPr lang="ar-EG" sz="48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ما أعددته يا الله لمحبي اسمك القدوس</a:t>
                      </a:r>
                      <a:endParaRPr lang="ar-EG" sz="4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baseline="0" dirty="0" err="1">
                          <a:solidFill>
                            <a:srgbClr val="FFFF00"/>
                          </a:solidFill>
                          <a:latin typeface="Athanasius" pitchFamily="2" charset="0"/>
                          <a:ea typeface="+mn-ea"/>
                          <a:cs typeface="+mn-cs"/>
                        </a:rPr>
                        <a:t>Nh`etakcebtwtou</a:t>
                      </a:r>
                      <a:r>
                        <a:rPr lang="en-US" sz="3200" b="0" kern="1200" baseline="0" dirty="0">
                          <a:solidFill>
                            <a:srgbClr val="FFFF00"/>
                          </a:solidFill>
                          <a:latin typeface="Athanasius" pitchFamily="2" charset="0"/>
                          <a:ea typeface="+mn-ea"/>
                          <a:cs typeface="+mn-cs"/>
                        </a:rPr>
                        <a:t> V;</a:t>
                      </a:r>
                    </a:p>
                    <a:p>
                      <a:pPr algn="ct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nnheqmei</a:t>
                      </a:r>
                      <a:endParaRPr lang="ar-EG" sz="3200" b="0" kern="1200" baseline="0" dirty="0">
                        <a:solidFill>
                          <a:srgbClr val="FFFF00"/>
                        </a:solidFill>
                        <a:latin typeface="Athanasius" pitchFamily="2" charset="0"/>
                        <a:ea typeface="+mn-ea"/>
                        <a:cs typeface="+mn-cs"/>
                      </a:endParaRPr>
                    </a:p>
                    <a:p>
                      <a:pPr algn="ct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mpekran</a:t>
                      </a:r>
                      <a:r>
                        <a:rPr lang="ar-EG" sz="3200" b="0" kern="1200" baseline="0" dirty="0">
                          <a:solidFill>
                            <a:srgbClr val="FFFF00"/>
                          </a:solidFill>
                          <a:latin typeface="Athanasius" pitchFamily="2" charset="0"/>
                          <a:ea typeface="+mn-ea"/>
                          <a:cs typeface="+mn-cs"/>
                        </a:rPr>
                        <a:t> </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eqouab</a:t>
                      </a:r>
                      <a:endParaRPr lang="en-US" sz="5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نى إيتاك سيفطوطو إفنوتى إن نيئثمى إم بيكران إثوواب</a:t>
                      </a:r>
                      <a:endParaRPr lang="ar-EG" sz="67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لأنه لا يكون موت لعبيدك بل هو انتقال</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nl-NL" sz="3200" b="0" kern="1200" baseline="0" dirty="0">
                          <a:solidFill>
                            <a:srgbClr val="FFFF00"/>
                          </a:solidFill>
                          <a:latin typeface="Athanasius" pitchFamily="2" charset="0"/>
                          <a:ea typeface="+mn-ea"/>
                          <a:cs typeface="+mn-cs"/>
                        </a:rPr>
                        <a:t>Je `mmon mou ]op `nnek`ebiaik</a:t>
                      </a:r>
                    </a:p>
                    <a:p>
                      <a:pPr algn="ctr"/>
                      <a:r>
                        <a:rPr lang="en-US" sz="3200" b="0" kern="1200" baseline="0" dirty="0" err="1">
                          <a:solidFill>
                            <a:srgbClr val="FFFF00"/>
                          </a:solidFill>
                          <a:latin typeface="Athanasius" pitchFamily="2" charset="0"/>
                          <a:ea typeface="+mn-ea"/>
                          <a:cs typeface="+mn-cs"/>
                        </a:rPr>
                        <a:t>alla</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ouou`wteb</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ebol</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pe</a:t>
                      </a:r>
                      <a:endParaRPr lang="en-US" sz="5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جى إممون موشوب إن نيك إيفى إيك أللا أو أو أوتيب إيفول بى</a:t>
                      </a:r>
                      <a:endParaRPr lang="ar-EG" sz="60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وإن كان لحقهم توان أو تفريط كبشر</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baseline="0" dirty="0" err="1">
                          <a:solidFill>
                            <a:srgbClr val="FFFF00"/>
                          </a:solidFill>
                          <a:latin typeface="Athanasius" pitchFamily="2" charset="0"/>
                          <a:ea typeface="+mn-ea"/>
                          <a:cs typeface="+mn-cs"/>
                        </a:rPr>
                        <a:t>Icje</a:t>
                      </a:r>
                      <a:r>
                        <a:rPr lang="en-US" sz="2800" b="0" kern="1200" baseline="0" dirty="0">
                          <a:solidFill>
                            <a:srgbClr val="FFFF00"/>
                          </a:solidFill>
                          <a:latin typeface="Athanasius" pitchFamily="2" charset="0"/>
                          <a:ea typeface="+mn-ea"/>
                          <a:cs typeface="+mn-cs"/>
                        </a:rPr>
                        <a:t> de </a:t>
                      </a:r>
                      <a:r>
                        <a:rPr lang="en-US" sz="2800" b="0" kern="1200" baseline="0" dirty="0" err="1">
                          <a:solidFill>
                            <a:srgbClr val="FFFF00"/>
                          </a:solidFill>
                          <a:latin typeface="Athanasius" pitchFamily="2" charset="0"/>
                          <a:ea typeface="+mn-ea"/>
                          <a:cs typeface="+mn-cs"/>
                        </a:rPr>
                        <a:t>ouon</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oumet`amelhc</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si</a:t>
                      </a:r>
                      <a:endParaRPr lang="en-US" sz="2800" b="0" kern="1200" baseline="0" dirty="0">
                        <a:solidFill>
                          <a:srgbClr val="FFFF00"/>
                        </a:solidFill>
                        <a:latin typeface="Athanasius" pitchFamily="2" charset="0"/>
                        <a:ea typeface="+mn-ea"/>
                        <a:cs typeface="+mn-cs"/>
                      </a:endParaRPr>
                    </a:p>
                    <a:p>
                      <a:pPr algn="ctr"/>
                      <a:r>
                        <a:rPr lang="en-US" sz="2800" b="0" kern="1200" baseline="0" dirty="0">
                          <a:solidFill>
                            <a:srgbClr val="FFFF00"/>
                          </a:solidFill>
                          <a:latin typeface="Athanasius" pitchFamily="2" charset="0"/>
                          <a:ea typeface="+mn-ea"/>
                          <a:cs typeface="+mn-cs"/>
                        </a:rPr>
                        <a:t>`</a:t>
                      </a:r>
                      <a:r>
                        <a:rPr lang="en-US" sz="2800" b="0" kern="1200" baseline="0" dirty="0" err="1">
                          <a:solidFill>
                            <a:srgbClr val="FFFF00"/>
                          </a:solidFill>
                          <a:latin typeface="Athanasius" pitchFamily="2" charset="0"/>
                          <a:ea typeface="+mn-ea"/>
                          <a:cs typeface="+mn-cs"/>
                        </a:rPr>
                        <a:t>erwou</a:t>
                      </a:r>
                      <a:r>
                        <a:rPr lang="en-US" sz="2800" b="0" kern="1200" baseline="0" dirty="0">
                          <a:solidFill>
                            <a:srgbClr val="FFFF00"/>
                          </a:solidFill>
                          <a:latin typeface="Athanasius" pitchFamily="2" charset="0"/>
                          <a:ea typeface="+mn-ea"/>
                          <a:cs typeface="+mn-cs"/>
                        </a:rPr>
                        <a:t>&gt; </a:t>
                      </a:r>
                      <a:r>
                        <a:rPr lang="en-US" sz="2800" b="0" kern="1200" baseline="0" dirty="0" err="1">
                          <a:solidFill>
                            <a:srgbClr val="FFFF00"/>
                          </a:solidFill>
                          <a:latin typeface="Athanasius" pitchFamily="2" charset="0"/>
                          <a:ea typeface="+mn-ea"/>
                          <a:cs typeface="+mn-cs"/>
                        </a:rPr>
                        <a:t>ie</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oumetat</a:t>
                      </a:r>
                      <a:r>
                        <a:rPr lang="en-US" sz="2800" b="0" kern="1200" baseline="0" dirty="0">
                          <a:solidFill>
                            <a:srgbClr val="FFFF00"/>
                          </a:solidFill>
                          <a:latin typeface="Athanasius" pitchFamily="2" charset="0"/>
                          <a:ea typeface="+mn-ea"/>
                          <a:cs typeface="+mn-cs"/>
                        </a:rPr>
                        <a:t>;`\</a:t>
                      </a:r>
                      <a:r>
                        <a:rPr lang="en-US" sz="2800" b="0" kern="1200" baseline="0" dirty="0" err="1">
                          <a:solidFill>
                            <a:srgbClr val="FFFF00"/>
                          </a:solidFill>
                          <a:latin typeface="Athanasius" pitchFamily="2" charset="0"/>
                          <a:ea typeface="+mn-ea"/>
                          <a:cs typeface="+mn-cs"/>
                        </a:rPr>
                        <a:t>qhf</a:t>
                      </a:r>
                      <a:r>
                        <a:rPr lang="ar-EG" sz="2800" b="0" kern="1200" baseline="0" dirty="0">
                          <a:solidFill>
                            <a:srgbClr val="FFFF00"/>
                          </a:solidFill>
                          <a:latin typeface="Athanasius" pitchFamily="2" charset="0"/>
                          <a:ea typeface="+mn-ea"/>
                          <a:cs typeface="+mn-cs"/>
                        </a:rPr>
                        <a:t> </a:t>
                      </a:r>
                    </a:p>
                    <a:p>
                      <a:pPr algn="ct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wc</a:t>
                      </a:r>
                      <a:r>
                        <a:rPr lang="ar-EG"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rwmi</a:t>
                      </a:r>
                      <a:endParaRPr lang="en-US" sz="4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سجى ذى أؤون أوميتاميليس إتشى إيرؤوو بى أوميت أتتى إهثيف هوس رومى</a:t>
                      </a:r>
                      <a:endParaRPr lang="ar-EG" sz="5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وقد لبسوا جسداً وسكنوا في هذا العالم</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eauervorin</a:t>
                      </a:r>
                      <a:endParaRPr lang="ar-EG" sz="4000" b="0" kern="1200" baseline="0" dirty="0">
                        <a:solidFill>
                          <a:srgbClr val="FFFF00"/>
                        </a:solidFill>
                        <a:latin typeface="Athanasius" pitchFamily="2" charset="0"/>
                        <a:ea typeface="+mn-ea"/>
                        <a:cs typeface="+mn-cs"/>
                      </a:endParaRPr>
                    </a:p>
                    <a:p>
                      <a:pPr algn="ct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noucar</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a:t>
                      </a:r>
                    </a:p>
                    <a:p>
                      <a:pPr algn="ctr"/>
                      <a:r>
                        <a:rPr lang="en-US" sz="4000" b="0" kern="1200" baseline="0" dirty="0">
                          <a:solidFill>
                            <a:srgbClr val="FFFF00"/>
                          </a:solidFill>
                          <a:latin typeface="Athanasius" pitchFamily="2" charset="0"/>
                          <a:ea typeface="+mn-ea"/>
                          <a:cs typeface="+mn-cs"/>
                        </a:rPr>
                        <a:t>au]</a:t>
                      </a:r>
                      <a:r>
                        <a:rPr lang="en-US" sz="4000" b="0" kern="1200" baseline="0" dirty="0" err="1">
                          <a:solidFill>
                            <a:srgbClr val="FFFF00"/>
                          </a:solidFill>
                          <a:latin typeface="Athanasius" pitchFamily="2" charset="0"/>
                          <a:ea typeface="+mn-ea"/>
                          <a:cs typeface="+mn-cs"/>
                        </a:rPr>
                        <a:t>wpi</a:t>
                      </a:r>
                      <a:r>
                        <a:rPr lang="en-US" sz="4000" b="0" kern="1200" baseline="0" dirty="0">
                          <a:solidFill>
                            <a:srgbClr val="FFFF00"/>
                          </a:solidFill>
                          <a:latin typeface="Athanasius" pitchFamily="2" charset="0"/>
                          <a:ea typeface="+mn-ea"/>
                          <a:cs typeface="+mn-cs"/>
                        </a:rPr>
                        <a:t> 'en </a:t>
                      </a:r>
                      <a:r>
                        <a:rPr lang="en-US" sz="4000" b="0" kern="1200" baseline="0" dirty="0" err="1">
                          <a:solidFill>
                            <a:srgbClr val="FFFF00"/>
                          </a:solidFill>
                          <a:latin typeface="Athanasius" pitchFamily="2" charset="0"/>
                          <a:ea typeface="+mn-ea"/>
                          <a:cs typeface="+mn-cs"/>
                        </a:rPr>
                        <a:t>paikocmoc</a:t>
                      </a:r>
                      <a:endParaRPr lang="en-US" sz="67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إى أفئيرفورين إن أو ساركس أووه أفشوبى خين باى كوزموس</a:t>
                      </a:r>
                      <a:endParaRPr lang="ar-EG" sz="60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فأنت كصالح و محب البشر</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Nqok</a:t>
                      </a:r>
                      <a:r>
                        <a:rPr lang="en-US" sz="4000" b="0" kern="1200" baseline="0" dirty="0">
                          <a:solidFill>
                            <a:srgbClr val="FFFF00"/>
                          </a:solidFill>
                          <a:latin typeface="Athanasius" pitchFamily="2" charset="0"/>
                          <a:ea typeface="+mn-ea"/>
                          <a:cs typeface="+mn-cs"/>
                        </a:rPr>
                        <a:t> de \</a:t>
                      </a:r>
                      <a:r>
                        <a:rPr lang="en-US" sz="4000" b="0" kern="1200" baseline="0" dirty="0" err="1">
                          <a:solidFill>
                            <a:srgbClr val="FFFF00"/>
                          </a:solidFill>
                          <a:latin typeface="Athanasius" pitchFamily="2" charset="0"/>
                          <a:ea typeface="+mn-ea"/>
                          <a:cs typeface="+mn-cs"/>
                        </a:rPr>
                        <a:t>wc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agaqoc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a:t>
                      </a: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mmairwmi</a:t>
                      </a:r>
                      <a:endParaRPr lang="en-US" sz="67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إنثوك ذىهوس أغاثوس أووه إم ماى رومى</a:t>
                      </a:r>
                      <a:endParaRPr lang="ar-EG" sz="72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اللهم إغفر لهم عبيدك المسيحيين </a:t>
                      </a:r>
                      <a:br>
                        <a:rPr lang="ar-EG" sz="4000" b="1" dirty="0"/>
                      </a:br>
                      <a:r>
                        <a:rPr lang="ar-EG" sz="4000" b="1" i="0" kern="1200" dirty="0">
                          <a:solidFill>
                            <a:schemeClr val="lt1"/>
                          </a:solidFill>
                          <a:latin typeface="+mn-lt"/>
                          <a:ea typeface="+mn-ea"/>
                          <a:cs typeface="+mn-cs"/>
                        </a:rPr>
                        <a:t>الأرثوذكسيين</a:t>
                      </a:r>
                      <a:endParaRPr lang="ar-EG" sz="4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kern="1200" baseline="0" dirty="0">
                          <a:solidFill>
                            <a:srgbClr val="FFFF00"/>
                          </a:solidFill>
                          <a:latin typeface="Athanasius" pitchFamily="2" charset="0"/>
                          <a:ea typeface="+mn-ea"/>
                          <a:cs typeface="+mn-cs"/>
                        </a:rPr>
                        <a:t>V; `</a:t>
                      </a:r>
                      <a:r>
                        <a:rPr lang="en-US" sz="3200" b="0" kern="1200" baseline="0" dirty="0" err="1">
                          <a:solidFill>
                            <a:srgbClr val="FFFF00"/>
                          </a:solidFill>
                          <a:latin typeface="Athanasius" pitchFamily="2" charset="0"/>
                          <a:ea typeface="+mn-ea"/>
                          <a:cs typeface="+mn-cs"/>
                        </a:rPr>
                        <a:t>arikata</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ioin</a:t>
                      </a:r>
                      <a:endParaRPr lang="ar-EG" sz="3200" b="0" kern="1200" baseline="0" dirty="0">
                        <a:solidFill>
                          <a:srgbClr val="FFFF00"/>
                        </a:solidFill>
                        <a:latin typeface="Athanasius" pitchFamily="2" charset="0"/>
                        <a:ea typeface="+mn-ea"/>
                        <a:cs typeface="+mn-cs"/>
                      </a:endParaRPr>
                    </a:p>
                    <a:p>
                      <a:pPr algn="ctr"/>
                      <a:r>
                        <a:rPr lang="en-US" sz="3200" b="0" kern="1200" baseline="0" dirty="0">
                          <a:solidFill>
                            <a:srgbClr val="FFFF00"/>
                          </a:solidFill>
                          <a:latin typeface="Athanasius" pitchFamily="2" charset="0"/>
                          <a:ea typeface="+mn-ea"/>
                          <a:cs typeface="+mn-cs"/>
                        </a:rPr>
                        <a:t> ~P_</a:t>
                      </a:r>
                    </a:p>
                    <a:p>
                      <a:pPr algn="ct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nnek`ebiaik</a:t>
                      </a:r>
                      <a:endParaRPr lang="ar-EG" sz="3200" b="0" kern="1200" baseline="0" dirty="0">
                        <a:solidFill>
                          <a:srgbClr val="FFFF00"/>
                        </a:solidFill>
                        <a:latin typeface="Athanasius" pitchFamily="2" charset="0"/>
                        <a:ea typeface="+mn-ea"/>
                        <a:cs typeface="+mn-cs"/>
                      </a:endParaRPr>
                    </a:p>
                    <a:p>
                      <a:pPr algn="ct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n`xricti`anoc</a:t>
                      </a:r>
                      <a:endParaRPr lang="en-US" sz="3200" b="0" kern="1200" baseline="0" dirty="0">
                        <a:solidFill>
                          <a:srgbClr val="FFFF00"/>
                        </a:solidFill>
                        <a:latin typeface="Athanasius" pitchFamily="2" charset="0"/>
                        <a:ea typeface="+mn-ea"/>
                        <a:cs typeface="+mn-cs"/>
                      </a:endParaRPr>
                    </a:p>
                    <a:p>
                      <a:pPr algn="ct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norqodo</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oc</a:t>
                      </a:r>
                      <a:endParaRPr lang="en-US" sz="5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إفنوتى أريكاتاكسين كونؤ إيفول إن نيك إيفى أيك إن أخرستيانوس إن أورثوذكسوس</a:t>
                      </a:r>
                      <a:endParaRPr lang="ar-EG" sz="5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الذي في المسكونة كلها</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a:solidFill>
                            <a:srgbClr val="FFFF00"/>
                          </a:solidFill>
                          <a:latin typeface="Athanasius" pitchFamily="2" charset="0"/>
                          <a:ea typeface="+mn-ea"/>
                          <a:cs typeface="+mn-cs"/>
                        </a:rPr>
                        <a:t>et 'en ;</a:t>
                      </a:r>
                      <a:r>
                        <a:rPr lang="en-US" sz="4400" b="0" kern="1200" baseline="0" dirty="0" err="1">
                          <a:solidFill>
                            <a:srgbClr val="FFFF00"/>
                          </a:solidFill>
                          <a:latin typeface="Athanasius" pitchFamily="2" charset="0"/>
                          <a:ea typeface="+mn-ea"/>
                          <a:cs typeface="+mn-cs"/>
                        </a:rPr>
                        <a:t>oikoumenh</a:t>
                      </a:r>
                      <a:endParaRPr lang="en-US" sz="4400" b="0" kern="1200" baseline="0" dirty="0">
                        <a:solidFill>
                          <a:srgbClr val="FFFF00"/>
                        </a:solidFill>
                        <a:latin typeface="Athanasius" pitchFamily="2" charset="0"/>
                        <a:ea typeface="+mn-ea"/>
                        <a:cs typeface="+mn-cs"/>
                      </a:endParaRPr>
                    </a:p>
                    <a:p>
                      <a:pPr algn="ctr"/>
                      <a:r>
                        <a:rPr lang="en-US" sz="4400" b="0" kern="1200" baseline="0" dirty="0" err="1">
                          <a:solidFill>
                            <a:srgbClr val="FFFF00"/>
                          </a:solidFill>
                          <a:latin typeface="Athanasius" pitchFamily="2" charset="0"/>
                          <a:ea typeface="+mn-ea"/>
                          <a:cs typeface="+mn-cs"/>
                        </a:rPr>
                        <a:t>thrc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إتخين تى إيكومينى تيرس</a:t>
                      </a:r>
                      <a:endParaRPr lang="ar-EG" sz="52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من مشارق الشمس إلى مغاربها</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a:solidFill>
                            <a:srgbClr val="FFFF00"/>
                          </a:solidFill>
                          <a:latin typeface="Athanasius" pitchFamily="2" charset="0"/>
                          <a:ea typeface="+mn-ea"/>
                          <a:cs typeface="+mn-cs"/>
                        </a:rPr>
                        <a:t>icjen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nima`n</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ai</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ar-EG" sz="4000" b="0" kern="1200" baseline="0" dirty="0">
                        <a:solidFill>
                          <a:srgbClr val="FFFF00"/>
                        </a:solidFill>
                        <a:latin typeface="Athanasius" pitchFamily="2" charset="0"/>
                        <a:ea typeface="+mn-ea"/>
                        <a:cs typeface="+mn-cs"/>
                      </a:endParaRPr>
                    </a:p>
                    <a:p>
                      <a:pPr algn="ct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vrh</a:t>
                      </a:r>
                      <a:r>
                        <a:rPr lang="en-US" sz="4000" b="0" kern="1200" baseline="0" dirty="0">
                          <a:solidFill>
                            <a:srgbClr val="FFFF00"/>
                          </a:solidFill>
                          <a:latin typeface="Athanasius" pitchFamily="2" charset="0"/>
                          <a:ea typeface="+mn-ea"/>
                          <a:cs typeface="+mn-cs"/>
                        </a:rPr>
                        <a:t> ]a</a:t>
                      </a:r>
                    </a:p>
                    <a:p>
                      <a:pPr algn="ctr"/>
                      <a:r>
                        <a:rPr lang="en-US" sz="4000" b="0" kern="1200" baseline="0" dirty="0" err="1">
                          <a:solidFill>
                            <a:srgbClr val="FFFF00"/>
                          </a:solidFill>
                          <a:latin typeface="Athanasius" pitchFamily="2" charset="0"/>
                          <a:ea typeface="+mn-ea"/>
                          <a:cs typeface="+mn-cs"/>
                        </a:rPr>
                        <a:t>nefma`n</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wtp</a:t>
                      </a:r>
                      <a:endParaRPr lang="en-US" sz="67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سجين نى ما إتشاى إنتى إفرى شانيف ما إنهوتب </a:t>
                      </a:r>
                      <a:endParaRPr lang="ar-EG" sz="67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ومن الشمال إلى الجنوب</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err="1">
                          <a:solidFill>
                            <a:srgbClr val="FFFF00"/>
                          </a:solidFill>
                          <a:latin typeface="Athanasius" pitchFamily="2" charset="0"/>
                          <a:ea typeface="+mn-ea"/>
                          <a:cs typeface="+mn-cs"/>
                        </a:rPr>
                        <a:t>nem</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icjen</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pem</a:t>
                      </a:r>
                      <a:r>
                        <a:rPr lang="en-US" sz="4800" b="0" kern="1200" baseline="0" dirty="0">
                          <a:solidFill>
                            <a:srgbClr val="FFFF00"/>
                          </a:solidFill>
                          <a:latin typeface="Athanasius" pitchFamily="2" charset="0"/>
                          <a:ea typeface="+mn-ea"/>
                          <a:cs typeface="+mn-cs"/>
                        </a:rPr>
                        <a:t>\ht</a:t>
                      </a:r>
                    </a:p>
                    <a:p>
                      <a:pPr algn="ctr"/>
                      <a:r>
                        <a:rPr lang="en-US" sz="4800" b="0" kern="1200" baseline="0" dirty="0">
                          <a:solidFill>
                            <a:srgbClr val="FFFF00"/>
                          </a:solidFill>
                          <a:latin typeface="Athanasius" pitchFamily="2" charset="0"/>
                          <a:ea typeface="+mn-ea"/>
                          <a:cs typeface="+mn-cs"/>
                        </a:rPr>
                        <a:t>]a `</a:t>
                      </a:r>
                      <a:r>
                        <a:rPr lang="en-US" sz="4800" b="0" kern="1200" baseline="0" dirty="0" err="1">
                          <a:solidFill>
                            <a:srgbClr val="FFFF00"/>
                          </a:solidFill>
                          <a:latin typeface="Athanasius" pitchFamily="2" charset="0"/>
                          <a:ea typeface="+mn-ea"/>
                          <a:cs typeface="+mn-cs"/>
                        </a:rPr>
                        <a:t>vrhc</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نيم يسجين بيمهيت شا إفريس</a:t>
                      </a:r>
                      <a:endParaRPr lang="ar-EG" sz="52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800" dirty="0"/>
              <a:t>بصلواتهم احفظ</a:t>
            </a:r>
            <a:r>
              <a:rPr lang="en-US" sz="4800" dirty="0"/>
              <a:t> </a:t>
            </a:r>
            <a:r>
              <a:rPr lang="ar-EG" sz="4800" dirty="0"/>
              <a:t>حياة أبينا المكرم </a:t>
            </a:r>
            <a:endParaRPr lang="en-US" sz="4800" dirty="0"/>
          </a:p>
        </p:txBody>
      </p:sp>
      <p:sp>
        <p:nvSpPr>
          <p:cNvPr id="3" name="Text Placeholder 2"/>
          <p:cNvSpPr>
            <a:spLocks noGrp="1"/>
          </p:cNvSpPr>
          <p:nvPr>
            <p:ph type="body" idx="1"/>
          </p:nvPr>
        </p:nvSpPr>
        <p:spPr/>
        <p:txBody>
          <a:bodyPr/>
          <a:lstStyle/>
          <a:p>
            <a:r>
              <a:rPr lang="ar-EG" sz="4000" dirty="0"/>
              <a:t>هيتين نو افشى اريه إيه ابؤنخ ام بنيوت ايت طايوت </a:t>
            </a:r>
          </a:p>
        </p:txBody>
      </p:sp>
      <p:sp>
        <p:nvSpPr>
          <p:cNvPr id="4" name="Text Placeholder 3"/>
          <p:cNvSpPr>
            <a:spLocks noGrp="1"/>
          </p:cNvSpPr>
          <p:nvPr>
            <p:ph type="body" sz="quarter" idx="3"/>
          </p:nvPr>
        </p:nvSpPr>
        <p:spPr/>
        <p:txBody>
          <a:bodyPr/>
          <a:lstStyle/>
          <a:p>
            <a:r>
              <a:rPr lang="en-US" dirty="0"/>
              <a:t>|</a:t>
            </a:r>
            <a:r>
              <a:rPr lang="en-US" dirty="0" err="1"/>
              <a:t>iten</a:t>
            </a:r>
            <a:r>
              <a:rPr lang="en-US" dirty="0"/>
              <a:t> </a:t>
            </a:r>
            <a:r>
              <a:rPr lang="en-US" dirty="0" err="1"/>
              <a:t>ni`euxh</a:t>
            </a:r>
            <a:r>
              <a:rPr lang="en-US" dirty="0"/>
              <a:t> `</a:t>
            </a:r>
            <a:r>
              <a:rPr lang="en-US" dirty="0" err="1"/>
              <a:t>nte</a:t>
            </a:r>
            <a:r>
              <a:rPr lang="en-US" dirty="0"/>
              <a:t> </a:t>
            </a:r>
            <a:r>
              <a:rPr lang="en-US" dirty="0" err="1"/>
              <a:t>peniwt</a:t>
            </a:r>
            <a:r>
              <a:rPr lang="en-US" dirty="0"/>
              <a:t>  `</a:t>
            </a:r>
            <a:r>
              <a:rPr lang="en-US" dirty="0" err="1"/>
              <a:t>ettaihout</a:t>
            </a:r>
            <a:endParaRPr lang="en-US" dirty="0"/>
          </a:p>
        </p:txBody>
      </p:sp>
    </p:spTree>
    <p:extLst>
      <p:ext uri="{BB962C8B-B14F-4D97-AF65-F5344CB8AC3E}">
        <p14:creationId xmlns:p14="http://schemas.microsoft.com/office/powerpoint/2010/main" val="866401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6000" dirty="0">
                <a:solidFill>
                  <a:schemeClr val="lt1"/>
                </a:solidFill>
              </a:rPr>
              <a:t>صلوا</a:t>
            </a:r>
            <a:endParaRPr lang="en-US" sz="6000" dirty="0"/>
          </a:p>
        </p:txBody>
      </p:sp>
      <p:sp>
        <p:nvSpPr>
          <p:cNvPr id="6" name="Text Placeholder 5"/>
          <p:cNvSpPr>
            <a:spLocks noGrp="1"/>
          </p:cNvSpPr>
          <p:nvPr>
            <p:ph type="body" idx="1"/>
          </p:nvPr>
        </p:nvSpPr>
        <p:spPr>
          <a:xfrm>
            <a:off x="7" y="5949940"/>
            <a:ext cx="9143999" cy="808893"/>
          </a:xfrm>
        </p:spPr>
        <p:txBody>
          <a:bodyPr/>
          <a:lstStyle/>
          <a:p>
            <a:r>
              <a:rPr lang="ar-EG" sz="4400" dirty="0"/>
              <a:t>إبروس إفيكساس تيه</a:t>
            </a:r>
          </a:p>
        </p:txBody>
      </p:sp>
      <p:sp>
        <p:nvSpPr>
          <p:cNvPr id="7" name="Text Placeholder 6"/>
          <p:cNvSpPr>
            <a:spLocks noGrp="1"/>
          </p:cNvSpPr>
          <p:nvPr>
            <p:ph type="body" sz="quarter" idx="3"/>
          </p:nvPr>
        </p:nvSpPr>
        <p:spPr/>
        <p:txBody>
          <a:bodyPr/>
          <a:lstStyle/>
          <a:p>
            <a:r>
              <a:rPr lang="en-US" sz="4800" dirty="0" err="1"/>
              <a:t>Proceu</a:t>
            </a:r>
            <a:r>
              <a:rPr lang="en-US" sz="4800" dirty="0"/>
              <a:t>[</a:t>
            </a:r>
            <a:r>
              <a:rPr lang="en-US" sz="4800" dirty="0" err="1"/>
              <a:t>acqe</a:t>
            </a:r>
            <a:endParaRPr lang="en-US" sz="4800" dirty="0"/>
          </a:p>
        </p:txBody>
      </p:sp>
    </p:spTree>
    <p:extLst>
      <p:ext uri="{BB962C8B-B14F-4D97-AF65-F5344CB8AC3E}">
        <p14:creationId xmlns:p14="http://schemas.microsoft.com/office/powerpoint/2010/main" val="4097952434"/>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كل واحد بإسمه وكل واحدة بإسمها</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err="1">
                          <a:solidFill>
                            <a:srgbClr val="FFFF00"/>
                          </a:solidFill>
                          <a:latin typeface="Athanasius" pitchFamily="2" charset="0"/>
                          <a:ea typeface="+mn-ea"/>
                          <a:cs typeface="+mn-cs"/>
                        </a:rPr>
                        <a:t>piouai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piouai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kata</a:t>
                      </a:r>
                      <a:r>
                        <a:rPr lang="ar-EG"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pefran</a:t>
                      </a:r>
                      <a:r>
                        <a:rPr lang="en-US" sz="3600" b="0" kern="1200" baseline="0" dirty="0">
                          <a:solidFill>
                            <a:srgbClr val="FFFF00"/>
                          </a:solidFill>
                          <a:latin typeface="Athanasius" pitchFamily="2" charset="0"/>
                          <a:ea typeface="+mn-ea"/>
                          <a:cs typeface="+mn-cs"/>
                        </a:rPr>
                        <a:t>&gt; </a:t>
                      </a:r>
                      <a:r>
                        <a:rPr lang="en-US" sz="3600" b="0" kern="1200" baseline="0" dirty="0" err="1">
                          <a:solidFill>
                            <a:srgbClr val="FFFF00"/>
                          </a:solidFill>
                          <a:latin typeface="Athanasius" pitchFamily="2" charset="0"/>
                          <a:ea typeface="+mn-ea"/>
                          <a:cs typeface="+mn-cs"/>
                        </a:rPr>
                        <a:t>nem</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ou`i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ou`i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kata</a:t>
                      </a:r>
                      <a:r>
                        <a:rPr lang="ar-EG"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pecran</a:t>
                      </a:r>
                      <a:r>
                        <a:rPr lang="en-US" sz="3600" b="0" kern="1200" baseline="0" dirty="0">
                          <a:solidFill>
                            <a:srgbClr val="FFFF00"/>
                          </a:solidFill>
                          <a:latin typeface="Athanasius" pitchFamily="2" charset="0"/>
                          <a:ea typeface="+mn-ea"/>
                          <a:cs typeface="+mn-cs"/>
                        </a:rPr>
                        <a:t>&gt;</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بى أواى بى أواى كاطابيف ران نيم تى أوىتى أوى كاطا بيسران</a:t>
                      </a:r>
                      <a:endParaRPr lang="ar-EG" sz="67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kern="1200" dirty="0">
                          <a:solidFill>
                            <a:schemeClr val="bg1"/>
                          </a:solidFill>
                          <a:latin typeface="+mn-lt"/>
                          <a:ea typeface="+mn-ea"/>
                          <a:cs typeface="+mj-cs"/>
                        </a:rPr>
                        <a:t>يا رب نيحهم و إغفر لهم</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a:solidFill>
                            <a:srgbClr val="FFFF00"/>
                          </a:solidFill>
                          <a:latin typeface="Athanasius" pitchFamily="2" charset="0"/>
                          <a:ea typeface="+mn-ea"/>
                          <a:cs typeface="+mn-cs"/>
                        </a:rPr>
                        <a:t>Kurie</a:t>
                      </a:r>
                      <a:r>
                        <a:rPr lang="en-US" sz="4000" b="0" kern="1200" baseline="0" dirty="0">
                          <a:solidFill>
                            <a:srgbClr val="FFFF00"/>
                          </a:solidFill>
                          <a:latin typeface="Athanasius" pitchFamily="2" charset="0"/>
                          <a:ea typeface="+mn-ea"/>
                          <a:cs typeface="+mn-cs"/>
                        </a:rPr>
                        <a:t> ma `</a:t>
                      </a:r>
                      <a:r>
                        <a:rPr lang="en-US" sz="4000" b="0" kern="1200" baseline="0" dirty="0" err="1">
                          <a:solidFill>
                            <a:srgbClr val="FFFF00"/>
                          </a:solidFill>
                          <a:latin typeface="Athanasius" pitchFamily="2" charset="0"/>
                          <a:ea typeface="+mn-ea"/>
                          <a:cs typeface="+mn-cs"/>
                        </a:rPr>
                        <a:t>mton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nwou</a:t>
                      </a:r>
                      <a:r>
                        <a:rPr lang="en-US" sz="4000" b="0" kern="1200" baseline="0" dirty="0">
                          <a:solidFill>
                            <a:srgbClr val="FFFF00"/>
                          </a:solidFill>
                          <a:latin typeface="Athanasius" pitchFamily="2" charset="0"/>
                          <a:ea typeface="+mn-ea"/>
                          <a:cs typeface="+mn-cs"/>
                        </a:rPr>
                        <a:t>&gt; </a:t>
                      </a:r>
                      <a:r>
                        <a:rPr lang="en-US" sz="4000" b="0" kern="1200" baseline="0" dirty="0" err="1">
                          <a:solidFill>
                            <a:srgbClr val="FFFF00"/>
                          </a:solidFill>
                          <a:latin typeface="Athanasius" pitchFamily="2" charset="0"/>
                          <a:ea typeface="+mn-ea"/>
                          <a:cs typeface="+mn-cs"/>
                        </a:rPr>
                        <a:t>xw</a:t>
                      </a:r>
                      <a:endParaRPr lang="en-US" sz="4000" b="0" kern="1200" baseline="0" dirty="0">
                        <a:solidFill>
                          <a:srgbClr val="FFFF00"/>
                        </a:solidFill>
                        <a:latin typeface="Athanasius" pitchFamily="2" charset="0"/>
                        <a:ea typeface="+mn-ea"/>
                        <a:cs typeface="+mn-cs"/>
                      </a:endParaRPr>
                    </a:p>
                    <a:p>
                      <a:pPr algn="ctr"/>
                      <a:r>
                        <a:rPr lang="en-US" sz="4000" b="0" kern="1200" baseline="0" dirty="0" err="1">
                          <a:solidFill>
                            <a:srgbClr val="FFFF00"/>
                          </a:solidFill>
                          <a:latin typeface="Athanasius" pitchFamily="2" charset="0"/>
                          <a:ea typeface="+mn-ea"/>
                          <a:cs typeface="+mn-cs"/>
                        </a:rPr>
                        <a:t>nwou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ebol</a:t>
                      </a:r>
                      <a:r>
                        <a:rPr lang="en-US" sz="4000" b="0" kern="1200" baseline="0" dirty="0">
                          <a:solidFill>
                            <a:srgbClr val="FFFF00"/>
                          </a:solidFill>
                          <a:latin typeface="Athanasius" pitchFamily="2" charset="0"/>
                          <a:ea typeface="+mn-ea"/>
                          <a:cs typeface="+mn-cs"/>
                        </a:rPr>
                        <a:t>.</a:t>
                      </a:r>
                      <a:endParaRPr lang="en-US" sz="67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كيريى ما إمطون نوؤوكونوؤو إيفول</a:t>
                      </a:r>
                      <a:endParaRPr lang="ar-EG" sz="40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لأنه ليس أحد طاهراً من دنس</a:t>
                      </a:r>
                      <a:endParaRPr lang="ar-EG" sz="5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4400" b="0" kern="1200" baseline="0" dirty="0">
                          <a:solidFill>
                            <a:srgbClr val="FFFF00"/>
                          </a:solidFill>
                          <a:latin typeface="Athanasius" pitchFamily="2" charset="0"/>
                          <a:ea typeface="+mn-ea"/>
                          <a:cs typeface="+mn-cs"/>
                        </a:rPr>
                        <a:t>Je `</a:t>
                      </a:r>
                      <a:r>
                        <a:rPr lang="fr-FR" sz="4400" b="0" kern="1200" baseline="0" dirty="0" err="1">
                          <a:solidFill>
                            <a:srgbClr val="FFFF00"/>
                          </a:solidFill>
                          <a:latin typeface="Athanasius" pitchFamily="2" charset="0"/>
                          <a:ea typeface="+mn-ea"/>
                          <a:cs typeface="+mn-cs"/>
                        </a:rPr>
                        <a:t>mmon</a:t>
                      </a:r>
                      <a:r>
                        <a:rPr lang="fr-FR" sz="4400" b="0" kern="1200" baseline="0" dirty="0">
                          <a:solidFill>
                            <a:srgbClr val="FFFF00"/>
                          </a:solidFill>
                          <a:latin typeface="Athanasius" pitchFamily="2" charset="0"/>
                          <a:ea typeface="+mn-ea"/>
                          <a:cs typeface="+mn-cs"/>
                        </a:rPr>
                        <a:t> `\li </a:t>
                      </a:r>
                      <a:r>
                        <a:rPr lang="fr-FR" sz="4400" b="0" kern="1200" baseline="0" dirty="0" err="1">
                          <a:solidFill>
                            <a:srgbClr val="FFFF00"/>
                          </a:solidFill>
                          <a:latin typeface="Athanasius" pitchFamily="2" charset="0"/>
                          <a:ea typeface="+mn-ea"/>
                          <a:cs typeface="+mn-cs"/>
                        </a:rPr>
                        <a:t>efouab</a:t>
                      </a:r>
                      <a:endParaRPr lang="ar-EG" sz="4400" b="0" kern="1200" baseline="0" dirty="0">
                        <a:solidFill>
                          <a:srgbClr val="FFFF00"/>
                        </a:solidFill>
                        <a:latin typeface="Athanasius" pitchFamily="2"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fr-FR" sz="4400" b="0" kern="1200" baseline="0" dirty="0">
                          <a:solidFill>
                            <a:srgbClr val="FFFF00"/>
                          </a:solidFill>
                          <a:latin typeface="Athanasius" pitchFamily="2" charset="0"/>
                          <a:ea typeface="+mn-ea"/>
                          <a:cs typeface="+mn-cs"/>
                        </a:rPr>
                        <a:t> `</a:t>
                      </a:r>
                      <a:r>
                        <a:rPr lang="fr-FR" sz="4400" b="0" kern="1200" baseline="0" dirty="0" err="1">
                          <a:solidFill>
                            <a:srgbClr val="FFFF00"/>
                          </a:solidFill>
                          <a:latin typeface="Athanasius" pitchFamily="2" charset="0"/>
                          <a:ea typeface="+mn-ea"/>
                          <a:cs typeface="+mn-cs"/>
                        </a:rPr>
                        <a:t>eqwleb</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جىإممون إهلى إفؤوآب إيثوليب</a:t>
                      </a:r>
                      <a:endParaRPr lang="ar-EG" sz="52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ولو كانت حياته يوماً واحداًعلى الارض</a:t>
                      </a:r>
                      <a:endParaRPr lang="ar-EG" sz="7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nl-NL" sz="4000" b="0" kern="1200" baseline="0" dirty="0">
                          <a:solidFill>
                            <a:srgbClr val="FFFF00"/>
                          </a:solidFill>
                          <a:latin typeface="Athanasius" pitchFamily="2" charset="0"/>
                          <a:ea typeface="+mn-ea"/>
                          <a:cs typeface="+mn-cs"/>
                        </a:rPr>
                        <a:t>oude kan ou`e\oou </a:t>
                      </a:r>
                      <a:r>
                        <a:rPr lang="nl-NL" sz="3200" b="0" kern="1200" baseline="0" dirty="0">
                          <a:solidFill>
                            <a:srgbClr val="FFFF00"/>
                          </a:solidFill>
                          <a:latin typeface="Athanasius" pitchFamily="2" charset="0"/>
                          <a:ea typeface="+mn-ea"/>
                          <a:cs typeface="+mn-cs"/>
                        </a:rPr>
                        <a:t>`nouwt</a:t>
                      </a:r>
                      <a:r>
                        <a:rPr lang="nl-NL" sz="4000" b="0" kern="1200" baseline="0" dirty="0">
                          <a:solidFill>
                            <a:srgbClr val="FFFF00"/>
                          </a:solidFill>
                          <a:latin typeface="Athanasius" pitchFamily="2" charset="0"/>
                          <a:ea typeface="+mn-ea"/>
                          <a:cs typeface="+mn-cs"/>
                        </a:rPr>
                        <a:t>&gt; pe</a:t>
                      </a:r>
                      <a:r>
                        <a:rPr lang="ar-EG"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pefwn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ijen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pika</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i</a:t>
                      </a:r>
                      <a:r>
                        <a:rPr lang="en-US" sz="4000" b="0" kern="1200" baseline="0" dirty="0">
                          <a:solidFill>
                            <a:srgbClr val="FFFF00"/>
                          </a:solidFill>
                          <a:latin typeface="Athanasius" pitchFamily="2" charset="0"/>
                          <a:ea typeface="+mn-ea"/>
                          <a:cs typeface="+mn-cs"/>
                        </a:rPr>
                        <a:t>.</a:t>
                      </a:r>
                      <a:endParaRPr lang="en-US" sz="11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أوذى كان او إيهوؤو إنئو أوت بى بيفؤنخ هيجين بى كاهى</a:t>
                      </a:r>
                      <a:endParaRPr lang="ar-EG" sz="40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اما هم يا رب الذين أخذت نفوسهم نيحهم</a:t>
                      </a:r>
                      <a:endParaRPr lang="ar-EG" sz="7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Nqwou</a:t>
                      </a:r>
                      <a:r>
                        <a:rPr lang="en-US" sz="3600" b="0" kern="1200" baseline="0" dirty="0">
                          <a:solidFill>
                            <a:srgbClr val="FFFF00"/>
                          </a:solidFill>
                          <a:latin typeface="Athanasius" pitchFamily="2" charset="0"/>
                          <a:ea typeface="+mn-ea"/>
                          <a:cs typeface="+mn-cs"/>
                        </a:rPr>
                        <a:t> men \am </a:t>
                      </a:r>
                      <a:r>
                        <a:rPr lang="en-US" sz="3600" b="0" kern="1200" baseline="0" dirty="0" err="1">
                          <a:solidFill>
                            <a:srgbClr val="FFFF00"/>
                          </a:solidFill>
                          <a:latin typeface="Athanasius" pitchFamily="2" charset="0"/>
                          <a:ea typeface="+mn-ea"/>
                          <a:cs typeface="+mn-cs"/>
                        </a:rPr>
                        <a:t>nh</a:t>
                      </a:r>
                      <a:r>
                        <a:rPr lang="en-US" sz="3600" b="0" kern="1200" baseline="0" dirty="0">
                          <a:solidFill>
                            <a:srgbClr val="FFFF00"/>
                          </a:solidFill>
                          <a:latin typeface="Athanasius" pitchFamily="2" charset="0"/>
                          <a:ea typeface="+mn-ea"/>
                          <a:cs typeface="+mn-cs"/>
                        </a:rPr>
                        <a:t> ~P_ `</a:t>
                      </a:r>
                      <a:r>
                        <a:rPr lang="en-US" sz="3600" b="0" kern="1200" baseline="0" dirty="0" err="1">
                          <a:solidFill>
                            <a:srgbClr val="FFFF00"/>
                          </a:solidFill>
                          <a:latin typeface="Athanasius" pitchFamily="2" charset="0"/>
                          <a:ea typeface="+mn-ea"/>
                          <a:cs typeface="+mn-cs"/>
                        </a:rPr>
                        <a:t>eaksi</a:t>
                      </a:r>
                      <a:endParaRPr lang="en-US" sz="3600" b="0" kern="1200" baseline="0" dirty="0">
                        <a:solidFill>
                          <a:srgbClr val="FFFF00"/>
                        </a:solidFill>
                        <a:latin typeface="Athanasius" pitchFamily="2" charset="0"/>
                        <a:ea typeface="+mn-ea"/>
                        <a:cs typeface="+mn-cs"/>
                      </a:endParaRPr>
                    </a:p>
                    <a:p>
                      <a:pPr algn="ct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nnouyuxh</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ma`mton</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nwou</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انثؤو مين هامنى ابشويس اي اك تشى إن نو إبسيشى ما إمطون نؤو </a:t>
                      </a:r>
                      <a:endParaRPr lang="ar-EG" sz="5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وليستحقوا ملكوت السموات</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err="1">
                          <a:solidFill>
                            <a:srgbClr val="FFFF00"/>
                          </a:solidFill>
                          <a:latin typeface="Athanasius" pitchFamily="2" charset="0"/>
                          <a:ea typeface="+mn-ea"/>
                          <a:cs typeface="+mn-cs"/>
                        </a:rPr>
                        <a:t>Ouo</a:t>
                      </a:r>
                      <a:r>
                        <a:rPr lang="en-US" sz="3600" b="0" kern="1200" baseline="0" dirty="0">
                          <a:solidFill>
                            <a:srgbClr val="FFFF00"/>
                          </a:solidFill>
                          <a:latin typeface="Athanasius" pitchFamily="2" charset="0"/>
                          <a:ea typeface="+mn-ea"/>
                          <a:cs typeface="+mn-cs"/>
                        </a:rPr>
                        <a:t>\</a:t>
                      </a:r>
                      <a:r>
                        <a:rPr lang="ar-EG"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marouer`pem`p</a:t>
                      </a:r>
                      <a:r>
                        <a:rPr lang="en-US" sz="3600" b="0" kern="1200" baseline="0" dirty="0">
                          <a:solidFill>
                            <a:srgbClr val="FFFF00"/>
                          </a:solidFill>
                          <a:latin typeface="Athanasius" pitchFamily="2" charset="0"/>
                          <a:ea typeface="+mn-ea"/>
                          <a:cs typeface="+mn-cs"/>
                        </a:rPr>
                        <a:t>]a `</a:t>
                      </a:r>
                      <a:r>
                        <a:rPr lang="en-US" sz="3600" b="0" kern="1200" baseline="0" dirty="0" err="1">
                          <a:solidFill>
                            <a:srgbClr val="FFFF00"/>
                          </a:solidFill>
                          <a:latin typeface="Athanasius" pitchFamily="2" charset="0"/>
                          <a:ea typeface="+mn-ea"/>
                          <a:cs typeface="+mn-cs"/>
                        </a:rPr>
                        <a:t>n;metouro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nte</a:t>
                      </a:r>
                      <a:endParaRPr lang="en-US" sz="3600" b="0" kern="1200" baseline="0" dirty="0">
                        <a:solidFill>
                          <a:srgbClr val="FFFF00"/>
                        </a:solidFill>
                        <a:latin typeface="Athanasius" pitchFamily="2" charset="0"/>
                        <a:ea typeface="+mn-ea"/>
                        <a:cs typeface="+mn-cs"/>
                      </a:endParaRPr>
                    </a:p>
                    <a:p>
                      <a:pPr algn="ctr"/>
                      <a:r>
                        <a:rPr lang="en-US" sz="3600" b="0" kern="1200" baseline="0" dirty="0" err="1">
                          <a:solidFill>
                            <a:srgbClr val="FFFF00"/>
                          </a:solidFill>
                          <a:latin typeface="Athanasius" pitchFamily="2" charset="0"/>
                          <a:ea typeface="+mn-ea"/>
                          <a:cs typeface="+mn-cs"/>
                        </a:rPr>
                        <a:t>nivhou`i</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أووه مارو إر إبئميبشا إنتى ميتئورو إنتى نيفيؤوى</a:t>
                      </a:r>
                      <a:endParaRPr lang="ar-EG" sz="67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وأما نحن كلنا فهب لنا</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a:solidFill>
                            <a:srgbClr val="FFFF00"/>
                          </a:solidFill>
                          <a:latin typeface="Athanasius" pitchFamily="2" charset="0"/>
                          <a:ea typeface="+mn-ea"/>
                          <a:cs typeface="+mn-cs"/>
                        </a:rPr>
                        <a:t>Anon de </a:t>
                      </a:r>
                      <a:r>
                        <a:rPr lang="en-US" sz="4000" b="0" kern="1200" baseline="0" dirty="0" err="1">
                          <a:solidFill>
                            <a:srgbClr val="FFFF00"/>
                          </a:solidFill>
                          <a:latin typeface="Athanasius" pitchFamily="2" charset="0"/>
                          <a:ea typeface="+mn-ea"/>
                          <a:cs typeface="+mn-cs"/>
                        </a:rPr>
                        <a:t>thren</a:t>
                      </a:r>
                      <a:endParaRPr lang="ar-EG" sz="4000" b="0" kern="1200" baseline="0" dirty="0">
                        <a:solidFill>
                          <a:srgbClr val="FFFF00"/>
                        </a:solidFill>
                        <a:latin typeface="Athanasius" pitchFamily="2" charset="0"/>
                        <a:ea typeface="+mn-ea"/>
                        <a:cs typeface="+mn-cs"/>
                      </a:endParaRPr>
                    </a:p>
                    <a:p>
                      <a:pPr algn="ct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arixarizecqe</a:t>
                      </a:r>
                      <a:endParaRPr lang="en-US" sz="4000" b="0" kern="1200" baseline="0" dirty="0">
                        <a:solidFill>
                          <a:srgbClr val="FFFF00"/>
                        </a:solidFill>
                        <a:latin typeface="Athanasius" pitchFamily="2" charset="0"/>
                        <a:ea typeface="+mn-ea"/>
                        <a:cs typeface="+mn-cs"/>
                      </a:endParaRPr>
                    </a:p>
                    <a:p>
                      <a:pPr algn="ctr"/>
                      <a:r>
                        <a:rPr lang="en-US" sz="4000" b="0" kern="1200" baseline="0" dirty="0" err="1">
                          <a:solidFill>
                            <a:srgbClr val="FFFF00"/>
                          </a:solidFill>
                          <a:latin typeface="Athanasius" pitchFamily="2" charset="0"/>
                          <a:ea typeface="+mn-ea"/>
                          <a:cs typeface="+mn-cs"/>
                        </a:rPr>
                        <a:t>nan</a:t>
                      </a:r>
                      <a:endParaRPr lang="en-US" sz="67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آنون ذى تيرين آرى خاريزستى نان</a:t>
                      </a:r>
                      <a:endParaRPr lang="ar-EG" sz="80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كمالاً مسيحياً يرضيك أمامك</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a:solidFill>
                            <a:srgbClr val="FFFF00"/>
                          </a:solidFill>
                          <a:latin typeface="Athanasius" pitchFamily="2" charset="0"/>
                          <a:ea typeface="+mn-ea"/>
                          <a:cs typeface="+mn-cs"/>
                        </a:rPr>
                        <a:t>mpenjwk</a:t>
                      </a:r>
                      <a:endParaRPr lang="ar-EG" sz="4000" b="0" kern="1200" baseline="0" dirty="0">
                        <a:solidFill>
                          <a:srgbClr val="FFFF00"/>
                        </a:solidFill>
                        <a:latin typeface="Athanasius" pitchFamily="2" charset="0"/>
                        <a:ea typeface="+mn-ea"/>
                        <a:cs typeface="+mn-cs"/>
                      </a:endParaRPr>
                    </a:p>
                    <a:p>
                      <a:pPr algn="ct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n`xricti`anoc</a:t>
                      </a:r>
                      <a:endParaRPr lang="en-US" sz="4000" b="0" kern="1200" baseline="0" dirty="0">
                        <a:solidFill>
                          <a:srgbClr val="FFFF00"/>
                        </a:solidFill>
                        <a:latin typeface="Athanasius" pitchFamily="2" charset="0"/>
                        <a:ea typeface="+mn-ea"/>
                        <a:cs typeface="+mn-cs"/>
                      </a:endParaRPr>
                    </a:p>
                    <a:p>
                      <a:pPr algn="ctr"/>
                      <a:r>
                        <a:rPr lang="en-US" sz="4000" b="0" kern="1200" baseline="0" dirty="0" err="1">
                          <a:solidFill>
                            <a:srgbClr val="FFFF00"/>
                          </a:solidFill>
                          <a:latin typeface="Athanasius" pitchFamily="2" charset="0"/>
                          <a:ea typeface="+mn-ea"/>
                          <a:cs typeface="+mn-cs"/>
                        </a:rPr>
                        <a:t>efranak</a:t>
                      </a:r>
                      <a:endParaRPr lang="ar-EG" sz="4000" b="0" kern="1200" baseline="0" dirty="0">
                        <a:solidFill>
                          <a:srgbClr val="FFFF00"/>
                        </a:solidFill>
                        <a:latin typeface="Athanasius" pitchFamily="2" charset="0"/>
                        <a:ea typeface="+mn-ea"/>
                        <a:cs typeface="+mn-cs"/>
                      </a:endParaRPr>
                    </a:p>
                    <a:p>
                      <a:pPr algn="ct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mpek`mqo</a:t>
                      </a:r>
                      <a:endParaRPr lang="en-US" sz="67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إمبين جوك إن إخرستيانوس إفراناك إم بيك إمثو</a:t>
                      </a:r>
                      <a:endParaRPr lang="ar-EG" sz="40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وأعطهم وإيانا نصيباً وميراثاً</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err="1">
                          <a:solidFill>
                            <a:srgbClr val="FFFF00"/>
                          </a:solidFill>
                          <a:latin typeface="Athanasius" pitchFamily="2" charset="0"/>
                          <a:ea typeface="+mn-ea"/>
                          <a:cs typeface="+mn-cs"/>
                        </a:rPr>
                        <a:t>Ouo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moi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nwou</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neman`noumeroc</a:t>
                      </a:r>
                      <a:r>
                        <a:rPr lang="en-US" sz="3600" b="0" kern="1200" baseline="0" dirty="0">
                          <a:solidFill>
                            <a:srgbClr val="FFFF00"/>
                          </a:solidFill>
                          <a:latin typeface="Athanasius" pitchFamily="2" charset="0"/>
                          <a:ea typeface="+mn-ea"/>
                          <a:cs typeface="+mn-cs"/>
                        </a:rPr>
                        <a:t>&gt; </a:t>
                      </a:r>
                      <a:r>
                        <a:rPr lang="en-US" sz="3600" b="0" kern="1200" baseline="0" dirty="0" err="1">
                          <a:solidFill>
                            <a:srgbClr val="FFFF00"/>
                          </a:solidFill>
                          <a:latin typeface="Athanasius" pitchFamily="2" charset="0"/>
                          <a:ea typeface="+mn-ea"/>
                          <a:cs typeface="+mn-cs"/>
                        </a:rPr>
                        <a:t>nem</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ou`klhroc</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أووه موى نؤو نيمان إن أو ميروس نيم أو إكليروس</a:t>
                      </a:r>
                      <a:endParaRPr lang="ar-EG" sz="67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مع كافة قديسيك</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err="1">
                          <a:solidFill>
                            <a:srgbClr val="FFFF00"/>
                          </a:solidFill>
                          <a:latin typeface="Athanasius" pitchFamily="2" charset="0"/>
                          <a:ea typeface="+mn-ea"/>
                          <a:cs typeface="+mn-cs"/>
                        </a:rPr>
                        <a:t>nem</a:t>
                      </a:r>
                      <a:endParaRPr lang="en-US" sz="4800" b="0" kern="1200" baseline="0" dirty="0">
                        <a:solidFill>
                          <a:srgbClr val="FFFF00"/>
                        </a:solidFill>
                        <a:latin typeface="Athanasius" pitchFamily="2" charset="0"/>
                        <a:ea typeface="+mn-ea"/>
                        <a:cs typeface="+mn-cs"/>
                      </a:endParaRPr>
                    </a:p>
                    <a:p>
                      <a:pPr algn="ctr"/>
                      <a:r>
                        <a:rPr lang="en-US" sz="4800" b="0" kern="1200" baseline="0" dirty="0" err="1">
                          <a:solidFill>
                            <a:srgbClr val="FFFF00"/>
                          </a:solidFill>
                          <a:latin typeface="Athanasius" pitchFamily="2" charset="0"/>
                          <a:ea typeface="+mn-ea"/>
                          <a:cs typeface="+mn-cs"/>
                        </a:rPr>
                        <a:t>nhe</a:t>
                      </a:r>
                      <a:r>
                        <a:rPr lang="en-US" sz="4800" b="0" kern="1200" baseline="0" dirty="0">
                          <a:solidFill>
                            <a:srgbClr val="FFFF00"/>
                          </a:solidFill>
                          <a:latin typeface="Athanasius" pitchFamily="2" charset="0"/>
                          <a:ea typeface="+mn-ea"/>
                          <a:cs typeface="+mn-cs"/>
                        </a:rPr>
                        <a:t>/q/u/ </a:t>
                      </a:r>
                      <a:r>
                        <a:rPr lang="en-US" sz="4800" b="0" kern="1200" baseline="0" dirty="0" err="1">
                          <a:solidFill>
                            <a:srgbClr val="FFFF00"/>
                          </a:solidFill>
                          <a:latin typeface="Athanasius" pitchFamily="2" charset="0"/>
                          <a:ea typeface="+mn-ea"/>
                          <a:cs typeface="+mn-cs"/>
                        </a:rPr>
                        <a:t>throu</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ntak</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نيم نى إثؤواب تيرو إنتاك</a:t>
                      </a:r>
                      <a:endParaRPr lang="ar-EG" sz="52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dirty="0"/>
              <a:t>يا رب إرحم</a:t>
            </a:r>
            <a:endParaRPr lang="en-US" sz="4800" dirty="0"/>
          </a:p>
        </p:txBody>
      </p:sp>
      <p:sp>
        <p:nvSpPr>
          <p:cNvPr id="6" name="Text Placeholder 5"/>
          <p:cNvSpPr>
            <a:spLocks noGrp="1"/>
          </p:cNvSpPr>
          <p:nvPr>
            <p:ph type="body" idx="1"/>
          </p:nvPr>
        </p:nvSpPr>
        <p:spPr>
          <a:xfrm>
            <a:off x="7" y="5947433"/>
            <a:ext cx="9143999" cy="808893"/>
          </a:xfrm>
        </p:spPr>
        <p:txBody>
          <a:bodyPr/>
          <a:lstStyle/>
          <a:p>
            <a:r>
              <a:rPr lang="ar-EG" sz="4800" dirty="0"/>
              <a:t>كيريى إليسون</a:t>
            </a:r>
          </a:p>
        </p:txBody>
      </p:sp>
      <p:sp>
        <p:nvSpPr>
          <p:cNvPr id="7" name="Text Placeholder 6"/>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654700127"/>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700" b="0" kern="1200" baseline="0" dirty="0" err="1">
                          <a:solidFill>
                            <a:srgbClr val="FFFF00"/>
                          </a:solidFill>
                          <a:latin typeface="Athanasius" pitchFamily="2" charset="0"/>
                          <a:ea typeface="+mn-ea"/>
                          <a:cs typeface="+mn-cs"/>
                        </a:rPr>
                        <a:t>Kuri`e</a:t>
                      </a:r>
                      <a:endParaRPr lang="en-US" sz="6700" b="0" kern="1200" baseline="0" dirty="0">
                        <a:solidFill>
                          <a:srgbClr val="FFFF00"/>
                        </a:solidFill>
                        <a:latin typeface="Athanasius" pitchFamily="2" charset="0"/>
                        <a:ea typeface="+mn-ea"/>
                        <a:cs typeface="+mn-cs"/>
                      </a:endParaRPr>
                    </a:p>
                    <a:p>
                      <a:pPr algn="ctr"/>
                      <a:r>
                        <a:rPr lang="en-US" sz="6700" b="0" kern="1200" baseline="0" dirty="0">
                          <a:solidFill>
                            <a:srgbClr val="FFFF00"/>
                          </a:solidFill>
                          <a:latin typeface="Athanasius" pitchFamily="2" charset="0"/>
                          <a:ea typeface="+mn-ea"/>
                          <a:cs typeface="+mn-cs"/>
                        </a:rPr>
                        <a:t> `</a:t>
                      </a:r>
                      <a:r>
                        <a:rPr lang="en-US" sz="6700" b="0" kern="1200" baseline="0" dirty="0" err="1">
                          <a:solidFill>
                            <a:srgbClr val="FFFF00"/>
                          </a:solidFill>
                          <a:latin typeface="Athanasius" pitchFamily="2" charset="0"/>
                          <a:ea typeface="+mn-ea"/>
                          <a:cs typeface="+mn-cs"/>
                        </a:rPr>
                        <a:t>ele`hcon</a:t>
                      </a:r>
                      <a:endParaRPr lang="en-US" sz="67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وأيضاً فلنسأل الله ضابط الكل</a:t>
            </a:r>
            <a:endParaRPr lang="en-US" dirty="0"/>
          </a:p>
        </p:txBody>
      </p:sp>
      <p:sp>
        <p:nvSpPr>
          <p:cNvPr id="3" name="Text Placeholder 2"/>
          <p:cNvSpPr>
            <a:spLocks noGrp="1"/>
          </p:cNvSpPr>
          <p:nvPr>
            <p:ph type="body" idx="1"/>
          </p:nvPr>
        </p:nvSpPr>
        <p:spPr/>
        <p:txBody>
          <a:bodyPr/>
          <a:lstStyle/>
          <a:p>
            <a:r>
              <a:rPr lang="ar-SA" dirty="0"/>
              <a:t>بالين أون مارين تيهو إى إفنوتي</a:t>
            </a:r>
            <a:r>
              <a:rPr lang="en-US" dirty="0"/>
              <a:t> </a:t>
            </a:r>
            <a:r>
              <a:rPr lang="ar-SA" dirty="0"/>
              <a:t>بي بانطوكراطور </a:t>
            </a:r>
            <a:endParaRPr lang="ar-EG" sz="6600" dirty="0"/>
          </a:p>
        </p:txBody>
      </p:sp>
      <p:sp>
        <p:nvSpPr>
          <p:cNvPr id="5" name="Text Placeholder 4"/>
          <p:cNvSpPr>
            <a:spLocks noGrp="1"/>
          </p:cNvSpPr>
          <p:nvPr>
            <p:ph type="body" sz="quarter" idx="3"/>
          </p:nvPr>
        </p:nvSpPr>
        <p:spPr/>
        <p:txBody>
          <a:bodyPr/>
          <a:lstStyle/>
          <a:p>
            <a:r>
              <a:rPr lang="fi-FI" dirty="0"/>
              <a:t>Palin on maren;\o `eV; pipantokratwr</a:t>
            </a:r>
            <a:endParaRPr lang="en-US" dirty="0"/>
          </a:p>
        </p:txBody>
      </p:sp>
    </p:spTree>
    <p:extLst>
      <p:ext uri="{BB962C8B-B14F-4D97-AF65-F5344CB8AC3E}">
        <p14:creationId xmlns:p14="http://schemas.microsoft.com/office/powerpoint/2010/main" val="1138619328"/>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أبا ربنا وإلهنا ومخلصنا</a:t>
            </a:r>
            <a:endParaRPr lang="en-US" dirty="0"/>
          </a:p>
        </p:txBody>
      </p:sp>
      <p:sp>
        <p:nvSpPr>
          <p:cNvPr id="3" name="Text Placeholder 2"/>
          <p:cNvSpPr>
            <a:spLocks noGrp="1"/>
          </p:cNvSpPr>
          <p:nvPr>
            <p:ph type="body" idx="1"/>
          </p:nvPr>
        </p:nvSpPr>
        <p:spPr/>
        <p:txBody>
          <a:bodyPr/>
          <a:lstStyle/>
          <a:p>
            <a:r>
              <a:rPr lang="ar-SA" dirty="0"/>
              <a:t>إفيوت إمبين</a:t>
            </a:r>
            <a:r>
              <a:rPr lang="ar-EG" dirty="0"/>
              <a:t> </a:t>
            </a:r>
            <a:r>
              <a:rPr lang="ar-SA" dirty="0"/>
              <a:t>شويس أووه بيننوتي أووه بينسوتير</a:t>
            </a:r>
            <a:endParaRPr lang="ar-EG" sz="6000" dirty="0"/>
          </a:p>
        </p:txBody>
      </p:sp>
      <p:sp>
        <p:nvSpPr>
          <p:cNvPr id="5" name="Text Placeholder 4"/>
          <p:cNvSpPr>
            <a:spLocks noGrp="1"/>
          </p:cNvSpPr>
          <p:nvPr>
            <p:ph type="body" sz="quarter" idx="3"/>
          </p:nvPr>
        </p:nvSpPr>
        <p:spPr/>
        <p:txBody>
          <a:bodyPr/>
          <a:lstStyle/>
          <a:p>
            <a:r>
              <a:rPr lang="en-US" dirty="0"/>
              <a:t>Viwt `mPen_ouo\ Pennou; ouo\ </a:t>
            </a:r>
            <a:r>
              <a:rPr lang="en-US" dirty="0" err="1"/>
              <a:t>pencwthr</a:t>
            </a:r>
            <a:endParaRPr lang="en-US" dirty="0"/>
          </a:p>
        </p:txBody>
      </p:sp>
    </p:spTree>
    <p:extLst>
      <p:ext uri="{BB962C8B-B14F-4D97-AF65-F5344CB8AC3E}">
        <p14:creationId xmlns:p14="http://schemas.microsoft.com/office/powerpoint/2010/main" val="1606881786"/>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يسوع المسيح</a:t>
            </a:r>
            <a:endParaRPr lang="en-US" dirty="0"/>
          </a:p>
        </p:txBody>
      </p:sp>
      <p:sp>
        <p:nvSpPr>
          <p:cNvPr id="3" name="Text Placeholder 2"/>
          <p:cNvSpPr>
            <a:spLocks noGrp="1"/>
          </p:cNvSpPr>
          <p:nvPr>
            <p:ph type="body" idx="1"/>
          </p:nvPr>
        </p:nvSpPr>
        <p:spPr/>
        <p:txBody>
          <a:bodyPr/>
          <a:lstStyle/>
          <a:p>
            <a:r>
              <a:rPr lang="ar-SA" dirty="0"/>
              <a:t>إيسوس بي إخرستوس</a:t>
            </a:r>
            <a:endParaRPr lang="ar-EG" sz="9600" dirty="0"/>
          </a:p>
        </p:txBody>
      </p:sp>
      <p:sp>
        <p:nvSpPr>
          <p:cNvPr id="5" name="Text Placeholder 4"/>
          <p:cNvSpPr>
            <a:spLocks noGrp="1"/>
          </p:cNvSpPr>
          <p:nvPr>
            <p:ph type="body" sz="quarter" idx="3"/>
          </p:nvPr>
        </p:nvSpPr>
        <p:spPr/>
        <p:txBody>
          <a:bodyPr/>
          <a:lstStyle/>
          <a:p>
            <a:r>
              <a:rPr lang="en-US" dirty="0" err="1"/>
              <a:t>Ihcouc</a:t>
            </a:r>
            <a:r>
              <a:rPr lang="en-US" dirty="0"/>
              <a:t> </a:t>
            </a:r>
            <a:r>
              <a:rPr lang="en-US" dirty="0" err="1"/>
              <a:t>Pi`xrictoc</a:t>
            </a:r>
            <a:endParaRPr lang="en-US" dirty="0"/>
          </a:p>
        </p:txBody>
      </p:sp>
    </p:spTree>
    <p:extLst>
      <p:ext uri="{BB962C8B-B14F-4D97-AF65-F5344CB8AC3E}">
        <p14:creationId xmlns:p14="http://schemas.microsoft.com/office/powerpoint/2010/main" val="698213408"/>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نسأل ونطلب من صلاحك يا محب البشر </a:t>
            </a:r>
            <a:endParaRPr lang="en-US" dirty="0"/>
          </a:p>
        </p:txBody>
      </p:sp>
      <p:sp>
        <p:nvSpPr>
          <p:cNvPr id="3" name="Text Placeholder 2"/>
          <p:cNvSpPr>
            <a:spLocks noGrp="1"/>
          </p:cNvSpPr>
          <p:nvPr>
            <p:ph type="body" idx="1"/>
          </p:nvPr>
        </p:nvSpPr>
        <p:spPr/>
        <p:txBody>
          <a:bodyPr/>
          <a:lstStyle/>
          <a:p>
            <a:r>
              <a:rPr lang="ar-SA" dirty="0"/>
              <a:t>تين تيهو أووه تين طفه إنتيك ميت غاثوس بي ماي رومي </a:t>
            </a:r>
            <a:endParaRPr lang="ar-EG" sz="6000" dirty="0"/>
          </a:p>
        </p:txBody>
      </p:sp>
      <p:sp>
        <p:nvSpPr>
          <p:cNvPr id="5" name="Text Placeholder 4"/>
          <p:cNvSpPr>
            <a:spLocks noGrp="1"/>
          </p:cNvSpPr>
          <p:nvPr>
            <p:ph type="body" sz="quarter" idx="3"/>
          </p:nvPr>
        </p:nvSpPr>
        <p:spPr/>
        <p:txBody>
          <a:bodyPr/>
          <a:lstStyle/>
          <a:p>
            <a:r>
              <a:rPr lang="en-US" dirty="0"/>
              <a:t>Ten;\o ouo\ tentwb\`</a:t>
            </a:r>
            <a:r>
              <a:rPr lang="en-US" dirty="0" err="1"/>
              <a:t>ntekmet`agaqoc</a:t>
            </a:r>
            <a:r>
              <a:rPr lang="en-US" dirty="0"/>
              <a:t> </a:t>
            </a:r>
            <a:r>
              <a:rPr lang="en-US" dirty="0" err="1"/>
              <a:t>pimairwmi</a:t>
            </a:r>
            <a:endParaRPr lang="en-US" dirty="0"/>
          </a:p>
        </p:txBody>
      </p:sp>
    </p:spTree>
    <p:extLst>
      <p:ext uri="{BB962C8B-B14F-4D97-AF65-F5344CB8AC3E}">
        <p14:creationId xmlns:p14="http://schemas.microsoft.com/office/powerpoint/2010/main" val="524647741"/>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3034"/>
            <a:ext cx="9144000" cy="782371"/>
          </a:xfrm>
        </p:spPr>
        <p:txBody>
          <a:bodyPr/>
          <a:lstStyle/>
          <a:p>
            <a:r>
              <a:rPr lang="ar-EG" sz="3200" dirty="0">
                <a:solidFill>
                  <a:schemeClr val="lt1"/>
                </a:solidFill>
              </a:rPr>
              <a:t>أذكر يا رب صعائد</a:t>
            </a:r>
            <a:r>
              <a:rPr lang="en-US" sz="3200" dirty="0">
                <a:solidFill>
                  <a:schemeClr val="lt1"/>
                </a:solidFill>
              </a:rPr>
              <a:t> </a:t>
            </a:r>
            <a:r>
              <a:rPr lang="ar-EG" sz="3200" dirty="0">
                <a:solidFill>
                  <a:schemeClr val="lt1"/>
                </a:solidFill>
              </a:rPr>
              <a:t>وقرابين وشكر الذين يقربون</a:t>
            </a:r>
            <a:endParaRPr lang="en-US" sz="3200" dirty="0"/>
          </a:p>
        </p:txBody>
      </p:sp>
      <p:sp>
        <p:nvSpPr>
          <p:cNvPr id="3" name="Text Placeholder 2"/>
          <p:cNvSpPr>
            <a:spLocks noGrp="1"/>
          </p:cNvSpPr>
          <p:nvPr>
            <p:ph type="body" idx="1"/>
          </p:nvPr>
        </p:nvSpPr>
        <p:spPr>
          <a:xfrm>
            <a:off x="6" y="6019805"/>
            <a:ext cx="9143999" cy="808893"/>
          </a:xfrm>
        </p:spPr>
        <p:txBody>
          <a:bodyPr/>
          <a:lstStyle/>
          <a:p>
            <a:pPr>
              <a:spcBef>
                <a:spcPts val="0"/>
              </a:spcBef>
              <a:defRPr/>
            </a:pPr>
            <a:r>
              <a:rPr lang="ar-EG" sz="2800" dirty="0">
                <a:solidFill>
                  <a:schemeClr val="lt1"/>
                </a:solidFill>
              </a:rPr>
              <a:t>آرى إفميفئى إبشويس إن نى ثيسيا نى إبروسفورا نى شيبئهموت إنتى نى</a:t>
            </a:r>
            <a:r>
              <a:rPr lang="ar-EG" sz="2800" dirty="0"/>
              <a:t> </a:t>
            </a:r>
            <a:r>
              <a:rPr lang="ar-EG" sz="2800" dirty="0">
                <a:solidFill>
                  <a:schemeClr val="lt1"/>
                </a:solidFill>
              </a:rPr>
              <a:t>إيتاف إر إبروسفيرين</a:t>
            </a:r>
            <a:endParaRPr lang="ar-EG" sz="2800" dirty="0"/>
          </a:p>
        </p:txBody>
      </p:sp>
      <p:sp>
        <p:nvSpPr>
          <p:cNvPr id="5" name="Text Placeholder 4"/>
          <p:cNvSpPr>
            <a:spLocks noGrp="1"/>
          </p:cNvSpPr>
          <p:nvPr>
            <p:ph type="body" sz="quarter" idx="3"/>
          </p:nvPr>
        </p:nvSpPr>
        <p:spPr>
          <a:xfrm>
            <a:off x="0" y="4880248"/>
            <a:ext cx="9144000" cy="1139557"/>
          </a:xfrm>
        </p:spPr>
        <p:txBody>
          <a:bodyPr/>
          <a:lstStyle/>
          <a:p>
            <a:r>
              <a:rPr lang="en-US" sz="3200" dirty="0"/>
              <a:t>Ari`vmeu`i</a:t>
            </a:r>
            <a:r>
              <a:rPr lang="ar-EG" sz="3200" dirty="0"/>
              <a:t> </a:t>
            </a:r>
            <a:r>
              <a:rPr lang="en-US" sz="3200" dirty="0"/>
              <a:t>~P_ `nniquci`a</a:t>
            </a:r>
            <a:r>
              <a:rPr lang="ar-EG" sz="3200" dirty="0"/>
              <a:t> </a:t>
            </a:r>
            <a:r>
              <a:rPr lang="en-US" sz="3200" dirty="0"/>
              <a:t>ni`procvora ni]ep`\mot `nte</a:t>
            </a:r>
            <a:r>
              <a:rPr lang="ar-EG" sz="3200" dirty="0"/>
              <a:t> </a:t>
            </a:r>
            <a:r>
              <a:rPr lang="en-US" sz="3200" dirty="0"/>
              <a:t>nh`etauer`procverin</a:t>
            </a:r>
            <a:endParaRPr lang="en-US" sz="6000" dirty="0"/>
          </a:p>
        </p:txBody>
      </p:sp>
    </p:spTree>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كرامة ومجدًا لإسمك القدوس</a:t>
            </a: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إى أوطايو نيم او أوؤو إمبيك ران إثؤواب</a:t>
            </a:r>
            <a:endParaRPr lang="ar-EG" sz="14500" dirty="0"/>
          </a:p>
        </p:txBody>
      </p:sp>
      <p:sp>
        <p:nvSpPr>
          <p:cNvPr id="5" name="Text Placeholder 4"/>
          <p:cNvSpPr>
            <a:spLocks noGrp="1"/>
          </p:cNvSpPr>
          <p:nvPr>
            <p:ph type="body" sz="quarter" idx="3"/>
          </p:nvPr>
        </p:nvSpPr>
        <p:spPr/>
        <p:txBody>
          <a:bodyPr/>
          <a:lstStyle/>
          <a:p>
            <a:r>
              <a:rPr lang="en-US" dirty="0"/>
              <a:t>Eoutai`o nem ou`wou `mpekrane/q/u/</a:t>
            </a:r>
            <a:endParaRPr lang="en-US" sz="6600" dirty="0"/>
          </a:p>
        </p:txBody>
      </p:sp>
    </p:spTree>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اطلبوا عن المهتمين بالصعائد والقرابين</a:t>
            </a:r>
            <a:endParaRPr lang="ar-EG" sz="26599"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طبه إيجين نى إتفى إم إفروؤش إن نىثيسيانى إبروسفورا</a:t>
            </a:r>
            <a:endParaRPr lang="ar-EG" dirty="0"/>
          </a:p>
        </p:txBody>
      </p:sp>
      <p:sp>
        <p:nvSpPr>
          <p:cNvPr id="5" name="Text Placeholder 4"/>
          <p:cNvSpPr>
            <a:spLocks noGrp="1"/>
          </p:cNvSpPr>
          <p:nvPr>
            <p:ph type="body" sz="quarter" idx="3"/>
          </p:nvPr>
        </p:nvSpPr>
        <p:spPr/>
        <p:txBody>
          <a:bodyPr/>
          <a:lstStyle/>
          <a:p>
            <a:r>
              <a:rPr lang="en-US" dirty="0"/>
              <a:t>Twb\ `ejen nhetfi `m`vrwou]&gt;`nniqucia ni`procvora</a:t>
            </a:r>
            <a:endParaRPr lang="en-US" sz="6600" dirty="0"/>
          </a:p>
        </p:txBody>
      </p:sp>
    </p:spTree>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و</a:t>
            </a:r>
            <a:r>
              <a:rPr lang="en-US" dirty="0">
                <a:solidFill>
                  <a:schemeClr val="lt1"/>
                </a:solidFill>
              </a:rPr>
              <a:t> </a:t>
            </a:r>
            <a:r>
              <a:rPr lang="ar-EG" dirty="0">
                <a:solidFill>
                  <a:schemeClr val="lt1"/>
                </a:solidFill>
              </a:rPr>
              <a:t>البكور والزيت</a:t>
            </a:r>
            <a:r>
              <a:rPr lang="en-US" dirty="0">
                <a:solidFill>
                  <a:schemeClr val="lt1"/>
                </a:solidFill>
              </a:rPr>
              <a:t> </a:t>
            </a:r>
            <a:r>
              <a:rPr lang="ar-EG" dirty="0">
                <a:solidFill>
                  <a:schemeClr val="lt1"/>
                </a:solidFill>
              </a:rPr>
              <a:t>والبخور والستور</a:t>
            </a: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نى آبارشى نى نيه نى إستوى نوفى ني إس كيبازما</a:t>
            </a:r>
            <a:endParaRPr lang="ar-EG" sz="13300" dirty="0"/>
          </a:p>
        </p:txBody>
      </p:sp>
      <p:sp>
        <p:nvSpPr>
          <p:cNvPr id="5" name="Text Placeholder 4"/>
          <p:cNvSpPr>
            <a:spLocks noGrp="1"/>
          </p:cNvSpPr>
          <p:nvPr>
            <p:ph type="body" sz="quarter" idx="3"/>
          </p:nvPr>
        </p:nvSpPr>
        <p:spPr/>
        <p:txBody>
          <a:bodyPr/>
          <a:lstStyle/>
          <a:p>
            <a:r>
              <a:rPr lang="en-US" dirty="0" err="1"/>
              <a:t>ni`aparxh</a:t>
            </a:r>
            <a:r>
              <a:rPr lang="ar-EG" dirty="0"/>
              <a:t> </a:t>
            </a:r>
            <a:r>
              <a:rPr lang="en-US" dirty="0"/>
              <a:t>nine\ ni`cqoinoufi ni`ckepacma</a:t>
            </a:r>
          </a:p>
        </p:txBody>
      </p:sp>
    </p:spTree>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وكتب القراءة وأواني المذبح</a:t>
            </a:r>
            <a:endParaRPr lang="ar-EG" sz="31299"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نى جوم إن أوش نى كيميلليون إنتى بى ما إن إيرشؤوشى</a:t>
            </a:r>
            <a:endParaRPr lang="ar-EG" sz="12300" dirty="0"/>
          </a:p>
        </p:txBody>
      </p:sp>
      <p:sp>
        <p:nvSpPr>
          <p:cNvPr id="5" name="Text Placeholder 4"/>
          <p:cNvSpPr>
            <a:spLocks noGrp="1"/>
          </p:cNvSpPr>
          <p:nvPr>
            <p:ph type="body" sz="quarter" idx="3"/>
          </p:nvPr>
        </p:nvSpPr>
        <p:spPr/>
        <p:txBody>
          <a:bodyPr/>
          <a:lstStyle/>
          <a:p>
            <a:r>
              <a:rPr lang="en-US" dirty="0"/>
              <a:t>nijwm `nw]&gt; </a:t>
            </a:r>
            <a:r>
              <a:rPr lang="en-US" dirty="0" err="1"/>
              <a:t>nikumillion</a:t>
            </a:r>
            <a:r>
              <a:rPr lang="ar-EG" dirty="0"/>
              <a:t> </a:t>
            </a:r>
            <a:r>
              <a:rPr lang="en-US" dirty="0"/>
              <a:t> `</a:t>
            </a:r>
            <a:r>
              <a:rPr lang="en-US" dirty="0" err="1"/>
              <a:t>nte</a:t>
            </a:r>
            <a:r>
              <a:rPr lang="ar-EG" dirty="0"/>
              <a:t> </a:t>
            </a:r>
            <a:r>
              <a:rPr lang="en-US" dirty="0" err="1"/>
              <a:t>pima`ner</a:t>
            </a:r>
            <a:r>
              <a:rPr lang="en-US" dirty="0"/>
              <a:t>]</a:t>
            </a:r>
            <a:r>
              <a:rPr lang="en-US" dirty="0" err="1"/>
              <a:t>wou</a:t>
            </a:r>
            <a:r>
              <a:rPr lang="en-US" dirty="0"/>
              <a:t>]</a:t>
            </a:r>
            <a:r>
              <a:rPr lang="en-US" dirty="0" err="1"/>
              <a:t>i</a:t>
            </a:r>
            <a:endParaRPr lang="en-US" sz="6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أيها السيد الرب الإله </a:t>
            </a:r>
            <a:endParaRPr lang="en-US" sz="4400" dirty="0"/>
          </a:p>
        </p:txBody>
      </p:sp>
      <p:sp>
        <p:nvSpPr>
          <p:cNvPr id="6" name="Text Placeholder 5"/>
          <p:cNvSpPr>
            <a:spLocks noGrp="1"/>
          </p:cNvSpPr>
          <p:nvPr>
            <p:ph type="body" idx="1"/>
          </p:nvPr>
        </p:nvSpPr>
        <p:spPr/>
        <p:txBody>
          <a:bodyPr/>
          <a:lstStyle/>
          <a:p>
            <a:r>
              <a:rPr lang="ar-EG" sz="4800" dirty="0"/>
              <a:t>افنيب ابشويس افنوتى </a:t>
            </a:r>
          </a:p>
        </p:txBody>
      </p:sp>
      <p:sp>
        <p:nvSpPr>
          <p:cNvPr id="7" name="Text Placeholder 6"/>
          <p:cNvSpPr>
            <a:spLocks noGrp="1"/>
          </p:cNvSpPr>
          <p:nvPr>
            <p:ph type="body" sz="quarter" idx="3"/>
          </p:nvPr>
        </p:nvSpPr>
        <p:spPr>
          <a:xfrm>
            <a:off x="0" y="5392433"/>
            <a:ext cx="9144000" cy="682357"/>
          </a:xfrm>
        </p:spPr>
        <p:txBody>
          <a:bodyPr/>
          <a:lstStyle/>
          <a:p>
            <a:r>
              <a:rPr lang="en-US" sz="4800" dirty="0" err="1"/>
              <a:t>Vnhb</a:t>
            </a:r>
            <a:r>
              <a:rPr lang="en-US" sz="4800" dirty="0"/>
              <a:t>  ~P_ V; </a:t>
            </a:r>
          </a:p>
        </p:txBody>
      </p:sp>
    </p:spTree>
    <p:extLst>
      <p:ext uri="{BB962C8B-B14F-4D97-AF65-F5344CB8AC3E}">
        <p14:creationId xmlns:p14="http://schemas.microsoft.com/office/powerpoint/2010/main" val="2160565763"/>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لكي المسيح إلهنا يكافئهم في أورشليم السمائية</a:t>
            </a:r>
            <a:endParaRPr lang="ar-EG" sz="28699" dirty="0"/>
          </a:p>
        </p:txBody>
      </p:sp>
      <p:sp>
        <p:nvSpPr>
          <p:cNvPr id="3" name="Text Placeholder 2"/>
          <p:cNvSpPr>
            <a:spLocks noGrp="1"/>
          </p:cNvSpPr>
          <p:nvPr>
            <p:ph type="body" idx="1"/>
          </p:nvPr>
        </p:nvSpPr>
        <p:spPr/>
        <p:txBody>
          <a:bodyPr/>
          <a:lstStyle/>
          <a:p>
            <a:pPr>
              <a:spcBef>
                <a:spcPts val="0"/>
              </a:spcBef>
              <a:defRPr/>
            </a:pPr>
            <a:r>
              <a:rPr lang="ar-EG" sz="3000" dirty="0">
                <a:solidFill>
                  <a:schemeClr val="lt1"/>
                </a:solidFill>
              </a:rPr>
              <a:t>هينا إنتى بى إخرستوس بيننوتى تى شيفيو نوؤو خين يروساليم إنتى إتفى</a:t>
            </a:r>
            <a:endParaRPr lang="ar-EG" sz="3000" dirty="0"/>
          </a:p>
        </p:txBody>
      </p:sp>
      <p:sp>
        <p:nvSpPr>
          <p:cNvPr id="5" name="Text Placeholder 4"/>
          <p:cNvSpPr>
            <a:spLocks noGrp="1"/>
          </p:cNvSpPr>
          <p:nvPr>
            <p:ph type="body" sz="quarter" idx="3"/>
          </p:nvPr>
        </p:nvSpPr>
        <p:spPr>
          <a:xfrm>
            <a:off x="0" y="5257805"/>
            <a:ext cx="9144000" cy="682357"/>
          </a:xfrm>
        </p:spPr>
        <p:txBody>
          <a:bodyPr/>
          <a:lstStyle/>
          <a:p>
            <a:r>
              <a:rPr lang="en-US" sz="3200" dirty="0"/>
              <a:t>\ina `</a:t>
            </a:r>
            <a:r>
              <a:rPr lang="en-US" sz="3200" dirty="0" err="1"/>
              <a:t>nte</a:t>
            </a:r>
            <a:r>
              <a:rPr lang="en-US" sz="3200" dirty="0"/>
              <a:t> </a:t>
            </a:r>
            <a:r>
              <a:rPr lang="en-US" sz="3200" dirty="0" err="1"/>
              <a:t>Px</a:t>
            </a:r>
            <a:r>
              <a:rPr lang="en-US" sz="3200" dirty="0"/>
              <a:t>/c/</a:t>
            </a:r>
            <a:r>
              <a:rPr lang="ar-EG" sz="3200" dirty="0"/>
              <a:t> </a:t>
            </a:r>
            <a:r>
              <a:rPr lang="en-US" sz="3200" dirty="0" err="1"/>
              <a:t>Pennou</a:t>
            </a:r>
            <a:r>
              <a:rPr lang="en-US" sz="3200" dirty="0"/>
              <a:t>; ;]ebi`w nwou 'en </a:t>
            </a:r>
            <a:r>
              <a:rPr lang="en-US" sz="3200" dirty="0" err="1"/>
              <a:t>Ilh</a:t>
            </a:r>
            <a:r>
              <a:rPr lang="en-US" sz="3200" dirty="0"/>
              <a:t>/m/</a:t>
            </a:r>
            <a:r>
              <a:rPr lang="ar-EG" sz="3200" dirty="0"/>
              <a:t> </a:t>
            </a:r>
            <a:r>
              <a:rPr lang="en-US" sz="3200" dirty="0"/>
              <a:t>`nte `tve</a:t>
            </a:r>
            <a:endParaRPr lang="en-US" sz="6000" dirty="0"/>
          </a:p>
        </p:txBody>
      </p:sp>
    </p:spTree>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 و يغفر لنا خطايانا</a:t>
            </a:r>
            <a:endParaRPr lang="en-US" dirty="0"/>
          </a:p>
        </p:txBody>
      </p:sp>
      <p:sp>
        <p:nvSpPr>
          <p:cNvPr id="3" name="Text Placeholder 2"/>
          <p:cNvSpPr>
            <a:spLocks noGrp="1"/>
          </p:cNvSpPr>
          <p:nvPr>
            <p:ph type="body" idx="1"/>
          </p:nvPr>
        </p:nvSpPr>
        <p:spPr/>
        <p:txBody>
          <a:bodyPr/>
          <a:lstStyle/>
          <a:p>
            <a:r>
              <a:rPr lang="ar-EG" dirty="0">
                <a:solidFill>
                  <a:schemeClr val="lt1"/>
                </a:solidFill>
              </a:rPr>
              <a:t>إنيتف كانين نوفي نان إيفول</a:t>
            </a:r>
            <a:endParaRPr lang="ar-EG" sz="27499" dirty="0"/>
          </a:p>
        </p:txBody>
      </p:sp>
      <p:sp>
        <p:nvSpPr>
          <p:cNvPr id="5" name="Text Placeholder 4"/>
          <p:cNvSpPr>
            <a:spLocks noGrp="1"/>
          </p:cNvSpPr>
          <p:nvPr>
            <p:ph type="body" sz="quarter" idx="3"/>
          </p:nvPr>
        </p:nvSpPr>
        <p:spPr/>
        <p:txBody>
          <a:bodyPr/>
          <a:lstStyle/>
          <a:p>
            <a:r>
              <a:rPr lang="en-US" dirty="0">
                <a:latin typeface="Avva_Shenouda" pitchFamily="34" charset="2"/>
              </a:rPr>
              <a:t> `nte4xa nen nenobi nan ~</a:t>
            </a:r>
            <a:r>
              <a:rPr lang="en-US" dirty="0" err="1">
                <a:latin typeface="Avva_Shenouda" pitchFamily="34" charset="2"/>
              </a:rPr>
              <a:t>ebol</a:t>
            </a:r>
            <a:endParaRPr lang="en-US" dirty="0">
              <a:latin typeface="Avva_Shenouda" pitchFamily="34" charset="2"/>
            </a:endParaRPr>
          </a:p>
        </p:txBody>
      </p:sp>
    </p:spTree>
    <p:extLst>
      <p:ext uri="{BB962C8B-B14F-4D97-AF65-F5344CB8AC3E}">
        <p14:creationId xmlns:p14="http://schemas.microsoft.com/office/powerpoint/2010/main" val="3311194127"/>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SA" dirty="0"/>
              <a:t>يا رب إرحم</a:t>
            </a:r>
          </a:p>
        </p:txBody>
      </p:sp>
      <p:sp>
        <p:nvSpPr>
          <p:cNvPr id="3" name="Text Placeholder 2"/>
          <p:cNvSpPr>
            <a:spLocks noGrp="1"/>
          </p:cNvSpPr>
          <p:nvPr>
            <p:ph type="body" idx="1"/>
          </p:nvPr>
        </p:nvSpPr>
        <p:spPr/>
        <p:txBody>
          <a:bodyPr/>
          <a:lstStyle/>
          <a:p>
            <a:pPr>
              <a:spcBef>
                <a:spcPts val="0"/>
              </a:spcBef>
              <a:defRPr/>
            </a:pPr>
            <a:r>
              <a:rPr lang="ar-SA" dirty="0"/>
              <a:t>كيريى إليسون</a:t>
            </a:r>
            <a:endParaRPr lang="ar-EG" dirty="0"/>
          </a:p>
        </p:txBody>
      </p:sp>
      <p:sp>
        <p:nvSpPr>
          <p:cNvPr id="5" name="Text Placeholder 4"/>
          <p:cNvSpPr>
            <a:spLocks noGrp="1"/>
          </p:cNvSpPr>
          <p:nvPr>
            <p:ph type="body" sz="quarter" idx="3"/>
          </p:nvPr>
        </p:nvSpPr>
        <p:spPr/>
        <p:txBody>
          <a:bodyPr/>
          <a:lstStyle/>
          <a:p>
            <a:r>
              <a:rPr lang="en-US" dirty="0"/>
              <a:t>Kuri`e  `ele`hcon</a:t>
            </a:r>
          </a:p>
        </p:txBody>
      </p:sp>
    </p:spTree>
    <p:extLst>
      <p:ext uri="{BB962C8B-B14F-4D97-AF65-F5344CB8AC3E}">
        <p14:creationId xmlns:p14="http://schemas.microsoft.com/office/powerpoint/2010/main" val="3653933426"/>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إقبلها إليك على مذبحك المقدس الناطق السمائي</a:t>
            </a:r>
            <a:endParaRPr lang="en-US"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شوبو إيروك إيجين بيك ثيسيا إستيريون إثؤواب ان إيللو جيمون إنتى</a:t>
            </a:r>
            <a:endParaRPr lang="ar-EG" sz="3200" dirty="0"/>
          </a:p>
        </p:txBody>
      </p:sp>
      <p:sp>
        <p:nvSpPr>
          <p:cNvPr id="5" name="Text Placeholder 4"/>
          <p:cNvSpPr>
            <a:spLocks noGrp="1"/>
          </p:cNvSpPr>
          <p:nvPr>
            <p:ph type="body" sz="quarter" idx="3"/>
          </p:nvPr>
        </p:nvSpPr>
        <p:spPr/>
        <p:txBody>
          <a:bodyPr/>
          <a:lstStyle/>
          <a:p>
            <a:r>
              <a:rPr lang="en-US" sz="3200" dirty="0"/>
              <a:t>}opou `erok `ejen</a:t>
            </a:r>
            <a:r>
              <a:rPr lang="ar-EG" sz="3200" dirty="0"/>
              <a:t> </a:t>
            </a:r>
            <a:r>
              <a:rPr lang="en-US" sz="3200" dirty="0"/>
              <a:t>pekquciacthrion</a:t>
            </a:r>
            <a:r>
              <a:rPr lang="ar-EG" sz="3200" dirty="0"/>
              <a:t> </a:t>
            </a:r>
            <a:r>
              <a:rPr lang="en-US" sz="3200" dirty="0"/>
              <a:t>e/q/u/&gt;</a:t>
            </a:r>
            <a:r>
              <a:rPr lang="ar-EG" sz="3200" dirty="0"/>
              <a:t> </a:t>
            </a:r>
            <a:r>
              <a:rPr lang="en-US" sz="3200" dirty="0"/>
              <a:t>`nellogimon `nte</a:t>
            </a:r>
            <a:endParaRPr lang="en-US" sz="26899" dirty="0"/>
          </a:p>
        </p:txBody>
      </p:sp>
    </p:spTree>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رائحة بخور تدخل إلى عظمتك التي في السموات</a:t>
            </a:r>
            <a:endParaRPr lang="ar-EG" sz="306992"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إيو إثيو إن إستوى نوفى إيخون إى تيك ميت نيشتى إتخين نى فيؤوى</a:t>
            </a:r>
            <a:endParaRPr lang="ar-EG" sz="71398" dirty="0"/>
          </a:p>
        </p:txBody>
      </p:sp>
      <p:sp>
        <p:nvSpPr>
          <p:cNvPr id="5" name="Text Placeholder 4"/>
          <p:cNvSpPr>
            <a:spLocks noGrp="1"/>
          </p:cNvSpPr>
          <p:nvPr>
            <p:ph type="body" sz="quarter" idx="3"/>
          </p:nvPr>
        </p:nvSpPr>
        <p:spPr>
          <a:xfrm>
            <a:off x="0" y="5222336"/>
            <a:ext cx="9144000" cy="1083728"/>
          </a:xfrm>
        </p:spPr>
        <p:txBody>
          <a:bodyPr anchor="ctr"/>
          <a:lstStyle/>
          <a:p>
            <a:r>
              <a:rPr lang="en-US" sz="3400" dirty="0"/>
              <a:t>`eou`cqoi</a:t>
            </a:r>
            <a:r>
              <a:rPr lang="ar-EG" sz="3400" dirty="0"/>
              <a:t> </a:t>
            </a:r>
            <a:r>
              <a:rPr lang="en-US" sz="3400" dirty="0"/>
              <a:t>`n`cqoinoufi&gt; `e'oun  `etekmetni];</a:t>
            </a:r>
            <a:r>
              <a:rPr lang="ar-EG" sz="3400" dirty="0"/>
              <a:t> </a:t>
            </a:r>
            <a:r>
              <a:rPr lang="en-US" sz="3400" dirty="0"/>
              <a:t>et '</a:t>
            </a:r>
            <a:r>
              <a:rPr lang="en-US" sz="3400" dirty="0" err="1"/>
              <a:t>en</a:t>
            </a:r>
            <a:r>
              <a:rPr lang="en-US" sz="3400" dirty="0"/>
              <a:t> </a:t>
            </a:r>
            <a:r>
              <a:rPr lang="en-US" sz="3400" dirty="0" err="1"/>
              <a:t>nivhou</a:t>
            </a:r>
            <a:endParaRPr lang="en-US" sz="3400" dirty="0"/>
          </a:p>
        </p:txBody>
      </p:sp>
    </p:spTree>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بواسطة خدمة ملائكتك ورؤساء ملائكتك المقدسين</a:t>
            </a:r>
            <a:endParaRPr lang="ar-EG" dirty="0"/>
          </a:p>
        </p:txBody>
      </p:sp>
      <p:sp>
        <p:nvSpPr>
          <p:cNvPr id="3" name="Text Placeholder 2"/>
          <p:cNvSpPr>
            <a:spLocks noGrp="1"/>
          </p:cNvSpPr>
          <p:nvPr>
            <p:ph type="body" idx="1"/>
          </p:nvPr>
        </p:nvSpPr>
        <p:spPr/>
        <p:txBody>
          <a:bodyPr/>
          <a:lstStyle/>
          <a:p>
            <a:pPr>
              <a:spcBef>
                <a:spcPts val="0"/>
              </a:spcBef>
              <a:defRPr/>
            </a:pPr>
            <a:r>
              <a:rPr lang="ar-EG" sz="2800" dirty="0">
                <a:solidFill>
                  <a:schemeClr val="lt1"/>
                </a:solidFill>
              </a:rPr>
              <a:t>إيفول يتين إبشيمشى إنتى نيك إنجيلوس نيم ني أرشى أنجيلوس إثؤواب</a:t>
            </a:r>
            <a:endParaRPr lang="ar-EG" sz="71398" dirty="0"/>
          </a:p>
        </p:txBody>
      </p:sp>
      <p:sp>
        <p:nvSpPr>
          <p:cNvPr id="5" name="Text Placeholder 4"/>
          <p:cNvSpPr>
            <a:spLocks noGrp="1"/>
          </p:cNvSpPr>
          <p:nvPr>
            <p:ph type="body" sz="quarter" idx="3"/>
          </p:nvPr>
        </p:nvSpPr>
        <p:spPr>
          <a:xfrm>
            <a:off x="0" y="5088472"/>
            <a:ext cx="9144000" cy="1083728"/>
          </a:xfrm>
        </p:spPr>
        <p:txBody>
          <a:bodyPr/>
          <a:lstStyle/>
          <a:p>
            <a:r>
              <a:rPr lang="en-US" dirty="0" err="1"/>
              <a:t>ebol</a:t>
            </a:r>
            <a:r>
              <a:rPr lang="en-US" dirty="0"/>
              <a:t>\</a:t>
            </a:r>
            <a:r>
              <a:rPr lang="en-US" dirty="0" err="1"/>
              <a:t>iten</a:t>
            </a:r>
            <a:r>
              <a:rPr lang="ar-EG" dirty="0"/>
              <a:t> </a:t>
            </a:r>
            <a:r>
              <a:rPr lang="en-US" dirty="0"/>
              <a:t>`p]</a:t>
            </a:r>
            <a:r>
              <a:rPr lang="en-US" dirty="0" err="1"/>
              <a:t>em</a:t>
            </a:r>
            <a:r>
              <a:rPr lang="en-US" dirty="0"/>
              <a:t>]</a:t>
            </a:r>
            <a:r>
              <a:rPr lang="en-US" dirty="0" err="1"/>
              <a:t>i</a:t>
            </a:r>
            <a:r>
              <a:rPr lang="en-US" dirty="0"/>
              <a:t> `nte </a:t>
            </a:r>
            <a:r>
              <a:rPr lang="en-US" dirty="0" err="1"/>
              <a:t>nekaggeloc</a:t>
            </a:r>
            <a:r>
              <a:rPr lang="en-US" dirty="0"/>
              <a:t> </a:t>
            </a:r>
            <a:r>
              <a:rPr lang="en-US" dirty="0" err="1"/>
              <a:t>nem</a:t>
            </a:r>
            <a:r>
              <a:rPr lang="ar-EG" dirty="0"/>
              <a:t> </a:t>
            </a:r>
            <a:r>
              <a:rPr lang="en-US" dirty="0" err="1"/>
              <a:t>nekarxhaggeloc</a:t>
            </a:r>
            <a:r>
              <a:rPr lang="en-US" dirty="0"/>
              <a:t> e/q/u/</a:t>
            </a:r>
            <a:endParaRPr lang="en-US" sz="32299" dirty="0"/>
          </a:p>
        </p:txBody>
      </p:sp>
    </p:spTree>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وكما</a:t>
            </a:r>
            <a:r>
              <a:rPr lang="en-US" dirty="0">
                <a:solidFill>
                  <a:schemeClr val="lt1"/>
                </a:solidFill>
              </a:rPr>
              <a:t> </a:t>
            </a:r>
            <a:r>
              <a:rPr lang="ar-EG" dirty="0">
                <a:solidFill>
                  <a:schemeClr val="lt1"/>
                </a:solidFill>
              </a:rPr>
              <a:t>قبلت إليك قرابين هابيل</a:t>
            </a:r>
            <a:r>
              <a:rPr lang="en-US" dirty="0">
                <a:solidFill>
                  <a:schemeClr val="lt1"/>
                </a:solidFill>
              </a:rPr>
              <a:t> </a:t>
            </a:r>
            <a:r>
              <a:rPr lang="ar-EG" dirty="0">
                <a:solidFill>
                  <a:schemeClr val="lt1"/>
                </a:solidFill>
              </a:rPr>
              <a:t>الصديق</a:t>
            </a:r>
            <a:endParaRPr lang="ar-EG" sz="3348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إم إفريتى إيتاك شوب إيروك إن نيذورون إنتى بى إثمى آفيل</a:t>
            </a:r>
            <a:endParaRPr lang="ar-EG" sz="91398" dirty="0"/>
          </a:p>
        </p:txBody>
      </p:sp>
      <p:sp>
        <p:nvSpPr>
          <p:cNvPr id="5" name="Text Placeholder 4"/>
          <p:cNvSpPr>
            <a:spLocks noGrp="1"/>
          </p:cNvSpPr>
          <p:nvPr>
            <p:ph type="body" sz="quarter" idx="3"/>
          </p:nvPr>
        </p:nvSpPr>
        <p:spPr/>
        <p:txBody>
          <a:bodyPr/>
          <a:lstStyle/>
          <a:p>
            <a:r>
              <a:rPr lang="en-US" dirty="0"/>
              <a:t>~M`vrh; `etal]wp `erok</a:t>
            </a:r>
            <a:r>
              <a:rPr lang="ar-EG" dirty="0"/>
              <a:t> </a:t>
            </a:r>
            <a:r>
              <a:rPr lang="en-US" dirty="0"/>
              <a:t>`nnidwron `nte</a:t>
            </a:r>
            <a:r>
              <a:rPr lang="ar-EG" dirty="0"/>
              <a:t> </a:t>
            </a:r>
            <a:r>
              <a:rPr lang="en-US" dirty="0"/>
              <a:t>pi`qmhi Abel</a:t>
            </a:r>
            <a:endParaRPr lang="en-US" sz="34399" dirty="0"/>
          </a:p>
        </p:txBody>
      </p:sp>
    </p:spTree>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وذبيحة أبينا إبراهيم وفلسي الأرملة</a:t>
            </a:r>
            <a:endParaRPr lang="ar-EG" sz="334892"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نيم تى ثيسيا إنتى بينوت آفراآم نيم تي تيفي إسنوتي إنتيتي شيرا</a:t>
            </a:r>
            <a:endParaRPr lang="ar-EG" sz="3200" dirty="0"/>
          </a:p>
        </p:txBody>
      </p:sp>
      <p:sp>
        <p:nvSpPr>
          <p:cNvPr id="5" name="Text Placeholder 4"/>
          <p:cNvSpPr>
            <a:spLocks noGrp="1"/>
          </p:cNvSpPr>
          <p:nvPr>
            <p:ph type="body" sz="quarter" idx="3"/>
          </p:nvPr>
        </p:nvSpPr>
        <p:spPr>
          <a:xfrm>
            <a:off x="0" y="5155024"/>
            <a:ext cx="9144000" cy="1159928"/>
          </a:xfrm>
        </p:spPr>
        <p:txBody>
          <a:bodyPr/>
          <a:lstStyle/>
          <a:p>
            <a:r>
              <a:rPr lang="en-US" dirty="0"/>
              <a:t>nem </a:t>
            </a:r>
            <a:r>
              <a:rPr lang="pt-BR" dirty="0"/>
              <a:t>;quci`a `nte peniwt Abraam&gt; nem </a:t>
            </a:r>
            <a:r>
              <a:rPr lang="en-US" dirty="0"/>
              <a:t>;tebi `cnou;</a:t>
            </a:r>
          </a:p>
          <a:p>
            <a:r>
              <a:rPr lang="en-US" dirty="0"/>
              <a:t> `nte ;</a:t>
            </a:r>
            <a:r>
              <a:rPr lang="en-US" dirty="0" err="1"/>
              <a:t>xhra</a:t>
            </a:r>
            <a:endParaRPr lang="en-US" sz="32299" dirty="0"/>
          </a:p>
        </p:txBody>
      </p:sp>
    </p:spTree>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هكذا أيضا نذور</a:t>
            </a:r>
            <a:r>
              <a:rPr lang="en-US" sz="3600" dirty="0">
                <a:solidFill>
                  <a:schemeClr val="lt1"/>
                </a:solidFill>
              </a:rPr>
              <a:t> </a:t>
            </a:r>
            <a:r>
              <a:rPr lang="ar-EG" sz="3600" dirty="0">
                <a:solidFill>
                  <a:schemeClr val="lt1"/>
                </a:solidFill>
              </a:rPr>
              <a:t>عبيدك إقبلها إليك</a:t>
            </a:r>
            <a:endParaRPr lang="ar-EG" sz="279093"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اى ريتى أون نى كى إفخار يستيريون إنتى نيك إيفى أيك شوبو إيروك</a:t>
            </a:r>
            <a:endParaRPr lang="ar-EG" sz="3200" dirty="0"/>
          </a:p>
        </p:txBody>
      </p:sp>
      <p:sp>
        <p:nvSpPr>
          <p:cNvPr id="5" name="Text Placeholder 4"/>
          <p:cNvSpPr>
            <a:spLocks noGrp="1"/>
          </p:cNvSpPr>
          <p:nvPr>
            <p:ph type="body" sz="quarter" idx="3"/>
          </p:nvPr>
        </p:nvSpPr>
        <p:spPr>
          <a:xfrm>
            <a:off x="0" y="5181600"/>
            <a:ext cx="9144000" cy="1083728"/>
          </a:xfrm>
        </p:spPr>
        <p:txBody>
          <a:bodyPr/>
          <a:lstStyle/>
          <a:p>
            <a:r>
              <a:rPr lang="en-US" dirty="0"/>
              <a:t>Pairh; on </a:t>
            </a:r>
            <a:r>
              <a:rPr lang="en-US" dirty="0" err="1"/>
              <a:t>nik</a:t>
            </a:r>
            <a:r>
              <a:rPr lang="en-US" dirty="0"/>
              <a:t> </a:t>
            </a:r>
            <a:r>
              <a:rPr lang="en-US" dirty="0" err="1"/>
              <a:t>eeuxaricthrion</a:t>
            </a:r>
            <a:r>
              <a:rPr lang="ar-EG" dirty="0"/>
              <a:t> </a:t>
            </a:r>
            <a:r>
              <a:rPr lang="en-US" dirty="0"/>
              <a:t>`</a:t>
            </a:r>
            <a:r>
              <a:rPr lang="en-US" dirty="0" err="1"/>
              <a:t>nte</a:t>
            </a:r>
            <a:r>
              <a:rPr lang="en-US" dirty="0"/>
              <a:t> nek`ebiaik ]opou `erok</a:t>
            </a:r>
            <a:endParaRPr lang="en-US" sz="34399" dirty="0"/>
          </a:p>
        </p:txBody>
      </p:sp>
    </p:spTree>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أصحاب</a:t>
            </a:r>
            <a:r>
              <a:rPr lang="en-US" dirty="0">
                <a:solidFill>
                  <a:schemeClr val="lt1"/>
                </a:solidFill>
              </a:rPr>
              <a:t> </a:t>
            </a:r>
            <a:r>
              <a:rPr lang="ar-EG" dirty="0">
                <a:solidFill>
                  <a:schemeClr val="lt1"/>
                </a:solidFill>
              </a:rPr>
              <a:t>الكثير وأصحاب القليل الخفيات والظاهرات</a:t>
            </a:r>
            <a:endParaRPr lang="ar-EG" sz="3069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نابى هوؤو نيم نابى كوجى نيئتهيب نيم نى إثؤؤنه إيفول</a:t>
            </a:r>
            <a:endParaRPr lang="ar-EG" sz="98698" dirty="0"/>
          </a:p>
        </p:txBody>
      </p:sp>
      <p:sp>
        <p:nvSpPr>
          <p:cNvPr id="5" name="Text Placeholder 4"/>
          <p:cNvSpPr>
            <a:spLocks noGrp="1"/>
          </p:cNvSpPr>
          <p:nvPr>
            <p:ph type="body" sz="quarter" idx="3"/>
          </p:nvPr>
        </p:nvSpPr>
        <p:spPr>
          <a:xfrm>
            <a:off x="0" y="5164672"/>
            <a:ext cx="9144000" cy="1083728"/>
          </a:xfrm>
        </p:spPr>
        <p:txBody>
          <a:bodyPr/>
          <a:lstStyle/>
          <a:p>
            <a:r>
              <a:rPr lang="en-US" dirty="0"/>
              <a:t>Na </a:t>
            </a:r>
            <a:r>
              <a:rPr lang="pt-BR" dirty="0"/>
              <a:t>pi\ou`o nem na pikouji&gt; nhet\hp </a:t>
            </a:r>
            <a:r>
              <a:rPr lang="en-US" dirty="0" err="1"/>
              <a:t>nem</a:t>
            </a:r>
            <a:r>
              <a:rPr lang="ar-EG" dirty="0"/>
              <a:t> </a:t>
            </a:r>
            <a:r>
              <a:rPr lang="en-US" dirty="0" err="1"/>
              <a:t>nheqouwn</a:t>
            </a:r>
            <a:r>
              <a:rPr lang="en-US" dirty="0"/>
              <a:t>\ `ebol</a:t>
            </a:r>
            <a:endParaRPr lang="en-US" sz="34399"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ضابط الكل أبا ربنا</a:t>
            </a:r>
            <a:endParaRPr lang="en-US" sz="4400" dirty="0"/>
          </a:p>
        </p:txBody>
      </p:sp>
      <p:sp>
        <p:nvSpPr>
          <p:cNvPr id="6" name="Text Placeholder 5"/>
          <p:cNvSpPr>
            <a:spLocks noGrp="1"/>
          </p:cNvSpPr>
          <p:nvPr>
            <p:ph type="body" idx="1"/>
          </p:nvPr>
        </p:nvSpPr>
        <p:spPr/>
        <p:txBody>
          <a:bodyPr/>
          <a:lstStyle/>
          <a:p>
            <a:r>
              <a:rPr lang="ar-EG" sz="4400" dirty="0"/>
              <a:t>بى باندوكراطور افيوت ام بينشويس</a:t>
            </a:r>
          </a:p>
        </p:txBody>
      </p:sp>
      <p:sp>
        <p:nvSpPr>
          <p:cNvPr id="7" name="Text Placeholder 6"/>
          <p:cNvSpPr>
            <a:spLocks noGrp="1"/>
          </p:cNvSpPr>
          <p:nvPr>
            <p:ph type="body" sz="quarter" idx="3"/>
          </p:nvPr>
        </p:nvSpPr>
        <p:spPr/>
        <p:txBody>
          <a:bodyPr/>
          <a:lstStyle/>
          <a:p>
            <a:r>
              <a:rPr lang="en-US" sz="4400" dirty="0" err="1"/>
              <a:t>pipantokratwr</a:t>
            </a:r>
            <a:r>
              <a:rPr lang="en-US" sz="4400" dirty="0"/>
              <a:t> ~</a:t>
            </a:r>
            <a:r>
              <a:rPr lang="en-US" sz="4400" dirty="0" err="1"/>
              <a:t>Viwt</a:t>
            </a:r>
            <a:r>
              <a:rPr lang="en-US" sz="4400" dirty="0"/>
              <a:t> `</a:t>
            </a:r>
            <a:r>
              <a:rPr lang="en-US" sz="4400" dirty="0" err="1"/>
              <a:t>mPen</a:t>
            </a:r>
            <a:r>
              <a:rPr lang="en-US" sz="4400" dirty="0"/>
              <a:t>_ </a:t>
            </a:r>
          </a:p>
        </p:txBody>
      </p:sp>
    </p:spTree>
    <p:extLst>
      <p:ext uri="{BB962C8B-B14F-4D97-AF65-F5344CB8AC3E}">
        <p14:creationId xmlns:p14="http://schemas.microsoft.com/office/powerpoint/2010/main" val="4085170735"/>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والذين يريدون أن يقدموا لك وليس لهم</a:t>
            </a:r>
            <a:endParaRPr lang="ar-EG" sz="3348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نيئثوؤوش إى إينى ناك إيخون أووه إممون انطوؤو</a:t>
            </a:r>
            <a:endParaRPr lang="ar-EG" sz="98698" dirty="0"/>
          </a:p>
        </p:txBody>
      </p:sp>
      <p:sp>
        <p:nvSpPr>
          <p:cNvPr id="5" name="Text Placeholder 4"/>
          <p:cNvSpPr>
            <a:spLocks noGrp="1"/>
          </p:cNvSpPr>
          <p:nvPr>
            <p:ph type="body" sz="quarter" idx="3"/>
          </p:nvPr>
        </p:nvSpPr>
        <p:spPr/>
        <p:txBody>
          <a:bodyPr/>
          <a:lstStyle/>
          <a:p>
            <a:r>
              <a:rPr lang="en-US" dirty="0"/>
              <a:t>Nheqouw] `e`ini nak `e'oun </a:t>
            </a:r>
            <a:r>
              <a:rPr lang="en-US" dirty="0" err="1"/>
              <a:t>ouo</a:t>
            </a:r>
            <a:r>
              <a:rPr lang="en-US" dirty="0"/>
              <a:t>\</a:t>
            </a:r>
            <a:r>
              <a:rPr lang="ar-EG" dirty="0"/>
              <a:t> </a:t>
            </a:r>
            <a:r>
              <a:rPr lang="en-US" dirty="0"/>
              <a:t>`mmon `ntwou</a:t>
            </a:r>
            <a:endParaRPr lang="en-US" sz="37199" dirty="0"/>
          </a:p>
        </p:txBody>
      </p:sp>
    </p:spTree>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والذين قدموا لك</a:t>
            </a:r>
            <a:r>
              <a:rPr lang="en-US" dirty="0">
                <a:solidFill>
                  <a:schemeClr val="lt1"/>
                </a:solidFill>
              </a:rPr>
              <a:t> </a:t>
            </a:r>
            <a:r>
              <a:rPr lang="ar-EG" dirty="0">
                <a:solidFill>
                  <a:schemeClr val="lt1"/>
                </a:solidFill>
              </a:rPr>
              <a:t>في هذا اليوم هذه</a:t>
            </a:r>
            <a:r>
              <a:rPr lang="en-US" dirty="0">
                <a:solidFill>
                  <a:schemeClr val="lt1"/>
                </a:solidFill>
              </a:rPr>
              <a:t> </a:t>
            </a:r>
            <a:r>
              <a:rPr lang="ar-EG" dirty="0">
                <a:solidFill>
                  <a:schemeClr val="lt1"/>
                </a:solidFill>
              </a:rPr>
              <a:t>القرابين</a:t>
            </a:r>
            <a:endParaRPr lang="ar-EG" sz="306992" dirty="0"/>
          </a:p>
        </p:txBody>
      </p:sp>
      <p:sp>
        <p:nvSpPr>
          <p:cNvPr id="3" name="Text Placeholder 2"/>
          <p:cNvSpPr>
            <a:spLocks noGrp="1"/>
          </p:cNvSpPr>
          <p:nvPr>
            <p:ph type="body" idx="1"/>
          </p:nvPr>
        </p:nvSpPr>
        <p:spPr/>
        <p:txBody>
          <a:bodyPr/>
          <a:lstStyle/>
          <a:p>
            <a:pPr>
              <a:spcBef>
                <a:spcPts val="0"/>
              </a:spcBef>
              <a:defRPr/>
            </a:pPr>
            <a:r>
              <a:rPr lang="ar-EG" sz="2800" dirty="0">
                <a:solidFill>
                  <a:schemeClr val="lt1"/>
                </a:solidFill>
              </a:rPr>
              <a:t>نيم نى إيتاف إينى ناك إيخون خين باى إيهوؤو إنتى فوؤو إن ناى ذورون ناى</a:t>
            </a:r>
            <a:endParaRPr lang="ar-EG" sz="71398" dirty="0"/>
          </a:p>
        </p:txBody>
      </p:sp>
      <p:sp>
        <p:nvSpPr>
          <p:cNvPr id="5" name="Text Placeholder 4"/>
          <p:cNvSpPr>
            <a:spLocks noGrp="1"/>
          </p:cNvSpPr>
          <p:nvPr>
            <p:ph type="body" sz="quarter" idx="3"/>
          </p:nvPr>
        </p:nvSpPr>
        <p:spPr>
          <a:xfrm>
            <a:off x="0" y="5047808"/>
            <a:ext cx="9144000" cy="1124392"/>
          </a:xfrm>
        </p:spPr>
        <p:txBody>
          <a:bodyPr/>
          <a:lstStyle/>
          <a:p>
            <a:r>
              <a:rPr lang="en-US" dirty="0"/>
              <a:t>nem nh`etau`ini nak</a:t>
            </a:r>
            <a:r>
              <a:rPr lang="ar-EG" dirty="0"/>
              <a:t> </a:t>
            </a:r>
            <a:r>
              <a:rPr lang="en-US" dirty="0"/>
              <a:t>`e'oun</a:t>
            </a:r>
            <a:r>
              <a:rPr lang="ar-EG" dirty="0"/>
              <a:t> </a:t>
            </a:r>
            <a:r>
              <a:rPr lang="en-US" dirty="0"/>
              <a:t> </a:t>
            </a:r>
            <a:r>
              <a:rPr lang="pt-BR" dirty="0"/>
              <a:t>'en pai`e\oou </a:t>
            </a:r>
            <a:r>
              <a:rPr lang="ar-EG" dirty="0"/>
              <a:t> </a:t>
            </a:r>
            <a:r>
              <a:rPr lang="en-US" dirty="0" err="1"/>
              <a:t>voou</a:t>
            </a:r>
            <a:r>
              <a:rPr lang="en-US" dirty="0"/>
              <a:t> `nnaidwron nai</a:t>
            </a:r>
          </a:p>
        </p:txBody>
      </p:sp>
    </p:spTree>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أعطهم الباقيات عوض الفانيات</a:t>
            </a:r>
            <a:endParaRPr lang="ar-EG" sz="3069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موى نوؤو إن نى أتتاكو إن إتشفيو إن نيئثناتاكو</a:t>
            </a:r>
            <a:endParaRPr lang="ar-EG" sz="98698" dirty="0"/>
          </a:p>
        </p:txBody>
      </p:sp>
      <p:sp>
        <p:nvSpPr>
          <p:cNvPr id="5" name="Text Placeholder 4"/>
          <p:cNvSpPr>
            <a:spLocks noGrp="1"/>
          </p:cNvSpPr>
          <p:nvPr>
            <p:ph type="body" sz="quarter" idx="3"/>
          </p:nvPr>
        </p:nvSpPr>
        <p:spPr/>
        <p:txBody>
          <a:bodyPr/>
          <a:lstStyle/>
          <a:p>
            <a:r>
              <a:rPr lang="en-US" dirty="0" err="1"/>
              <a:t>Moi</a:t>
            </a:r>
            <a:r>
              <a:rPr lang="en-US" dirty="0"/>
              <a:t> </a:t>
            </a:r>
            <a:r>
              <a:rPr lang="en-US" dirty="0" err="1"/>
              <a:t>nwou</a:t>
            </a:r>
            <a:r>
              <a:rPr lang="ar-EG" dirty="0"/>
              <a:t> </a:t>
            </a:r>
            <a:r>
              <a:rPr lang="en-US" dirty="0"/>
              <a:t>`</a:t>
            </a:r>
            <a:r>
              <a:rPr lang="en-US" dirty="0" err="1"/>
              <a:t>nniattako</a:t>
            </a:r>
            <a:r>
              <a:rPr lang="ar-EG" dirty="0"/>
              <a:t> </a:t>
            </a:r>
            <a:r>
              <a:rPr lang="en-US" dirty="0"/>
              <a:t>`</a:t>
            </a:r>
            <a:r>
              <a:rPr lang="en-US" dirty="0" err="1"/>
              <a:t>n`t</a:t>
            </a:r>
            <a:r>
              <a:rPr lang="en-US" dirty="0"/>
              <a:t>]</a:t>
            </a:r>
            <a:r>
              <a:rPr lang="en-US" dirty="0" err="1"/>
              <a:t>ebi`w</a:t>
            </a:r>
            <a:r>
              <a:rPr lang="ar-EG" dirty="0"/>
              <a:t> </a:t>
            </a:r>
            <a:r>
              <a:rPr lang="en-US" dirty="0"/>
              <a:t>`</a:t>
            </a:r>
            <a:r>
              <a:rPr lang="en-US" dirty="0" err="1"/>
              <a:t>nnheqnatako</a:t>
            </a:r>
            <a:endParaRPr lang="en-US" sz="37199" dirty="0"/>
          </a:p>
        </p:txBody>
      </p:sp>
    </p:spTree>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السمائيات عوض الأرضيات الأبديات عوض الزمنيات</a:t>
            </a:r>
            <a:endParaRPr lang="ar-EG" sz="284193" dirty="0"/>
          </a:p>
        </p:txBody>
      </p:sp>
      <p:sp>
        <p:nvSpPr>
          <p:cNvPr id="3" name="Text Placeholder 2"/>
          <p:cNvSpPr>
            <a:spLocks noGrp="1"/>
          </p:cNvSpPr>
          <p:nvPr>
            <p:ph type="body" idx="1"/>
          </p:nvPr>
        </p:nvSpPr>
        <p:spPr/>
        <p:txBody>
          <a:bodyPr/>
          <a:lstStyle/>
          <a:p>
            <a:pPr>
              <a:spcBef>
                <a:spcPts val="0"/>
              </a:spcBef>
              <a:defRPr/>
            </a:pPr>
            <a:r>
              <a:rPr lang="ar-EG" sz="2800" dirty="0">
                <a:solidFill>
                  <a:schemeClr val="lt1"/>
                </a:solidFill>
              </a:rPr>
              <a:t>نانيفيئوى إن إتشفيو إن نا إبكاهى نى شائينيه إن إتشيفيو إن نى إبوسوسيو</a:t>
            </a:r>
            <a:endParaRPr lang="ar-EG" sz="2800" dirty="0"/>
          </a:p>
        </p:txBody>
      </p:sp>
      <p:sp>
        <p:nvSpPr>
          <p:cNvPr id="5" name="Text Placeholder 4"/>
          <p:cNvSpPr>
            <a:spLocks noGrp="1"/>
          </p:cNvSpPr>
          <p:nvPr>
            <p:ph type="body" sz="quarter" idx="3"/>
          </p:nvPr>
        </p:nvSpPr>
        <p:spPr>
          <a:xfrm>
            <a:off x="0" y="5164672"/>
            <a:ext cx="9144000" cy="1083728"/>
          </a:xfrm>
        </p:spPr>
        <p:txBody>
          <a:bodyPr/>
          <a:lstStyle/>
          <a:p>
            <a:r>
              <a:rPr lang="en-US" dirty="0"/>
              <a:t>na nivho`i `</a:t>
            </a:r>
            <a:r>
              <a:rPr lang="en-US" dirty="0" err="1"/>
              <a:t>n`t</a:t>
            </a:r>
            <a:r>
              <a:rPr lang="en-US" dirty="0"/>
              <a:t>]</a:t>
            </a:r>
            <a:r>
              <a:rPr lang="en-US" dirty="0" err="1"/>
              <a:t>ebi`w</a:t>
            </a:r>
            <a:r>
              <a:rPr lang="ar-EG" dirty="0"/>
              <a:t> </a:t>
            </a:r>
            <a:r>
              <a:rPr lang="en-US" dirty="0"/>
              <a:t>`</a:t>
            </a:r>
            <a:r>
              <a:rPr lang="en-US" dirty="0" err="1"/>
              <a:t>nna</a:t>
            </a:r>
            <a:r>
              <a:rPr lang="en-US" dirty="0"/>
              <a:t> `pka\i&gt; ni]a`ene\ `</a:t>
            </a:r>
            <a:r>
              <a:rPr lang="en-US" dirty="0" err="1"/>
              <a:t>n`t</a:t>
            </a:r>
            <a:r>
              <a:rPr lang="en-US" dirty="0"/>
              <a:t>]</a:t>
            </a:r>
            <a:r>
              <a:rPr lang="en-US" dirty="0" err="1"/>
              <a:t>ebi`w</a:t>
            </a:r>
            <a:r>
              <a:rPr lang="ar-EG" dirty="0"/>
              <a:t> </a:t>
            </a:r>
            <a:r>
              <a:rPr lang="en-US" dirty="0"/>
              <a:t>`</a:t>
            </a:r>
            <a:r>
              <a:rPr lang="en-US" dirty="0" err="1"/>
              <a:t>nni`procouchou</a:t>
            </a:r>
            <a:endParaRPr lang="en-US" sz="32299" dirty="0"/>
          </a:p>
        </p:txBody>
      </p:sp>
    </p:spTree>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بيوتهم ومخازنهم إملأها من كل الخيرات</a:t>
            </a:r>
            <a:endParaRPr lang="ar-EG" sz="255794"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نو إيو نو تاميون ما هو إيفول. خين آغاثون نيفين</a:t>
            </a:r>
            <a:endParaRPr lang="ar-EG" sz="98698" dirty="0"/>
          </a:p>
        </p:txBody>
      </p:sp>
      <p:sp>
        <p:nvSpPr>
          <p:cNvPr id="5" name="Text Placeholder 4"/>
          <p:cNvSpPr>
            <a:spLocks noGrp="1"/>
          </p:cNvSpPr>
          <p:nvPr>
            <p:ph type="body" sz="quarter" idx="3"/>
          </p:nvPr>
        </p:nvSpPr>
        <p:spPr/>
        <p:txBody>
          <a:bodyPr/>
          <a:lstStyle/>
          <a:p>
            <a:r>
              <a:rPr lang="en-US" dirty="0"/>
              <a:t>Nou`hou </a:t>
            </a:r>
            <a:r>
              <a:rPr lang="en-US" dirty="0" err="1"/>
              <a:t>noutamion</a:t>
            </a:r>
            <a:r>
              <a:rPr lang="en-US" dirty="0"/>
              <a:t> ma\</a:t>
            </a:r>
            <a:r>
              <a:rPr lang="en-US" dirty="0" err="1"/>
              <a:t>ou</a:t>
            </a:r>
            <a:r>
              <a:rPr lang="ar-EG" dirty="0"/>
              <a:t> </a:t>
            </a:r>
            <a:r>
              <a:rPr lang="en-US" dirty="0"/>
              <a:t>`</a:t>
            </a:r>
            <a:r>
              <a:rPr lang="en-US" dirty="0" err="1"/>
              <a:t>ebol'en</a:t>
            </a:r>
            <a:r>
              <a:rPr lang="en-US" dirty="0"/>
              <a:t> `agaqon niben</a:t>
            </a:r>
            <a:endParaRPr lang="en-US" sz="32299" dirty="0"/>
          </a:p>
        </p:txBody>
      </p:sp>
    </p:spTree>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أحطهم يا رب بقوة ملائكتك</a:t>
            </a:r>
            <a:endParaRPr lang="ar-EG" sz="3348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ماتا كتو إيرؤو إبشويس إتجوم إنتى نيك انجيلوس</a:t>
            </a:r>
            <a:endParaRPr lang="ar-EG" dirty="0"/>
          </a:p>
        </p:txBody>
      </p:sp>
      <p:sp>
        <p:nvSpPr>
          <p:cNvPr id="5" name="Text Placeholder 4"/>
          <p:cNvSpPr>
            <a:spLocks noGrp="1"/>
          </p:cNvSpPr>
          <p:nvPr>
            <p:ph type="body" sz="quarter" idx="3"/>
          </p:nvPr>
        </p:nvSpPr>
        <p:spPr/>
        <p:txBody>
          <a:bodyPr/>
          <a:lstStyle/>
          <a:p>
            <a:r>
              <a:rPr lang="en-US" dirty="0" err="1"/>
              <a:t>Matakto</a:t>
            </a:r>
            <a:r>
              <a:rPr lang="ar-EG" dirty="0"/>
              <a:t> </a:t>
            </a:r>
            <a:r>
              <a:rPr lang="en-US" dirty="0"/>
              <a:t>`</a:t>
            </a:r>
            <a:r>
              <a:rPr lang="en-US" dirty="0" err="1"/>
              <a:t>erwou</a:t>
            </a:r>
            <a:r>
              <a:rPr lang="en-US" dirty="0"/>
              <a:t> ~P_</a:t>
            </a:r>
            <a:r>
              <a:rPr lang="ar-EG" dirty="0"/>
              <a:t> </a:t>
            </a:r>
            <a:r>
              <a:rPr lang="en-US" dirty="0"/>
              <a:t> `n`tjom `nte nakaggeloc</a:t>
            </a:r>
            <a:endParaRPr lang="en-US" sz="37199" dirty="0"/>
          </a:p>
        </p:txBody>
      </p:sp>
    </p:spTree>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و</a:t>
            </a:r>
            <a:r>
              <a:rPr lang="en-US" dirty="0">
                <a:solidFill>
                  <a:schemeClr val="lt1"/>
                </a:solidFill>
              </a:rPr>
              <a:t> </a:t>
            </a:r>
            <a:r>
              <a:rPr lang="ar-EG" dirty="0">
                <a:solidFill>
                  <a:schemeClr val="lt1"/>
                </a:solidFill>
              </a:rPr>
              <a:t>رؤساء ملائكتك الأطهار</a:t>
            </a: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نيم نيك أرشى أنجيلوس إثؤواب</a:t>
            </a:r>
            <a:endParaRPr lang="ar-EG" sz="107697" dirty="0"/>
          </a:p>
        </p:txBody>
      </p:sp>
      <p:sp>
        <p:nvSpPr>
          <p:cNvPr id="5" name="Text Placeholder 4"/>
          <p:cNvSpPr>
            <a:spLocks noGrp="1"/>
          </p:cNvSpPr>
          <p:nvPr>
            <p:ph type="body" sz="quarter" idx="3"/>
          </p:nvPr>
        </p:nvSpPr>
        <p:spPr/>
        <p:txBody>
          <a:bodyPr/>
          <a:lstStyle/>
          <a:p>
            <a:r>
              <a:rPr lang="en-US" dirty="0" err="1"/>
              <a:t>Nem</a:t>
            </a:r>
            <a:r>
              <a:rPr lang="ar-EG" dirty="0"/>
              <a:t> </a:t>
            </a:r>
            <a:r>
              <a:rPr lang="en-US" dirty="0" err="1"/>
              <a:t>nekarxhaggeloc</a:t>
            </a:r>
            <a:r>
              <a:rPr lang="en-US" dirty="0"/>
              <a:t> e/q/u/.</a:t>
            </a:r>
            <a:endParaRPr lang="en-US" sz="40599" dirty="0"/>
          </a:p>
        </p:txBody>
      </p:sp>
    </p:spTree>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a:t>
            </a:r>
            <a:r>
              <a:rPr lang="en-US" dirty="0">
                <a:solidFill>
                  <a:schemeClr val="lt1"/>
                </a:solidFill>
              </a:rPr>
              <a:t> </a:t>
            </a:r>
            <a:r>
              <a:rPr lang="ar-EG" dirty="0">
                <a:solidFill>
                  <a:schemeClr val="lt1"/>
                </a:solidFill>
              </a:rPr>
              <a:t>كما ذكروا إسمك القدوس على الأرض</a:t>
            </a:r>
            <a:endParaRPr lang="ar-EG" sz="306992"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إم إفريتى إيتاف إيرى إفميفئى إم بيك ران إثؤواب هيجين بى كاهى</a:t>
            </a:r>
            <a:endParaRPr lang="ar-EG" sz="3200" dirty="0"/>
          </a:p>
        </p:txBody>
      </p:sp>
      <p:sp>
        <p:nvSpPr>
          <p:cNvPr id="5" name="Text Placeholder 4"/>
          <p:cNvSpPr>
            <a:spLocks noGrp="1"/>
          </p:cNvSpPr>
          <p:nvPr>
            <p:ph type="body" sz="quarter" idx="3"/>
          </p:nvPr>
        </p:nvSpPr>
        <p:spPr/>
        <p:txBody>
          <a:bodyPr/>
          <a:lstStyle/>
          <a:p>
            <a:endParaRPr lang="en-US" sz="9600" dirty="0"/>
          </a:p>
          <a:p>
            <a:r>
              <a:rPr lang="en-US" dirty="0" err="1"/>
              <a:t>M`vrh</a:t>
            </a:r>
            <a:r>
              <a:rPr lang="en-US" dirty="0"/>
              <a:t>; `etauer`vmeu`i `</a:t>
            </a:r>
            <a:r>
              <a:rPr lang="en-US" dirty="0" err="1"/>
              <a:t>mpekran</a:t>
            </a:r>
            <a:r>
              <a:rPr lang="ar-EG" dirty="0"/>
              <a:t> </a:t>
            </a:r>
            <a:r>
              <a:rPr lang="en-US" dirty="0"/>
              <a:t>e/q/u/ \ijen pika\i</a:t>
            </a:r>
            <a:endParaRPr lang="en-US" sz="34399" dirty="0"/>
          </a:p>
        </p:txBody>
      </p:sp>
    </p:spTree>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أذكرهم هم أيضًا يا رب في ملكوتك</a:t>
            </a:r>
            <a:endParaRPr lang="ar-EG" sz="363591"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أريبو ميفئى هوؤو إبشويس خين تيك ميت أورو</a:t>
            </a:r>
            <a:endParaRPr lang="ar-EG" dirty="0"/>
          </a:p>
        </p:txBody>
      </p:sp>
      <p:sp>
        <p:nvSpPr>
          <p:cNvPr id="5" name="Text Placeholder 4"/>
          <p:cNvSpPr>
            <a:spLocks noGrp="1"/>
          </p:cNvSpPr>
          <p:nvPr>
            <p:ph type="body" sz="quarter" idx="3"/>
          </p:nvPr>
        </p:nvSpPr>
        <p:spPr/>
        <p:txBody>
          <a:bodyPr/>
          <a:lstStyle/>
          <a:p>
            <a:r>
              <a:rPr lang="en-US" dirty="0" err="1"/>
              <a:t>aripoumeu`i</a:t>
            </a:r>
            <a:r>
              <a:rPr lang="ar-EG" dirty="0"/>
              <a:t> </a:t>
            </a:r>
            <a:r>
              <a:rPr lang="en-US" dirty="0"/>
              <a:t>\</a:t>
            </a:r>
            <a:r>
              <a:rPr lang="en-US" dirty="0" err="1"/>
              <a:t>wou</a:t>
            </a:r>
            <a:r>
              <a:rPr lang="en-US" dirty="0"/>
              <a:t> ~P_ 'en tekmetouro</a:t>
            </a:r>
            <a:endParaRPr lang="en-US" sz="37199" dirty="0"/>
          </a:p>
        </p:txBody>
      </p:sp>
    </p:spTree>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وفي هذا الدهر لا تتركهم عنك</a:t>
            </a:r>
            <a:endParaRPr lang="ar-EG" sz="3332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أووه خين باى كى إى أون فاى إمبير كاف إنسوك</a:t>
            </a:r>
            <a:endParaRPr lang="ar-EG" sz="98698" dirty="0"/>
          </a:p>
        </p:txBody>
      </p:sp>
      <p:sp>
        <p:nvSpPr>
          <p:cNvPr id="5" name="Text Placeholder 4"/>
          <p:cNvSpPr>
            <a:spLocks noGrp="1"/>
          </p:cNvSpPr>
          <p:nvPr>
            <p:ph type="body" sz="quarter" idx="3"/>
          </p:nvPr>
        </p:nvSpPr>
        <p:spPr/>
        <p:txBody>
          <a:bodyPr/>
          <a:lstStyle/>
          <a:p>
            <a:r>
              <a:rPr lang="en-US" sz="4000" dirty="0" err="1"/>
              <a:t>ouo</a:t>
            </a:r>
            <a:r>
              <a:rPr lang="en-US" sz="4000" dirty="0"/>
              <a:t>\</a:t>
            </a:r>
            <a:r>
              <a:rPr lang="ar-EG" sz="4000" dirty="0"/>
              <a:t> </a:t>
            </a:r>
            <a:r>
              <a:rPr lang="fi-FI" sz="4000" dirty="0"/>
              <a:t>'en paike`ewn vai `mperxau</a:t>
            </a:r>
            <a:r>
              <a:rPr lang="ar-EG" sz="4000" dirty="0"/>
              <a:t> </a:t>
            </a:r>
            <a:r>
              <a:rPr lang="fi-FI" sz="4000" dirty="0"/>
              <a:t> `ncwk</a:t>
            </a:r>
            <a:endParaRPr lang="en-US" sz="44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وإلهنا ومخلصنا يسوع المسيح </a:t>
            </a:r>
            <a:endParaRPr lang="en-US" sz="4400" dirty="0"/>
          </a:p>
        </p:txBody>
      </p:sp>
      <p:sp>
        <p:nvSpPr>
          <p:cNvPr id="6" name="Text Placeholder 5"/>
          <p:cNvSpPr>
            <a:spLocks noGrp="1"/>
          </p:cNvSpPr>
          <p:nvPr>
            <p:ph type="body" idx="1"/>
          </p:nvPr>
        </p:nvSpPr>
        <p:spPr/>
        <p:txBody>
          <a:bodyPr/>
          <a:lstStyle/>
          <a:p>
            <a:r>
              <a:rPr lang="ar-EG" sz="4000" dirty="0"/>
              <a:t>أووه بين نوتى أووه بين سوتير ايسوس بخرستوس</a:t>
            </a:r>
          </a:p>
        </p:txBody>
      </p:sp>
      <p:sp>
        <p:nvSpPr>
          <p:cNvPr id="7" name="Text Placeholder 6"/>
          <p:cNvSpPr>
            <a:spLocks noGrp="1"/>
          </p:cNvSpPr>
          <p:nvPr>
            <p:ph type="body" sz="quarter" idx="3"/>
          </p:nvPr>
        </p:nvSpPr>
        <p:spPr>
          <a:xfrm>
            <a:off x="0" y="5342173"/>
            <a:ext cx="9144000" cy="682357"/>
          </a:xfrm>
        </p:spPr>
        <p:txBody>
          <a:bodyPr/>
          <a:lstStyle/>
          <a:p>
            <a:r>
              <a:rPr lang="en-US" sz="4400" dirty="0" err="1"/>
              <a:t>ouo</a:t>
            </a:r>
            <a:r>
              <a:rPr lang="en-US" sz="4400" dirty="0"/>
              <a:t>\ </a:t>
            </a:r>
            <a:r>
              <a:rPr lang="en-US" sz="4400" dirty="0" err="1"/>
              <a:t>Pennou</a:t>
            </a:r>
            <a:r>
              <a:rPr lang="en-US" sz="4400" dirty="0"/>
              <a:t>; </a:t>
            </a:r>
            <a:r>
              <a:rPr lang="en-US" sz="4400" dirty="0" err="1"/>
              <a:t>ouo</a:t>
            </a:r>
            <a:r>
              <a:rPr lang="en-US" sz="4400" dirty="0"/>
              <a:t>\ </a:t>
            </a:r>
            <a:r>
              <a:rPr lang="en-US" sz="4400" dirty="0" err="1"/>
              <a:t>Pencwthr</a:t>
            </a:r>
            <a:r>
              <a:rPr lang="en-US" sz="4400" dirty="0"/>
              <a:t> </a:t>
            </a:r>
            <a:r>
              <a:rPr lang="en-US" sz="4400" dirty="0" err="1"/>
              <a:t>Ih</a:t>
            </a:r>
            <a:r>
              <a:rPr lang="en-US" sz="4400" dirty="0"/>
              <a:t>/c/ </a:t>
            </a:r>
            <a:r>
              <a:rPr lang="en-US" sz="4400" dirty="0" err="1"/>
              <a:t>Px</a:t>
            </a:r>
            <a:r>
              <a:rPr lang="en-US" sz="4400" dirty="0"/>
              <a:t>/c/</a:t>
            </a:r>
          </a:p>
        </p:txBody>
      </p:sp>
    </p:spTree>
    <p:extLst>
      <p:ext uri="{BB962C8B-B14F-4D97-AF65-F5344CB8AC3E}">
        <p14:creationId xmlns:p14="http://schemas.microsoft.com/office/powerpoint/2010/main" val="2471654477"/>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spcBef>
                <a:spcPts val="0"/>
              </a:spcBef>
              <a:defRPr/>
            </a:pPr>
            <a:r>
              <a:rPr lang="ar-SA" sz="5400" dirty="0"/>
              <a:t>يا رب إرحم</a:t>
            </a:r>
          </a:p>
        </p:txBody>
      </p:sp>
      <p:sp>
        <p:nvSpPr>
          <p:cNvPr id="3" name="Text Placeholder 2"/>
          <p:cNvSpPr>
            <a:spLocks noGrp="1"/>
          </p:cNvSpPr>
          <p:nvPr>
            <p:ph type="body" idx="1"/>
          </p:nvPr>
        </p:nvSpPr>
        <p:spPr/>
        <p:txBody>
          <a:bodyPr/>
          <a:lstStyle/>
          <a:p>
            <a:pPr>
              <a:spcBef>
                <a:spcPts val="0"/>
              </a:spcBef>
              <a:defRPr/>
            </a:pPr>
            <a:r>
              <a:rPr lang="ar-SA" sz="5400" dirty="0"/>
              <a:t>كيريى إليسون</a:t>
            </a:r>
            <a:endParaRPr lang="ar-EG" sz="5400" dirty="0"/>
          </a:p>
        </p:txBody>
      </p:sp>
      <p:sp>
        <p:nvSpPr>
          <p:cNvPr id="5" name="Text Placeholder 4"/>
          <p:cNvSpPr>
            <a:spLocks noGrp="1"/>
          </p:cNvSpPr>
          <p:nvPr>
            <p:ph type="body" sz="quarter" idx="3"/>
          </p:nvPr>
        </p:nvSpPr>
        <p:spPr/>
        <p:txBody>
          <a:bodyPr/>
          <a:lstStyle/>
          <a:p>
            <a:r>
              <a:rPr lang="en-US" sz="4800" dirty="0"/>
              <a:t>Kuri`e  `ele`hcon</a:t>
            </a:r>
          </a:p>
        </p:txBody>
      </p:sp>
    </p:spTree>
    <p:extLst>
      <p:ext uri="{BB962C8B-B14F-4D97-AF65-F5344CB8AC3E}">
        <p14:creationId xmlns:p14="http://schemas.microsoft.com/office/powerpoint/2010/main" val="1906045080"/>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وأيضاً فلنسأل الله ضابط الكل</a:t>
            </a:r>
            <a:endParaRPr lang="en-US" dirty="0"/>
          </a:p>
        </p:txBody>
      </p:sp>
      <p:sp>
        <p:nvSpPr>
          <p:cNvPr id="3" name="Text Placeholder 2"/>
          <p:cNvSpPr>
            <a:spLocks noGrp="1"/>
          </p:cNvSpPr>
          <p:nvPr>
            <p:ph type="body" idx="1"/>
          </p:nvPr>
        </p:nvSpPr>
        <p:spPr/>
        <p:txBody>
          <a:bodyPr/>
          <a:lstStyle/>
          <a:p>
            <a:r>
              <a:rPr lang="ar-SA" dirty="0"/>
              <a:t>بالين أون مارين تيهو إى إفنوتي</a:t>
            </a:r>
            <a:r>
              <a:rPr lang="en-US" dirty="0"/>
              <a:t> </a:t>
            </a:r>
            <a:r>
              <a:rPr lang="ar-SA" dirty="0"/>
              <a:t>بي بانطوكراطور </a:t>
            </a:r>
            <a:endParaRPr lang="ar-EG" sz="6600" dirty="0"/>
          </a:p>
        </p:txBody>
      </p:sp>
      <p:sp>
        <p:nvSpPr>
          <p:cNvPr id="5" name="Text Placeholder 4"/>
          <p:cNvSpPr>
            <a:spLocks noGrp="1"/>
          </p:cNvSpPr>
          <p:nvPr>
            <p:ph type="body" sz="quarter" idx="3"/>
          </p:nvPr>
        </p:nvSpPr>
        <p:spPr/>
        <p:txBody>
          <a:bodyPr/>
          <a:lstStyle/>
          <a:p>
            <a:r>
              <a:rPr lang="fi-FI" dirty="0"/>
              <a:t>Palin on maren;\o `eV; pipantokratwr</a:t>
            </a:r>
            <a:endParaRPr lang="en-US" dirty="0"/>
          </a:p>
        </p:txBody>
      </p:sp>
    </p:spTree>
    <p:extLst>
      <p:ext uri="{BB962C8B-B14F-4D97-AF65-F5344CB8AC3E}">
        <p14:creationId xmlns:p14="http://schemas.microsoft.com/office/powerpoint/2010/main" val="2851891032"/>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أبا ربنا وإلهنا ومخلصنا</a:t>
            </a:r>
            <a:endParaRPr lang="en-US" dirty="0"/>
          </a:p>
        </p:txBody>
      </p:sp>
      <p:sp>
        <p:nvSpPr>
          <p:cNvPr id="3" name="Text Placeholder 2"/>
          <p:cNvSpPr>
            <a:spLocks noGrp="1"/>
          </p:cNvSpPr>
          <p:nvPr>
            <p:ph type="body" idx="1"/>
          </p:nvPr>
        </p:nvSpPr>
        <p:spPr/>
        <p:txBody>
          <a:bodyPr/>
          <a:lstStyle/>
          <a:p>
            <a:r>
              <a:rPr lang="ar-SA" dirty="0"/>
              <a:t>إفيوت إمبين</a:t>
            </a:r>
            <a:r>
              <a:rPr lang="ar-EG" dirty="0"/>
              <a:t> </a:t>
            </a:r>
            <a:r>
              <a:rPr lang="ar-SA" dirty="0"/>
              <a:t>شويس أووه بيننوتي أووه بينسوتير</a:t>
            </a:r>
            <a:endParaRPr lang="ar-EG" sz="6000" dirty="0"/>
          </a:p>
        </p:txBody>
      </p:sp>
      <p:sp>
        <p:nvSpPr>
          <p:cNvPr id="5" name="Text Placeholder 4"/>
          <p:cNvSpPr>
            <a:spLocks noGrp="1"/>
          </p:cNvSpPr>
          <p:nvPr>
            <p:ph type="body" sz="quarter" idx="3"/>
          </p:nvPr>
        </p:nvSpPr>
        <p:spPr/>
        <p:txBody>
          <a:bodyPr/>
          <a:lstStyle/>
          <a:p>
            <a:r>
              <a:rPr lang="en-US" dirty="0"/>
              <a:t>Viwt `mPen_ouo\ Pennou; ouo\ </a:t>
            </a:r>
            <a:r>
              <a:rPr lang="en-US" dirty="0" err="1"/>
              <a:t>pencwthr</a:t>
            </a:r>
            <a:endParaRPr lang="en-US" dirty="0"/>
          </a:p>
        </p:txBody>
      </p:sp>
    </p:spTree>
    <p:extLst>
      <p:ext uri="{BB962C8B-B14F-4D97-AF65-F5344CB8AC3E}">
        <p14:creationId xmlns:p14="http://schemas.microsoft.com/office/powerpoint/2010/main" val="2074873098"/>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يسوع المسيح</a:t>
            </a:r>
            <a:endParaRPr lang="en-US" dirty="0"/>
          </a:p>
        </p:txBody>
      </p:sp>
      <p:sp>
        <p:nvSpPr>
          <p:cNvPr id="3" name="Text Placeholder 2"/>
          <p:cNvSpPr>
            <a:spLocks noGrp="1"/>
          </p:cNvSpPr>
          <p:nvPr>
            <p:ph type="body" idx="1"/>
          </p:nvPr>
        </p:nvSpPr>
        <p:spPr/>
        <p:txBody>
          <a:bodyPr/>
          <a:lstStyle/>
          <a:p>
            <a:r>
              <a:rPr lang="ar-SA" dirty="0"/>
              <a:t>إيسوس بي إخرستوس</a:t>
            </a:r>
            <a:endParaRPr lang="ar-EG" sz="9600" dirty="0"/>
          </a:p>
        </p:txBody>
      </p:sp>
      <p:sp>
        <p:nvSpPr>
          <p:cNvPr id="5" name="Text Placeholder 4"/>
          <p:cNvSpPr>
            <a:spLocks noGrp="1"/>
          </p:cNvSpPr>
          <p:nvPr>
            <p:ph type="body" sz="quarter" idx="3"/>
          </p:nvPr>
        </p:nvSpPr>
        <p:spPr/>
        <p:txBody>
          <a:bodyPr/>
          <a:lstStyle/>
          <a:p>
            <a:r>
              <a:rPr lang="en-US" dirty="0" err="1"/>
              <a:t>Ihcouc</a:t>
            </a:r>
            <a:r>
              <a:rPr lang="en-US" dirty="0"/>
              <a:t> </a:t>
            </a:r>
            <a:r>
              <a:rPr lang="en-US" dirty="0" err="1"/>
              <a:t>Pi`xrictoc</a:t>
            </a:r>
            <a:endParaRPr lang="en-US" dirty="0"/>
          </a:p>
        </p:txBody>
      </p:sp>
    </p:spTree>
    <p:extLst>
      <p:ext uri="{BB962C8B-B14F-4D97-AF65-F5344CB8AC3E}">
        <p14:creationId xmlns:p14="http://schemas.microsoft.com/office/powerpoint/2010/main" val="805474794"/>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نسأل ونطلب من صلاحك يا محب البشر </a:t>
            </a:r>
            <a:endParaRPr lang="en-US" dirty="0"/>
          </a:p>
        </p:txBody>
      </p:sp>
      <p:sp>
        <p:nvSpPr>
          <p:cNvPr id="3" name="Text Placeholder 2"/>
          <p:cNvSpPr>
            <a:spLocks noGrp="1"/>
          </p:cNvSpPr>
          <p:nvPr>
            <p:ph type="body" idx="1"/>
          </p:nvPr>
        </p:nvSpPr>
        <p:spPr/>
        <p:txBody>
          <a:bodyPr/>
          <a:lstStyle/>
          <a:p>
            <a:r>
              <a:rPr lang="ar-SA" dirty="0"/>
              <a:t>تين تيهو أووه تين طفه إنتيك ميت غاثوس بي ماي رومي </a:t>
            </a:r>
            <a:endParaRPr lang="ar-EG" sz="6000" dirty="0"/>
          </a:p>
        </p:txBody>
      </p:sp>
      <p:sp>
        <p:nvSpPr>
          <p:cNvPr id="5" name="Text Placeholder 4"/>
          <p:cNvSpPr>
            <a:spLocks noGrp="1"/>
          </p:cNvSpPr>
          <p:nvPr>
            <p:ph type="body" sz="quarter" idx="3"/>
          </p:nvPr>
        </p:nvSpPr>
        <p:spPr/>
        <p:txBody>
          <a:bodyPr/>
          <a:lstStyle/>
          <a:p>
            <a:r>
              <a:rPr lang="en-US" dirty="0"/>
              <a:t>Ten;\o ouo\ tentwb\`</a:t>
            </a:r>
            <a:r>
              <a:rPr lang="en-US" dirty="0" err="1"/>
              <a:t>ntekmet`agaqoc</a:t>
            </a:r>
            <a:r>
              <a:rPr lang="en-US" dirty="0"/>
              <a:t> </a:t>
            </a:r>
            <a:r>
              <a:rPr lang="en-US" dirty="0" err="1"/>
              <a:t>pimairwmi</a:t>
            </a:r>
            <a:endParaRPr lang="en-US" dirty="0"/>
          </a:p>
        </p:txBody>
      </p:sp>
    </p:spTree>
    <p:extLst>
      <p:ext uri="{BB962C8B-B14F-4D97-AF65-F5344CB8AC3E}">
        <p14:creationId xmlns:p14="http://schemas.microsoft.com/office/powerpoint/2010/main" val="2407846918"/>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4AB5-DE85-4C06-BC0C-97DA54DD274A}"/>
              </a:ext>
            </a:extLst>
          </p:cNvPr>
          <p:cNvSpPr>
            <a:spLocks noGrp="1"/>
          </p:cNvSpPr>
          <p:nvPr>
            <p:ph type="title"/>
          </p:nvPr>
        </p:nvSpPr>
        <p:spPr/>
        <p:txBody>
          <a:bodyPr>
            <a:normAutofit/>
          </a:bodyPr>
          <a:lstStyle/>
          <a:p>
            <a:r>
              <a:rPr lang="ar-SA" sz="4000" dirty="0"/>
              <a:t>اذكر يا رب موعوظى شعبك</a:t>
            </a:r>
            <a:r>
              <a:rPr lang="ar-EG" sz="4000" dirty="0"/>
              <a:t> </a:t>
            </a:r>
            <a:r>
              <a:rPr kumimoji="0" lang="ar-SA" sz="4000" b="1" i="0" u="none" strike="noStrike" cap="none" normalizeH="0" baseline="0" dirty="0">
                <a:ln>
                  <a:noFill/>
                </a:ln>
                <a:solidFill>
                  <a:schemeClr val="bg1"/>
                </a:solidFill>
                <a:effectLst/>
                <a:latin typeface="Arial" charset="0"/>
                <a:cs typeface="Arial" charset="0"/>
              </a:rPr>
              <a:t>ارح</a:t>
            </a:r>
            <a:r>
              <a:rPr kumimoji="0" lang="ar-EG" sz="4000" b="1" i="0" u="none" strike="noStrike" cap="none" normalizeH="0" baseline="0" dirty="0">
                <a:ln>
                  <a:noFill/>
                </a:ln>
                <a:solidFill>
                  <a:schemeClr val="bg1"/>
                </a:solidFill>
                <a:effectLst/>
                <a:latin typeface="Arial" charset="0"/>
                <a:cs typeface="Arial" charset="0"/>
              </a:rPr>
              <a:t>مهم</a:t>
            </a:r>
            <a:r>
              <a:rPr kumimoji="0" lang="ar-SA" sz="4000" b="1" i="0" u="none" strike="noStrike" cap="none" normalizeH="0" baseline="0" dirty="0">
                <a:ln>
                  <a:noFill/>
                </a:ln>
                <a:solidFill>
                  <a:schemeClr val="bg1"/>
                </a:solidFill>
                <a:effectLst/>
                <a:latin typeface="Arial" charset="0"/>
                <a:cs typeface="Arial" charset="0"/>
              </a:rPr>
              <a:t> </a:t>
            </a:r>
            <a:endParaRPr lang="en-GB" dirty="0"/>
          </a:p>
        </p:txBody>
      </p:sp>
      <p:sp>
        <p:nvSpPr>
          <p:cNvPr id="3" name="Text Placeholder 2">
            <a:extLst>
              <a:ext uri="{FF2B5EF4-FFF2-40B4-BE49-F238E27FC236}">
                <a16:creationId xmlns:a16="http://schemas.microsoft.com/office/drawing/2014/main" id="{2FCA34D5-1805-43B3-B824-BF8B31E0BF20}"/>
              </a:ext>
            </a:extLst>
          </p:cNvPr>
          <p:cNvSpPr>
            <a:spLocks noGrp="1"/>
          </p:cNvSpPr>
          <p:nvPr>
            <p:ph type="body" idx="1"/>
          </p:nvPr>
        </p:nvSpPr>
        <p:spPr/>
        <p:txBody>
          <a:bodyPr/>
          <a:lstStyle/>
          <a:p>
            <a:r>
              <a:rPr lang="ar-EG" sz="3200" dirty="0">
                <a:solidFill>
                  <a:schemeClr val="lt1"/>
                </a:solidFill>
              </a:rPr>
              <a:t>آرى إفميفئى إبشويس ان ني كاتي خومينوس انتى بيك لاوس ناي ناوو</a:t>
            </a:r>
            <a:endParaRPr lang="en-GB" sz="3200" dirty="0"/>
          </a:p>
        </p:txBody>
      </p:sp>
      <p:sp>
        <p:nvSpPr>
          <p:cNvPr id="4" name="Text Placeholder 3">
            <a:extLst>
              <a:ext uri="{FF2B5EF4-FFF2-40B4-BE49-F238E27FC236}">
                <a16:creationId xmlns:a16="http://schemas.microsoft.com/office/drawing/2014/main" id="{743BC5CA-6258-47BD-8163-5B97F30F2945}"/>
              </a:ext>
            </a:extLst>
          </p:cNvPr>
          <p:cNvSpPr>
            <a:spLocks noGrp="1"/>
          </p:cNvSpPr>
          <p:nvPr>
            <p:ph type="body" sz="quarter" idx="3"/>
          </p:nvPr>
        </p:nvSpPr>
        <p:spPr>
          <a:xfrm>
            <a:off x="-1" y="5062092"/>
            <a:ext cx="9144000" cy="682357"/>
          </a:xfrm>
        </p:spPr>
        <p:txBody>
          <a:bodyPr/>
          <a:lstStyle/>
          <a:p>
            <a:pPr algn="ctr"/>
            <a:r>
              <a:rPr lang="en-US" sz="3200" b="0" kern="1200" baseline="0" dirty="0" err="1">
                <a:latin typeface="Athanasius" pitchFamily="2" charset="0"/>
                <a:ea typeface="+mn-ea"/>
                <a:cs typeface="+mn-cs"/>
              </a:rPr>
              <a:t>Ari`vmeu`i</a:t>
            </a:r>
            <a:r>
              <a:rPr lang="en-US" sz="3200" b="0" kern="1200" baseline="0" dirty="0">
                <a:latin typeface="Athanasius" pitchFamily="2" charset="0"/>
                <a:ea typeface="+mn-ea"/>
                <a:cs typeface="+mn-cs"/>
              </a:rPr>
              <a:t> ~P_ `</a:t>
            </a:r>
            <a:r>
              <a:rPr lang="en-US" sz="3200" b="0" kern="1200" baseline="0" dirty="0" err="1">
                <a:latin typeface="Athanasius" pitchFamily="2" charset="0"/>
                <a:ea typeface="+mn-ea"/>
                <a:cs typeface="+mn-cs"/>
              </a:rPr>
              <a:t>nnikathxoumenoc</a:t>
            </a:r>
            <a:r>
              <a:rPr lang="en-US" sz="3200" b="0" kern="1200" baseline="0" dirty="0">
                <a:latin typeface="Athanasius" pitchFamily="2" charset="0"/>
                <a:ea typeface="+mn-ea"/>
                <a:cs typeface="+mn-cs"/>
              </a:rPr>
              <a:t> `</a:t>
            </a:r>
            <a:r>
              <a:rPr lang="en-US" sz="3200" b="0" kern="1200" baseline="0" dirty="0" err="1">
                <a:latin typeface="Athanasius" pitchFamily="2" charset="0"/>
                <a:ea typeface="+mn-ea"/>
                <a:cs typeface="+mn-cs"/>
              </a:rPr>
              <a:t>nte</a:t>
            </a:r>
            <a:r>
              <a:rPr lang="en-US" sz="3200" b="0" kern="1200" baseline="0" dirty="0">
                <a:latin typeface="Athanasius" pitchFamily="2" charset="0"/>
                <a:ea typeface="+mn-ea"/>
                <a:cs typeface="+mn-cs"/>
              </a:rPr>
              <a:t> </a:t>
            </a:r>
            <a:r>
              <a:rPr lang="en-US" sz="3200" b="0" kern="1200" baseline="0" dirty="0" err="1">
                <a:latin typeface="Athanasius" pitchFamily="2" charset="0"/>
                <a:ea typeface="+mn-ea"/>
                <a:cs typeface="+mn-cs"/>
              </a:rPr>
              <a:t>peklaoc</a:t>
            </a:r>
            <a:r>
              <a:rPr lang="en-US" sz="3200" dirty="0">
                <a:cs typeface="+mn-cs"/>
              </a:rPr>
              <a:t> </a:t>
            </a:r>
            <a:r>
              <a:rPr lang="en-US" sz="3200" b="0" kern="1200" baseline="0" dirty="0" err="1">
                <a:latin typeface="Athanasius" pitchFamily="2" charset="0"/>
                <a:ea typeface="+mn-ea"/>
                <a:cs typeface="+mn-cs"/>
              </a:rPr>
              <a:t>nai</a:t>
            </a:r>
            <a:r>
              <a:rPr lang="en-US" sz="3200" b="0" kern="1200" baseline="0" dirty="0">
                <a:latin typeface="Athanasius" pitchFamily="2" charset="0"/>
                <a:ea typeface="+mn-ea"/>
                <a:cs typeface="+mn-cs"/>
              </a:rPr>
              <a:t> </a:t>
            </a:r>
            <a:r>
              <a:rPr lang="en-US" sz="3200" b="0" kern="1200" baseline="0" dirty="0" err="1">
                <a:latin typeface="Athanasius" pitchFamily="2" charset="0"/>
                <a:ea typeface="+mn-ea"/>
                <a:cs typeface="+mn-cs"/>
              </a:rPr>
              <a:t>nwou</a:t>
            </a:r>
            <a:endParaRPr lang="en-US" sz="28700" b="0" kern="1200" baseline="0" dirty="0">
              <a:latin typeface="Athanasius" pitchFamily="2" charset="0"/>
              <a:ea typeface="+mn-ea"/>
              <a:cs typeface="+mn-cs"/>
            </a:endParaRPr>
          </a:p>
        </p:txBody>
      </p:sp>
    </p:spTree>
    <p:extLst>
      <p:ext uri="{BB962C8B-B14F-4D97-AF65-F5344CB8AC3E}">
        <p14:creationId xmlns:p14="http://schemas.microsoft.com/office/powerpoint/2010/main" val="411137101"/>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373D-90F7-487F-861E-0B052D8E5F75}"/>
              </a:ext>
            </a:extLst>
          </p:cNvPr>
          <p:cNvSpPr>
            <a:spLocks noGrp="1"/>
          </p:cNvSpPr>
          <p:nvPr>
            <p:ph type="title"/>
          </p:nvPr>
        </p:nvSpPr>
        <p:spPr/>
        <p:txBody>
          <a:bodyPr>
            <a:normAutofit/>
          </a:bodyPr>
          <a:lstStyle/>
          <a:p>
            <a:r>
              <a:rPr lang="ar-SA" sz="4000" dirty="0"/>
              <a:t>اطلبوا عن موعوظى شعبنا</a:t>
            </a:r>
            <a:endParaRPr lang="en-GB" dirty="0"/>
          </a:p>
        </p:txBody>
      </p:sp>
      <p:sp>
        <p:nvSpPr>
          <p:cNvPr id="3" name="Text Placeholder 2">
            <a:extLst>
              <a:ext uri="{FF2B5EF4-FFF2-40B4-BE49-F238E27FC236}">
                <a16:creationId xmlns:a16="http://schemas.microsoft.com/office/drawing/2014/main" id="{735461EC-839C-433B-BC7D-548F522D3DA0}"/>
              </a:ext>
            </a:extLst>
          </p:cNvPr>
          <p:cNvSpPr>
            <a:spLocks noGrp="1"/>
          </p:cNvSpPr>
          <p:nvPr>
            <p:ph type="body" idx="1"/>
          </p:nvPr>
        </p:nvSpPr>
        <p:spPr/>
        <p:txBody>
          <a:bodyPr/>
          <a:lstStyle/>
          <a:p>
            <a:r>
              <a:rPr lang="ar-EG" sz="3600" b="1" i="0" kern="1200" dirty="0">
                <a:solidFill>
                  <a:schemeClr val="lt1"/>
                </a:solidFill>
                <a:latin typeface="+mn-lt"/>
                <a:ea typeface="+mn-ea"/>
                <a:cs typeface="+mn-cs"/>
              </a:rPr>
              <a:t>طوبه إيجين نى كاتى خوموينوس</a:t>
            </a:r>
            <a:r>
              <a:rPr lang="ar-EG" b="1" i="0" kern="1200" dirty="0">
                <a:solidFill>
                  <a:schemeClr val="lt1"/>
                </a:solidFill>
                <a:latin typeface="+mn-lt"/>
                <a:ea typeface="+mn-ea"/>
                <a:cs typeface="+mn-cs"/>
              </a:rPr>
              <a:t> </a:t>
            </a:r>
            <a:r>
              <a:rPr lang="ar-EG" sz="3600" b="1" i="0" kern="1200" dirty="0">
                <a:solidFill>
                  <a:schemeClr val="lt1"/>
                </a:solidFill>
                <a:latin typeface="+mn-lt"/>
                <a:ea typeface="+mn-ea"/>
                <a:cs typeface="+mn-cs"/>
              </a:rPr>
              <a:t>انتى بين لاوس</a:t>
            </a:r>
            <a:endParaRPr lang="ar-EG" sz="3600" dirty="0"/>
          </a:p>
        </p:txBody>
      </p:sp>
      <p:sp>
        <p:nvSpPr>
          <p:cNvPr id="4" name="Text Placeholder 3">
            <a:extLst>
              <a:ext uri="{FF2B5EF4-FFF2-40B4-BE49-F238E27FC236}">
                <a16:creationId xmlns:a16="http://schemas.microsoft.com/office/drawing/2014/main" id="{98F50C5B-978E-470E-A2FB-CCD26C80FDC8}"/>
              </a:ext>
            </a:extLst>
          </p:cNvPr>
          <p:cNvSpPr>
            <a:spLocks noGrp="1"/>
          </p:cNvSpPr>
          <p:nvPr>
            <p:ph type="body" sz="quarter" idx="3"/>
          </p:nvPr>
        </p:nvSpPr>
        <p:spPr/>
        <p:txBody>
          <a:bodyPr/>
          <a:lstStyle/>
          <a:p>
            <a:r>
              <a:rPr lang="ar-EG" sz="3200" b="1" dirty="0">
                <a:effectLst/>
                <a:latin typeface="CS Avva Shenouda" panose="020B7200000000000000" pitchFamily="34" charset="0"/>
                <a:cs typeface="CS Avva Shenouda" panose="020B7200000000000000" pitchFamily="34" charset="0"/>
              </a:rPr>
              <a:t>Twbh `ejen nikaty,oumenoc `nte penla`oc@</a:t>
            </a:r>
            <a:endParaRPr lang="en-GB" sz="5400" dirty="0">
              <a:latin typeface="CS Avva Shenouda" panose="020B7200000000000000" pitchFamily="34" charset="0"/>
            </a:endParaRPr>
          </a:p>
        </p:txBody>
      </p:sp>
    </p:spTree>
    <p:extLst>
      <p:ext uri="{BB962C8B-B14F-4D97-AF65-F5344CB8AC3E}">
        <p14:creationId xmlns:p14="http://schemas.microsoft.com/office/powerpoint/2010/main" val="1417209618"/>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970D-8E9F-4F31-8F81-309CD8200495}"/>
              </a:ext>
            </a:extLst>
          </p:cNvPr>
          <p:cNvSpPr>
            <a:spLocks noGrp="1"/>
          </p:cNvSpPr>
          <p:nvPr>
            <p:ph type="title"/>
          </p:nvPr>
        </p:nvSpPr>
        <p:spPr/>
        <p:txBody>
          <a:bodyPr>
            <a:normAutofit/>
          </a:bodyPr>
          <a:lstStyle/>
          <a:p>
            <a:r>
              <a:rPr lang="ar-EG" sz="4000" dirty="0"/>
              <a:t>لكى يباركهم المسيح إلهنا</a:t>
            </a:r>
            <a:endParaRPr lang="en-GB" dirty="0"/>
          </a:p>
        </p:txBody>
      </p:sp>
      <p:sp>
        <p:nvSpPr>
          <p:cNvPr id="3" name="Text Placeholder 2">
            <a:extLst>
              <a:ext uri="{FF2B5EF4-FFF2-40B4-BE49-F238E27FC236}">
                <a16:creationId xmlns:a16="http://schemas.microsoft.com/office/drawing/2014/main" id="{5E54535D-4F57-4F01-A860-9244011B4860}"/>
              </a:ext>
            </a:extLst>
          </p:cNvPr>
          <p:cNvSpPr>
            <a:spLocks noGrp="1"/>
          </p:cNvSpPr>
          <p:nvPr>
            <p:ph type="body" idx="1"/>
          </p:nvPr>
        </p:nvSpPr>
        <p:spPr/>
        <p:txBody>
          <a:bodyPr/>
          <a:lstStyle/>
          <a:p>
            <a:r>
              <a:rPr lang="ar-EG" sz="3600" b="1" i="0" kern="1200" dirty="0">
                <a:solidFill>
                  <a:schemeClr val="lt1"/>
                </a:solidFill>
                <a:latin typeface="+mn-lt"/>
                <a:ea typeface="+mn-ea"/>
                <a:cs typeface="+mn-cs"/>
              </a:rPr>
              <a:t>هينا انتى بخرستوس بينوتى ازمو ايروؤ</a:t>
            </a:r>
            <a:endParaRPr lang="ar-EG" sz="14900" dirty="0"/>
          </a:p>
        </p:txBody>
      </p:sp>
      <p:sp>
        <p:nvSpPr>
          <p:cNvPr id="4" name="Text Placeholder 3">
            <a:extLst>
              <a:ext uri="{FF2B5EF4-FFF2-40B4-BE49-F238E27FC236}">
                <a16:creationId xmlns:a16="http://schemas.microsoft.com/office/drawing/2014/main" id="{A1E6E57C-5369-4929-B929-059479BAE3F1}"/>
              </a:ext>
            </a:extLst>
          </p:cNvPr>
          <p:cNvSpPr>
            <a:spLocks noGrp="1"/>
          </p:cNvSpPr>
          <p:nvPr>
            <p:ph type="body" sz="quarter" idx="3"/>
          </p:nvPr>
        </p:nvSpPr>
        <p:spPr/>
        <p:txBody>
          <a:bodyPr/>
          <a:lstStyle/>
          <a:p>
            <a:r>
              <a:rPr lang="ar-EG" b="1" dirty="0">
                <a:effectLst/>
                <a:latin typeface="CS Avva Shenouda" panose="020B7200000000000000" pitchFamily="34" charset="0"/>
                <a:cs typeface="CS Avva Shenouda" panose="020B7200000000000000" pitchFamily="34" charset="0"/>
              </a:rPr>
              <a:t>hina `nte P=,=c penNou] `cmou `erwou</a:t>
            </a:r>
            <a:endParaRPr lang="en-GB" sz="6000" dirty="0">
              <a:latin typeface="CS Avva Shenouda" panose="020B7200000000000000" pitchFamily="34" charset="0"/>
            </a:endParaRPr>
          </a:p>
        </p:txBody>
      </p:sp>
    </p:spTree>
    <p:extLst>
      <p:ext uri="{BB962C8B-B14F-4D97-AF65-F5344CB8AC3E}">
        <p14:creationId xmlns:p14="http://schemas.microsoft.com/office/powerpoint/2010/main" val="3689642758"/>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97D2-977F-4F2A-9527-FBBC52CBFBCD}"/>
              </a:ext>
            </a:extLst>
          </p:cNvPr>
          <p:cNvSpPr>
            <a:spLocks noGrp="1"/>
          </p:cNvSpPr>
          <p:nvPr>
            <p:ph type="title"/>
          </p:nvPr>
        </p:nvSpPr>
        <p:spPr/>
        <p:txBody>
          <a:bodyPr>
            <a:normAutofit/>
          </a:bodyPr>
          <a:lstStyle/>
          <a:p>
            <a:r>
              <a:rPr lang="ar-EG" sz="4000" dirty="0"/>
              <a:t>و يثبتهم فى الايمان المستقيم </a:t>
            </a:r>
            <a:r>
              <a:rPr lang="ar-SA" sz="4000" dirty="0"/>
              <a:t>الى النفس الاخير</a:t>
            </a:r>
            <a:endParaRPr lang="en-GB" dirty="0"/>
          </a:p>
        </p:txBody>
      </p:sp>
      <p:sp>
        <p:nvSpPr>
          <p:cNvPr id="3" name="Text Placeholder 2">
            <a:extLst>
              <a:ext uri="{FF2B5EF4-FFF2-40B4-BE49-F238E27FC236}">
                <a16:creationId xmlns:a16="http://schemas.microsoft.com/office/drawing/2014/main" id="{CF621BE0-4732-4CA4-8268-E9E51ECB6B23}"/>
              </a:ext>
            </a:extLst>
          </p:cNvPr>
          <p:cNvSpPr>
            <a:spLocks noGrp="1"/>
          </p:cNvSpPr>
          <p:nvPr>
            <p:ph type="body" idx="1"/>
          </p:nvPr>
        </p:nvSpPr>
        <p:spPr/>
        <p:txBody>
          <a:bodyPr/>
          <a:lstStyle/>
          <a:p>
            <a:r>
              <a:rPr lang="ar-EG" sz="3200" b="1" i="0" kern="1200" dirty="0">
                <a:solidFill>
                  <a:schemeClr val="lt1"/>
                </a:solidFill>
                <a:latin typeface="+mn-lt"/>
                <a:ea typeface="+mn-ea"/>
                <a:cs typeface="+mn-cs"/>
              </a:rPr>
              <a:t>انتيف تاجروو خين بى ناهتى ايتسوتون شابى بى نى في ان خائى</a:t>
            </a:r>
            <a:endParaRPr lang="ar-EG" sz="3200" dirty="0"/>
          </a:p>
        </p:txBody>
      </p:sp>
      <p:sp>
        <p:nvSpPr>
          <p:cNvPr id="4" name="Text Placeholder 3">
            <a:extLst>
              <a:ext uri="{FF2B5EF4-FFF2-40B4-BE49-F238E27FC236}">
                <a16:creationId xmlns:a16="http://schemas.microsoft.com/office/drawing/2014/main" id="{68C07D30-2FC4-4730-9F3B-57D4AC93A0F7}"/>
              </a:ext>
            </a:extLst>
          </p:cNvPr>
          <p:cNvSpPr>
            <a:spLocks noGrp="1"/>
          </p:cNvSpPr>
          <p:nvPr>
            <p:ph type="body" sz="quarter" idx="3"/>
          </p:nvPr>
        </p:nvSpPr>
        <p:spPr/>
        <p:txBody>
          <a:bodyPr/>
          <a:lstStyle/>
          <a:p>
            <a:r>
              <a:rPr lang="ar-EG" sz="2800" b="1" dirty="0">
                <a:effectLst/>
                <a:latin typeface="CS Avva Shenouda" panose="020B7200000000000000" pitchFamily="34" charset="0"/>
                <a:cs typeface="CS Avva Shenouda" panose="020B7200000000000000" pitchFamily="34" charset="0"/>
              </a:rPr>
              <a:t>nteftajrwou qen pinah] etcoutwn sa pinifi `nqa`e</a:t>
            </a:r>
            <a:endParaRPr lang="en-GB" sz="4800" dirty="0">
              <a:latin typeface="CS Avva Shenouda" panose="020B7200000000000000" pitchFamily="34" charset="0"/>
            </a:endParaRPr>
          </a:p>
        </p:txBody>
      </p:sp>
    </p:spTree>
    <p:extLst>
      <p:ext uri="{BB962C8B-B14F-4D97-AF65-F5344CB8AC3E}">
        <p14:creationId xmlns:p14="http://schemas.microsoft.com/office/powerpoint/2010/main" val="1296001761"/>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 و يغفر لنا خطايانا</a:t>
            </a:r>
            <a:endParaRPr lang="en-US" dirty="0"/>
          </a:p>
        </p:txBody>
      </p:sp>
      <p:sp>
        <p:nvSpPr>
          <p:cNvPr id="3" name="Text Placeholder 2"/>
          <p:cNvSpPr>
            <a:spLocks noGrp="1"/>
          </p:cNvSpPr>
          <p:nvPr>
            <p:ph type="body" idx="1"/>
          </p:nvPr>
        </p:nvSpPr>
        <p:spPr/>
        <p:txBody>
          <a:bodyPr/>
          <a:lstStyle/>
          <a:p>
            <a:r>
              <a:rPr lang="ar-EG" dirty="0">
                <a:solidFill>
                  <a:schemeClr val="lt1"/>
                </a:solidFill>
              </a:rPr>
              <a:t>إنيتف كانين نوفي نان إيفول</a:t>
            </a:r>
            <a:endParaRPr lang="ar-EG" sz="27499" dirty="0"/>
          </a:p>
        </p:txBody>
      </p:sp>
      <p:sp>
        <p:nvSpPr>
          <p:cNvPr id="5" name="Text Placeholder 4"/>
          <p:cNvSpPr>
            <a:spLocks noGrp="1"/>
          </p:cNvSpPr>
          <p:nvPr>
            <p:ph type="body" sz="quarter" idx="3"/>
          </p:nvPr>
        </p:nvSpPr>
        <p:spPr/>
        <p:txBody>
          <a:bodyPr/>
          <a:lstStyle/>
          <a:p>
            <a:r>
              <a:rPr lang="en-US" dirty="0">
                <a:latin typeface="Avva_Shenouda" pitchFamily="34" charset="2"/>
              </a:rPr>
              <a:t> `nte4xa nen nenobi nan ~</a:t>
            </a:r>
            <a:r>
              <a:rPr lang="en-US" dirty="0" err="1">
                <a:latin typeface="Avva_Shenouda" pitchFamily="34" charset="2"/>
              </a:rPr>
              <a:t>ebol</a:t>
            </a:r>
            <a:endParaRPr lang="en-US" dirty="0">
              <a:latin typeface="Avva_Shenouda" pitchFamily="34" charset="2"/>
            </a:endParaRPr>
          </a:p>
        </p:txBody>
      </p:sp>
    </p:spTree>
    <p:extLst>
      <p:ext uri="{BB962C8B-B14F-4D97-AF65-F5344CB8AC3E}">
        <p14:creationId xmlns:p14="http://schemas.microsoft.com/office/powerpoint/2010/main" val="25561192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نشكرك على كل حال</a:t>
            </a:r>
            <a:endParaRPr lang="en-US" sz="4800" dirty="0"/>
          </a:p>
        </p:txBody>
      </p:sp>
      <p:sp>
        <p:nvSpPr>
          <p:cNvPr id="6" name="Text Placeholder 5"/>
          <p:cNvSpPr>
            <a:spLocks noGrp="1"/>
          </p:cNvSpPr>
          <p:nvPr>
            <p:ph type="body" idx="1"/>
          </p:nvPr>
        </p:nvSpPr>
        <p:spPr/>
        <p:txBody>
          <a:bodyPr/>
          <a:lstStyle/>
          <a:p>
            <a:r>
              <a:rPr lang="ar-EG" sz="4400" dirty="0"/>
              <a:t>تين شيبئهموت إن توتك كاطا هوب نيفين </a:t>
            </a:r>
          </a:p>
        </p:txBody>
      </p:sp>
      <p:sp>
        <p:nvSpPr>
          <p:cNvPr id="7" name="Text Placeholder 6"/>
          <p:cNvSpPr>
            <a:spLocks noGrp="1"/>
          </p:cNvSpPr>
          <p:nvPr>
            <p:ph type="body" sz="quarter" idx="3"/>
          </p:nvPr>
        </p:nvSpPr>
        <p:spPr>
          <a:xfrm>
            <a:off x="0" y="5415841"/>
            <a:ext cx="9144000" cy="682357"/>
          </a:xfrm>
        </p:spPr>
        <p:txBody>
          <a:bodyPr/>
          <a:lstStyle/>
          <a:p>
            <a:r>
              <a:rPr lang="en-US" sz="4400" dirty="0"/>
              <a:t>Ten]ep `\mot `</a:t>
            </a:r>
            <a:r>
              <a:rPr lang="en-US" sz="4400" dirty="0" err="1"/>
              <a:t>ntotk</a:t>
            </a:r>
            <a:r>
              <a:rPr lang="en-US" sz="4400" dirty="0"/>
              <a:t>&gt; kata \</a:t>
            </a:r>
            <a:r>
              <a:rPr lang="en-US" sz="4400" dirty="0" err="1"/>
              <a:t>wb</a:t>
            </a:r>
            <a:r>
              <a:rPr lang="en-US" sz="4400" dirty="0"/>
              <a:t> </a:t>
            </a:r>
            <a:r>
              <a:rPr lang="en-US" sz="4400" dirty="0" err="1"/>
              <a:t>niben</a:t>
            </a:r>
            <a:r>
              <a:rPr lang="en-US" sz="4400" dirty="0"/>
              <a:t> </a:t>
            </a:r>
          </a:p>
        </p:txBody>
      </p:sp>
    </p:spTree>
    <p:extLst>
      <p:ext uri="{BB962C8B-B14F-4D97-AF65-F5344CB8AC3E}">
        <p14:creationId xmlns:p14="http://schemas.microsoft.com/office/powerpoint/2010/main" val="622170797"/>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SA" dirty="0"/>
              <a:t>يا رب إرحم</a:t>
            </a:r>
          </a:p>
        </p:txBody>
      </p:sp>
      <p:sp>
        <p:nvSpPr>
          <p:cNvPr id="3" name="Text Placeholder 2"/>
          <p:cNvSpPr>
            <a:spLocks noGrp="1"/>
          </p:cNvSpPr>
          <p:nvPr>
            <p:ph type="body" idx="1"/>
          </p:nvPr>
        </p:nvSpPr>
        <p:spPr/>
        <p:txBody>
          <a:bodyPr/>
          <a:lstStyle/>
          <a:p>
            <a:pPr>
              <a:spcBef>
                <a:spcPts val="0"/>
              </a:spcBef>
              <a:defRPr/>
            </a:pPr>
            <a:r>
              <a:rPr lang="ar-SA" dirty="0"/>
              <a:t>كيريى إليسون</a:t>
            </a:r>
            <a:endParaRPr lang="ar-EG" dirty="0"/>
          </a:p>
        </p:txBody>
      </p:sp>
      <p:sp>
        <p:nvSpPr>
          <p:cNvPr id="5" name="Text Placeholder 4"/>
          <p:cNvSpPr>
            <a:spLocks noGrp="1"/>
          </p:cNvSpPr>
          <p:nvPr>
            <p:ph type="body" sz="quarter" idx="3"/>
          </p:nvPr>
        </p:nvSpPr>
        <p:spPr/>
        <p:txBody>
          <a:bodyPr/>
          <a:lstStyle/>
          <a:p>
            <a:r>
              <a:rPr lang="en-US" dirty="0"/>
              <a:t>Kuri`e  `ele`hcon</a:t>
            </a:r>
          </a:p>
        </p:txBody>
      </p:sp>
    </p:spTree>
    <p:extLst>
      <p:ext uri="{BB962C8B-B14F-4D97-AF65-F5344CB8AC3E}">
        <p14:creationId xmlns:p14="http://schemas.microsoft.com/office/powerpoint/2010/main" val="3426628270"/>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70E47-6C7B-431C-9302-AC5E711A53B6}"/>
              </a:ext>
            </a:extLst>
          </p:cNvPr>
          <p:cNvSpPr>
            <a:spLocks noGrp="1"/>
          </p:cNvSpPr>
          <p:nvPr>
            <p:ph type="title"/>
          </p:nvPr>
        </p:nvSpPr>
        <p:spPr/>
        <p:txBody>
          <a:bodyPr>
            <a:normAutofit/>
          </a:bodyPr>
          <a:lstStyle/>
          <a:p>
            <a:r>
              <a:rPr kumimoji="0" lang="ar-EG" sz="4000" b="1" i="0" u="none" strike="noStrike" cap="none" normalizeH="0" baseline="0" dirty="0">
                <a:ln>
                  <a:noFill/>
                </a:ln>
                <a:solidFill>
                  <a:schemeClr val="bg1"/>
                </a:solidFill>
                <a:effectLst/>
                <a:latin typeface="Arial" charset="0"/>
                <a:cs typeface="Arial" charset="0"/>
              </a:rPr>
              <a:t>ارحمهم و </a:t>
            </a:r>
            <a:r>
              <a:rPr kumimoji="0" lang="ar-SA" sz="4000" b="1" i="0" u="none" strike="noStrike" cap="none" normalizeH="0" baseline="0" dirty="0">
                <a:ln>
                  <a:noFill/>
                </a:ln>
                <a:solidFill>
                  <a:schemeClr val="bg1"/>
                </a:solidFill>
                <a:effectLst/>
                <a:latin typeface="Arial" charset="0"/>
                <a:cs typeface="Arial" charset="0"/>
              </a:rPr>
              <a:t>ثبتهم فى الايمان المستقيم بك</a:t>
            </a:r>
            <a:endParaRPr lang="en-GB" dirty="0"/>
          </a:p>
        </p:txBody>
      </p:sp>
      <p:sp>
        <p:nvSpPr>
          <p:cNvPr id="3" name="Text Placeholder 2">
            <a:extLst>
              <a:ext uri="{FF2B5EF4-FFF2-40B4-BE49-F238E27FC236}">
                <a16:creationId xmlns:a16="http://schemas.microsoft.com/office/drawing/2014/main" id="{FF176554-5986-49D2-8B5A-266E97DAB81D}"/>
              </a:ext>
            </a:extLst>
          </p:cNvPr>
          <p:cNvSpPr>
            <a:spLocks noGrp="1"/>
          </p:cNvSpPr>
          <p:nvPr>
            <p:ph type="body" idx="1"/>
          </p:nvPr>
        </p:nvSpPr>
        <p:spPr/>
        <p:txBody>
          <a:bodyPr/>
          <a:lstStyle/>
          <a:p>
            <a:r>
              <a:rPr lang="ar-EG" sz="4000" dirty="0">
                <a:effectLst/>
                <a:latin typeface="Tahoma" panose="020B0604030504040204" pitchFamily="34" charset="0"/>
              </a:rPr>
              <a:t>ناي نوأوو ماطاجروأوو خين بيك ناهتي اخون ايروك .</a:t>
            </a:r>
            <a:endParaRPr lang="en-GB" sz="6600" dirty="0"/>
          </a:p>
        </p:txBody>
      </p:sp>
      <p:sp>
        <p:nvSpPr>
          <p:cNvPr id="4" name="Text Placeholder 3">
            <a:extLst>
              <a:ext uri="{FF2B5EF4-FFF2-40B4-BE49-F238E27FC236}">
                <a16:creationId xmlns:a16="http://schemas.microsoft.com/office/drawing/2014/main" id="{F7E5F252-DC90-465A-A541-4C55BE8DD7CF}"/>
              </a:ext>
            </a:extLst>
          </p:cNvPr>
          <p:cNvSpPr>
            <a:spLocks noGrp="1"/>
          </p:cNvSpPr>
          <p:nvPr>
            <p:ph type="body" sz="quarter" idx="3"/>
          </p:nvPr>
        </p:nvSpPr>
        <p:spPr>
          <a:xfrm>
            <a:off x="0" y="5256443"/>
            <a:ext cx="9144000" cy="682357"/>
          </a:xfrm>
        </p:spPr>
        <p:txBody>
          <a:bodyPr/>
          <a:lstStyle/>
          <a:p>
            <a:pPr algn="ctr"/>
            <a:r>
              <a:rPr lang="en-GB" sz="3200" dirty="0" err="1">
                <a:effectLst/>
                <a:latin typeface="Avva_Shenouda" panose="020B0500000000000000" pitchFamily="34" charset="0"/>
              </a:rPr>
              <a:t>Nai</a:t>
            </a:r>
            <a:r>
              <a:rPr lang="en-GB" sz="3200" dirty="0">
                <a:effectLst/>
                <a:latin typeface="Avva_Shenouda" panose="020B0500000000000000" pitchFamily="34" charset="0"/>
              </a:rPr>
              <a:t> </a:t>
            </a:r>
            <a:r>
              <a:rPr lang="en-GB" sz="3200" dirty="0" err="1">
                <a:effectLst/>
                <a:latin typeface="Avva_Shenouda" panose="020B0500000000000000" pitchFamily="34" charset="0"/>
              </a:rPr>
              <a:t>nwov</a:t>
            </a:r>
            <a:r>
              <a:rPr lang="en-GB" sz="3200" dirty="0">
                <a:effectLst/>
                <a:latin typeface="Avva_Shenouda" panose="020B0500000000000000" pitchFamily="34" charset="0"/>
              </a:rPr>
              <a:t> : </a:t>
            </a:r>
            <a:r>
              <a:rPr lang="en-GB" sz="3200" dirty="0" err="1">
                <a:effectLst/>
                <a:latin typeface="Avva_Shenouda" panose="020B0500000000000000" pitchFamily="34" charset="0"/>
              </a:rPr>
              <a:t>matagrwov</a:t>
            </a:r>
            <a:r>
              <a:rPr lang="en-GB" sz="3200" dirty="0">
                <a:effectLst/>
                <a:latin typeface="Avva_Shenouda" panose="020B0500000000000000" pitchFamily="34" charset="0"/>
              </a:rPr>
              <a:t> </a:t>
            </a:r>
            <a:r>
              <a:rPr lang="en-GB" sz="3200" dirty="0" err="1">
                <a:effectLst/>
                <a:latin typeface="Avva_Shenouda" panose="020B0500000000000000" pitchFamily="34" charset="0"/>
              </a:rPr>
              <a:t>qen</a:t>
            </a:r>
            <a:r>
              <a:rPr lang="en-GB" sz="3200" dirty="0">
                <a:effectLst/>
                <a:latin typeface="Avva_Shenouda" panose="020B0500000000000000" pitchFamily="34" charset="0"/>
              </a:rPr>
              <a:t> peknah5 `</a:t>
            </a:r>
            <a:r>
              <a:rPr lang="en-GB" sz="3200" dirty="0" err="1">
                <a:effectLst/>
                <a:latin typeface="Avva_Shenouda" panose="020B0500000000000000" pitchFamily="34" charset="0"/>
              </a:rPr>
              <a:t>eqovn</a:t>
            </a:r>
            <a:r>
              <a:rPr lang="en-GB" sz="3200" dirty="0">
                <a:effectLst/>
                <a:latin typeface="Avva_Shenouda" panose="020B0500000000000000" pitchFamily="34" charset="0"/>
              </a:rPr>
              <a:t> `</a:t>
            </a:r>
            <a:r>
              <a:rPr lang="en-GB" sz="3200" dirty="0" err="1">
                <a:effectLst/>
                <a:latin typeface="Avva_Shenouda" panose="020B0500000000000000" pitchFamily="34" charset="0"/>
              </a:rPr>
              <a:t>erok</a:t>
            </a:r>
            <a:r>
              <a:rPr lang="en-GB" sz="3200" dirty="0">
                <a:effectLst/>
                <a:latin typeface="Avva_Shenouda" panose="020B0500000000000000" pitchFamily="34" charset="0"/>
              </a:rPr>
              <a:t> :</a:t>
            </a:r>
            <a:endParaRPr lang="en-US" sz="28700" b="0" kern="1200" baseline="0" dirty="0">
              <a:latin typeface="Athanasius" pitchFamily="2" charset="0"/>
              <a:ea typeface="+mn-ea"/>
              <a:cs typeface="+mn-cs"/>
            </a:endParaRPr>
          </a:p>
        </p:txBody>
      </p:sp>
    </p:spTree>
    <p:extLst>
      <p:ext uri="{BB962C8B-B14F-4D97-AF65-F5344CB8AC3E}">
        <p14:creationId xmlns:p14="http://schemas.microsoft.com/office/powerpoint/2010/main" val="3871702617"/>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0AF2-B53D-4028-8A2A-0703F481C0E0}"/>
              </a:ext>
            </a:extLst>
          </p:cNvPr>
          <p:cNvSpPr>
            <a:spLocks noGrp="1"/>
          </p:cNvSpPr>
          <p:nvPr>
            <p:ph type="title"/>
          </p:nvPr>
        </p:nvSpPr>
        <p:spPr>
          <a:xfrm>
            <a:off x="0" y="4362839"/>
            <a:ext cx="9144000" cy="782371"/>
          </a:xfrm>
        </p:spPr>
        <p:txBody>
          <a:bodyPr>
            <a:normAutofit/>
          </a:bodyPr>
          <a:lstStyle/>
          <a:p>
            <a:r>
              <a:rPr lang="ar-SA" sz="4000" dirty="0"/>
              <a:t>وكل بقايا عبادة الاوثان </a:t>
            </a:r>
            <a:r>
              <a:rPr kumimoji="0" lang="ar-SA" sz="4000" b="1" i="0" u="none" strike="noStrike" cap="none" normalizeH="0" baseline="0" dirty="0">
                <a:ln>
                  <a:noFill/>
                </a:ln>
                <a:solidFill>
                  <a:schemeClr val="bg1"/>
                </a:solidFill>
                <a:effectLst/>
                <a:latin typeface="Arial" charset="0"/>
                <a:cs typeface="Arial" charset="0"/>
              </a:rPr>
              <a:t>انزعها من قلوبهم </a:t>
            </a:r>
            <a:endParaRPr lang="en-GB" dirty="0"/>
          </a:p>
        </p:txBody>
      </p:sp>
      <p:sp>
        <p:nvSpPr>
          <p:cNvPr id="3" name="Text Placeholder 2">
            <a:extLst>
              <a:ext uri="{FF2B5EF4-FFF2-40B4-BE49-F238E27FC236}">
                <a16:creationId xmlns:a16="http://schemas.microsoft.com/office/drawing/2014/main" id="{4D59B673-BAB0-471C-9740-7EDA2EDD28AE}"/>
              </a:ext>
            </a:extLst>
          </p:cNvPr>
          <p:cNvSpPr>
            <a:spLocks noGrp="1"/>
          </p:cNvSpPr>
          <p:nvPr>
            <p:ph type="body" idx="1"/>
          </p:nvPr>
        </p:nvSpPr>
        <p:spPr/>
        <p:txBody>
          <a:bodyPr anchor="ctr"/>
          <a:lstStyle/>
          <a:p>
            <a:r>
              <a:rPr lang="ar-EG" sz="3200" dirty="0">
                <a:effectLst/>
                <a:latin typeface="Tahoma" panose="020B0604030504040204" pitchFamily="34" charset="0"/>
              </a:rPr>
              <a:t>سوجب نيفين امميت شامشى ايذولون هيتوو ايفول خين بووهيت</a:t>
            </a:r>
            <a:endParaRPr lang="en-GB" sz="4800" dirty="0"/>
          </a:p>
        </p:txBody>
      </p:sp>
      <p:sp>
        <p:nvSpPr>
          <p:cNvPr id="4" name="Text Placeholder 3">
            <a:extLst>
              <a:ext uri="{FF2B5EF4-FFF2-40B4-BE49-F238E27FC236}">
                <a16:creationId xmlns:a16="http://schemas.microsoft.com/office/drawing/2014/main" id="{A1F22310-F860-4231-97D9-940B3D9809EA}"/>
              </a:ext>
            </a:extLst>
          </p:cNvPr>
          <p:cNvSpPr>
            <a:spLocks noGrp="1"/>
          </p:cNvSpPr>
          <p:nvPr>
            <p:ph type="body" sz="quarter" idx="3"/>
          </p:nvPr>
        </p:nvSpPr>
        <p:spPr>
          <a:xfrm>
            <a:off x="-1" y="5088986"/>
            <a:ext cx="9144000" cy="682357"/>
          </a:xfrm>
        </p:spPr>
        <p:txBody>
          <a:bodyPr/>
          <a:lstStyle/>
          <a:p>
            <a:r>
              <a:rPr lang="en-US" sz="3200" b="0" kern="1200" baseline="0" dirty="0" err="1">
                <a:latin typeface="Athanasius" pitchFamily="2" charset="0"/>
                <a:ea typeface="+mn-ea"/>
                <a:cs typeface="+mn-cs"/>
              </a:rPr>
              <a:t>Cwjp</a:t>
            </a:r>
            <a:r>
              <a:rPr lang="en-US" sz="3200" b="0" kern="1200" baseline="0" dirty="0">
                <a:latin typeface="Athanasius" pitchFamily="2" charset="0"/>
                <a:ea typeface="+mn-ea"/>
                <a:cs typeface="+mn-cs"/>
              </a:rPr>
              <a:t> </a:t>
            </a:r>
            <a:r>
              <a:rPr lang="en-US" sz="3200" b="0" kern="1200" baseline="0" dirty="0" err="1">
                <a:latin typeface="Athanasius" pitchFamily="2" charset="0"/>
                <a:ea typeface="+mn-ea"/>
                <a:cs typeface="+mn-cs"/>
              </a:rPr>
              <a:t>niben</a:t>
            </a:r>
            <a:r>
              <a:rPr lang="ar-EG" sz="3200" dirty="0">
                <a:cs typeface="+mn-cs"/>
              </a:rPr>
              <a:t> </a:t>
            </a:r>
            <a:r>
              <a:rPr lang="en-US" sz="3200" b="0" kern="1200" baseline="0" dirty="0">
                <a:latin typeface="Athanasius" pitchFamily="2" charset="0"/>
                <a:ea typeface="+mn-ea"/>
                <a:cs typeface="+mn-cs"/>
              </a:rPr>
              <a:t>`</a:t>
            </a:r>
            <a:r>
              <a:rPr lang="en-US" sz="3200" b="0" kern="1200" baseline="0" dirty="0" err="1">
                <a:latin typeface="Athanasius" pitchFamily="2" charset="0"/>
                <a:ea typeface="+mn-ea"/>
                <a:cs typeface="+mn-cs"/>
              </a:rPr>
              <a:t>mmet</a:t>
            </a:r>
            <a:r>
              <a:rPr lang="en-US" sz="3200" b="0" kern="1200" baseline="0" dirty="0">
                <a:latin typeface="Athanasius" pitchFamily="2" charset="0"/>
                <a:ea typeface="+mn-ea"/>
                <a:cs typeface="+mn-cs"/>
              </a:rPr>
              <a:t>]am]e</a:t>
            </a:r>
            <a:r>
              <a:rPr lang="ar-EG" sz="3200" b="0" kern="1200" baseline="0" dirty="0">
                <a:latin typeface="Athanasius" pitchFamily="2" charset="0"/>
                <a:ea typeface="+mn-ea"/>
                <a:cs typeface="+mn-cs"/>
              </a:rPr>
              <a:t> </a:t>
            </a:r>
            <a:r>
              <a:rPr lang="en-US" sz="3200" b="0" kern="1200" baseline="0" dirty="0">
                <a:latin typeface="Athanasius" pitchFamily="2" charset="0"/>
                <a:ea typeface="+mn-ea"/>
                <a:cs typeface="+mn-cs"/>
              </a:rPr>
              <a:t>`</a:t>
            </a:r>
            <a:r>
              <a:rPr lang="en-US" sz="3200" b="0" kern="1200" baseline="0" dirty="0" err="1">
                <a:latin typeface="Athanasius" pitchFamily="2" charset="0"/>
                <a:ea typeface="+mn-ea"/>
                <a:cs typeface="+mn-cs"/>
              </a:rPr>
              <a:t>idwdon</a:t>
            </a:r>
            <a:r>
              <a:rPr lang="en-US" sz="3200" dirty="0">
                <a:cs typeface="+mn-cs"/>
              </a:rPr>
              <a:t> </a:t>
            </a:r>
            <a:r>
              <a:rPr lang="en-US" sz="3200" b="0" kern="1200" baseline="0" dirty="0">
                <a:latin typeface="Athanasius" pitchFamily="2" charset="0"/>
                <a:ea typeface="+mn-ea"/>
                <a:cs typeface="+mn-cs"/>
              </a:rPr>
              <a:t>\</a:t>
            </a:r>
            <a:r>
              <a:rPr lang="en-US" sz="3200" b="0" kern="1200" baseline="0" dirty="0" err="1">
                <a:latin typeface="Athanasius" pitchFamily="2" charset="0"/>
                <a:ea typeface="+mn-ea"/>
                <a:cs typeface="+mn-cs"/>
              </a:rPr>
              <a:t>itou</a:t>
            </a:r>
            <a:r>
              <a:rPr lang="en-US" sz="3200" b="0" kern="1200" baseline="0" dirty="0">
                <a:latin typeface="Athanasius" pitchFamily="2" charset="0"/>
                <a:ea typeface="+mn-ea"/>
                <a:cs typeface="+mn-cs"/>
              </a:rPr>
              <a:t> `</a:t>
            </a:r>
            <a:r>
              <a:rPr lang="en-US" sz="3200" b="0" kern="1200" baseline="0" dirty="0" err="1">
                <a:latin typeface="Athanasius" pitchFamily="2" charset="0"/>
                <a:ea typeface="+mn-ea"/>
                <a:cs typeface="+mn-cs"/>
              </a:rPr>
              <a:t>ebol</a:t>
            </a:r>
            <a:r>
              <a:rPr lang="en-US" sz="3200" b="0" kern="1200" baseline="0" dirty="0">
                <a:latin typeface="Athanasius" pitchFamily="2" charset="0"/>
                <a:ea typeface="+mn-ea"/>
                <a:cs typeface="+mn-cs"/>
              </a:rPr>
              <a:t> '</a:t>
            </a:r>
            <a:r>
              <a:rPr lang="en-US" sz="3200" b="0" kern="1200" baseline="0" dirty="0" err="1">
                <a:latin typeface="Athanasius" pitchFamily="2" charset="0"/>
                <a:ea typeface="+mn-ea"/>
                <a:cs typeface="+mn-cs"/>
              </a:rPr>
              <a:t>en</a:t>
            </a:r>
            <a:r>
              <a:rPr lang="en-US" sz="3200" b="0" kern="1200" baseline="0" dirty="0">
                <a:latin typeface="Athanasius" pitchFamily="2" charset="0"/>
                <a:ea typeface="+mn-ea"/>
                <a:cs typeface="+mn-cs"/>
              </a:rPr>
              <a:t> </a:t>
            </a:r>
            <a:r>
              <a:rPr lang="en-US" sz="3200" b="0" kern="1200" baseline="0" dirty="0" err="1">
                <a:latin typeface="Athanasius" pitchFamily="2" charset="0"/>
                <a:ea typeface="+mn-ea"/>
                <a:cs typeface="+mn-cs"/>
              </a:rPr>
              <a:t>pou</a:t>
            </a:r>
            <a:r>
              <a:rPr lang="en-US" sz="3200" b="0" kern="1200" baseline="0" dirty="0">
                <a:latin typeface="Athanasius" pitchFamily="2" charset="0"/>
                <a:ea typeface="+mn-ea"/>
                <a:cs typeface="+mn-cs"/>
              </a:rPr>
              <a:t>\</a:t>
            </a:r>
            <a:r>
              <a:rPr lang="en-US" sz="3200" b="0" kern="1200" baseline="0" dirty="0" err="1">
                <a:latin typeface="Athanasius" pitchFamily="2" charset="0"/>
                <a:ea typeface="+mn-ea"/>
                <a:cs typeface="+mn-cs"/>
              </a:rPr>
              <a:t>ht</a:t>
            </a:r>
            <a:endParaRPr lang="en-US" sz="3200" b="0" kern="1200" baseline="0" dirty="0">
              <a:latin typeface="Athanasius" pitchFamily="2" charset="0"/>
              <a:ea typeface="+mn-ea"/>
              <a:cs typeface="+mn-cs"/>
            </a:endParaRPr>
          </a:p>
        </p:txBody>
      </p:sp>
    </p:spTree>
    <p:extLst>
      <p:ext uri="{BB962C8B-B14F-4D97-AF65-F5344CB8AC3E}">
        <p14:creationId xmlns:p14="http://schemas.microsoft.com/office/powerpoint/2010/main" val="2087864365"/>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5902-5C77-4DA7-822B-F482D16C7200}"/>
              </a:ext>
            </a:extLst>
          </p:cNvPr>
          <p:cNvSpPr>
            <a:spLocks noGrp="1"/>
          </p:cNvSpPr>
          <p:nvPr>
            <p:ph type="title"/>
          </p:nvPr>
        </p:nvSpPr>
        <p:spPr>
          <a:xfrm>
            <a:off x="-1" y="4311492"/>
            <a:ext cx="9144000" cy="782371"/>
          </a:xfrm>
        </p:spPr>
        <p:txBody>
          <a:bodyPr>
            <a:noAutofit/>
          </a:bodyPr>
          <a:lstStyle/>
          <a:p>
            <a:r>
              <a:rPr lang="ar-EG" sz="3600" dirty="0">
                <a:effectLst/>
                <a:latin typeface="Tahoma" panose="020B0604030504040204" pitchFamily="34" charset="0"/>
              </a:rPr>
              <a:t>ناموسك، خوفك، وصاياك، حقوقك، أوامرك المقدسة.</a:t>
            </a:r>
            <a:endParaRPr lang="en-GB" sz="3600" dirty="0"/>
          </a:p>
        </p:txBody>
      </p:sp>
      <p:sp>
        <p:nvSpPr>
          <p:cNvPr id="3" name="Text Placeholder 2">
            <a:extLst>
              <a:ext uri="{FF2B5EF4-FFF2-40B4-BE49-F238E27FC236}">
                <a16:creationId xmlns:a16="http://schemas.microsoft.com/office/drawing/2014/main" id="{0E228791-A799-4127-A1D0-FF341B796151}"/>
              </a:ext>
            </a:extLst>
          </p:cNvPr>
          <p:cNvSpPr>
            <a:spLocks noGrp="1"/>
          </p:cNvSpPr>
          <p:nvPr>
            <p:ph type="body" idx="1"/>
          </p:nvPr>
        </p:nvSpPr>
        <p:spPr/>
        <p:txBody>
          <a:bodyPr/>
          <a:lstStyle/>
          <a:p>
            <a:r>
              <a:rPr lang="ar-EG" sz="3200" dirty="0"/>
              <a:t>بيك نوموس  تيك هوتي نيك انتولي نيك ميثمي نيك اوو اهصاهني اثؤواب.</a:t>
            </a:r>
            <a:endParaRPr lang="en-GB" sz="3200" dirty="0"/>
          </a:p>
        </p:txBody>
      </p:sp>
      <p:sp>
        <p:nvSpPr>
          <p:cNvPr id="4" name="Text Placeholder 3">
            <a:extLst>
              <a:ext uri="{FF2B5EF4-FFF2-40B4-BE49-F238E27FC236}">
                <a16:creationId xmlns:a16="http://schemas.microsoft.com/office/drawing/2014/main" id="{BC576D14-9CA7-40E4-A60E-AF8A4E19B14E}"/>
              </a:ext>
            </a:extLst>
          </p:cNvPr>
          <p:cNvSpPr>
            <a:spLocks noGrp="1"/>
          </p:cNvSpPr>
          <p:nvPr>
            <p:ph type="body" sz="quarter" idx="3"/>
          </p:nvPr>
        </p:nvSpPr>
        <p:spPr>
          <a:xfrm>
            <a:off x="-1" y="5055951"/>
            <a:ext cx="9144000" cy="682357"/>
          </a:xfrm>
        </p:spPr>
        <p:txBody>
          <a:bodyPr/>
          <a:lstStyle/>
          <a:p>
            <a:r>
              <a:rPr lang="en-US" sz="3000" b="1" dirty="0" err="1">
                <a:effectLst/>
                <a:latin typeface="Athanasius" pitchFamily="2" charset="0"/>
              </a:rPr>
              <a:t>peknomoc</a:t>
            </a:r>
            <a:r>
              <a:rPr lang="en-US" sz="3000" b="1" dirty="0">
                <a:effectLst/>
                <a:latin typeface="Athanasius" pitchFamily="2" charset="0"/>
              </a:rPr>
              <a:t>  </a:t>
            </a:r>
            <a:r>
              <a:rPr lang="en-US" sz="3000" b="1" dirty="0" err="1">
                <a:effectLst/>
                <a:latin typeface="Athanasius" pitchFamily="2" charset="0"/>
              </a:rPr>
              <a:t>tek</a:t>
            </a:r>
            <a:r>
              <a:rPr lang="en-US" sz="3000" b="1" dirty="0">
                <a:effectLst/>
                <a:latin typeface="Athanasius" pitchFamily="2" charset="0"/>
              </a:rPr>
              <a:t>\o;  </a:t>
            </a:r>
            <a:r>
              <a:rPr lang="en-US" sz="3000" b="1" dirty="0" err="1">
                <a:effectLst/>
                <a:latin typeface="Athanasius" pitchFamily="2" charset="0"/>
              </a:rPr>
              <a:t>nekentolh</a:t>
            </a:r>
            <a:r>
              <a:rPr lang="en-US" sz="3000" b="1" dirty="0">
                <a:effectLst/>
                <a:latin typeface="Athanasius" pitchFamily="2" charset="0"/>
              </a:rPr>
              <a:t>  </a:t>
            </a:r>
            <a:r>
              <a:rPr lang="en-US" sz="3000" b="1" dirty="0" err="1">
                <a:effectLst/>
                <a:latin typeface="Athanasius" pitchFamily="2" charset="0"/>
              </a:rPr>
              <a:t>nekmeqmhi</a:t>
            </a:r>
            <a:r>
              <a:rPr lang="en-US" sz="3000" b="1" dirty="0">
                <a:effectLst/>
                <a:latin typeface="Athanasius" pitchFamily="2" charset="0"/>
              </a:rPr>
              <a:t>  </a:t>
            </a:r>
            <a:r>
              <a:rPr lang="en-US" sz="3000" b="1" dirty="0" err="1">
                <a:effectLst/>
                <a:latin typeface="Athanasius" pitchFamily="2" charset="0"/>
              </a:rPr>
              <a:t>nekoua</a:t>
            </a:r>
            <a:r>
              <a:rPr lang="en-US" sz="3000" b="1" dirty="0">
                <a:effectLst/>
                <a:latin typeface="Athanasius" pitchFamily="2" charset="0"/>
              </a:rPr>
              <a:t>\ca\</a:t>
            </a:r>
            <a:r>
              <a:rPr lang="en-US" sz="3000" b="1" dirty="0" err="1">
                <a:effectLst/>
                <a:latin typeface="Athanasius" pitchFamily="2" charset="0"/>
              </a:rPr>
              <a:t>ni</a:t>
            </a:r>
            <a:r>
              <a:rPr lang="en-US" sz="3000" b="1" dirty="0">
                <a:effectLst/>
                <a:latin typeface="Athanasius" pitchFamily="2" charset="0"/>
              </a:rPr>
              <a:t>  </a:t>
            </a:r>
            <a:r>
              <a:rPr lang="en-US" sz="3000" b="1" dirty="0" err="1">
                <a:effectLst/>
                <a:latin typeface="Athanasius" pitchFamily="2" charset="0"/>
              </a:rPr>
              <a:t>eq?u</a:t>
            </a:r>
            <a:r>
              <a:rPr lang="en-US" sz="3000" b="1" dirty="0">
                <a:effectLst/>
                <a:latin typeface="Athanasius" pitchFamily="2" charset="0"/>
              </a:rPr>
              <a:t>?&gt;</a:t>
            </a:r>
            <a:endParaRPr lang="en-GB" sz="3000" dirty="0"/>
          </a:p>
        </p:txBody>
      </p:sp>
    </p:spTree>
    <p:extLst>
      <p:ext uri="{BB962C8B-B14F-4D97-AF65-F5344CB8AC3E}">
        <p14:creationId xmlns:p14="http://schemas.microsoft.com/office/powerpoint/2010/main" val="3102497970"/>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B1B7-E448-4759-920A-11D5BFF031D3}"/>
              </a:ext>
            </a:extLst>
          </p:cNvPr>
          <p:cNvSpPr>
            <a:spLocks noGrp="1"/>
          </p:cNvSpPr>
          <p:nvPr>
            <p:ph type="title"/>
          </p:nvPr>
        </p:nvSpPr>
        <p:spPr/>
        <p:txBody>
          <a:bodyPr>
            <a:normAutofit/>
          </a:bodyPr>
          <a:lstStyle/>
          <a:p>
            <a:r>
              <a:rPr lang="ar-EG" sz="4800" dirty="0">
                <a:effectLst/>
                <a:latin typeface="Tahoma" panose="020B0604030504040204" pitchFamily="34" charset="0"/>
              </a:rPr>
              <a:t>ثبتها فى قلوبهم.</a:t>
            </a:r>
            <a:endParaRPr lang="en-GB" sz="4800" dirty="0"/>
          </a:p>
        </p:txBody>
      </p:sp>
      <p:sp>
        <p:nvSpPr>
          <p:cNvPr id="3" name="Text Placeholder 2">
            <a:extLst>
              <a:ext uri="{FF2B5EF4-FFF2-40B4-BE49-F238E27FC236}">
                <a16:creationId xmlns:a16="http://schemas.microsoft.com/office/drawing/2014/main" id="{5BD74FA7-9C45-4D93-ADCE-3D742945D912}"/>
              </a:ext>
            </a:extLst>
          </p:cNvPr>
          <p:cNvSpPr>
            <a:spLocks noGrp="1"/>
          </p:cNvSpPr>
          <p:nvPr>
            <p:ph type="body" idx="1"/>
          </p:nvPr>
        </p:nvSpPr>
        <p:spPr/>
        <p:txBody>
          <a:bodyPr/>
          <a:lstStyle/>
          <a:p>
            <a:r>
              <a:rPr lang="ar-EG" sz="4800" dirty="0">
                <a:effectLst/>
                <a:latin typeface="Tahoma" panose="020B0604030504040204" pitchFamily="34" charset="0"/>
              </a:rPr>
              <a:t>ماطاجروأوو انيخري </a:t>
            </a:r>
            <a:r>
              <a:rPr lang="ar-EG" sz="4800" dirty="0"/>
              <a:t> خين بووهيت</a:t>
            </a:r>
            <a:endParaRPr lang="en-GB" sz="4800" dirty="0"/>
          </a:p>
        </p:txBody>
      </p:sp>
      <p:sp>
        <p:nvSpPr>
          <p:cNvPr id="4" name="Text Placeholder 3">
            <a:extLst>
              <a:ext uri="{FF2B5EF4-FFF2-40B4-BE49-F238E27FC236}">
                <a16:creationId xmlns:a16="http://schemas.microsoft.com/office/drawing/2014/main" id="{98C7DAB7-6FDB-48E0-8CAC-648DE18E48A7}"/>
              </a:ext>
            </a:extLst>
          </p:cNvPr>
          <p:cNvSpPr>
            <a:spLocks noGrp="1"/>
          </p:cNvSpPr>
          <p:nvPr>
            <p:ph type="body" sz="quarter" idx="3"/>
          </p:nvPr>
        </p:nvSpPr>
        <p:spPr/>
        <p:txBody>
          <a:bodyPr/>
          <a:lstStyle/>
          <a:p>
            <a:r>
              <a:rPr lang="en-US" sz="4400" b="1" dirty="0" err="1"/>
              <a:t>matajrwou</a:t>
            </a:r>
            <a:r>
              <a:rPr lang="en-US" sz="4400" b="1" dirty="0"/>
              <a:t>  `</a:t>
            </a:r>
            <a:r>
              <a:rPr lang="en-US" sz="4400" b="1" dirty="0" err="1"/>
              <a:t>n'rhi</a:t>
            </a:r>
            <a:r>
              <a:rPr lang="en-US" sz="4400" b="1" dirty="0"/>
              <a:t>  '</a:t>
            </a:r>
            <a:r>
              <a:rPr lang="en-US" sz="4400" b="1" dirty="0" err="1"/>
              <a:t>en</a:t>
            </a:r>
            <a:r>
              <a:rPr lang="en-US" sz="4400" b="1" dirty="0"/>
              <a:t>  </a:t>
            </a:r>
            <a:r>
              <a:rPr lang="en-US" sz="4400" b="1" dirty="0" err="1"/>
              <a:t>pou</a:t>
            </a:r>
            <a:r>
              <a:rPr lang="en-US" sz="4400" b="1" dirty="0"/>
              <a:t>\</a:t>
            </a:r>
            <a:r>
              <a:rPr lang="en-US" sz="4400" b="1" dirty="0" err="1"/>
              <a:t>ht</a:t>
            </a:r>
            <a:r>
              <a:rPr lang="en-US" sz="4400" b="1" dirty="0"/>
              <a:t>&gt;</a:t>
            </a:r>
            <a:endParaRPr lang="en-GB" sz="4400" dirty="0"/>
          </a:p>
        </p:txBody>
      </p:sp>
    </p:spTree>
    <p:extLst>
      <p:ext uri="{BB962C8B-B14F-4D97-AF65-F5344CB8AC3E}">
        <p14:creationId xmlns:p14="http://schemas.microsoft.com/office/powerpoint/2010/main" val="2368520031"/>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BEDF-2D3D-42DD-9CAE-85DED89DD612}"/>
              </a:ext>
            </a:extLst>
          </p:cNvPr>
          <p:cNvSpPr>
            <a:spLocks noGrp="1"/>
          </p:cNvSpPr>
          <p:nvPr>
            <p:ph type="title"/>
          </p:nvPr>
        </p:nvSpPr>
        <p:spPr>
          <a:xfrm>
            <a:off x="-1" y="4345835"/>
            <a:ext cx="9144000" cy="782371"/>
          </a:xfrm>
        </p:spPr>
        <p:txBody>
          <a:bodyPr>
            <a:normAutofit/>
          </a:bodyPr>
          <a:lstStyle/>
          <a:p>
            <a:r>
              <a:rPr lang="ar-SA" sz="3600" dirty="0"/>
              <a:t>امنحهم أن يفهموا</a:t>
            </a:r>
            <a:r>
              <a:rPr lang="en-US" sz="3600" dirty="0"/>
              <a:t> </a:t>
            </a:r>
            <a:r>
              <a:rPr lang="ar-SA" sz="3600" dirty="0"/>
              <a:t>ثبات الكلام الذى وعظوا به</a:t>
            </a:r>
            <a:endParaRPr lang="en-GB" sz="3600" dirty="0"/>
          </a:p>
        </p:txBody>
      </p:sp>
      <p:sp>
        <p:nvSpPr>
          <p:cNvPr id="3" name="Text Placeholder 2">
            <a:extLst>
              <a:ext uri="{FF2B5EF4-FFF2-40B4-BE49-F238E27FC236}">
                <a16:creationId xmlns:a16="http://schemas.microsoft.com/office/drawing/2014/main" id="{79380BEC-E0DE-4BE3-B4DB-649E3B38E0F1}"/>
              </a:ext>
            </a:extLst>
          </p:cNvPr>
          <p:cNvSpPr>
            <a:spLocks noGrp="1"/>
          </p:cNvSpPr>
          <p:nvPr>
            <p:ph type="body" idx="1"/>
          </p:nvPr>
        </p:nvSpPr>
        <p:spPr/>
        <p:txBody>
          <a:bodyPr/>
          <a:lstStyle/>
          <a:p>
            <a:r>
              <a:rPr lang="ar-EG" sz="2800" dirty="0">
                <a:effectLst/>
                <a:latin typeface="Tahoma" panose="020B0604030504040204" pitchFamily="34" charset="0"/>
              </a:rPr>
              <a:t>ميس نوأوو اثريف سوئين ابطاجرو انني ساجي ايطاف ايركاتي كين امموأوو انخيتوو</a:t>
            </a:r>
            <a:endParaRPr lang="en-GB" sz="2800" dirty="0"/>
          </a:p>
        </p:txBody>
      </p:sp>
      <p:sp>
        <p:nvSpPr>
          <p:cNvPr id="4" name="Text Placeholder 3">
            <a:extLst>
              <a:ext uri="{FF2B5EF4-FFF2-40B4-BE49-F238E27FC236}">
                <a16:creationId xmlns:a16="http://schemas.microsoft.com/office/drawing/2014/main" id="{0A197D97-041D-4ADF-A268-7E7F1EB3C769}"/>
              </a:ext>
            </a:extLst>
          </p:cNvPr>
          <p:cNvSpPr>
            <a:spLocks noGrp="1"/>
          </p:cNvSpPr>
          <p:nvPr>
            <p:ph type="body" sz="quarter" idx="3"/>
          </p:nvPr>
        </p:nvSpPr>
        <p:spPr>
          <a:xfrm>
            <a:off x="-1" y="5128206"/>
            <a:ext cx="9144000" cy="682357"/>
          </a:xfrm>
        </p:spPr>
        <p:txBody>
          <a:bodyPr/>
          <a:lstStyle/>
          <a:p>
            <a:pPr algn="ctr"/>
            <a:r>
              <a:rPr lang="en-GB" sz="2700" dirty="0">
                <a:effectLst/>
                <a:latin typeface="Avva_Shenouda" panose="020B0500000000000000" pitchFamily="34" charset="0"/>
              </a:rPr>
              <a:t>M3ic </a:t>
            </a:r>
            <a:r>
              <a:rPr lang="en-GB" sz="2700" dirty="0" err="1">
                <a:effectLst/>
                <a:latin typeface="Avva_Shenouda" panose="020B0500000000000000" pitchFamily="34" charset="0"/>
              </a:rPr>
              <a:t>nwov</a:t>
            </a:r>
            <a:r>
              <a:rPr lang="en-GB" sz="2700" dirty="0">
                <a:effectLst/>
                <a:latin typeface="Avva_Shenouda" panose="020B0500000000000000" pitchFamily="34" charset="0"/>
              </a:rPr>
              <a:t> e0revcoven `</a:t>
            </a:r>
            <a:r>
              <a:rPr lang="en-GB" sz="2700" dirty="0" err="1">
                <a:effectLst/>
                <a:latin typeface="Avva_Shenouda" panose="020B0500000000000000" pitchFamily="34" charset="0"/>
              </a:rPr>
              <a:t>ptagro</a:t>
            </a:r>
            <a:r>
              <a:rPr lang="en-GB" sz="2700" dirty="0">
                <a:effectLst/>
                <a:latin typeface="Avva_Shenouda" panose="020B0500000000000000" pitchFamily="34" charset="0"/>
              </a:rPr>
              <a:t> `</a:t>
            </a:r>
            <a:r>
              <a:rPr lang="en-GB" sz="2700" dirty="0" err="1">
                <a:effectLst/>
                <a:latin typeface="Avva_Shenouda" panose="020B0500000000000000" pitchFamily="34" charset="0"/>
              </a:rPr>
              <a:t>nnicagi</a:t>
            </a:r>
            <a:r>
              <a:rPr lang="en-GB" sz="2700" dirty="0">
                <a:effectLst/>
                <a:latin typeface="Avva_Shenouda" panose="020B0500000000000000" pitchFamily="34" charset="0"/>
              </a:rPr>
              <a:t> `</a:t>
            </a:r>
            <a:r>
              <a:rPr lang="en-GB" sz="2700" dirty="0" err="1">
                <a:effectLst/>
                <a:latin typeface="Avva_Shenouda" panose="020B0500000000000000" pitchFamily="34" charset="0"/>
              </a:rPr>
              <a:t>etaverkatixin</a:t>
            </a:r>
            <a:r>
              <a:rPr lang="en-GB" sz="2700" dirty="0">
                <a:effectLst/>
                <a:latin typeface="Avva_Shenouda" panose="020B0500000000000000" pitchFamily="34" charset="0"/>
              </a:rPr>
              <a:t> `</a:t>
            </a:r>
            <a:r>
              <a:rPr lang="en-GB" sz="2700" dirty="0" err="1">
                <a:effectLst/>
                <a:latin typeface="Avva_Shenouda" panose="020B0500000000000000" pitchFamily="34" charset="0"/>
              </a:rPr>
              <a:t>mmwov</a:t>
            </a:r>
            <a:r>
              <a:rPr lang="en-GB" sz="2700" dirty="0">
                <a:effectLst/>
                <a:latin typeface="Avva_Shenouda" panose="020B0500000000000000" pitchFamily="34" charset="0"/>
              </a:rPr>
              <a:t> `nq3tov</a:t>
            </a:r>
            <a:endParaRPr lang="en-US" sz="2700" b="0" kern="1200" baseline="0" dirty="0">
              <a:solidFill>
                <a:srgbClr val="FFFF00"/>
              </a:solidFill>
              <a:latin typeface="Athanasius" pitchFamily="2" charset="0"/>
              <a:ea typeface="+mn-ea"/>
              <a:cs typeface="+mn-cs"/>
            </a:endParaRPr>
          </a:p>
        </p:txBody>
      </p:sp>
    </p:spTree>
    <p:extLst>
      <p:ext uri="{BB962C8B-B14F-4D97-AF65-F5344CB8AC3E}">
        <p14:creationId xmlns:p14="http://schemas.microsoft.com/office/powerpoint/2010/main" val="2721355243"/>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0701-A57D-491A-8EAB-3DB032D0B2D4}"/>
              </a:ext>
            </a:extLst>
          </p:cNvPr>
          <p:cNvSpPr>
            <a:spLocks noGrp="1"/>
          </p:cNvSpPr>
          <p:nvPr>
            <p:ph type="title"/>
          </p:nvPr>
        </p:nvSpPr>
        <p:spPr>
          <a:xfrm>
            <a:off x="0" y="4359283"/>
            <a:ext cx="9144000" cy="782371"/>
          </a:xfrm>
        </p:spPr>
        <p:txBody>
          <a:bodyPr anchor="t">
            <a:noAutofit/>
          </a:bodyPr>
          <a:lstStyle/>
          <a:p>
            <a:r>
              <a:rPr lang="ar-SA" sz="3200" dirty="0"/>
              <a:t>وفى </a:t>
            </a:r>
            <a:r>
              <a:rPr lang="ar-EG" sz="3200" dirty="0"/>
              <a:t>ال</a:t>
            </a:r>
            <a:r>
              <a:rPr lang="ar-SA" sz="3200" dirty="0"/>
              <a:t>زمن </a:t>
            </a:r>
            <a:r>
              <a:rPr lang="ar-EG" sz="3200" dirty="0"/>
              <a:t>ال</a:t>
            </a:r>
            <a:r>
              <a:rPr lang="ar-SA" sz="3200" dirty="0"/>
              <a:t>محدد</a:t>
            </a:r>
            <a:r>
              <a:rPr lang="ar-EG" sz="3200" dirty="0"/>
              <a:t> ف</a:t>
            </a:r>
            <a:r>
              <a:rPr lang="ar-SA" sz="3200" dirty="0"/>
              <a:t>ليستحقوا حميم الميلاد الجديد</a:t>
            </a:r>
            <a:r>
              <a:rPr lang="ar-EG" sz="3200" dirty="0"/>
              <a:t> لغفران خطاياهم</a:t>
            </a:r>
            <a:endParaRPr lang="en-GB" sz="3200" dirty="0"/>
          </a:p>
        </p:txBody>
      </p:sp>
      <p:sp>
        <p:nvSpPr>
          <p:cNvPr id="3" name="Text Placeholder 2">
            <a:extLst>
              <a:ext uri="{FF2B5EF4-FFF2-40B4-BE49-F238E27FC236}">
                <a16:creationId xmlns:a16="http://schemas.microsoft.com/office/drawing/2014/main" id="{026DEEFC-1E1A-454A-BFE0-0F216D5DD2AD}"/>
              </a:ext>
            </a:extLst>
          </p:cNvPr>
          <p:cNvSpPr>
            <a:spLocks noGrp="1"/>
          </p:cNvSpPr>
          <p:nvPr>
            <p:ph type="body" idx="1"/>
          </p:nvPr>
        </p:nvSpPr>
        <p:spPr/>
        <p:txBody>
          <a:bodyPr/>
          <a:lstStyle/>
          <a:p>
            <a:r>
              <a:rPr lang="ar-EG" sz="2800" dirty="0">
                <a:effectLst/>
                <a:latin typeface="Tahoma" panose="020B0604030504040204" pitchFamily="34" charset="0"/>
              </a:rPr>
              <a:t>خين بي سيوو ذى ايت ثيش ماروو اير اب ايم ابش امبي جوكيم انتى بي أوواه ساهني اى ابكو ايفول انتى نوونوفي :</a:t>
            </a:r>
            <a:endParaRPr lang="en-GB" sz="2800" dirty="0"/>
          </a:p>
        </p:txBody>
      </p:sp>
      <p:sp>
        <p:nvSpPr>
          <p:cNvPr id="4" name="Text Placeholder 3">
            <a:extLst>
              <a:ext uri="{FF2B5EF4-FFF2-40B4-BE49-F238E27FC236}">
                <a16:creationId xmlns:a16="http://schemas.microsoft.com/office/drawing/2014/main" id="{85140C28-3167-42D9-85E4-6453AF846AF4}"/>
              </a:ext>
            </a:extLst>
          </p:cNvPr>
          <p:cNvSpPr>
            <a:spLocks noGrp="1"/>
          </p:cNvSpPr>
          <p:nvPr>
            <p:ph type="body" sz="quarter" idx="3"/>
          </p:nvPr>
        </p:nvSpPr>
        <p:spPr>
          <a:xfrm>
            <a:off x="-1" y="5141654"/>
            <a:ext cx="9144000" cy="682357"/>
          </a:xfrm>
        </p:spPr>
        <p:txBody>
          <a:bodyPr/>
          <a:lstStyle/>
          <a:p>
            <a:pPr algn="ctr"/>
            <a:r>
              <a:rPr lang="en-US" sz="3200" b="1" kern="1200" baseline="0" dirty="0">
                <a:latin typeface="Athanasius" pitchFamily="2" charset="0"/>
                <a:ea typeface="+mn-ea"/>
                <a:cs typeface="+mn-cs"/>
              </a:rPr>
              <a:t>'</a:t>
            </a:r>
            <a:r>
              <a:rPr lang="en-US" sz="3200" b="0" kern="1200" baseline="0" dirty="0" err="1">
                <a:latin typeface="Athanasius" pitchFamily="2" charset="0"/>
                <a:ea typeface="+mn-ea"/>
                <a:cs typeface="+mn-cs"/>
              </a:rPr>
              <a:t>en</a:t>
            </a:r>
            <a:r>
              <a:rPr lang="en-US" sz="3200" b="0" kern="1200" baseline="0" dirty="0">
                <a:latin typeface="Athanasius" pitchFamily="2" charset="0"/>
                <a:ea typeface="+mn-ea"/>
                <a:cs typeface="+mn-cs"/>
              </a:rPr>
              <a:t> </a:t>
            </a:r>
            <a:r>
              <a:rPr lang="en-US" sz="3200" b="0" kern="1200" baseline="0" dirty="0" err="1">
                <a:latin typeface="Athanasius" pitchFamily="2" charset="0"/>
                <a:ea typeface="+mn-ea"/>
                <a:cs typeface="+mn-cs"/>
              </a:rPr>
              <a:t>pichou</a:t>
            </a:r>
            <a:r>
              <a:rPr lang="en-US" sz="3200" b="0" kern="1200" baseline="0" dirty="0">
                <a:latin typeface="Athanasius" pitchFamily="2" charset="0"/>
                <a:ea typeface="+mn-ea"/>
                <a:cs typeface="+mn-cs"/>
              </a:rPr>
              <a:t> de </a:t>
            </a:r>
            <a:r>
              <a:rPr lang="en-US" sz="3200" b="0" kern="1200" baseline="0" dirty="0" err="1">
                <a:latin typeface="Athanasius" pitchFamily="2" charset="0"/>
                <a:ea typeface="+mn-ea"/>
                <a:cs typeface="+mn-cs"/>
              </a:rPr>
              <a:t>etqh</a:t>
            </a:r>
            <a:r>
              <a:rPr lang="en-US" sz="3200" b="0" kern="1200" baseline="0" dirty="0">
                <a:latin typeface="Athanasius" pitchFamily="2" charset="0"/>
                <a:ea typeface="+mn-ea"/>
                <a:cs typeface="+mn-cs"/>
              </a:rPr>
              <a:t>] </a:t>
            </a:r>
            <a:r>
              <a:rPr lang="en-US" sz="3200" b="0" kern="1200" baseline="0" dirty="0" err="1">
                <a:latin typeface="Athanasius" pitchFamily="2" charset="0"/>
                <a:ea typeface="+mn-ea"/>
                <a:cs typeface="+mn-cs"/>
              </a:rPr>
              <a:t>marouer`pem`p</a:t>
            </a:r>
            <a:r>
              <a:rPr lang="en-US" sz="3200" b="0" kern="1200" baseline="0" dirty="0">
                <a:latin typeface="Athanasius" pitchFamily="2" charset="0"/>
                <a:ea typeface="+mn-ea"/>
                <a:cs typeface="+mn-cs"/>
              </a:rPr>
              <a:t>]a `</a:t>
            </a:r>
            <a:r>
              <a:rPr lang="en-US" sz="3200" b="0" kern="1200" baseline="0" dirty="0" err="1">
                <a:latin typeface="Athanasius" pitchFamily="2" charset="0"/>
                <a:ea typeface="+mn-ea"/>
                <a:cs typeface="+mn-cs"/>
              </a:rPr>
              <a:t>mpijwkem</a:t>
            </a:r>
            <a:r>
              <a:rPr lang="en-US" sz="3200" b="0" kern="1200" baseline="0" dirty="0">
                <a:latin typeface="Athanasius" pitchFamily="2" charset="0"/>
                <a:ea typeface="+mn-ea"/>
                <a:cs typeface="+mn-cs"/>
              </a:rPr>
              <a:t> `</a:t>
            </a:r>
            <a:r>
              <a:rPr lang="en-US" sz="3200" b="0" kern="1200" baseline="0" dirty="0" err="1">
                <a:latin typeface="Athanasius" pitchFamily="2" charset="0"/>
                <a:ea typeface="+mn-ea"/>
                <a:cs typeface="+mn-cs"/>
              </a:rPr>
              <a:t>nte</a:t>
            </a:r>
            <a:r>
              <a:rPr lang="en-US" sz="3200" dirty="0">
                <a:cs typeface="+mn-cs"/>
              </a:rPr>
              <a:t> </a:t>
            </a:r>
            <a:r>
              <a:rPr lang="en-US" sz="3200" b="0" kern="1200" baseline="0" dirty="0" err="1">
                <a:latin typeface="Athanasius" pitchFamily="2" charset="0"/>
                <a:ea typeface="+mn-ea"/>
                <a:cs typeface="+mn-cs"/>
              </a:rPr>
              <a:t>piou`a</a:t>
            </a:r>
            <a:r>
              <a:rPr lang="en-US" sz="3200" b="0" kern="1200" baseline="0" dirty="0">
                <a:latin typeface="Athanasius" pitchFamily="2" charset="0"/>
                <a:ea typeface="+mn-ea"/>
                <a:cs typeface="+mn-cs"/>
              </a:rPr>
              <a:t>\</a:t>
            </a:r>
            <a:r>
              <a:rPr lang="en-US" sz="3200" b="0" kern="1200" baseline="0" dirty="0" err="1">
                <a:latin typeface="Athanasius" pitchFamily="2" charset="0"/>
                <a:ea typeface="+mn-ea"/>
                <a:cs typeface="+mn-cs"/>
              </a:rPr>
              <a:t>em</a:t>
            </a:r>
            <a:r>
              <a:rPr lang="en-US" sz="3200" b="0" kern="1200" baseline="0" dirty="0">
                <a:latin typeface="Athanasius" pitchFamily="2" charset="0"/>
                <a:ea typeface="+mn-ea"/>
                <a:cs typeface="+mn-cs"/>
              </a:rPr>
              <a:t> </a:t>
            </a:r>
            <a:r>
              <a:rPr lang="en-US" sz="3200" b="0" kern="1200" baseline="0" dirty="0" err="1">
                <a:latin typeface="Athanasius" pitchFamily="2" charset="0"/>
                <a:ea typeface="+mn-ea"/>
                <a:cs typeface="+mn-cs"/>
              </a:rPr>
              <a:t>mici</a:t>
            </a:r>
            <a:r>
              <a:rPr lang="en-US" sz="3200" dirty="0">
                <a:cs typeface="+mn-cs"/>
              </a:rPr>
              <a:t> </a:t>
            </a:r>
            <a:r>
              <a:rPr lang="en-US" sz="3200" b="0" kern="1200" baseline="0" dirty="0" err="1">
                <a:latin typeface="Athanasius" pitchFamily="2" charset="0"/>
                <a:ea typeface="+mn-ea"/>
                <a:cs typeface="+mn-cs"/>
              </a:rPr>
              <a:t>e`pxw</a:t>
            </a:r>
            <a:r>
              <a:rPr lang="en-US" sz="3200" b="0" kern="1200" baseline="0" dirty="0">
                <a:latin typeface="Athanasius" pitchFamily="2" charset="0"/>
                <a:ea typeface="+mn-ea"/>
                <a:cs typeface="+mn-cs"/>
              </a:rPr>
              <a:t> `</a:t>
            </a:r>
            <a:r>
              <a:rPr lang="en-US" sz="3200" b="0" kern="1200" baseline="0" dirty="0" err="1">
                <a:latin typeface="Athanasius" pitchFamily="2" charset="0"/>
                <a:ea typeface="+mn-ea"/>
                <a:cs typeface="+mn-cs"/>
              </a:rPr>
              <a:t>ebol</a:t>
            </a:r>
            <a:r>
              <a:rPr lang="en-US" sz="3200" b="0" kern="1200" baseline="0" dirty="0">
                <a:latin typeface="Athanasius" pitchFamily="2" charset="0"/>
                <a:ea typeface="+mn-ea"/>
                <a:cs typeface="+mn-cs"/>
              </a:rPr>
              <a:t>  `</a:t>
            </a:r>
            <a:r>
              <a:rPr lang="en-US" sz="3200" b="0" kern="1200" baseline="0" dirty="0" err="1">
                <a:latin typeface="Athanasius" pitchFamily="2" charset="0"/>
                <a:ea typeface="+mn-ea"/>
                <a:cs typeface="+mn-cs"/>
              </a:rPr>
              <a:t>nte</a:t>
            </a:r>
            <a:r>
              <a:rPr lang="ar-EG" sz="3200" b="0" kern="1200" baseline="0" dirty="0">
                <a:latin typeface="Athanasius" pitchFamily="2" charset="0"/>
                <a:ea typeface="+mn-ea"/>
                <a:cs typeface="+mn-cs"/>
              </a:rPr>
              <a:t> </a:t>
            </a:r>
            <a:r>
              <a:rPr lang="en-US" sz="3200" b="0" kern="1200" baseline="0" dirty="0" err="1">
                <a:latin typeface="Athanasius" pitchFamily="2" charset="0"/>
                <a:ea typeface="+mn-ea"/>
                <a:cs typeface="+mn-cs"/>
              </a:rPr>
              <a:t>nounobi</a:t>
            </a:r>
            <a:endParaRPr lang="en-US" sz="3200" b="0" kern="1200" baseline="0" dirty="0">
              <a:latin typeface="Athanasius" pitchFamily="2" charset="0"/>
              <a:ea typeface="+mn-ea"/>
              <a:cs typeface="+mn-cs"/>
            </a:endParaRPr>
          </a:p>
        </p:txBody>
      </p:sp>
    </p:spTree>
    <p:extLst>
      <p:ext uri="{BB962C8B-B14F-4D97-AF65-F5344CB8AC3E}">
        <p14:creationId xmlns:p14="http://schemas.microsoft.com/office/powerpoint/2010/main" val="1673200465"/>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E95C-3F0E-401E-88AE-E6AC031A31EA}"/>
              </a:ext>
            </a:extLst>
          </p:cNvPr>
          <p:cNvSpPr>
            <a:spLocks noGrp="1"/>
          </p:cNvSpPr>
          <p:nvPr>
            <p:ph type="title"/>
          </p:nvPr>
        </p:nvSpPr>
        <p:spPr/>
        <p:txBody>
          <a:bodyPr/>
          <a:lstStyle/>
          <a:p>
            <a:r>
              <a:rPr lang="ar-EG" dirty="0">
                <a:effectLst/>
                <a:latin typeface="Tahoma" panose="020B0604030504040204" pitchFamily="34" charset="0"/>
              </a:rPr>
              <a:t>إذ تعدهم هيكلا لروحك القدوس.</a:t>
            </a:r>
            <a:endParaRPr lang="en-GB" dirty="0"/>
          </a:p>
        </p:txBody>
      </p:sp>
      <p:sp>
        <p:nvSpPr>
          <p:cNvPr id="3" name="Text Placeholder 2">
            <a:extLst>
              <a:ext uri="{FF2B5EF4-FFF2-40B4-BE49-F238E27FC236}">
                <a16:creationId xmlns:a16="http://schemas.microsoft.com/office/drawing/2014/main" id="{C5CA8E5C-E4CE-4F17-8FB2-31E3E61DFD28}"/>
              </a:ext>
            </a:extLst>
          </p:cNvPr>
          <p:cNvSpPr>
            <a:spLocks noGrp="1"/>
          </p:cNvSpPr>
          <p:nvPr>
            <p:ph type="body" idx="1"/>
          </p:nvPr>
        </p:nvSpPr>
        <p:spPr/>
        <p:txBody>
          <a:bodyPr/>
          <a:lstStyle/>
          <a:p>
            <a:r>
              <a:rPr lang="ar-EG" dirty="0">
                <a:effectLst/>
                <a:latin typeface="Tahoma" panose="020B0604030504040204" pitchFamily="34" charset="0"/>
              </a:rPr>
              <a:t>ايك سوبتي امموأوو ان أوو ايرفي انتى بيك بنيفما اثؤواب .</a:t>
            </a:r>
            <a:endParaRPr lang="en-GB" dirty="0"/>
          </a:p>
        </p:txBody>
      </p:sp>
      <p:sp>
        <p:nvSpPr>
          <p:cNvPr id="4" name="Text Placeholder 3">
            <a:extLst>
              <a:ext uri="{FF2B5EF4-FFF2-40B4-BE49-F238E27FC236}">
                <a16:creationId xmlns:a16="http://schemas.microsoft.com/office/drawing/2014/main" id="{CD3D74FF-CEA5-486E-BD71-E85A87EAF9AC}"/>
              </a:ext>
            </a:extLst>
          </p:cNvPr>
          <p:cNvSpPr>
            <a:spLocks noGrp="1"/>
          </p:cNvSpPr>
          <p:nvPr>
            <p:ph type="body" sz="quarter" idx="3"/>
          </p:nvPr>
        </p:nvSpPr>
        <p:spPr/>
        <p:txBody>
          <a:bodyPr/>
          <a:lstStyle/>
          <a:p>
            <a:r>
              <a:rPr lang="en-GB" sz="3200" dirty="0">
                <a:effectLst/>
                <a:latin typeface="Avva_Shenouda" panose="020B0500000000000000" pitchFamily="34" charset="0"/>
              </a:rPr>
              <a:t>ekcob5 `</a:t>
            </a:r>
            <a:r>
              <a:rPr lang="en-GB" sz="3200" dirty="0" err="1">
                <a:effectLst/>
                <a:latin typeface="Avva_Shenouda" panose="020B0500000000000000" pitchFamily="34" charset="0"/>
              </a:rPr>
              <a:t>mmwov</a:t>
            </a:r>
            <a:r>
              <a:rPr lang="en-GB" sz="3200" dirty="0">
                <a:effectLst/>
                <a:latin typeface="Avva_Shenouda" panose="020B0500000000000000" pitchFamily="34" charset="0"/>
              </a:rPr>
              <a:t> `</a:t>
            </a:r>
            <a:r>
              <a:rPr lang="en-GB" sz="3200" dirty="0" err="1">
                <a:effectLst/>
                <a:latin typeface="Avva_Shenouda" panose="020B0500000000000000" pitchFamily="34" charset="0"/>
              </a:rPr>
              <a:t>noverfei</a:t>
            </a:r>
            <a:r>
              <a:rPr lang="en-GB" sz="3200" dirty="0">
                <a:effectLst/>
                <a:latin typeface="Avva_Shenouda" panose="020B0500000000000000" pitchFamily="34" charset="0"/>
              </a:rPr>
              <a:t> `</a:t>
            </a:r>
            <a:r>
              <a:rPr lang="en-GB" sz="3200" dirty="0" err="1">
                <a:effectLst/>
                <a:latin typeface="Avva_Shenouda" panose="020B0500000000000000" pitchFamily="34" charset="0"/>
              </a:rPr>
              <a:t>nte</a:t>
            </a:r>
            <a:r>
              <a:rPr lang="en-GB" sz="3200" dirty="0">
                <a:effectLst/>
                <a:latin typeface="Avva_Shenouda" panose="020B0500000000000000" pitchFamily="34" charset="0"/>
              </a:rPr>
              <a:t> </a:t>
            </a:r>
            <a:r>
              <a:rPr lang="en-GB" sz="3200" dirty="0" err="1">
                <a:effectLst/>
                <a:latin typeface="Avva_Shenouda" panose="020B0500000000000000" pitchFamily="34" charset="0"/>
              </a:rPr>
              <a:t>Pek`pnevma</a:t>
            </a:r>
            <a:r>
              <a:rPr lang="en-GB" sz="3200" dirty="0">
                <a:effectLst/>
                <a:latin typeface="Avva_Shenouda" panose="020B0500000000000000" pitchFamily="34" charset="0"/>
              </a:rPr>
              <a:t> e0ovab</a:t>
            </a:r>
            <a:endParaRPr lang="en-GB" sz="3200" dirty="0"/>
          </a:p>
        </p:txBody>
      </p:sp>
    </p:spTree>
    <p:extLst>
      <p:ext uri="{BB962C8B-B14F-4D97-AF65-F5344CB8AC3E}">
        <p14:creationId xmlns:p14="http://schemas.microsoft.com/office/powerpoint/2010/main" val="3153100484"/>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spcBef>
                <a:spcPts val="0"/>
              </a:spcBef>
              <a:defRPr/>
            </a:pPr>
            <a:r>
              <a:rPr lang="ar-SA" sz="5400" dirty="0"/>
              <a:t>يا رب إرحم</a:t>
            </a:r>
          </a:p>
        </p:txBody>
      </p:sp>
      <p:sp>
        <p:nvSpPr>
          <p:cNvPr id="3" name="Text Placeholder 2"/>
          <p:cNvSpPr>
            <a:spLocks noGrp="1"/>
          </p:cNvSpPr>
          <p:nvPr>
            <p:ph type="body" idx="1"/>
          </p:nvPr>
        </p:nvSpPr>
        <p:spPr/>
        <p:txBody>
          <a:bodyPr/>
          <a:lstStyle/>
          <a:p>
            <a:pPr>
              <a:spcBef>
                <a:spcPts val="0"/>
              </a:spcBef>
              <a:defRPr/>
            </a:pPr>
            <a:r>
              <a:rPr lang="ar-SA" sz="4800" dirty="0"/>
              <a:t>كيريى إليسون</a:t>
            </a:r>
            <a:endParaRPr lang="ar-EG" sz="4800" dirty="0"/>
          </a:p>
        </p:txBody>
      </p:sp>
      <p:sp>
        <p:nvSpPr>
          <p:cNvPr id="5" name="Text Placeholder 4"/>
          <p:cNvSpPr>
            <a:spLocks noGrp="1"/>
          </p:cNvSpPr>
          <p:nvPr>
            <p:ph type="body" sz="quarter" idx="3"/>
          </p:nvPr>
        </p:nvSpPr>
        <p:spPr/>
        <p:txBody>
          <a:bodyPr/>
          <a:lstStyle/>
          <a:p>
            <a:r>
              <a:rPr lang="en-US" sz="4800" dirty="0"/>
              <a:t>Kuri`e  `ele`hcon</a:t>
            </a:r>
          </a:p>
        </p:txBody>
      </p:sp>
    </p:spTree>
    <p:extLst>
      <p:ext uri="{BB962C8B-B14F-4D97-AF65-F5344CB8AC3E}">
        <p14:creationId xmlns:p14="http://schemas.microsoft.com/office/powerpoint/2010/main" val="3073960607"/>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7972448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0" i="0" kern="1200" dirty="0">
                          <a:solidFill>
                            <a:schemeClr val="lt1"/>
                          </a:solidFill>
                          <a:latin typeface="+mn-lt"/>
                          <a:ea typeface="+mn-ea"/>
                          <a:cs typeface="+mn-cs"/>
                        </a:rPr>
                        <a:t> </a:t>
                      </a:r>
                      <a:r>
                        <a:rPr lang="ar-EG" sz="5400" b="1" i="0" kern="1200" dirty="0">
                          <a:solidFill>
                            <a:schemeClr val="lt1"/>
                          </a:solidFill>
                          <a:latin typeface="+mn-lt"/>
                          <a:ea typeface="+mn-ea"/>
                          <a:cs typeface="+mn-cs"/>
                        </a:rPr>
                        <a:t>يا من إشتد بمنديل وستر عراء آدم ، وأنعم علينا بلباس البنوه الإلهيه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520643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ومن أجل كل حال وفي كل حال</a:t>
            </a:r>
            <a:endParaRPr lang="en-US" sz="4400" dirty="0"/>
          </a:p>
        </p:txBody>
      </p:sp>
      <p:sp>
        <p:nvSpPr>
          <p:cNvPr id="6" name="Text Placeholder 5"/>
          <p:cNvSpPr>
            <a:spLocks noGrp="1"/>
          </p:cNvSpPr>
          <p:nvPr>
            <p:ph type="body" idx="1"/>
          </p:nvPr>
        </p:nvSpPr>
        <p:spPr/>
        <p:txBody>
          <a:bodyPr/>
          <a:lstStyle/>
          <a:p>
            <a:r>
              <a:rPr lang="ar-EG" sz="4400" dirty="0"/>
              <a:t>نيم إثفي هوب نيفين نيم خين هوب نيفين</a:t>
            </a:r>
          </a:p>
        </p:txBody>
      </p:sp>
      <p:sp>
        <p:nvSpPr>
          <p:cNvPr id="7" name="Text Placeholder 6"/>
          <p:cNvSpPr>
            <a:spLocks noGrp="1"/>
          </p:cNvSpPr>
          <p:nvPr>
            <p:ph type="body" sz="quarter" idx="3"/>
          </p:nvPr>
        </p:nvSpPr>
        <p:spPr>
          <a:xfrm>
            <a:off x="-1" y="5377917"/>
            <a:ext cx="9144000" cy="682357"/>
          </a:xfrm>
        </p:spPr>
        <p:txBody>
          <a:bodyPr/>
          <a:lstStyle/>
          <a:p>
            <a:r>
              <a:rPr lang="en-US" sz="4400" dirty="0" err="1"/>
              <a:t>nem</a:t>
            </a:r>
            <a:r>
              <a:rPr lang="en-US" sz="4400" dirty="0"/>
              <a:t> </a:t>
            </a:r>
            <a:r>
              <a:rPr lang="en-US" sz="4400" dirty="0" err="1"/>
              <a:t>eqbe</a:t>
            </a:r>
            <a:r>
              <a:rPr lang="en-US" sz="4400" dirty="0"/>
              <a:t> \</a:t>
            </a:r>
            <a:r>
              <a:rPr lang="en-US" sz="4400" dirty="0" err="1"/>
              <a:t>wb</a:t>
            </a:r>
            <a:r>
              <a:rPr lang="en-US" sz="4400" dirty="0"/>
              <a:t> </a:t>
            </a:r>
            <a:r>
              <a:rPr lang="en-US" sz="4400" dirty="0" err="1"/>
              <a:t>niben</a:t>
            </a:r>
            <a:r>
              <a:rPr lang="en-US" sz="4400" dirty="0"/>
              <a:t> </a:t>
            </a:r>
            <a:r>
              <a:rPr lang="en-US" sz="4400" dirty="0" err="1"/>
              <a:t>nem</a:t>
            </a:r>
            <a:r>
              <a:rPr lang="en-US" sz="4400" dirty="0"/>
              <a:t> '</a:t>
            </a:r>
            <a:r>
              <a:rPr lang="en-US" sz="4400" dirty="0" err="1"/>
              <a:t>en</a:t>
            </a:r>
            <a:r>
              <a:rPr lang="en-US" sz="4400" dirty="0"/>
              <a:t> \</a:t>
            </a:r>
            <a:r>
              <a:rPr lang="en-US" sz="4400" dirty="0" err="1"/>
              <a:t>wb</a:t>
            </a:r>
            <a:r>
              <a:rPr lang="en-US" sz="4400" dirty="0"/>
              <a:t> </a:t>
            </a:r>
            <a:r>
              <a:rPr lang="en-US" sz="4400" dirty="0" err="1"/>
              <a:t>niben</a:t>
            </a:r>
            <a:endParaRPr lang="en-US" sz="4400" dirty="0"/>
          </a:p>
        </p:txBody>
      </p:sp>
    </p:spTree>
    <p:extLst>
      <p:ext uri="{BB962C8B-B14F-4D97-AF65-F5344CB8AC3E}">
        <p14:creationId xmlns:p14="http://schemas.microsoft.com/office/powerpoint/2010/main" val="2652577179"/>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نطلب إليك أيها المسيح إلهنا إسمعنا و إرحمنا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C153368-4470-40EE-98E1-BB9C3956E760}"/>
              </a:ext>
            </a:extLst>
          </p:cNvPr>
          <p:cNvSpPr>
            <a:spLocks noGrp="1"/>
          </p:cNvSpPr>
          <p:nvPr>
            <p:ph type="title"/>
          </p:nvPr>
        </p:nvSpPr>
        <p:spPr/>
        <p:txBody>
          <a:bodyPr/>
          <a:lstStyle/>
          <a:p>
            <a:endParaRPr lang="en-GB" dirty="0"/>
          </a:p>
        </p:txBody>
      </p:sp>
    </p:spTree>
    <p:extLst>
      <p:ext uri="{BB962C8B-B14F-4D97-AF65-F5344CB8AC3E}">
        <p14:creationId xmlns:p14="http://schemas.microsoft.com/office/powerpoint/2010/main" val="2262507947"/>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4E2AF9A-A806-400C-944E-CF3C5C2A4A28}"/>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954771051"/>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يا مَن مِن أجل محبته للبشر صار إنساناً و بمحبته لنا إشتد بمنديل و غسل أدناس خطايانا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4ABC0426-1B66-43F8-9FF6-C019A3B2D325}"/>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241568961"/>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نسألك أيها المسيح إلهنا أن تسمعنا و ترحمنا</a:t>
                      </a:r>
                      <a:endParaRPr lang="ar-EG" sz="5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EAE0B39-0E98-4D18-9184-C909A8A9F789}"/>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475652743"/>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ADAD2EAF-6924-4D46-8B1F-195B903120E4}"/>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402344039"/>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0" i="0" kern="1200" dirty="0">
                          <a:solidFill>
                            <a:schemeClr val="lt1"/>
                          </a:solidFill>
                          <a:latin typeface="+mn-lt"/>
                          <a:ea typeface="+mn-ea"/>
                          <a:cs typeface="+mn-cs"/>
                        </a:rPr>
                        <a:t> </a:t>
                      </a:r>
                      <a:r>
                        <a:rPr lang="ar-EG" sz="5400" b="1" i="0" kern="1200" dirty="0">
                          <a:solidFill>
                            <a:schemeClr val="lt1"/>
                          </a:solidFill>
                          <a:latin typeface="+mn-lt"/>
                          <a:ea typeface="+mn-ea"/>
                          <a:cs typeface="+mn-cs"/>
                        </a:rPr>
                        <a:t>يا من أعد لنا طريق الحياه بواسطة غسل أرجل رسله المختارين الأطهار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43A151DD-33AF-4C1F-81DF-7E2F44ACEE5C}"/>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961679501"/>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نسألك ايها المسيح إلهنا إسمعنا وإرحمنا</a:t>
                      </a:r>
                      <a:endParaRPr lang="ar-EG" sz="5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D3A5C8D-94F5-4789-8649-FDFDD59F9A29}"/>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882545645"/>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D36EA89-FB1E-44A7-AB73-794F683D77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598453200"/>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أيها المسيح إلهنا يا من جعل مشيه على المياه</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1200017-C9D4-4ED8-95B4-8635C6026F2C}"/>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712791338"/>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بمحبته للبشر غسل أرجل تلاميذه  نطلب إليك أيها المسيح إلهنا إسمعنا وإرحمنا</a:t>
                      </a:r>
                      <a:endParaRPr lang="ar-EG" sz="4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43C8521A-4DAE-44DA-81D4-59E3A8334AA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529793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411"/>
            <a:ext cx="9144000" cy="782371"/>
          </a:xfrm>
        </p:spPr>
        <p:txBody>
          <a:bodyPr/>
          <a:lstStyle/>
          <a:p>
            <a:r>
              <a:rPr lang="ar-EG"/>
              <a:t>لأنك سترتنا واعنتنا وحفظتنا </a:t>
            </a:r>
            <a:endParaRPr lang="ar-EG" dirty="0"/>
          </a:p>
        </p:txBody>
      </p:sp>
      <p:sp>
        <p:nvSpPr>
          <p:cNvPr id="8" name="Text Placeholder 7"/>
          <p:cNvSpPr>
            <a:spLocks noGrp="1"/>
          </p:cNvSpPr>
          <p:nvPr>
            <p:ph type="body" idx="1"/>
          </p:nvPr>
        </p:nvSpPr>
        <p:spPr/>
        <p:txBody>
          <a:bodyPr/>
          <a:lstStyle/>
          <a:p>
            <a:r>
              <a:rPr lang="ar-EG" dirty="0"/>
              <a:t>جي آك إير إسكيبازين إجون آك إيرفويثين إيرون أك أريه إيرون </a:t>
            </a:r>
          </a:p>
        </p:txBody>
      </p:sp>
      <p:sp>
        <p:nvSpPr>
          <p:cNvPr id="7" name="Text Placeholder 6"/>
          <p:cNvSpPr>
            <a:spLocks noGrp="1"/>
          </p:cNvSpPr>
          <p:nvPr>
            <p:ph type="body" sz="quarter" idx="3"/>
          </p:nvPr>
        </p:nvSpPr>
        <p:spPr>
          <a:xfrm>
            <a:off x="-1" y="5493120"/>
            <a:ext cx="9144000" cy="682357"/>
          </a:xfrm>
        </p:spPr>
        <p:txBody>
          <a:bodyPr/>
          <a:lstStyle/>
          <a:p>
            <a:r>
              <a:rPr lang="en-US" dirty="0"/>
              <a:t>Je </a:t>
            </a:r>
            <a:r>
              <a:rPr lang="en-US" dirty="0" err="1"/>
              <a:t>aker`ckepazin</a:t>
            </a:r>
            <a:r>
              <a:rPr lang="en-US" dirty="0"/>
              <a:t>  `</a:t>
            </a:r>
            <a:r>
              <a:rPr lang="en-US" dirty="0" err="1"/>
              <a:t>ejwn</a:t>
            </a:r>
            <a:r>
              <a:rPr lang="en-US" dirty="0"/>
              <a:t> &gt;</a:t>
            </a:r>
            <a:r>
              <a:rPr lang="ar-EG" dirty="0"/>
              <a:t> </a:t>
            </a:r>
            <a:r>
              <a:rPr lang="en-US" dirty="0" err="1"/>
              <a:t>akerbo`hqin</a:t>
            </a:r>
            <a:r>
              <a:rPr lang="en-US" dirty="0"/>
              <a:t> `</a:t>
            </a:r>
            <a:r>
              <a:rPr lang="en-US" dirty="0" err="1"/>
              <a:t>eron</a:t>
            </a:r>
            <a:r>
              <a:rPr lang="en-US" dirty="0"/>
              <a:t>&gt;</a:t>
            </a:r>
            <a:r>
              <a:rPr lang="en-US" dirty="0" err="1"/>
              <a:t>ak`are</a:t>
            </a:r>
            <a:r>
              <a:rPr lang="en-US" dirty="0"/>
              <a:t>\ `</a:t>
            </a:r>
            <a:r>
              <a:rPr lang="en-US" dirty="0" err="1"/>
              <a:t>eron</a:t>
            </a:r>
            <a:endParaRPr lang="en-US" dirty="0"/>
          </a:p>
        </p:txBody>
      </p:sp>
    </p:spTree>
    <p:extLst>
      <p:ext uri="{BB962C8B-B14F-4D97-AF65-F5344CB8AC3E}">
        <p14:creationId xmlns:p14="http://schemas.microsoft.com/office/powerpoint/2010/main" val="1977707644"/>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54DEEA30-EF18-4CBE-9781-F76C7EF062F4}"/>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45681707"/>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0" i="0" kern="1200" dirty="0">
                          <a:solidFill>
                            <a:schemeClr val="lt1"/>
                          </a:solidFill>
                          <a:latin typeface="+mn-lt"/>
                          <a:ea typeface="+mn-ea"/>
                          <a:cs typeface="+mn-cs"/>
                        </a:rPr>
                        <a:t>  </a:t>
                      </a:r>
                      <a:r>
                        <a:rPr lang="ar-EG" sz="5400" b="1" i="0" kern="1200" dirty="0">
                          <a:solidFill>
                            <a:schemeClr val="lt1"/>
                          </a:solidFill>
                          <a:latin typeface="+mn-lt"/>
                          <a:ea typeface="+mn-ea"/>
                          <a:cs typeface="+mn-cs"/>
                        </a:rPr>
                        <a:t>يا من إلتحف بالنور كالثوب و إشتد بمئزره وغسل أرجل تلاميذه ومسحها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5F53ACC4-7860-4F20-9228-FCF05940012C}"/>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781768278"/>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نسألك ايها المسيح إلهنا إسمعنا وإرحمنا</a:t>
                      </a:r>
                      <a:endParaRPr lang="ar-EG" sz="5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AF4713D7-5E83-49FF-917C-2EDFA435CB74}"/>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565224158"/>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56F3C21E-171E-4D76-B510-81D022D0B16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833972622"/>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اللهم إرحمنا جميعاً كعظيم رحمتك , ونطلب من صلاحك أيها الرب إلهنا أن تستجيب لنا وترحمنا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578DC84D-E8CE-46F5-8E54-D40E645E42E2}"/>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404797607"/>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BE56C441-D06D-4274-99B1-5B3E0426FDB4}"/>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353875921"/>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0" i="0" kern="1200" dirty="0">
                          <a:solidFill>
                            <a:schemeClr val="lt1"/>
                          </a:solidFill>
                          <a:latin typeface="+mn-lt"/>
                          <a:ea typeface="+mn-ea"/>
                          <a:cs typeface="+mn-cs"/>
                        </a:rPr>
                        <a:t>  </a:t>
                      </a:r>
                      <a:r>
                        <a:rPr lang="ar-EG" sz="4800" b="1" i="0" kern="1200" dirty="0">
                          <a:solidFill>
                            <a:schemeClr val="lt1"/>
                          </a:solidFill>
                          <a:latin typeface="+mn-lt"/>
                          <a:ea typeface="+mn-ea"/>
                          <a:cs typeface="+mn-cs"/>
                        </a:rPr>
                        <a:t>أيها المسيح الرب إلهنا الضابط الكل الرازق المواهب الإلهيه للذين يخدمون أسمك القدوس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05543565-87B3-47E3-A550-38C9105A7FF2}"/>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4591121"/>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الذى ينمى ويربى ويعول الكل و يقوتهم بمحبته , نطلب إليك أيها المسيح إلهنا إستجب لنا وإرحمنا</a:t>
                      </a:r>
                      <a:endParaRPr lang="ar-EG" sz="4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649BBA5F-A418-4F4D-9D94-D8D779725A4F}"/>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024230502"/>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23232D5-140B-4932-95C1-DB44F1F85E26}"/>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078005024"/>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0" i="0" kern="1200" dirty="0">
                          <a:solidFill>
                            <a:schemeClr val="lt1"/>
                          </a:solidFill>
                          <a:latin typeface="+mn-lt"/>
                          <a:ea typeface="+mn-ea"/>
                          <a:cs typeface="+mn-cs"/>
                        </a:rPr>
                        <a:t>  </a:t>
                      </a:r>
                      <a:r>
                        <a:rPr lang="ar-EG" sz="5400" b="1" i="0" kern="1200" dirty="0">
                          <a:solidFill>
                            <a:schemeClr val="lt1"/>
                          </a:solidFill>
                          <a:latin typeface="+mn-lt"/>
                          <a:ea typeface="+mn-ea"/>
                          <a:cs typeface="+mn-cs"/>
                        </a:rPr>
                        <a:t>يا من جمع المياه إلى مجمع واحد , وجعل لها حداً فوق السموات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C7342AC-D13E-4D77-B2DA-9EC8DE37ED5D}"/>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4894439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وقبلتنا إليك أشفقت علينا و عضدتنا</a:t>
            </a:r>
            <a:endParaRPr lang="en-US" sz="4400" dirty="0"/>
          </a:p>
        </p:txBody>
      </p:sp>
      <p:sp>
        <p:nvSpPr>
          <p:cNvPr id="6" name="Text Placeholder 5"/>
          <p:cNvSpPr>
            <a:spLocks noGrp="1"/>
          </p:cNvSpPr>
          <p:nvPr>
            <p:ph type="body" idx="1"/>
          </p:nvPr>
        </p:nvSpPr>
        <p:spPr/>
        <p:txBody>
          <a:bodyPr/>
          <a:lstStyle/>
          <a:p>
            <a:r>
              <a:rPr lang="ar-EG" sz="4400" dirty="0"/>
              <a:t>أك شوبتين إيروك أك تى آسو إيرون أكتى توتين</a:t>
            </a:r>
          </a:p>
        </p:txBody>
      </p:sp>
      <p:sp>
        <p:nvSpPr>
          <p:cNvPr id="7" name="Text Placeholder 6"/>
          <p:cNvSpPr>
            <a:spLocks noGrp="1"/>
          </p:cNvSpPr>
          <p:nvPr>
            <p:ph type="body" sz="quarter" idx="3"/>
          </p:nvPr>
        </p:nvSpPr>
        <p:spPr/>
        <p:txBody>
          <a:bodyPr/>
          <a:lstStyle/>
          <a:p>
            <a:r>
              <a:rPr lang="en-US" sz="4400" dirty="0" err="1"/>
              <a:t>ak</a:t>
            </a:r>
            <a:r>
              <a:rPr lang="en-US" sz="4400" dirty="0"/>
              <a:t>]</a:t>
            </a:r>
            <a:r>
              <a:rPr lang="en-US" sz="4400" dirty="0" err="1"/>
              <a:t>opten</a:t>
            </a:r>
            <a:r>
              <a:rPr lang="en-US" sz="4400" dirty="0"/>
              <a:t> `</a:t>
            </a:r>
            <a:r>
              <a:rPr lang="en-US" sz="4400" dirty="0" err="1"/>
              <a:t>erok</a:t>
            </a:r>
            <a:r>
              <a:rPr lang="en-US" sz="4400" dirty="0"/>
              <a:t>&gt;</a:t>
            </a:r>
            <a:r>
              <a:rPr lang="en-US" sz="4400" dirty="0" err="1"/>
              <a:t>ak</a:t>
            </a:r>
            <a:r>
              <a:rPr lang="en-US" sz="4400" dirty="0"/>
              <a:t>;`</a:t>
            </a:r>
            <a:r>
              <a:rPr lang="en-US" sz="4400" dirty="0" err="1"/>
              <a:t>aco</a:t>
            </a:r>
            <a:r>
              <a:rPr lang="en-US" sz="4400" dirty="0"/>
              <a:t> `</a:t>
            </a:r>
            <a:r>
              <a:rPr lang="en-US" sz="4400" dirty="0" err="1"/>
              <a:t>eron</a:t>
            </a:r>
            <a:r>
              <a:rPr lang="en-US" sz="4400" dirty="0"/>
              <a:t>&gt;</a:t>
            </a:r>
            <a:r>
              <a:rPr lang="en-US" sz="4400" dirty="0" err="1"/>
              <a:t>ak;toten</a:t>
            </a:r>
            <a:endParaRPr lang="en-US" sz="4400" dirty="0"/>
          </a:p>
        </p:txBody>
      </p:sp>
    </p:spTree>
    <p:extLst>
      <p:ext uri="{BB962C8B-B14F-4D97-AF65-F5344CB8AC3E}">
        <p14:creationId xmlns:p14="http://schemas.microsoft.com/office/powerpoint/2010/main" val="2766405119"/>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نطلب إليك ايها المسيح إلهنا إستجب لنا وإرحمنا </a:t>
                      </a:r>
                      <a:endParaRPr lang="ar-EG" sz="5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A6B7D23-403F-4F7F-8650-EE59A570F9DF}"/>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149778195"/>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AD6BE863-D0D9-4708-9FAD-783B6BC7E176}"/>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61332068"/>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يا الذى كال الماء بيده , وقاس السماء بشبره , والأرض كلها بقبضته</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2B25972-7889-4E56-9EB6-EB5C00A9F725}"/>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515787229"/>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نسألك أيها المسيح إلهنا إستجب لنا وإرحمنا</a:t>
                      </a:r>
                      <a:endParaRPr lang="ar-EG" sz="5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5C892FC-CFF9-454F-A7CF-A58592B8CFC4}"/>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86417502"/>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1A018F2-34AB-4C89-9D90-50DA5EE3E469}"/>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680414578"/>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0" i="0" kern="1200" dirty="0">
                          <a:solidFill>
                            <a:schemeClr val="lt1"/>
                          </a:solidFill>
                          <a:latin typeface="+mn-lt"/>
                          <a:ea typeface="+mn-ea"/>
                          <a:cs typeface="+mn-cs"/>
                        </a:rPr>
                        <a:t> </a:t>
                      </a:r>
                      <a:r>
                        <a:rPr lang="ar-EG" sz="4000" b="1" i="0" kern="1200" dirty="0">
                          <a:solidFill>
                            <a:schemeClr val="lt1"/>
                          </a:solidFill>
                          <a:latin typeface="+mn-lt"/>
                          <a:ea typeface="+mn-ea"/>
                          <a:cs typeface="+mn-cs"/>
                        </a:rPr>
                        <a:t>يا الذى صير ينابيع الأوديه أنهاراً بإرادته المقدسه وبمحبتك الغير مدركه للبشر أعددت لنا كل شئ لخدمتنا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77A498E2-7383-4DA1-BF26-ABD6D2064422}"/>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945324269"/>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وخلق الكل من لا شئ , نطلب إليك أيها المسيح إلهنا إستجب لنا وإرحمنا </a:t>
                      </a:r>
                      <a:endParaRPr lang="ar-EG" sz="5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6598BC6-9D67-490F-B8C7-AFD5159632D2}"/>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170851877"/>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D2AE884-B44E-42A5-8E17-9FE5F0AD413C}"/>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309962961"/>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هكذا أيضاً أيها المعطى الحق وعظم الغنى ومحبة البشر يا إله الرحمه</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00499464-ABEC-4C7A-84F2-A032B123C76D}"/>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967257292"/>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إفتقد الأرض وإروها بصعود النهر فتثمر حسناً</a:t>
                      </a:r>
                      <a:endParaRPr lang="ar-EG" sz="5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3D2977FA-D75B-46BF-8521-A344B83C1709}"/>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3109302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وأتيت بنا إلى هذه الساعة</a:t>
            </a:r>
            <a:endParaRPr lang="en-US" sz="4400" dirty="0"/>
          </a:p>
        </p:txBody>
      </p:sp>
      <p:sp>
        <p:nvSpPr>
          <p:cNvPr id="6" name="Text Placeholder 5"/>
          <p:cNvSpPr>
            <a:spLocks noGrp="1"/>
          </p:cNvSpPr>
          <p:nvPr>
            <p:ph type="body" idx="1"/>
          </p:nvPr>
        </p:nvSpPr>
        <p:spPr/>
        <p:txBody>
          <a:bodyPr/>
          <a:lstStyle/>
          <a:p>
            <a:r>
              <a:rPr lang="ar-EG" sz="4400" dirty="0"/>
              <a:t>أك إين تين شا إى إهرى إيطاى أو نو ثاى</a:t>
            </a:r>
          </a:p>
        </p:txBody>
      </p:sp>
      <p:sp>
        <p:nvSpPr>
          <p:cNvPr id="7" name="Text Placeholder 6"/>
          <p:cNvSpPr>
            <a:spLocks noGrp="1"/>
          </p:cNvSpPr>
          <p:nvPr>
            <p:ph type="body" sz="quarter" idx="3"/>
          </p:nvPr>
        </p:nvSpPr>
        <p:spPr>
          <a:xfrm>
            <a:off x="101600" y="5317591"/>
            <a:ext cx="9144000" cy="682357"/>
          </a:xfrm>
        </p:spPr>
        <p:txBody>
          <a:bodyPr/>
          <a:lstStyle/>
          <a:p>
            <a:r>
              <a:rPr lang="pt-BR" sz="4800" dirty="0"/>
              <a:t>akenten ]a `e`\rhi`etaiounou qai</a:t>
            </a:r>
          </a:p>
        </p:txBody>
      </p:sp>
    </p:spTree>
    <p:extLst>
      <p:ext uri="{BB962C8B-B14F-4D97-AF65-F5344CB8AC3E}">
        <p14:creationId xmlns:p14="http://schemas.microsoft.com/office/powerpoint/2010/main" val="1310568187"/>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نطلب إليك ايها المسيح إلهنا ليروى حرثها وليكثر ثمارها بصلاحك نسألك ايها المسيح إلهنا إستجب لنا وإرحمنا</a:t>
                      </a:r>
                      <a:endParaRPr lang="ar-EG" sz="3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9E66F6B-674F-413E-8CF0-194BF7B4C59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949825413"/>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DEAB9D1-47F1-49F6-B30A-1A861FA90C61}"/>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797983557"/>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فرّح وجه الارض , جددها دفعه أخرى , إصعد نهر النيل كمقداره</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C9E59BB-B897-4414-92D6-925BF45D3C3F}"/>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03505922"/>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نطلب إليك أيها المسيح إلهنا إستجب لنا وإرحمنا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548C015-2764-42DE-9F93-44BEF7571C88}"/>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715780966"/>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DB9ED77F-79F4-4239-92DA-7287A784E81C}"/>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147138280"/>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2761632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بارك إكليل السنة بصلاحك، وبقاع مصر إملأها من الدسم ليكثر حرثها وتتبارك ثمارها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25609986"/>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 نطلب إليك أيها المسيح إلهنا إستجب لنا وإرحمنا</a:t>
                      </a:r>
                      <a:endParaRPr lang="ar-EG" sz="5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AEFB5E8D-E299-4A1B-8F96-4DDDB68BC8A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665614800"/>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DABB749-1F22-404B-9B74-7192ADCF6392}"/>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813384309"/>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لتفرح حدود كورة مصر ولتهلل الآكام بفرح من قبل صلاحك</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4E2407A-F5AA-4044-80DB-D0935B291B01}"/>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761234592"/>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نطلب إليك أيها المسيح إلهنا إستجب لنا وإرحمنا</a:t>
                      </a:r>
                      <a:endParaRPr lang="ar-EG" sz="5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D0C9369-18CB-4BE8-A52C-A5876D628C64}"/>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215511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رئيس</a:t>
            </a:r>
            <a:r>
              <a:rPr lang="en-US" sz="4800" dirty="0"/>
              <a:t> </a:t>
            </a:r>
            <a:r>
              <a:rPr lang="ar-EG" sz="4800" dirty="0"/>
              <a:t>الكهنة البابا انبا تواضروس الثانى</a:t>
            </a:r>
            <a:endParaRPr lang="en-US" sz="4800" dirty="0"/>
          </a:p>
        </p:txBody>
      </p:sp>
      <p:sp>
        <p:nvSpPr>
          <p:cNvPr id="3" name="Text Placeholder 2"/>
          <p:cNvSpPr>
            <a:spLocks noGrp="1"/>
          </p:cNvSpPr>
          <p:nvPr>
            <p:ph type="body" idx="1"/>
          </p:nvPr>
        </p:nvSpPr>
        <p:spPr/>
        <p:txBody>
          <a:bodyPr/>
          <a:lstStyle/>
          <a:p>
            <a:r>
              <a:rPr lang="ar-EG" sz="4800" dirty="0"/>
              <a:t>ان أرشى ايه</a:t>
            </a:r>
            <a:r>
              <a:rPr lang="en-US" sz="4800" dirty="0"/>
              <a:t> </a:t>
            </a:r>
            <a:r>
              <a:rPr lang="ar-EG" sz="4800" dirty="0"/>
              <a:t>ريفس بابا آفا تواضروس</a:t>
            </a:r>
          </a:p>
        </p:txBody>
      </p:sp>
      <p:sp>
        <p:nvSpPr>
          <p:cNvPr id="4" name="Text Placeholder 3"/>
          <p:cNvSpPr>
            <a:spLocks noGrp="1"/>
          </p:cNvSpPr>
          <p:nvPr>
            <p:ph type="body" sz="quarter" idx="3"/>
          </p:nvPr>
        </p:nvSpPr>
        <p:spPr/>
        <p:txBody>
          <a:bodyPr/>
          <a:lstStyle/>
          <a:p>
            <a:r>
              <a:rPr lang="en-US" sz="5400" dirty="0"/>
              <a:t>`</a:t>
            </a:r>
            <a:r>
              <a:rPr lang="en-US" sz="5400" dirty="0" err="1"/>
              <a:t>narxh`ereuc</a:t>
            </a:r>
            <a:r>
              <a:rPr lang="en-US" sz="5400" dirty="0"/>
              <a:t> Papa abba (</a:t>
            </a:r>
            <a:r>
              <a:rPr lang="pl-PL" sz="4400" kern="1200" dirty="0">
                <a:effectLst/>
                <a:latin typeface="CS New Athanasius" panose="020B0500000000000000" pitchFamily="34" charset="0"/>
                <a:ea typeface="+mn-ea"/>
                <a:cs typeface="Traditional Arabic" panose="02020603050405020304" pitchFamily="18" charset="-78"/>
              </a:rPr>
              <a:t>:e`odoroc</a:t>
            </a:r>
            <a:r>
              <a:rPr lang="en-US" sz="5400" dirty="0"/>
              <a:t>)</a:t>
            </a:r>
          </a:p>
        </p:txBody>
      </p:sp>
    </p:spTree>
    <p:extLst>
      <p:ext uri="{BB962C8B-B14F-4D97-AF65-F5344CB8AC3E}">
        <p14:creationId xmlns:p14="http://schemas.microsoft.com/office/powerpoint/2010/main" val="4166765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إطلبوا لكي يرحمنا الله ويتراءف علينا </a:t>
            </a:r>
            <a:endParaRPr lang="en-US" dirty="0"/>
          </a:p>
        </p:txBody>
      </p:sp>
      <p:sp>
        <p:nvSpPr>
          <p:cNvPr id="6" name="Text Placeholder 5"/>
          <p:cNvSpPr>
            <a:spLocks noGrp="1"/>
          </p:cNvSpPr>
          <p:nvPr>
            <p:ph type="body" idx="1"/>
          </p:nvPr>
        </p:nvSpPr>
        <p:spPr/>
        <p:txBody>
          <a:bodyPr/>
          <a:lstStyle/>
          <a:p>
            <a:r>
              <a:rPr lang="ar-EG" sz="4000" dirty="0"/>
              <a:t>طف هينا إنتى إفنوتي ناى نان إنتيف شينهيت خارون </a:t>
            </a:r>
          </a:p>
        </p:txBody>
      </p:sp>
      <p:sp>
        <p:nvSpPr>
          <p:cNvPr id="7" name="Text Placeholder 6"/>
          <p:cNvSpPr>
            <a:spLocks noGrp="1"/>
          </p:cNvSpPr>
          <p:nvPr>
            <p:ph type="body" sz="quarter" idx="3"/>
          </p:nvPr>
        </p:nvSpPr>
        <p:spPr/>
        <p:txBody>
          <a:bodyPr/>
          <a:lstStyle/>
          <a:p>
            <a:r>
              <a:rPr lang="en-US" dirty="0" err="1"/>
              <a:t>Twb</a:t>
            </a:r>
            <a:r>
              <a:rPr lang="en-US" dirty="0"/>
              <a:t>\ \</a:t>
            </a:r>
            <a:r>
              <a:rPr lang="en-US" dirty="0" err="1"/>
              <a:t>ina</a:t>
            </a:r>
            <a:r>
              <a:rPr lang="en-US" dirty="0"/>
              <a:t> `</a:t>
            </a:r>
            <a:r>
              <a:rPr lang="en-US" dirty="0" err="1"/>
              <a:t>nte</a:t>
            </a:r>
            <a:r>
              <a:rPr lang="en-US" dirty="0"/>
              <a:t> V; </a:t>
            </a:r>
            <a:r>
              <a:rPr lang="en-US" dirty="0" err="1"/>
              <a:t>nai</a:t>
            </a:r>
            <a:r>
              <a:rPr lang="en-US" dirty="0"/>
              <a:t> nan&gt; `</a:t>
            </a:r>
            <a:r>
              <a:rPr lang="en-US" dirty="0" err="1"/>
              <a:t>ntef</a:t>
            </a:r>
            <a:r>
              <a:rPr lang="en-US" dirty="0"/>
              <a:t>]</a:t>
            </a:r>
            <a:r>
              <a:rPr lang="en-US" dirty="0" err="1"/>
              <a:t>en</a:t>
            </a:r>
            <a:r>
              <a:rPr lang="en-US" dirty="0"/>
              <a:t>\</a:t>
            </a:r>
            <a:r>
              <a:rPr lang="en-US" dirty="0" err="1"/>
              <a:t>ht</a:t>
            </a:r>
            <a:r>
              <a:rPr lang="en-US" dirty="0"/>
              <a:t> '</a:t>
            </a:r>
            <a:r>
              <a:rPr lang="en-US" dirty="0" err="1"/>
              <a:t>aron</a:t>
            </a:r>
            <a:endParaRPr lang="en-US" dirty="0"/>
          </a:p>
        </p:txBody>
      </p:sp>
    </p:spTree>
    <p:extLst>
      <p:ext uri="{BB962C8B-B14F-4D97-AF65-F5344CB8AC3E}">
        <p14:creationId xmlns:p14="http://schemas.microsoft.com/office/powerpoint/2010/main" val="654572935"/>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454AEA7-216C-4EB9-B6AA-095884C87D91}"/>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836146595"/>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اللهم خلّص شعبك , بارك ميراثك , إفتقد العالم أجمع بالمراحم والرأفات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B5252AE9-7A91-476D-AF15-98CEBB1BE9DD}"/>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622938959"/>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60242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إرفع شأن المسيحيين بقوة صليبك المحى، نطلب إليك ايها المسيح إلهنا إستجب لنا وإرحمنا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57202467"/>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C87B51F-916C-49FC-B36D-8F3EF02130C9}"/>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55813518"/>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400" b="0" i="0" kern="1200" dirty="0">
                          <a:solidFill>
                            <a:schemeClr val="lt1"/>
                          </a:solidFill>
                          <a:latin typeface="+mn-lt"/>
                          <a:ea typeface="+mn-ea"/>
                          <a:cs typeface="+mn-cs"/>
                        </a:rPr>
                        <a:t> </a:t>
                      </a:r>
                      <a:r>
                        <a:rPr lang="ar-EG" sz="4400" b="1" i="0" kern="1200" dirty="0">
                          <a:solidFill>
                            <a:schemeClr val="lt1"/>
                          </a:solidFill>
                          <a:latin typeface="+mn-lt"/>
                          <a:ea typeface="+mn-ea"/>
                          <a:cs typeface="+mn-cs"/>
                        </a:rPr>
                        <a:t>إعط طمأنينه وثباتاً وسلاماً للممالك بصلاحك أنعم لنا بالخصب وبمراحمك لسائر فقراء شعبك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57260086-CE11-4464-955E-5DE87F996CF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450522931"/>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5400" b="1" i="0" kern="1200" dirty="0">
                          <a:solidFill>
                            <a:schemeClr val="lt1"/>
                          </a:solidFill>
                          <a:latin typeface="+mn-lt"/>
                          <a:ea typeface="+mn-ea"/>
                          <a:cs typeface="+mn-cs"/>
                        </a:rPr>
                        <a:t>ولتبتهج قلوبنا </a:t>
                      </a:r>
                      <a:r>
                        <a:rPr lang="en-US" sz="5400" b="0" i="0" kern="1200" dirty="0">
                          <a:solidFill>
                            <a:schemeClr val="lt1"/>
                          </a:solidFill>
                          <a:latin typeface="+mn-lt"/>
                          <a:ea typeface="+mn-ea"/>
                          <a:cs typeface="+mn-cs"/>
                        </a:rPr>
                        <a:t> </a:t>
                      </a:r>
                      <a:r>
                        <a:rPr lang="ar-EG" sz="5400" b="1" i="0" kern="1200" dirty="0">
                          <a:solidFill>
                            <a:schemeClr val="lt1"/>
                          </a:solidFill>
                          <a:latin typeface="+mn-lt"/>
                          <a:ea typeface="+mn-ea"/>
                          <a:cs typeface="+mn-cs"/>
                        </a:rPr>
                        <a:t>بطلبات أمك العذراء الطاهره مريم والقديس يوحنا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10501DD-67F7-4493-AA65-9A043CCBCB1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439419811"/>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1448326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800" b="1" i="0" kern="1200" dirty="0">
                          <a:solidFill>
                            <a:schemeClr val="lt1"/>
                          </a:solidFill>
                          <a:latin typeface="+mn-lt"/>
                          <a:ea typeface="+mn-ea"/>
                          <a:cs typeface="+mn-cs"/>
                        </a:rPr>
                        <a:t>وكافة آبائنا الرسل قاطبة نطلب إليك أيها المسيح إلهنا إستجب لنا وإرحمنا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78017233"/>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05FCB8D-E5F9-4529-8424-946E37F672D9}"/>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209241359"/>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u="none" kern="1200" dirty="0">
                          <a:solidFill>
                            <a:srgbClr val="FFC000"/>
                          </a:solidFill>
                          <a:effectLst/>
                          <a:latin typeface="Tahoma" pitchFamily="34" charset="0"/>
                          <a:ea typeface="Tahoma" pitchFamily="34" charset="0"/>
                          <a:cs typeface="Tahoma" pitchFamily="34" charset="0"/>
                        </a:rPr>
                        <a:t>أوشية السلام</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EFC1A2C-52E6-4E96-967B-8F16B6A9ACCE}"/>
              </a:ext>
            </a:extLst>
          </p:cNvPr>
          <p:cNvSpPr>
            <a:spLocks noGrp="1"/>
          </p:cNvSpPr>
          <p:nvPr>
            <p:ph type="ctrTitle"/>
          </p:nvPr>
        </p:nvSpPr>
        <p:spPr>
          <a:xfrm>
            <a:off x="-1586753" y="0"/>
            <a:ext cx="1586753" cy="1470025"/>
          </a:xfrm>
        </p:spPr>
        <p:txBody>
          <a:bodyPr/>
          <a:lstStyle/>
          <a:p>
            <a:r>
              <a:rPr lang="ar-EG" dirty="0">
                <a:solidFill>
                  <a:srgbClr val="FF0000"/>
                </a:solidFill>
              </a:rPr>
              <a:t>الاواشي</a:t>
            </a:r>
            <a:endParaRPr lang="en-GB" dirty="0">
              <a:solidFill>
                <a:srgbClr val="FF0000"/>
              </a:solidFill>
            </a:endParaRPr>
          </a:p>
        </p:txBody>
      </p:sp>
      <p:sp>
        <p:nvSpPr>
          <p:cNvPr id="3" name="TextBox 2">
            <a:hlinkClick r:id="rId3" action="ppaction://hlinksldjump"/>
            <a:extLst>
              <a:ext uri="{FF2B5EF4-FFF2-40B4-BE49-F238E27FC236}">
                <a16:creationId xmlns:a16="http://schemas.microsoft.com/office/drawing/2014/main" id="{8AFADE37-9B45-48FB-80AD-866EB3F0C0ED}"/>
              </a:ext>
            </a:extLst>
          </p:cNvPr>
          <p:cNvSpPr txBox="1"/>
          <p:nvPr/>
        </p:nvSpPr>
        <p:spPr>
          <a:xfrm>
            <a:off x="7853082" y="3949218"/>
            <a:ext cx="1290918" cy="400110"/>
          </a:xfrm>
          <a:prstGeom prst="rect">
            <a:avLst/>
          </a:prstGeom>
          <a:noFill/>
        </p:spPr>
        <p:txBody>
          <a:bodyPr wrap="square" rtlCol="0">
            <a:spAutoFit/>
          </a:bodyPr>
          <a:lstStyle/>
          <a:p>
            <a:pPr algn="ctr" rtl="1"/>
            <a:r>
              <a:rPr lang="ar-EG" sz="2000" b="1" dirty="0">
                <a:solidFill>
                  <a:srgbClr val="FFC000"/>
                </a:solidFill>
              </a:rPr>
              <a:t>قانون الإيمان</a:t>
            </a:r>
            <a:endParaRPr lang="en-GB" sz="2000" b="1" dirty="0">
              <a:solidFill>
                <a:srgbClr val="FFC000"/>
              </a:solidFill>
            </a:endParaRPr>
          </a:p>
        </p:txBody>
      </p:sp>
    </p:spTree>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FEA1-EBFF-0AA8-119E-93FC391C1072}"/>
              </a:ext>
            </a:extLst>
          </p:cNvPr>
          <p:cNvSpPr>
            <a:spLocks noGrp="1"/>
          </p:cNvSpPr>
          <p:nvPr>
            <p:ph type="title"/>
          </p:nvPr>
        </p:nvSpPr>
        <p:spPr/>
        <p:txBody>
          <a:bodyPr>
            <a:noAutofit/>
          </a:bodyPr>
          <a:lstStyle/>
          <a:p>
            <a:r>
              <a:rPr lang="ar-EG" sz="5400" dirty="0"/>
              <a:t>صل</a:t>
            </a:r>
          </a:p>
        </p:txBody>
      </p:sp>
      <p:sp>
        <p:nvSpPr>
          <p:cNvPr id="3" name="Text Placeholder 2">
            <a:extLst>
              <a:ext uri="{FF2B5EF4-FFF2-40B4-BE49-F238E27FC236}">
                <a16:creationId xmlns:a16="http://schemas.microsoft.com/office/drawing/2014/main" id="{3A658D6F-B644-214B-CE8F-BFE4A7DB73EA}"/>
              </a:ext>
            </a:extLst>
          </p:cNvPr>
          <p:cNvSpPr>
            <a:spLocks noGrp="1"/>
          </p:cNvSpPr>
          <p:nvPr>
            <p:ph type="body" idx="1"/>
          </p:nvPr>
        </p:nvSpPr>
        <p:spPr/>
        <p:txBody>
          <a:bodyPr/>
          <a:lstStyle/>
          <a:p>
            <a:r>
              <a:rPr lang="ar-EG" sz="4800" dirty="0"/>
              <a:t>إشليل</a:t>
            </a:r>
          </a:p>
        </p:txBody>
      </p:sp>
      <p:sp>
        <p:nvSpPr>
          <p:cNvPr id="5" name="Text Placeholder 4">
            <a:extLst>
              <a:ext uri="{FF2B5EF4-FFF2-40B4-BE49-F238E27FC236}">
                <a16:creationId xmlns:a16="http://schemas.microsoft.com/office/drawing/2014/main" id="{19952A1B-2AEC-99E0-70B3-C8F875FC6593}"/>
              </a:ext>
            </a:extLst>
          </p:cNvPr>
          <p:cNvSpPr>
            <a:spLocks noGrp="1"/>
          </p:cNvSpPr>
          <p:nvPr>
            <p:ph type="body" sz="quarter" idx="3"/>
          </p:nvPr>
        </p:nvSpPr>
        <p:spPr/>
        <p:txBody>
          <a:bodyPr/>
          <a:lstStyle/>
          <a:p>
            <a:r>
              <a:rPr lang="en-US" sz="4800" dirty="0"/>
              <a:t>}</a:t>
            </a:r>
            <a:r>
              <a:rPr lang="en-US" sz="4800" dirty="0" err="1"/>
              <a:t>lhl</a:t>
            </a:r>
            <a:endParaRPr lang="en-US" sz="4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ويسمعنا ويعيننا</a:t>
            </a:r>
            <a:endParaRPr lang="en-US" sz="4800" dirty="0"/>
          </a:p>
        </p:txBody>
      </p:sp>
      <p:sp>
        <p:nvSpPr>
          <p:cNvPr id="6" name="Text Placeholder 5"/>
          <p:cNvSpPr>
            <a:spLocks noGrp="1"/>
          </p:cNvSpPr>
          <p:nvPr>
            <p:ph type="body" idx="1"/>
          </p:nvPr>
        </p:nvSpPr>
        <p:spPr/>
        <p:txBody>
          <a:bodyPr/>
          <a:lstStyle/>
          <a:p>
            <a:r>
              <a:rPr lang="ar-EG" sz="4000" dirty="0"/>
              <a:t>إنتيف سوتيم إيرون إنتيف إيرفويثين إيرون</a:t>
            </a:r>
          </a:p>
        </p:txBody>
      </p:sp>
      <p:sp>
        <p:nvSpPr>
          <p:cNvPr id="7" name="Text Placeholder 6"/>
          <p:cNvSpPr>
            <a:spLocks noGrp="1"/>
          </p:cNvSpPr>
          <p:nvPr>
            <p:ph type="body" sz="quarter" idx="3"/>
          </p:nvPr>
        </p:nvSpPr>
        <p:spPr>
          <a:xfrm>
            <a:off x="-1" y="5411392"/>
            <a:ext cx="9144000" cy="682357"/>
          </a:xfrm>
        </p:spPr>
        <p:txBody>
          <a:bodyPr/>
          <a:lstStyle/>
          <a:p>
            <a:r>
              <a:rPr lang="en-US" sz="4800" dirty="0"/>
              <a:t> `</a:t>
            </a:r>
            <a:r>
              <a:rPr lang="en-US" sz="4800" dirty="0" err="1"/>
              <a:t>ntefcwtem</a:t>
            </a:r>
            <a:r>
              <a:rPr lang="en-US" sz="4800" dirty="0"/>
              <a:t>  `</a:t>
            </a:r>
            <a:r>
              <a:rPr lang="en-US" sz="4800" dirty="0" err="1"/>
              <a:t>eron</a:t>
            </a:r>
            <a:r>
              <a:rPr lang="en-US" sz="4800" dirty="0"/>
              <a:t>&gt;  `</a:t>
            </a:r>
            <a:r>
              <a:rPr lang="en-US" sz="4800" dirty="0" err="1"/>
              <a:t>nteferbo`hqin</a:t>
            </a:r>
            <a:r>
              <a:rPr lang="en-US" sz="4800" dirty="0"/>
              <a:t>  `</a:t>
            </a:r>
            <a:r>
              <a:rPr lang="en-US" sz="4800" dirty="0" err="1"/>
              <a:t>eron</a:t>
            </a:r>
            <a:endParaRPr lang="en-US" sz="4800" dirty="0"/>
          </a:p>
        </p:txBody>
      </p:sp>
    </p:spTree>
    <p:extLst>
      <p:ext uri="{BB962C8B-B14F-4D97-AF65-F5344CB8AC3E}">
        <p14:creationId xmlns:p14="http://schemas.microsoft.com/office/powerpoint/2010/main" val="3163825070"/>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532F-F808-3A73-49EA-089B51C6068B}"/>
              </a:ext>
            </a:extLst>
          </p:cNvPr>
          <p:cNvSpPr>
            <a:spLocks noGrp="1"/>
          </p:cNvSpPr>
          <p:nvPr>
            <p:ph type="title"/>
          </p:nvPr>
        </p:nvSpPr>
        <p:spPr/>
        <p:txBody>
          <a:bodyPr>
            <a:normAutofit/>
          </a:bodyPr>
          <a:lstStyle/>
          <a:p>
            <a:r>
              <a:rPr lang="ar-EG" sz="4800" dirty="0"/>
              <a:t>للصلاة قفوا</a:t>
            </a:r>
          </a:p>
        </p:txBody>
      </p:sp>
      <p:sp>
        <p:nvSpPr>
          <p:cNvPr id="3" name="Text Placeholder 2">
            <a:extLst>
              <a:ext uri="{FF2B5EF4-FFF2-40B4-BE49-F238E27FC236}">
                <a16:creationId xmlns:a16="http://schemas.microsoft.com/office/drawing/2014/main" id="{2BA5EDEE-3E38-207B-2336-2A958BF34F13}"/>
              </a:ext>
            </a:extLst>
          </p:cNvPr>
          <p:cNvSpPr>
            <a:spLocks noGrp="1"/>
          </p:cNvSpPr>
          <p:nvPr>
            <p:ph type="body" idx="1"/>
          </p:nvPr>
        </p:nvSpPr>
        <p:spPr/>
        <p:txBody>
          <a:bodyPr/>
          <a:lstStyle/>
          <a:p>
            <a:r>
              <a:rPr lang="ar-EG" sz="4400" dirty="0"/>
              <a:t>إيبى إبروس إفكى إستاثيتى</a:t>
            </a:r>
          </a:p>
        </p:txBody>
      </p:sp>
      <p:sp>
        <p:nvSpPr>
          <p:cNvPr id="5" name="Text Placeholder 4">
            <a:extLst>
              <a:ext uri="{FF2B5EF4-FFF2-40B4-BE49-F238E27FC236}">
                <a16:creationId xmlns:a16="http://schemas.microsoft.com/office/drawing/2014/main" id="{8793A5C8-4877-F5D8-DC9F-CF680F7653F3}"/>
              </a:ext>
            </a:extLst>
          </p:cNvPr>
          <p:cNvSpPr>
            <a:spLocks noGrp="1"/>
          </p:cNvSpPr>
          <p:nvPr>
            <p:ph type="body" sz="quarter" idx="3"/>
          </p:nvPr>
        </p:nvSpPr>
        <p:spPr/>
        <p:txBody>
          <a:bodyPr/>
          <a:lstStyle/>
          <a:p>
            <a:r>
              <a:rPr lang="en-US" sz="4400" dirty="0"/>
              <a:t>Epi `</a:t>
            </a:r>
            <a:r>
              <a:rPr lang="en-US" sz="4400" dirty="0" err="1"/>
              <a:t>proceuxh</a:t>
            </a:r>
            <a:r>
              <a:rPr lang="en-US" sz="4400" dirty="0"/>
              <a:t>  `</a:t>
            </a:r>
            <a:r>
              <a:rPr lang="en-US" sz="4400" dirty="0" err="1"/>
              <a:t>ctaqhte</a:t>
            </a:r>
            <a:endParaRPr lang="en-US" sz="4400" dirty="0"/>
          </a:p>
        </p:txBody>
      </p:sp>
    </p:spTree>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9408-3826-1409-DA97-CD0812630918}"/>
              </a:ext>
            </a:extLst>
          </p:cNvPr>
          <p:cNvSpPr>
            <a:spLocks noGrp="1"/>
          </p:cNvSpPr>
          <p:nvPr>
            <p:ph type="title"/>
          </p:nvPr>
        </p:nvSpPr>
        <p:spPr/>
        <p:txBody>
          <a:bodyPr>
            <a:normAutofit fontScale="90000"/>
          </a:bodyPr>
          <a:lstStyle/>
          <a:p>
            <a:r>
              <a:rPr lang="ar-EG" sz="5400" dirty="0"/>
              <a:t>السلام للكل</a:t>
            </a:r>
          </a:p>
        </p:txBody>
      </p:sp>
      <p:sp>
        <p:nvSpPr>
          <p:cNvPr id="3" name="Text Placeholder 2">
            <a:extLst>
              <a:ext uri="{FF2B5EF4-FFF2-40B4-BE49-F238E27FC236}">
                <a16:creationId xmlns:a16="http://schemas.microsoft.com/office/drawing/2014/main" id="{86732CF8-9A63-9B2B-5B92-DC4D76D1C85E}"/>
              </a:ext>
            </a:extLst>
          </p:cNvPr>
          <p:cNvSpPr>
            <a:spLocks noGrp="1"/>
          </p:cNvSpPr>
          <p:nvPr>
            <p:ph type="body" idx="1"/>
          </p:nvPr>
        </p:nvSpPr>
        <p:spPr/>
        <p:txBody>
          <a:bodyPr/>
          <a:lstStyle/>
          <a:p>
            <a:r>
              <a:rPr lang="ar-EG" sz="5400" dirty="0"/>
              <a:t>إيرينى باسى</a:t>
            </a:r>
          </a:p>
        </p:txBody>
      </p:sp>
      <p:sp>
        <p:nvSpPr>
          <p:cNvPr id="5" name="Text Placeholder 4">
            <a:extLst>
              <a:ext uri="{FF2B5EF4-FFF2-40B4-BE49-F238E27FC236}">
                <a16:creationId xmlns:a16="http://schemas.microsoft.com/office/drawing/2014/main" id="{538618E9-2580-17BD-A5D1-9DDD78ABD8CA}"/>
              </a:ext>
            </a:extLst>
          </p:cNvPr>
          <p:cNvSpPr>
            <a:spLocks noGrp="1"/>
          </p:cNvSpPr>
          <p:nvPr>
            <p:ph type="body" sz="quarter" idx="3"/>
          </p:nvPr>
        </p:nvSpPr>
        <p:spPr/>
        <p:txBody>
          <a:bodyPr/>
          <a:lstStyle/>
          <a:p>
            <a:r>
              <a:rPr lang="en-US" sz="5400" dirty="0" err="1"/>
              <a:t>Irhnh</a:t>
            </a:r>
            <a:r>
              <a:rPr lang="en-US" sz="5400" dirty="0"/>
              <a:t>  </a:t>
            </a:r>
            <a:r>
              <a:rPr lang="en-US" sz="5400" dirty="0" err="1"/>
              <a:t>paci</a:t>
            </a:r>
            <a:endParaRPr lang="en-US" sz="5400" dirty="0"/>
          </a:p>
        </p:txBody>
      </p:sp>
    </p:spTree>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A841-647D-2C25-4C1F-5CD850E3AFFD}"/>
              </a:ext>
            </a:extLst>
          </p:cNvPr>
          <p:cNvSpPr>
            <a:spLocks noGrp="1"/>
          </p:cNvSpPr>
          <p:nvPr>
            <p:ph type="title"/>
          </p:nvPr>
        </p:nvSpPr>
        <p:spPr/>
        <p:txBody>
          <a:bodyPr>
            <a:normAutofit/>
          </a:bodyPr>
          <a:lstStyle/>
          <a:p>
            <a:r>
              <a:rPr lang="ar-EG" sz="4800" dirty="0"/>
              <a:t>ولروحك أيضاً</a:t>
            </a:r>
          </a:p>
        </p:txBody>
      </p:sp>
      <p:sp>
        <p:nvSpPr>
          <p:cNvPr id="3" name="Text Placeholder 2">
            <a:extLst>
              <a:ext uri="{FF2B5EF4-FFF2-40B4-BE49-F238E27FC236}">
                <a16:creationId xmlns:a16="http://schemas.microsoft.com/office/drawing/2014/main" id="{7696DE7A-F9CF-7377-3845-FC7EC6686E49}"/>
              </a:ext>
            </a:extLst>
          </p:cNvPr>
          <p:cNvSpPr>
            <a:spLocks noGrp="1"/>
          </p:cNvSpPr>
          <p:nvPr>
            <p:ph type="body" idx="1"/>
          </p:nvPr>
        </p:nvSpPr>
        <p:spPr/>
        <p:txBody>
          <a:bodyPr/>
          <a:lstStyle/>
          <a:p>
            <a:r>
              <a:rPr lang="ar-EG" sz="4400" dirty="0"/>
              <a:t>كيطو إبنيفماتى سو</a:t>
            </a:r>
          </a:p>
        </p:txBody>
      </p:sp>
      <p:sp>
        <p:nvSpPr>
          <p:cNvPr id="5" name="Text Placeholder 4">
            <a:extLst>
              <a:ext uri="{FF2B5EF4-FFF2-40B4-BE49-F238E27FC236}">
                <a16:creationId xmlns:a16="http://schemas.microsoft.com/office/drawing/2014/main" id="{C264FE06-CCCE-ED43-A6B1-9A7541B68C04}"/>
              </a:ext>
            </a:extLst>
          </p:cNvPr>
          <p:cNvSpPr>
            <a:spLocks noGrp="1"/>
          </p:cNvSpPr>
          <p:nvPr>
            <p:ph type="body" sz="quarter" idx="3"/>
          </p:nvPr>
        </p:nvSpPr>
        <p:spPr/>
        <p:txBody>
          <a:bodyPr/>
          <a:lstStyle/>
          <a:p>
            <a:r>
              <a:rPr lang="en-US" sz="4400" dirty="0" err="1"/>
              <a:t>Ke</a:t>
            </a:r>
            <a:r>
              <a:rPr lang="en-US" sz="4400" dirty="0"/>
              <a:t> </a:t>
            </a:r>
            <a:r>
              <a:rPr lang="en-US" sz="4400" dirty="0" err="1"/>
              <a:t>tw</a:t>
            </a:r>
            <a:r>
              <a:rPr lang="en-US" sz="4400" dirty="0"/>
              <a:t> `pneuma </a:t>
            </a:r>
            <a:r>
              <a:rPr lang="en-US" sz="4400" dirty="0" err="1"/>
              <a:t>ti</a:t>
            </a:r>
            <a:r>
              <a:rPr lang="en-US" sz="4400" dirty="0"/>
              <a:t> </a:t>
            </a:r>
            <a:r>
              <a:rPr lang="en-US" sz="4400" dirty="0" err="1"/>
              <a:t>cou</a:t>
            </a:r>
            <a:endParaRPr lang="en-US" sz="4400" dirty="0"/>
          </a:p>
        </p:txBody>
      </p:sp>
    </p:spTree>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270B-FEC1-2564-0D2A-ECB600E06E88}"/>
              </a:ext>
            </a:extLst>
          </p:cNvPr>
          <p:cNvSpPr>
            <a:spLocks noGrp="1"/>
          </p:cNvSpPr>
          <p:nvPr>
            <p:ph type="title"/>
          </p:nvPr>
        </p:nvSpPr>
        <p:spPr/>
        <p:txBody>
          <a:bodyPr>
            <a:normAutofit/>
          </a:bodyPr>
          <a:lstStyle/>
          <a:p>
            <a:r>
              <a:rPr lang="ar-EG" sz="4800" dirty="0"/>
              <a:t>وأيضاً فلنسأل الله ضابط الكل</a:t>
            </a:r>
          </a:p>
        </p:txBody>
      </p:sp>
      <p:sp>
        <p:nvSpPr>
          <p:cNvPr id="3" name="Text Placeholder 2">
            <a:extLst>
              <a:ext uri="{FF2B5EF4-FFF2-40B4-BE49-F238E27FC236}">
                <a16:creationId xmlns:a16="http://schemas.microsoft.com/office/drawing/2014/main" id="{B168C263-36D8-773A-AE1D-9ED1C00E4617}"/>
              </a:ext>
            </a:extLst>
          </p:cNvPr>
          <p:cNvSpPr>
            <a:spLocks noGrp="1"/>
          </p:cNvSpPr>
          <p:nvPr>
            <p:ph type="body" idx="1"/>
          </p:nvPr>
        </p:nvSpPr>
        <p:spPr/>
        <p:txBody>
          <a:bodyPr/>
          <a:lstStyle/>
          <a:p>
            <a:r>
              <a:rPr lang="ar-EG" sz="4400" dirty="0"/>
              <a:t>بالين أون مارين تيهو إى إفنوتي بي بانطوكراطور </a:t>
            </a:r>
          </a:p>
        </p:txBody>
      </p:sp>
      <p:sp>
        <p:nvSpPr>
          <p:cNvPr id="5" name="Text Placeholder 4">
            <a:extLst>
              <a:ext uri="{FF2B5EF4-FFF2-40B4-BE49-F238E27FC236}">
                <a16:creationId xmlns:a16="http://schemas.microsoft.com/office/drawing/2014/main" id="{8CEABFD5-CDD8-2E88-18AE-4195357C462A}"/>
              </a:ext>
            </a:extLst>
          </p:cNvPr>
          <p:cNvSpPr>
            <a:spLocks noGrp="1"/>
          </p:cNvSpPr>
          <p:nvPr>
            <p:ph type="body" sz="quarter" idx="3"/>
          </p:nvPr>
        </p:nvSpPr>
        <p:spPr/>
        <p:txBody>
          <a:bodyPr/>
          <a:lstStyle/>
          <a:p>
            <a:r>
              <a:rPr lang="fi-FI" sz="4400" dirty="0"/>
              <a:t>Palin on maren;\o `eV; pipantokratwr</a:t>
            </a:r>
          </a:p>
        </p:txBody>
      </p:sp>
    </p:spTree>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9AA61-AF32-2AE7-850B-456D37E9E9E8}"/>
              </a:ext>
            </a:extLst>
          </p:cNvPr>
          <p:cNvSpPr>
            <a:spLocks noGrp="1"/>
          </p:cNvSpPr>
          <p:nvPr>
            <p:ph type="title"/>
          </p:nvPr>
        </p:nvSpPr>
        <p:spPr/>
        <p:txBody>
          <a:bodyPr>
            <a:normAutofit/>
          </a:bodyPr>
          <a:lstStyle/>
          <a:p>
            <a:r>
              <a:rPr lang="ar-EG" sz="4400" dirty="0"/>
              <a:t>أبا ربنا وإلهنا ومخلصنا</a:t>
            </a:r>
          </a:p>
        </p:txBody>
      </p:sp>
      <p:sp>
        <p:nvSpPr>
          <p:cNvPr id="3" name="Text Placeholder 2">
            <a:extLst>
              <a:ext uri="{FF2B5EF4-FFF2-40B4-BE49-F238E27FC236}">
                <a16:creationId xmlns:a16="http://schemas.microsoft.com/office/drawing/2014/main" id="{C8E4F0B3-1628-F623-10DF-4D2294DE3625}"/>
              </a:ext>
            </a:extLst>
          </p:cNvPr>
          <p:cNvSpPr>
            <a:spLocks noGrp="1"/>
          </p:cNvSpPr>
          <p:nvPr>
            <p:ph type="body" idx="1"/>
          </p:nvPr>
        </p:nvSpPr>
        <p:spPr/>
        <p:txBody>
          <a:bodyPr/>
          <a:lstStyle/>
          <a:p>
            <a:r>
              <a:rPr lang="ar-EG" sz="4000" dirty="0"/>
              <a:t>إفيوت إمبين شويس أووه بيننوتي أووه بينسوتير </a:t>
            </a:r>
          </a:p>
        </p:txBody>
      </p:sp>
      <p:sp>
        <p:nvSpPr>
          <p:cNvPr id="5" name="Text Placeholder 4">
            <a:extLst>
              <a:ext uri="{FF2B5EF4-FFF2-40B4-BE49-F238E27FC236}">
                <a16:creationId xmlns:a16="http://schemas.microsoft.com/office/drawing/2014/main" id="{3216EC2C-CCF6-372A-DB4C-5707086311DD}"/>
              </a:ext>
            </a:extLst>
          </p:cNvPr>
          <p:cNvSpPr>
            <a:spLocks noGrp="1"/>
          </p:cNvSpPr>
          <p:nvPr>
            <p:ph type="body" sz="quarter" idx="3"/>
          </p:nvPr>
        </p:nvSpPr>
        <p:spPr/>
        <p:txBody>
          <a:bodyPr/>
          <a:lstStyle/>
          <a:p>
            <a:r>
              <a:rPr lang="en-US" sz="4000" dirty="0" err="1"/>
              <a:t>Viwt</a:t>
            </a:r>
            <a:r>
              <a:rPr lang="en-US" sz="4000" dirty="0"/>
              <a:t> `</a:t>
            </a:r>
            <a:r>
              <a:rPr lang="en-US" sz="4000" dirty="0" err="1"/>
              <a:t>mPen</a:t>
            </a:r>
            <a:r>
              <a:rPr lang="en-US" sz="4000" dirty="0"/>
              <a:t>_ </a:t>
            </a:r>
            <a:r>
              <a:rPr lang="en-US" sz="4000" dirty="0" err="1"/>
              <a:t>ouo</a:t>
            </a:r>
            <a:r>
              <a:rPr lang="en-US" sz="4000" dirty="0"/>
              <a:t>\ </a:t>
            </a:r>
            <a:r>
              <a:rPr lang="en-US" sz="4000" dirty="0" err="1"/>
              <a:t>Pennou</a:t>
            </a:r>
            <a:r>
              <a:rPr lang="en-US" sz="4000" dirty="0"/>
              <a:t>; </a:t>
            </a:r>
            <a:r>
              <a:rPr lang="en-US" sz="4000" dirty="0" err="1"/>
              <a:t>ouo</a:t>
            </a:r>
            <a:r>
              <a:rPr lang="en-US" sz="4000" dirty="0"/>
              <a:t>\ </a:t>
            </a:r>
            <a:r>
              <a:rPr lang="en-US" sz="4000" dirty="0" err="1"/>
              <a:t>pencwthr</a:t>
            </a:r>
            <a:endParaRPr lang="en-US" sz="4000" dirty="0"/>
          </a:p>
        </p:txBody>
      </p:sp>
    </p:spTree>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F5D3-6474-0DBD-2585-0737BCE05127}"/>
              </a:ext>
            </a:extLst>
          </p:cNvPr>
          <p:cNvSpPr>
            <a:spLocks noGrp="1"/>
          </p:cNvSpPr>
          <p:nvPr>
            <p:ph type="title"/>
          </p:nvPr>
        </p:nvSpPr>
        <p:spPr/>
        <p:txBody>
          <a:bodyPr>
            <a:noAutofit/>
          </a:bodyPr>
          <a:lstStyle/>
          <a:p>
            <a:r>
              <a:rPr lang="ar-EG" sz="5400" dirty="0"/>
              <a:t>يسوع المسيح </a:t>
            </a:r>
          </a:p>
        </p:txBody>
      </p:sp>
      <p:sp>
        <p:nvSpPr>
          <p:cNvPr id="3" name="Text Placeholder 2">
            <a:extLst>
              <a:ext uri="{FF2B5EF4-FFF2-40B4-BE49-F238E27FC236}">
                <a16:creationId xmlns:a16="http://schemas.microsoft.com/office/drawing/2014/main" id="{6E3A0F3C-4554-06AE-39A8-972F4B6758AA}"/>
              </a:ext>
            </a:extLst>
          </p:cNvPr>
          <p:cNvSpPr>
            <a:spLocks noGrp="1"/>
          </p:cNvSpPr>
          <p:nvPr>
            <p:ph type="body" idx="1"/>
          </p:nvPr>
        </p:nvSpPr>
        <p:spPr/>
        <p:txBody>
          <a:bodyPr/>
          <a:lstStyle/>
          <a:p>
            <a:r>
              <a:rPr lang="ar-EG" sz="4800" dirty="0"/>
              <a:t>إيسوس بي إخرستوس</a:t>
            </a:r>
          </a:p>
        </p:txBody>
      </p:sp>
      <p:sp>
        <p:nvSpPr>
          <p:cNvPr id="5" name="Text Placeholder 4">
            <a:extLst>
              <a:ext uri="{FF2B5EF4-FFF2-40B4-BE49-F238E27FC236}">
                <a16:creationId xmlns:a16="http://schemas.microsoft.com/office/drawing/2014/main" id="{94AFF7EB-725D-0FE0-9566-559515C2E787}"/>
              </a:ext>
            </a:extLst>
          </p:cNvPr>
          <p:cNvSpPr>
            <a:spLocks noGrp="1"/>
          </p:cNvSpPr>
          <p:nvPr>
            <p:ph type="body" sz="quarter" idx="3"/>
          </p:nvPr>
        </p:nvSpPr>
        <p:spPr/>
        <p:txBody>
          <a:bodyPr/>
          <a:lstStyle/>
          <a:p>
            <a:r>
              <a:rPr lang="en-US" sz="4800" dirty="0" err="1"/>
              <a:t>Ihcouc</a:t>
            </a:r>
            <a:r>
              <a:rPr lang="en-US" sz="4800" dirty="0"/>
              <a:t> </a:t>
            </a:r>
            <a:r>
              <a:rPr lang="en-US" sz="4800" dirty="0" err="1"/>
              <a:t>Pi`xrictoc</a:t>
            </a:r>
            <a:endParaRPr lang="en-US" sz="4800" dirty="0"/>
          </a:p>
        </p:txBody>
      </p:sp>
    </p:spTree>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858057"/>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AE0DFBC7-6DB1-21FE-6002-67EE41F9A030}"/>
              </a:ext>
            </a:extLst>
          </p:cNvPr>
          <p:cNvSpPr>
            <a:spLocks noGrp="1"/>
          </p:cNvSpPr>
          <p:nvPr>
            <p:ph type="title"/>
          </p:nvPr>
        </p:nvSpPr>
        <p:spPr/>
        <p:txBody>
          <a:bodyPr>
            <a:normAutofit/>
          </a:bodyPr>
          <a:lstStyle/>
          <a:p>
            <a:r>
              <a:rPr lang="ar-EG" sz="4400" dirty="0"/>
              <a:t>نسأل ونطلب من صلاحك يا محب البشر </a:t>
            </a:r>
          </a:p>
        </p:txBody>
      </p:sp>
      <p:sp>
        <p:nvSpPr>
          <p:cNvPr id="3" name="Text Placeholder 2">
            <a:extLst>
              <a:ext uri="{FF2B5EF4-FFF2-40B4-BE49-F238E27FC236}">
                <a16:creationId xmlns:a16="http://schemas.microsoft.com/office/drawing/2014/main" id="{F374D462-84BF-877A-E51F-3EB0DD604821}"/>
              </a:ext>
            </a:extLst>
          </p:cNvPr>
          <p:cNvSpPr>
            <a:spLocks noGrp="1"/>
          </p:cNvSpPr>
          <p:nvPr>
            <p:ph type="body" idx="1"/>
          </p:nvPr>
        </p:nvSpPr>
        <p:spPr/>
        <p:txBody>
          <a:bodyPr/>
          <a:lstStyle/>
          <a:p>
            <a:r>
              <a:rPr lang="ar-EG"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4E001769-50D4-B5DD-D12F-0CFC286AD11A}"/>
              </a:ext>
            </a:extLst>
          </p:cNvPr>
          <p:cNvSpPr>
            <a:spLocks noGrp="1"/>
          </p:cNvSpPr>
          <p:nvPr>
            <p:ph type="body" sz="quarter" idx="3"/>
          </p:nvPr>
        </p:nvSpPr>
        <p:spPr/>
        <p:txBody>
          <a:bodyPr/>
          <a:lstStyle/>
          <a:p>
            <a:r>
              <a:rPr lang="en-US" dirty="0"/>
              <a:t>Ten;\o </a:t>
            </a:r>
            <a:r>
              <a:rPr lang="en-US" dirty="0" err="1"/>
              <a:t>ouo</a:t>
            </a:r>
            <a:r>
              <a:rPr lang="en-US" dirty="0"/>
              <a:t>\ </a:t>
            </a:r>
            <a:r>
              <a:rPr lang="en-US" dirty="0" err="1"/>
              <a:t>tentwb</a:t>
            </a:r>
            <a:r>
              <a:rPr lang="en-US" dirty="0"/>
              <a:t>\ `</a:t>
            </a:r>
            <a:r>
              <a:rPr lang="en-US" dirty="0" err="1"/>
              <a:t>ntekmet`agaqoc</a:t>
            </a:r>
            <a:r>
              <a:rPr lang="en-US" dirty="0"/>
              <a:t> </a:t>
            </a:r>
            <a:r>
              <a:rPr lang="en-US" dirty="0" err="1"/>
              <a:t>pimairwmi</a:t>
            </a:r>
            <a:endParaRPr lang="en-US" dirty="0"/>
          </a:p>
        </p:txBody>
      </p:sp>
    </p:spTree>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أذكر</a:t>
                      </a:r>
                      <a:r>
                        <a:rPr lang="ar-EG" sz="4400" b="1" dirty="0">
                          <a:cs typeface="+mj-cs"/>
                        </a:rPr>
                        <a:t> </a:t>
                      </a:r>
                      <a:r>
                        <a:rPr lang="ar-SA" sz="4400" b="1" dirty="0">
                          <a:cs typeface="+mj-cs"/>
                        </a:rPr>
                        <a:t>يا رب سلام كنيستك</a:t>
                      </a:r>
                      <a:r>
                        <a:rPr lang="ar-EG" sz="4400" b="1" dirty="0">
                          <a:cs typeface="+mj-cs"/>
                        </a:rPr>
                        <a:t> </a:t>
                      </a:r>
                      <a:r>
                        <a:rPr lang="ar-SA" sz="4400" b="1" kern="1200" dirty="0">
                          <a:solidFill>
                            <a:schemeClr val="lt1"/>
                          </a:solidFill>
                          <a:latin typeface="+mn-lt"/>
                          <a:ea typeface="+mn-ea"/>
                          <a:cs typeface="+mj-cs"/>
                        </a:rPr>
                        <a:t>الواحدة الوحيدة </a:t>
                      </a:r>
                      <a:r>
                        <a:rPr lang="ar-SA" sz="4400" b="1" dirty="0">
                          <a:cs typeface="+mj-cs"/>
                        </a:rPr>
                        <a:t> </a:t>
                      </a:r>
                      <a:endParaRPr lang="ar-EG" sz="4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a:solidFill>
                            <a:srgbClr val="FFFF00"/>
                          </a:solidFill>
                          <a:latin typeface="Athanasius" pitchFamily="2" charset="0"/>
                          <a:ea typeface="+mn-ea"/>
                          <a:cs typeface="+mn-cs"/>
                        </a:rPr>
                        <a:t>Ari`vmeu`i ~P_ `n;\irhnh `nte</a:t>
                      </a:r>
                    </a:p>
                    <a:p>
                      <a:pPr algn="ctr" rtl="0"/>
                      <a:r>
                        <a:rPr lang="en-US" sz="4000" b="0" kern="1200" baseline="0" dirty="0" err="1">
                          <a:solidFill>
                            <a:srgbClr val="FFFF00"/>
                          </a:solidFill>
                          <a:latin typeface="Athanasius" pitchFamily="2" charset="0"/>
                          <a:ea typeface="+mn-ea"/>
                          <a:cs typeface="+mn-cs"/>
                        </a:rPr>
                        <a:t>tekou`i</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mmauatc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آري</a:t>
                      </a:r>
                      <a:r>
                        <a:rPr lang="ar-EG" sz="3600" b="1" dirty="0">
                          <a:cs typeface="+mj-cs"/>
                        </a:rPr>
                        <a:t> </a:t>
                      </a:r>
                      <a:r>
                        <a:rPr lang="ar-SA" sz="3600" b="1" dirty="0">
                          <a:cs typeface="+mj-cs"/>
                        </a:rPr>
                        <a:t>إفميفئي</a:t>
                      </a:r>
                      <a:r>
                        <a:rPr lang="ar-EG" sz="3600" b="1" dirty="0">
                          <a:cs typeface="+mj-cs"/>
                        </a:rPr>
                        <a:t> </a:t>
                      </a:r>
                      <a:r>
                        <a:rPr lang="ar-SA" sz="3600" b="1" dirty="0">
                          <a:cs typeface="+mj-cs"/>
                        </a:rPr>
                        <a:t>إبشويس إنتي هيريني</a:t>
                      </a:r>
                      <a:r>
                        <a:rPr lang="ar-EG" sz="3600" b="1" dirty="0">
                          <a:cs typeface="+mj-cs"/>
                        </a:rPr>
                        <a:t> </a:t>
                      </a:r>
                      <a:r>
                        <a:rPr lang="ar-SA" sz="3600" b="1" kern="1200" dirty="0">
                          <a:solidFill>
                            <a:schemeClr val="lt1"/>
                          </a:solidFill>
                          <a:latin typeface="+mn-lt"/>
                          <a:ea typeface="+mn-ea"/>
                          <a:cs typeface="+mj-cs"/>
                        </a:rPr>
                        <a:t>إنتي تيك أوى إم مافتس </a:t>
                      </a:r>
                      <a:endParaRPr lang="ar-EG" sz="3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المقدسة الجامعة الرسولية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eqouab</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nkaqolikh</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n`apoctolikh</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nek`klhci`a</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إثؤواب إن كاثوليكي إن آبوسطوليكي إن إككليسيا</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صلوا من أجل سلام</a:t>
                      </a:r>
                      <a:r>
                        <a:rPr lang="ar-EG" sz="4800" b="1" dirty="0">
                          <a:cs typeface="+mj-cs"/>
                        </a:rPr>
                        <a:t> </a:t>
                      </a:r>
                      <a:r>
                        <a:rPr lang="ar-SA" sz="4800" b="1" dirty="0">
                          <a:cs typeface="+mj-cs"/>
                        </a:rPr>
                        <a:t>كنيسة الله</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Athanasius" pitchFamily="2" charset="0"/>
                          <a:ea typeface="+mn-ea"/>
                          <a:cs typeface="+mn-cs"/>
                        </a:rPr>
                        <a:t>Proceu</a:t>
                      </a:r>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acqe</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uper</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thc</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i</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rhnhc</a:t>
                      </a:r>
                      <a:r>
                        <a:rPr lang="en-US" sz="4400" b="0" kern="1200" baseline="0" dirty="0">
                          <a:solidFill>
                            <a:srgbClr val="FFFF00"/>
                          </a:solidFill>
                          <a:latin typeface="Athanasius" pitchFamily="2" charset="0"/>
                          <a:ea typeface="+mn-ea"/>
                          <a:cs typeface="+mn-cs"/>
                        </a:rPr>
                        <a:t> </a:t>
                      </a:r>
                      <a:r>
                        <a:rPr lang="en-US" sz="4400" b="1" kern="1200" baseline="0" dirty="0" err="1">
                          <a:solidFill>
                            <a:srgbClr val="FFFF00"/>
                          </a:solidFill>
                          <a:latin typeface="Athanasius" pitchFamily="2" charset="0"/>
                          <a:ea typeface="+mn-ea"/>
                          <a:cs typeface="+mn-cs"/>
                        </a:rPr>
                        <a:t>thc</a:t>
                      </a:r>
                      <a:endParaRPr lang="en-US" sz="4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إبروس إفئكساستي إيبرتيس إيرينيس تيس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ويقبل سؤالات وطلبات قديسيه </a:t>
            </a:r>
            <a:endParaRPr lang="en-US" sz="4400" dirty="0"/>
          </a:p>
        </p:txBody>
      </p:sp>
      <p:sp>
        <p:nvSpPr>
          <p:cNvPr id="6" name="Text Placeholder 5"/>
          <p:cNvSpPr>
            <a:spLocks noGrp="1"/>
          </p:cNvSpPr>
          <p:nvPr>
            <p:ph type="body" idx="1"/>
          </p:nvPr>
        </p:nvSpPr>
        <p:spPr/>
        <p:txBody>
          <a:bodyPr/>
          <a:lstStyle/>
          <a:p>
            <a:r>
              <a:rPr lang="ar-EG" sz="3600" dirty="0"/>
              <a:t>إنتيف تشى إن نى تيهو نيم نى طفه إنتى نى إثؤواب إنتاف </a:t>
            </a:r>
          </a:p>
        </p:txBody>
      </p:sp>
      <p:sp>
        <p:nvSpPr>
          <p:cNvPr id="7" name="Text Placeholder 6"/>
          <p:cNvSpPr>
            <a:spLocks noGrp="1"/>
          </p:cNvSpPr>
          <p:nvPr>
            <p:ph type="body" sz="quarter" idx="3"/>
          </p:nvPr>
        </p:nvSpPr>
        <p:spPr>
          <a:xfrm>
            <a:off x="-1" y="5366753"/>
            <a:ext cx="9144000" cy="682357"/>
          </a:xfrm>
        </p:spPr>
        <p:txBody>
          <a:bodyPr/>
          <a:lstStyle/>
          <a:p>
            <a:r>
              <a:rPr lang="en-US" sz="4000" b="1" dirty="0"/>
              <a:t>`</a:t>
            </a:r>
            <a:r>
              <a:rPr lang="en-US" sz="4000" b="1" dirty="0" err="1"/>
              <a:t>ntefsi</a:t>
            </a:r>
            <a:r>
              <a:rPr lang="en-US" sz="4000" b="1" dirty="0"/>
              <a:t> `</a:t>
            </a:r>
            <a:r>
              <a:rPr lang="en-US" sz="4000" b="1" dirty="0" err="1"/>
              <a:t>nni</a:t>
            </a:r>
            <a:r>
              <a:rPr lang="en-US" sz="4000" b="1" dirty="0"/>
              <a:t>;\o </a:t>
            </a:r>
            <a:r>
              <a:rPr lang="en-US" sz="4000" b="1" dirty="0" err="1"/>
              <a:t>nem</a:t>
            </a:r>
            <a:r>
              <a:rPr lang="en-US" sz="4000" b="1" dirty="0"/>
              <a:t> </a:t>
            </a:r>
            <a:r>
              <a:rPr lang="en-US" sz="4000" b="1" dirty="0" err="1"/>
              <a:t>nitwb</a:t>
            </a:r>
            <a:r>
              <a:rPr lang="en-US" sz="4000" b="1" dirty="0"/>
              <a:t>\ `</a:t>
            </a:r>
            <a:r>
              <a:rPr lang="en-US" sz="4000" b="1" dirty="0" err="1"/>
              <a:t>nte</a:t>
            </a:r>
            <a:r>
              <a:rPr lang="en-US" sz="4000" b="1" dirty="0"/>
              <a:t> </a:t>
            </a:r>
            <a:r>
              <a:rPr lang="en-US" sz="4000" b="1" dirty="0" err="1"/>
              <a:t>nhe</a:t>
            </a:r>
            <a:r>
              <a:rPr lang="en-US" sz="4000" b="1" dirty="0"/>
              <a:t>/q/u/ `</a:t>
            </a:r>
            <a:r>
              <a:rPr lang="en-US" sz="4000" b="1" dirty="0" err="1"/>
              <a:t>nteaf</a:t>
            </a:r>
            <a:endParaRPr lang="en-US" sz="4000" b="1" dirty="0"/>
          </a:p>
        </p:txBody>
      </p:sp>
    </p:spTree>
    <p:extLst>
      <p:ext uri="{BB962C8B-B14F-4D97-AF65-F5344CB8AC3E}">
        <p14:creationId xmlns:p14="http://schemas.microsoft.com/office/powerpoint/2010/main" val="378710703"/>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الواحدة</a:t>
                      </a:r>
                      <a:r>
                        <a:rPr lang="ar-EG" sz="4000" b="1" dirty="0">
                          <a:cs typeface="+mj-cs"/>
                        </a:rPr>
                        <a:t> </a:t>
                      </a:r>
                      <a:r>
                        <a:rPr lang="ar-SA" sz="4000" b="1" dirty="0">
                          <a:cs typeface="+mj-cs"/>
                        </a:rPr>
                        <a:t>المقدسة الجامعة الرسولية </a:t>
                      </a:r>
                      <a:br>
                        <a:rPr lang="ar-SA" sz="4000" b="1" dirty="0">
                          <a:cs typeface="+mj-cs"/>
                        </a:rPr>
                      </a:br>
                      <a:r>
                        <a:rPr lang="ar-SA" sz="4000" b="1" dirty="0">
                          <a:cs typeface="+mj-cs"/>
                        </a:rPr>
                        <a:t>الأرثوذكسية</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agiac</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monhc</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kaqolikhc</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ke</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apoctolikhc</a:t>
                      </a:r>
                      <a:r>
                        <a:rPr lang="en-US" sz="3200" b="0" kern="1200" baseline="0" dirty="0">
                          <a:solidFill>
                            <a:srgbClr val="FFFF00"/>
                          </a:solidFill>
                          <a:latin typeface="Athanasius" pitchFamily="2" charset="0"/>
                          <a:ea typeface="+mn-ea"/>
                          <a:cs typeface="+mn-cs"/>
                        </a:rPr>
                        <a:t>&gt; </a:t>
                      </a:r>
                      <a:r>
                        <a:rPr lang="en-US" sz="3200" b="0" kern="1200" baseline="0" dirty="0" err="1">
                          <a:solidFill>
                            <a:srgbClr val="FFFF00"/>
                          </a:solidFill>
                          <a:latin typeface="Athanasius" pitchFamily="2" charset="0"/>
                          <a:ea typeface="+mn-ea"/>
                          <a:cs typeface="+mn-cs"/>
                        </a:rPr>
                        <a:t>orqodo</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ou</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tou</a:t>
                      </a:r>
                      <a:endParaRPr lang="en-US" sz="3200" b="0" kern="1200" baseline="0" dirty="0">
                        <a:solidFill>
                          <a:srgbClr val="FFFF00"/>
                        </a:solidFill>
                        <a:latin typeface="Athanasius" pitchFamily="2" charset="0"/>
                        <a:ea typeface="+mn-ea"/>
                        <a:cs typeface="+mn-cs"/>
                      </a:endParaRPr>
                    </a:p>
                    <a:p>
                      <a:pPr algn="ctr" rtl="0"/>
                      <a:r>
                        <a:rPr lang="en-US" sz="3200" b="0" kern="1200" baseline="0" dirty="0" err="1">
                          <a:solidFill>
                            <a:srgbClr val="FFFF00"/>
                          </a:solidFill>
                          <a:latin typeface="Athanasius" pitchFamily="2" charset="0"/>
                          <a:ea typeface="+mn-ea"/>
                          <a:cs typeface="+mn-cs"/>
                        </a:rPr>
                        <a:t>Qeou</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ek`klhciac</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dirty="0">
                          <a:cs typeface="+mj-cs"/>
                        </a:rPr>
                        <a:t>آجياس مونيسكاثوليكيس</a:t>
                      </a:r>
                      <a:r>
                        <a:rPr lang="ar-EG" sz="3200" b="1" dirty="0">
                          <a:cs typeface="+mj-cs"/>
                        </a:rPr>
                        <a:t> </a:t>
                      </a:r>
                      <a:r>
                        <a:rPr lang="ar-SA" sz="3200" b="1" dirty="0">
                          <a:cs typeface="+mj-cs"/>
                        </a:rPr>
                        <a:t>كي آبسطوليكيس</a:t>
                      </a:r>
                      <a:r>
                        <a:rPr lang="ar-EG" sz="3200" b="1" dirty="0">
                          <a:cs typeface="+mj-cs"/>
                        </a:rPr>
                        <a:t> </a:t>
                      </a:r>
                      <a:r>
                        <a:rPr lang="ar-SA" sz="3200" b="1" dirty="0">
                          <a:cs typeface="+mj-cs"/>
                        </a:rPr>
                        <a:t>أرثوذكسوطوثيئو إككليسياس</a:t>
                      </a:r>
                      <a:endParaRPr lang="ar-EG" sz="6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هذه الكائنة من أقاصي</a:t>
                      </a:r>
                      <a:r>
                        <a:rPr lang="ar-EG" sz="4000" b="1" dirty="0">
                          <a:cs typeface="+mj-cs"/>
                        </a:rPr>
                        <a:t> </a:t>
                      </a:r>
                      <a:r>
                        <a:rPr lang="ar-SA" sz="4000" b="1" dirty="0">
                          <a:cs typeface="+mj-cs"/>
                        </a:rPr>
                        <a:t>المسكونة إلى أقاصيها</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Qai</a:t>
                      </a:r>
                      <a:r>
                        <a:rPr lang="en-US" sz="4000" b="0" kern="1200" baseline="0" dirty="0">
                          <a:solidFill>
                            <a:srgbClr val="FFFF00"/>
                          </a:solidFill>
                          <a:latin typeface="Athanasius" pitchFamily="2" charset="0"/>
                          <a:ea typeface="+mn-ea"/>
                          <a:cs typeface="+mn-cs"/>
                        </a:rPr>
                        <a:t> et]op </a:t>
                      </a:r>
                      <a:r>
                        <a:rPr lang="en-US" sz="4000" b="0" kern="1200" baseline="0" dirty="0" err="1">
                          <a:solidFill>
                            <a:srgbClr val="FFFF00"/>
                          </a:solidFill>
                          <a:latin typeface="Athanasius" pitchFamily="2" charset="0"/>
                          <a:ea typeface="+mn-ea"/>
                          <a:cs typeface="+mn-cs"/>
                        </a:rPr>
                        <a:t>icjen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aurhjc</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n;oikoumenh</a:t>
                      </a:r>
                      <a:r>
                        <a:rPr lang="en-US" sz="4000" b="0" kern="1200" baseline="0" dirty="0">
                          <a:solidFill>
                            <a:srgbClr val="FFFF00"/>
                          </a:solidFill>
                          <a:latin typeface="Athanasius" pitchFamily="2" charset="0"/>
                          <a:ea typeface="+mn-ea"/>
                          <a:cs typeface="+mn-cs"/>
                        </a:rPr>
                        <a:t> ]a </a:t>
                      </a:r>
                      <a:r>
                        <a:rPr lang="en-US" sz="4000" b="0" kern="1200" baseline="0" dirty="0" err="1">
                          <a:solidFill>
                            <a:srgbClr val="FFFF00"/>
                          </a:solidFill>
                          <a:latin typeface="Athanasius" pitchFamily="2" charset="0"/>
                          <a:ea typeface="+mn-ea"/>
                          <a:cs typeface="+mn-cs"/>
                        </a:rPr>
                        <a:t>aurhjc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ثاي إتشوب يسجين أفرجس إنتي إيكوميني شا أفرجس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كل الشعوب وكل</a:t>
                      </a:r>
                      <a:r>
                        <a:rPr lang="ar-EG" sz="4800" b="1" dirty="0">
                          <a:cs typeface="+mj-cs"/>
                        </a:rPr>
                        <a:t> </a:t>
                      </a:r>
                      <a:r>
                        <a:rPr lang="ar-SA" sz="4800" b="1" dirty="0">
                          <a:cs typeface="+mj-cs"/>
                        </a:rPr>
                        <a:t>القطعان باركهم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a:solidFill>
                            <a:srgbClr val="FFFF00"/>
                          </a:solidFill>
                          <a:latin typeface="Athanasius" pitchFamily="2" charset="0"/>
                          <a:ea typeface="+mn-ea"/>
                          <a:cs typeface="+mn-cs"/>
                        </a:rPr>
                        <a:t>Nilaoc throu nem ni`o\i throu</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cmou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erwou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ني لاوس تيرونيم ني اوهي تيرو</a:t>
                      </a:r>
                      <a:r>
                        <a:rPr lang="ar-EG" sz="4000" b="1" dirty="0">
                          <a:cs typeface="+mj-cs"/>
                        </a:rPr>
                        <a:t> </a:t>
                      </a:r>
                      <a:r>
                        <a:rPr lang="ar-SA" sz="4000" b="1" dirty="0">
                          <a:cs typeface="+mj-cs"/>
                        </a:rPr>
                        <a:t>إزموا إيروؤو</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السلام</a:t>
                      </a:r>
                      <a:r>
                        <a:rPr lang="ar-EG" sz="5400" b="1" dirty="0">
                          <a:cs typeface="+mj-cs"/>
                        </a:rPr>
                        <a:t> </a:t>
                      </a:r>
                      <a:r>
                        <a:rPr lang="ar-SA" sz="5400" b="1" dirty="0">
                          <a:cs typeface="+mj-cs"/>
                        </a:rPr>
                        <a:t>الذي من السموات</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irhnh</a:t>
                      </a:r>
                      <a:r>
                        <a:rPr lang="en-US" sz="4800" b="0" kern="1200" baseline="0" dirty="0">
                          <a:solidFill>
                            <a:srgbClr val="FFFF00"/>
                          </a:solidFill>
                          <a:latin typeface="Athanasius" pitchFamily="2" charset="0"/>
                          <a:ea typeface="+mn-ea"/>
                          <a:cs typeface="+mn-cs"/>
                        </a:rPr>
                        <a:t> ; `</a:t>
                      </a:r>
                      <a:r>
                        <a:rPr lang="en-US" sz="4800" b="0" kern="1200" baseline="0" dirty="0" err="1">
                          <a:solidFill>
                            <a:srgbClr val="FFFF00"/>
                          </a:solidFill>
                          <a:latin typeface="Athanasius" pitchFamily="2" charset="0"/>
                          <a:ea typeface="+mn-ea"/>
                          <a:cs typeface="+mn-cs"/>
                        </a:rPr>
                        <a:t>ebol</a:t>
                      </a:r>
                      <a:r>
                        <a:rPr lang="en-US" sz="4800" b="0" kern="1200" baseline="0" dirty="0">
                          <a:solidFill>
                            <a:srgbClr val="FFFF00"/>
                          </a:solidFill>
                          <a:latin typeface="Athanasius" pitchFamily="2" charset="0"/>
                          <a:ea typeface="+mn-ea"/>
                          <a:cs typeface="+mn-cs"/>
                        </a:rPr>
                        <a:t> 'en</a:t>
                      </a:r>
                    </a:p>
                    <a:p>
                      <a:pPr algn="ctr" rtl="0"/>
                      <a:r>
                        <a:rPr lang="en-US" sz="4800" b="0" kern="1200" baseline="0" dirty="0" err="1">
                          <a:solidFill>
                            <a:srgbClr val="FFFF00"/>
                          </a:solidFill>
                          <a:latin typeface="Athanasius" pitchFamily="2" charset="0"/>
                          <a:ea typeface="+mn-ea"/>
                          <a:cs typeface="+mn-cs"/>
                        </a:rPr>
                        <a:t>nivhou`i</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تي هيريني تي إيفول خين ني فيئووي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أنزله على قلوبنا جميعاً</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mhic</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e`'rhi</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enen</a:t>
                      </a:r>
                      <a:r>
                        <a:rPr lang="en-US" sz="4800" b="0" kern="1200" baseline="0" dirty="0">
                          <a:solidFill>
                            <a:srgbClr val="FFFF00"/>
                          </a:solidFill>
                          <a:latin typeface="Athanasius" pitchFamily="2" charset="0"/>
                          <a:ea typeface="+mn-ea"/>
                          <a:cs typeface="+mn-cs"/>
                        </a:rPr>
                        <a:t>\ht</a:t>
                      </a:r>
                    </a:p>
                    <a:p>
                      <a:pPr algn="ctr" rtl="0"/>
                      <a:r>
                        <a:rPr lang="en-US" sz="4800" b="0" kern="1200" baseline="0" dirty="0" err="1">
                          <a:solidFill>
                            <a:srgbClr val="FFFF00"/>
                          </a:solidFill>
                          <a:latin typeface="Athanasius" pitchFamily="2" charset="0"/>
                          <a:ea typeface="+mn-ea"/>
                          <a:cs typeface="+mn-cs"/>
                        </a:rPr>
                        <a:t>throu</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ميس إى إخري إى نين هيت تيرو</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cs typeface="+mj-cs"/>
                        </a:rPr>
                        <a:t>بل وسلام هذا العمر</a:t>
                      </a:r>
                      <a:endParaRPr lang="ar-EG" sz="199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Alla</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ben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ke</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irhnh</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paibioc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vai</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تيروآللانيم تي كي هيريني إنتي باي فيوس فاي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أنعم به علينا إنعاماً</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arixarizecqe</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mmoc</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nan</a:t>
                      </a:r>
                      <a:r>
                        <a:rPr lang="en-US" sz="4400" b="0" kern="1200" baseline="0" dirty="0">
                          <a:solidFill>
                            <a:srgbClr val="FFFF00"/>
                          </a:solidFill>
                          <a:latin typeface="Athanasius" pitchFamily="2" charset="0"/>
                          <a:ea typeface="+mn-ea"/>
                          <a:cs typeface="+mn-cs"/>
                        </a:rPr>
                        <a:t>  `n`\mot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أري خاريزيستي إمموس نان إن إهموت</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الرئيس و</a:t>
                      </a:r>
                      <a:r>
                        <a:rPr lang="ar-EG" sz="4000" b="1" dirty="0">
                          <a:cs typeface="+mj-cs"/>
                        </a:rPr>
                        <a:t> </a:t>
                      </a:r>
                      <a:r>
                        <a:rPr lang="ar-SA" sz="4000" b="1" dirty="0">
                          <a:cs typeface="+mj-cs"/>
                        </a:rPr>
                        <a:t>الجند و</a:t>
                      </a:r>
                      <a:r>
                        <a:rPr lang="ar-EG" sz="4000" b="1" dirty="0">
                          <a:cs typeface="+mj-cs"/>
                        </a:rPr>
                        <a:t> </a:t>
                      </a:r>
                      <a:r>
                        <a:rPr lang="ar-SA" sz="4000" b="1" dirty="0">
                          <a:cs typeface="+mj-cs"/>
                        </a:rPr>
                        <a:t>الرؤساء و</a:t>
                      </a:r>
                      <a:r>
                        <a:rPr lang="ar-EG" sz="4000" b="1" dirty="0">
                          <a:cs typeface="+mj-cs"/>
                        </a:rPr>
                        <a:t> </a:t>
                      </a:r>
                      <a:r>
                        <a:rPr lang="ar-SA" sz="4000" b="1" dirty="0">
                          <a:cs typeface="+mj-cs"/>
                        </a:rPr>
                        <a:t>الوزراء</a:t>
                      </a:r>
                      <a:r>
                        <a:rPr lang="ar-EG" sz="4000" b="1" dirty="0">
                          <a:cs typeface="+mj-cs"/>
                        </a:rPr>
                        <a:t> </a:t>
                      </a:r>
                      <a:r>
                        <a:rPr lang="ar-SA" sz="4000" b="1" kern="1200" dirty="0">
                          <a:solidFill>
                            <a:schemeClr val="lt1"/>
                          </a:solidFill>
                          <a:latin typeface="+mn-lt"/>
                          <a:ea typeface="+mn-ea"/>
                          <a:cs typeface="+mj-cs"/>
                        </a:rPr>
                        <a:t>و</a:t>
                      </a:r>
                      <a:r>
                        <a:rPr lang="ar-EG" sz="4000" b="1" kern="1200" dirty="0">
                          <a:solidFill>
                            <a:schemeClr val="lt1"/>
                          </a:solidFill>
                          <a:latin typeface="+mn-lt"/>
                          <a:ea typeface="+mn-ea"/>
                          <a:cs typeface="+mj-cs"/>
                        </a:rPr>
                        <a:t> </a:t>
                      </a:r>
                      <a:r>
                        <a:rPr lang="ar-SA" sz="4000" b="1" kern="1200" dirty="0">
                          <a:solidFill>
                            <a:schemeClr val="lt1"/>
                          </a:solidFill>
                          <a:latin typeface="+mn-lt"/>
                          <a:ea typeface="+mn-ea"/>
                          <a:cs typeface="+mj-cs"/>
                        </a:rPr>
                        <a:t>الجموع</a:t>
                      </a:r>
                      <a:endParaRPr lang="ar-EG" sz="4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Piouro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nimetmatoi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arxwn</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nicosini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nimh</a:t>
                      </a:r>
                      <a:r>
                        <a:rPr lang="en-US" sz="3600" b="0" kern="1200" baseline="0" dirty="0">
                          <a:solidFill>
                            <a:srgbClr val="FFFF00"/>
                          </a:solidFill>
                          <a:latin typeface="Athanasius" pitchFamily="2" charset="0"/>
                          <a:ea typeface="+mn-ea"/>
                          <a:cs typeface="+mn-cs"/>
                        </a:rPr>
                        <a:t>]</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بي أورو ني ميت ماطوي ني ارخون ني سوتشني ني ميش</a:t>
                      </a:r>
                      <a:endParaRPr lang="ar-EG" sz="3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a:cs typeface="+mj-cs"/>
                        </a:rPr>
                        <a:t>و </a:t>
                      </a:r>
                      <a:r>
                        <a:rPr lang="ar-SA" sz="4800" b="1" dirty="0">
                          <a:cs typeface="+mj-cs"/>
                        </a:rPr>
                        <a:t>جيراننا ومداخلنا</a:t>
                      </a:r>
                      <a:r>
                        <a:rPr lang="ar-EG" sz="4800" b="1" dirty="0">
                          <a:cs typeface="+mj-cs"/>
                        </a:rPr>
                        <a:t> و</a:t>
                      </a:r>
                      <a:r>
                        <a:rPr lang="ar-SA" sz="4800" b="1" dirty="0">
                          <a:cs typeface="+mj-cs"/>
                        </a:rPr>
                        <a:t> </a:t>
                      </a:r>
                      <a:r>
                        <a:rPr lang="ar-EG" sz="4800" b="1" dirty="0">
                          <a:cs typeface="+mj-cs"/>
                        </a:rPr>
                        <a:t>م</a:t>
                      </a:r>
                      <a:r>
                        <a:rPr lang="ar-SA" sz="4800" b="1" dirty="0">
                          <a:cs typeface="+mj-cs"/>
                        </a:rPr>
                        <a:t>خارجنا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a:solidFill>
                            <a:srgbClr val="FFFF00"/>
                          </a:solidFill>
                          <a:latin typeface="Athanasius" pitchFamily="2" charset="0"/>
                          <a:ea typeface="+mn-ea"/>
                          <a:cs typeface="+mn-cs"/>
                        </a:rPr>
                        <a:t>nenqe</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eu</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nenjinmo</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i</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e'oun</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nem</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nenjinmo</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i</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ebol</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a:solidFill>
                            <a:schemeClr val="lt1"/>
                          </a:solidFill>
                          <a:latin typeface="+mn-lt"/>
                          <a:ea typeface="+mn-ea"/>
                          <a:cs typeface="+mj-cs"/>
                        </a:rPr>
                        <a:t>نين ثيشيف </a:t>
                      </a:r>
                      <a:r>
                        <a:rPr lang="ar-SA" sz="4000" dirty="0">
                          <a:cs typeface="+mj-cs"/>
                        </a:rPr>
                        <a:t>نين حينموشي إيخون نيم نين جينموشي إيفول</a:t>
                      </a:r>
                      <a:endParaRPr lang="ar-EG" sz="4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5"/>
            <a:ext cx="9144000" cy="782371"/>
          </a:xfrm>
        </p:spPr>
        <p:txBody>
          <a:bodyPr>
            <a:normAutofit/>
          </a:bodyPr>
          <a:lstStyle/>
          <a:p>
            <a:r>
              <a:rPr lang="ar-EG" sz="4400" dirty="0"/>
              <a:t>منهم بالصلاح عنا في كل حين </a:t>
            </a:r>
            <a:endParaRPr lang="en-US" sz="4400" dirty="0"/>
          </a:p>
        </p:txBody>
      </p:sp>
      <p:sp>
        <p:nvSpPr>
          <p:cNvPr id="6" name="Text Placeholder 5"/>
          <p:cNvSpPr>
            <a:spLocks noGrp="1"/>
          </p:cNvSpPr>
          <p:nvPr>
            <p:ph type="body" idx="1"/>
          </p:nvPr>
        </p:nvSpPr>
        <p:spPr>
          <a:xfrm>
            <a:off x="6" y="5943605"/>
            <a:ext cx="9143999" cy="808893"/>
          </a:xfrm>
        </p:spPr>
        <p:txBody>
          <a:bodyPr/>
          <a:lstStyle/>
          <a:p>
            <a:r>
              <a:rPr lang="ar-EG" sz="4400" dirty="0"/>
              <a:t>إنطوطو إى إهرى إيجون إبي آغاثون إنسيو نيفين </a:t>
            </a:r>
          </a:p>
        </p:txBody>
      </p:sp>
      <p:sp>
        <p:nvSpPr>
          <p:cNvPr id="7" name="Text Placeholder 6"/>
          <p:cNvSpPr>
            <a:spLocks noGrp="1"/>
          </p:cNvSpPr>
          <p:nvPr>
            <p:ph type="body" sz="quarter" idx="3"/>
          </p:nvPr>
        </p:nvSpPr>
        <p:spPr>
          <a:xfrm>
            <a:off x="0" y="5257805"/>
            <a:ext cx="9144000" cy="682357"/>
          </a:xfrm>
        </p:spPr>
        <p:txBody>
          <a:bodyPr/>
          <a:lstStyle/>
          <a:p>
            <a:r>
              <a:rPr lang="en-US" sz="4400" b="1" dirty="0" err="1"/>
              <a:t>ntotou</a:t>
            </a:r>
            <a:r>
              <a:rPr lang="en-US" sz="4400" b="1" dirty="0"/>
              <a:t> `e`\</a:t>
            </a:r>
            <a:r>
              <a:rPr lang="en-US" sz="4400" b="1" dirty="0" err="1"/>
              <a:t>rhi</a:t>
            </a:r>
            <a:r>
              <a:rPr lang="en-US" sz="4400" b="1" dirty="0"/>
              <a:t> `</a:t>
            </a:r>
            <a:r>
              <a:rPr lang="en-US" sz="4400" b="1" dirty="0" err="1"/>
              <a:t>ejwn</a:t>
            </a:r>
            <a:r>
              <a:rPr lang="en-US" sz="4400" b="1" dirty="0"/>
              <a:t> `</a:t>
            </a:r>
            <a:r>
              <a:rPr lang="en-US" sz="4400" b="1" dirty="0" err="1"/>
              <a:t>epi`agaqon</a:t>
            </a:r>
            <a:r>
              <a:rPr lang="en-US" sz="4400" b="1" dirty="0"/>
              <a:t> `</a:t>
            </a:r>
            <a:r>
              <a:rPr lang="en-US" sz="4400" b="1" dirty="0" err="1"/>
              <a:t>nchou</a:t>
            </a:r>
            <a:r>
              <a:rPr lang="en-US" sz="4400" b="1" dirty="0"/>
              <a:t> </a:t>
            </a:r>
            <a:r>
              <a:rPr lang="en-US" sz="4400" b="1" dirty="0" err="1"/>
              <a:t>niben</a:t>
            </a:r>
            <a:endParaRPr lang="en-US" sz="4400" b="1" dirty="0"/>
          </a:p>
        </p:txBody>
      </p:sp>
    </p:spTree>
    <p:extLst>
      <p:ext uri="{BB962C8B-B14F-4D97-AF65-F5344CB8AC3E}">
        <p14:creationId xmlns:p14="http://schemas.microsoft.com/office/powerpoint/2010/main" val="4269031199"/>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cs typeface="+mj-cs"/>
                        </a:rPr>
                        <a:t>زينهم</a:t>
                      </a:r>
                      <a:r>
                        <a:rPr lang="ar-EG" sz="7200" b="1" dirty="0">
                          <a:cs typeface="+mj-cs"/>
                        </a:rPr>
                        <a:t> </a:t>
                      </a:r>
                      <a:r>
                        <a:rPr lang="ar-SA" sz="7200" b="1" dirty="0">
                          <a:cs typeface="+mj-cs"/>
                        </a:rPr>
                        <a:t>بكل سلام </a:t>
                      </a:r>
                      <a:endParaRPr lang="ar-EG" sz="199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celcwlou</a:t>
                      </a:r>
                      <a:r>
                        <a:rPr lang="en-US" sz="4800" b="0" kern="1200" baseline="0" dirty="0">
                          <a:solidFill>
                            <a:srgbClr val="FFFF00"/>
                          </a:solidFill>
                          <a:latin typeface="Athanasius" pitchFamily="2" charset="0"/>
                          <a:ea typeface="+mn-ea"/>
                          <a:cs typeface="+mn-cs"/>
                        </a:rPr>
                        <a:t> 'en</a:t>
                      </a:r>
                    </a:p>
                    <a:p>
                      <a:pPr algn="ctr" rtl="0"/>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irhnh</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niben</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t>سيلسولو خين هيريني نيفين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يا ملك</a:t>
                      </a:r>
                      <a:r>
                        <a:rPr lang="ar-EG" sz="5400" b="1" dirty="0">
                          <a:cs typeface="+mj-cs"/>
                        </a:rPr>
                        <a:t> </a:t>
                      </a:r>
                      <a:r>
                        <a:rPr lang="ar-SA" sz="5400" b="1" dirty="0">
                          <a:cs typeface="+mj-cs"/>
                        </a:rPr>
                        <a:t>السلام اعطنا سلامك </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a:solidFill>
                            <a:srgbClr val="FFFF00"/>
                          </a:solidFill>
                          <a:latin typeface="Athanasius" pitchFamily="2" charset="0"/>
                          <a:ea typeface="+mn-ea"/>
                          <a:cs typeface="+mn-cs"/>
                        </a:rPr>
                        <a:t>~</a:t>
                      </a:r>
                      <a:r>
                        <a:rPr lang="fr-FR" sz="4000" b="0" kern="1200" baseline="0" dirty="0" err="1">
                          <a:solidFill>
                            <a:srgbClr val="FFFF00"/>
                          </a:solidFill>
                          <a:latin typeface="Athanasius" pitchFamily="2" charset="0"/>
                          <a:ea typeface="+mn-ea"/>
                          <a:cs typeface="+mn-cs"/>
                        </a:rPr>
                        <a:t>Pouro</a:t>
                      </a:r>
                      <a:r>
                        <a:rPr lang="fr-FR" sz="4000" b="0" kern="1200" baseline="0" dirty="0">
                          <a:solidFill>
                            <a:srgbClr val="FFFF00"/>
                          </a:solidFill>
                          <a:latin typeface="Athanasius" pitchFamily="2" charset="0"/>
                          <a:ea typeface="+mn-ea"/>
                          <a:cs typeface="+mn-cs"/>
                        </a:rPr>
                        <a:t> `</a:t>
                      </a:r>
                      <a:r>
                        <a:rPr lang="fr-FR" sz="4000" b="0" kern="1200" baseline="0" dirty="0" err="1">
                          <a:solidFill>
                            <a:srgbClr val="FFFF00"/>
                          </a:solidFill>
                          <a:latin typeface="Athanasius" pitchFamily="2" charset="0"/>
                          <a:ea typeface="+mn-ea"/>
                          <a:cs typeface="+mn-cs"/>
                        </a:rPr>
                        <a:t>nte</a:t>
                      </a:r>
                      <a:r>
                        <a:rPr lang="fr-FR" sz="4000" b="0" kern="1200" baseline="0" dirty="0">
                          <a:solidFill>
                            <a:srgbClr val="FFFF00"/>
                          </a:solidFill>
                          <a:latin typeface="Athanasius" pitchFamily="2" charset="0"/>
                          <a:ea typeface="+mn-ea"/>
                          <a:cs typeface="+mn-cs"/>
                        </a:rPr>
                        <a:t> ;\</a:t>
                      </a:r>
                      <a:r>
                        <a:rPr lang="fr-FR" sz="4000" b="0" kern="1200" baseline="0" dirty="0" err="1">
                          <a:solidFill>
                            <a:srgbClr val="FFFF00"/>
                          </a:solidFill>
                          <a:latin typeface="Athanasius" pitchFamily="2" charset="0"/>
                          <a:ea typeface="+mn-ea"/>
                          <a:cs typeface="+mn-cs"/>
                        </a:rPr>
                        <a:t>irhnh</a:t>
                      </a:r>
                      <a:r>
                        <a:rPr lang="fr-FR" sz="4000" b="0" kern="1200" baseline="0" dirty="0">
                          <a:solidFill>
                            <a:srgbClr val="FFFF00"/>
                          </a:solidFill>
                          <a:latin typeface="Athanasius" pitchFamily="2" charset="0"/>
                          <a:ea typeface="+mn-ea"/>
                          <a:cs typeface="+mn-cs"/>
                        </a:rPr>
                        <a:t>&gt;</a:t>
                      </a:r>
                    </a:p>
                    <a:p>
                      <a:pPr algn="ctr" rtl="0"/>
                      <a:r>
                        <a:rPr lang="fr-FR" sz="4000" b="0" kern="1200" baseline="0" dirty="0">
                          <a:solidFill>
                            <a:srgbClr val="FFFF00"/>
                          </a:solidFill>
                          <a:latin typeface="Athanasius" pitchFamily="2" charset="0"/>
                          <a:ea typeface="+mn-ea"/>
                          <a:cs typeface="+mn-cs"/>
                        </a:rPr>
                        <a:t> moi nan</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ntek</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irhnh</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لأن كل شي قد أعطيتنا</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wb</a:t>
                      </a:r>
                      <a:r>
                        <a:rPr lang="en-US" sz="4000" b="0" kern="1200" baseline="0" dirty="0">
                          <a:solidFill>
                            <a:srgbClr val="FFFF00"/>
                          </a:solidFill>
                          <a:latin typeface="Athanasius" pitchFamily="2" charset="0"/>
                          <a:ea typeface="+mn-ea"/>
                          <a:cs typeface="+mn-cs"/>
                        </a:rPr>
                        <a:t>  gar </a:t>
                      </a:r>
                      <a:r>
                        <a:rPr lang="en-US" sz="4000" b="0" kern="1200" baseline="0" dirty="0" err="1">
                          <a:solidFill>
                            <a:srgbClr val="FFFF00"/>
                          </a:solidFill>
                          <a:latin typeface="Athanasius" pitchFamily="2" charset="0"/>
                          <a:ea typeface="+mn-ea"/>
                          <a:cs typeface="+mn-cs"/>
                        </a:rPr>
                        <a:t>niben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akthitou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nan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هوب غار نيفين أكتيتو نان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إقتتنالك يا الله</a:t>
                      </a:r>
                      <a:r>
                        <a:rPr lang="ar-EG" sz="6000" b="1" dirty="0">
                          <a:cs typeface="+mj-cs"/>
                        </a:rPr>
                        <a:t> </a:t>
                      </a:r>
                      <a:r>
                        <a:rPr lang="ar-SA" sz="6000" b="1" dirty="0">
                          <a:cs typeface="+mj-cs"/>
                        </a:rPr>
                        <a:t>مخلصنا </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Jvon</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nak</a:t>
                      </a:r>
                      <a:r>
                        <a:rPr lang="en-US" sz="4800" b="0" kern="1200" baseline="0" dirty="0">
                          <a:solidFill>
                            <a:srgbClr val="FFFF00"/>
                          </a:solidFill>
                          <a:latin typeface="Athanasius" pitchFamily="2" charset="0"/>
                          <a:ea typeface="+mn-ea"/>
                          <a:cs typeface="+mn-cs"/>
                        </a:rPr>
                        <a:t> V; </a:t>
                      </a:r>
                      <a:r>
                        <a:rPr lang="en-US" sz="4800" b="0" kern="1200" baseline="0" dirty="0" err="1">
                          <a:solidFill>
                            <a:srgbClr val="FFFF00"/>
                          </a:solidFill>
                          <a:latin typeface="Athanasius" pitchFamily="2" charset="0"/>
                          <a:ea typeface="+mn-ea"/>
                          <a:cs typeface="+mn-cs"/>
                        </a:rPr>
                        <a:t>pencwthr</a:t>
                      </a:r>
                      <a:endParaRPr lang="en-US" sz="239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إجفون ناك إفنوتي بينسوتير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لأننا</a:t>
                      </a:r>
                      <a:r>
                        <a:rPr lang="ar-EG" sz="5400" b="1" dirty="0">
                          <a:cs typeface="+mj-cs"/>
                        </a:rPr>
                        <a:t> </a:t>
                      </a:r>
                      <a:r>
                        <a:rPr lang="ar-SA" sz="5400" b="1" dirty="0">
                          <a:cs typeface="+mj-cs"/>
                        </a:rPr>
                        <a:t>لا نعرف أخر سواك</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Athanasius" pitchFamily="2" charset="0"/>
                          <a:ea typeface="+mn-ea"/>
                          <a:cs typeface="+mn-cs"/>
                        </a:rPr>
                        <a:t>Tencwoun</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nkeouai</a:t>
                      </a:r>
                      <a:r>
                        <a:rPr lang="en-US" sz="4400" b="0" kern="1200" baseline="0" dirty="0">
                          <a:solidFill>
                            <a:srgbClr val="FFFF00"/>
                          </a:solidFill>
                          <a:latin typeface="Athanasius" pitchFamily="2" charset="0"/>
                          <a:ea typeface="+mn-ea"/>
                          <a:cs typeface="+mn-cs"/>
                        </a:rPr>
                        <a:t> an `</a:t>
                      </a:r>
                      <a:r>
                        <a:rPr lang="en-US" sz="4400" b="0" kern="1200" baseline="0" dirty="0" err="1">
                          <a:solidFill>
                            <a:srgbClr val="FFFF00"/>
                          </a:solidFill>
                          <a:latin typeface="Athanasius" pitchFamily="2" charset="0"/>
                          <a:ea typeface="+mn-ea"/>
                          <a:cs typeface="+mn-cs"/>
                        </a:rPr>
                        <a:t>ebhl</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erok</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جي تين سوؤون إنكي أواى آن إيفيل إيروك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اسمك القدوس هو الذي</a:t>
                      </a:r>
                      <a:r>
                        <a:rPr lang="ar-EG" sz="4800" b="1" dirty="0">
                          <a:cs typeface="+mj-cs"/>
                        </a:rPr>
                        <a:t> </a:t>
                      </a:r>
                      <a:r>
                        <a:rPr lang="ar-SA" sz="4800" b="1" dirty="0">
                          <a:cs typeface="+mj-cs"/>
                        </a:rPr>
                        <a:t>نقوله</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Pekran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eqouab</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petenjw</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mmof</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بيكران إثؤواب بيتين جو إمموف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فلتحيا نفوسنا</a:t>
                      </a:r>
                      <a:r>
                        <a:rPr lang="ar-EG" sz="4800" b="1" dirty="0">
                          <a:cs typeface="+mj-cs"/>
                        </a:rPr>
                        <a:t> </a:t>
                      </a:r>
                      <a:r>
                        <a:rPr lang="ar-SA" sz="4800" b="1" dirty="0">
                          <a:cs typeface="+mj-cs"/>
                        </a:rPr>
                        <a:t>بروحك القدوس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a:solidFill>
                            <a:srgbClr val="FFFF00"/>
                          </a:solidFill>
                          <a:latin typeface="Athanasius" pitchFamily="2" charset="0"/>
                          <a:ea typeface="+mn-ea"/>
                          <a:cs typeface="+mn-cs"/>
                        </a:rPr>
                        <a:t>Marouwn</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nje</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nh`ete</a:t>
                      </a:r>
                      <a:r>
                        <a:rPr lang="en-US" sz="3200" b="0" kern="1200" baseline="0" dirty="0">
                          <a:solidFill>
                            <a:srgbClr val="FFFF00"/>
                          </a:solidFill>
                          <a:latin typeface="Athanasius" pitchFamily="2" charset="0"/>
                          <a:ea typeface="+mn-ea"/>
                          <a:cs typeface="+mn-cs"/>
                        </a:rPr>
                        <a:t> noun</a:t>
                      </a: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myuxh</a:t>
                      </a:r>
                      <a:r>
                        <a:rPr lang="en-US" sz="3200" b="0" kern="1200" baseline="0" dirty="0">
                          <a:solidFill>
                            <a:srgbClr val="FFFF00"/>
                          </a:solidFill>
                          <a:latin typeface="Athanasius" pitchFamily="2" charset="0"/>
                          <a:ea typeface="+mn-ea"/>
                          <a:cs typeface="+mn-cs"/>
                        </a:rPr>
                        <a:t>&gt; \</a:t>
                      </a:r>
                      <a:r>
                        <a:rPr lang="en-US" sz="3200" b="0" kern="1200" baseline="0" dirty="0" err="1">
                          <a:solidFill>
                            <a:srgbClr val="FFFF00"/>
                          </a:solidFill>
                          <a:latin typeface="Athanasius" pitchFamily="2" charset="0"/>
                          <a:ea typeface="+mn-ea"/>
                          <a:cs typeface="+mn-cs"/>
                        </a:rPr>
                        <a:t>iten</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Pek`pneuma</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eqouab</a:t>
                      </a:r>
                      <a:r>
                        <a:rPr lang="en-US" sz="3200" b="0" kern="1200" baseline="0" dirty="0">
                          <a:solidFill>
                            <a:srgbClr val="FFFF00"/>
                          </a:solidFill>
                          <a:latin typeface="Athanasius" pitchFamily="2" charset="0"/>
                          <a:ea typeface="+mn-ea"/>
                          <a:cs typeface="+mn-cs"/>
                        </a:rPr>
                        <a:t>.</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مارو أونخ إنجي ني إيتينون إم إبسيشي هيتين بيك إبنيفما إثؤواب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ولا يقوي علينا</a:t>
                      </a:r>
                      <a:r>
                        <a:rPr lang="ar-EG" sz="4800" b="1" dirty="0">
                          <a:cs typeface="+mj-cs"/>
                        </a:rPr>
                        <a:t> </a:t>
                      </a:r>
                      <a:r>
                        <a:rPr lang="ar-SA" sz="4800" b="1" dirty="0">
                          <a:cs typeface="+mj-cs"/>
                        </a:rPr>
                        <a:t>نحن عبيدك</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Ouo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mpen`qrefjemjom</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eron</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`anon 'a </a:t>
                      </a:r>
                      <a:r>
                        <a:rPr lang="en-US" sz="3600" b="0" kern="1200" baseline="0" dirty="0" err="1">
                          <a:solidFill>
                            <a:srgbClr val="FFFF00"/>
                          </a:solidFill>
                          <a:latin typeface="Athanasius" pitchFamily="2" charset="0"/>
                          <a:ea typeface="+mn-ea"/>
                          <a:cs typeface="+mn-cs"/>
                        </a:rPr>
                        <a:t>nek`ebiaik</a:t>
                      </a:r>
                      <a:r>
                        <a:rPr lang="en-US" sz="3600" b="0" kern="1200" baseline="0" dirty="0">
                          <a:solidFill>
                            <a:srgbClr val="FFFF00"/>
                          </a:solidFill>
                          <a:latin typeface="Athanasius" pitchFamily="2" charset="0"/>
                          <a:ea typeface="+mn-ea"/>
                          <a:cs typeface="+mn-cs"/>
                        </a:rPr>
                        <a:t>&gt;</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dirty="0">
                          <a:cs typeface="+mj-cs"/>
                        </a:rPr>
                        <a:t>اووه إمبين إثريف جيمجوم إيرون أنون خانيك إيفيئيك</a:t>
                      </a:r>
                      <a:endParaRPr lang="ar-EG" sz="4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موت الخطية ولا على كل شعبك</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nje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vmou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annobi</a:t>
                      </a:r>
                      <a:r>
                        <a:rPr lang="en-US" sz="4000" b="0" kern="1200" baseline="0" dirty="0">
                          <a:solidFill>
                            <a:srgbClr val="FFFF00"/>
                          </a:solidFill>
                          <a:latin typeface="Athanasius" pitchFamily="2" charset="0"/>
                          <a:ea typeface="+mn-ea"/>
                          <a:cs typeface="+mn-cs"/>
                        </a:rPr>
                        <a:t>&gt; </a:t>
                      </a:r>
                      <a:r>
                        <a:rPr lang="en-US" sz="4000" b="0" kern="1200" baseline="0" dirty="0" err="1">
                          <a:solidFill>
                            <a:srgbClr val="FFFF00"/>
                          </a:solidFill>
                          <a:latin typeface="Athanasius" pitchFamily="2" charset="0"/>
                          <a:ea typeface="+mn-ea"/>
                          <a:cs typeface="+mn-cs"/>
                        </a:rPr>
                        <a:t>oude</a:t>
                      </a:r>
                      <a:r>
                        <a:rPr lang="en-US" sz="4000" b="0" kern="1200" baseline="0" dirty="0">
                          <a:solidFill>
                            <a:srgbClr val="FFFF00"/>
                          </a:solidFill>
                          <a:latin typeface="Athanasius" pitchFamily="2" charset="0"/>
                          <a:ea typeface="+mn-ea"/>
                          <a:cs typeface="+mn-cs"/>
                        </a:rPr>
                        <a:t> 'a </a:t>
                      </a:r>
                      <a:r>
                        <a:rPr lang="en-US" sz="4000" b="0" kern="1200" baseline="0" dirty="0" err="1">
                          <a:solidFill>
                            <a:srgbClr val="FFFF00"/>
                          </a:solidFill>
                          <a:latin typeface="Athanasius" pitchFamily="2" charset="0"/>
                          <a:ea typeface="+mn-ea"/>
                          <a:cs typeface="+mn-cs"/>
                        </a:rPr>
                        <a:t>peklaoc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thrf</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إنجي إفمو إنتي هان نوفي أودي خابيك لاؤس تيرف</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ويغفر لنا خطايانا</a:t>
            </a:r>
            <a:endParaRPr lang="en-US" dirty="0"/>
          </a:p>
        </p:txBody>
      </p:sp>
      <p:sp>
        <p:nvSpPr>
          <p:cNvPr id="6" name="Text Placeholder 5"/>
          <p:cNvSpPr>
            <a:spLocks noGrp="1"/>
          </p:cNvSpPr>
          <p:nvPr>
            <p:ph type="body" idx="1"/>
          </p:nvPr>
        </p:nvSpPr>
        <p:spPr>
          <a:xfrm>
            <a:off x="6" y="5943605"/>
            <a:ext cx="9143999" cy="808893"/>
          </a:xfrm>
        </p:spPr>
        <p:txBody>
          <a:bodyPr/>
          <a:lstStyle/>
          <a:p>
            <a:r>
              <a:rPr lang="ar-EG" sz="4000" dirty="0"/>
              <a:t>إنتيف كان نينوفى نان ايفول</a:t>
            </a:r>
          </a:p>
        </p:txBody>
      </p:sp>
      <p:sp>
        <p:nvSpPr>
          <p:cNvPr id="7" name="Text Placeholder 6"/>
          <p:cNvSpPr>
            <a:spLocks noGrp="1"/>
          </p:cNvSpPr>
          <p:nvPr>
            <p:ph type="body" sz="quarter" idx="3"/>
          </p:nvPr>
        </p:nvSpPr>
        <p:spPr>
          <a:xfrm>
            <a:off x="0" y="5257805"/>
            <a:ext cx="9144000" cy="682357"/>
          </a:xfrm>
        </p:spPr>
        <p:txBody>
          <a:bodyPr/>
          <a:lstStyle/>
          <a:p>
            <a:r>
              <a:rPr lang="en-US" sz="4400" b="1" dirty="0"/>
              <a:t>`</a:t>
            </a:r>
            <a:r>
              <a:rPr lang="en-US" sz="4400" b="1" dirty="0" err="1"/>
              <a:t>ntefxa</a:t>
            </a:r>
            <a:r>
              <a:rPr lang="en-US" sz="4400" b="1" dirty="0"/>
              <a:t>  </a:t>
            </a:r>
            <a:r>
              <a:rPr lang="en-US" sz="4400" b="1" dirty="0" err="1"/>
              <a:t>nennobi</a:t>
            </a:r>
            <a:r>
              <a:rPr lang="en-US" sz="4400" b="1" dirty="0"/>
              <a:t>  nan ` </a:t>
            </a:r>
            <a:r>
              <a:rPr lang="en-US" sz="4400" b="1" dirty="0" err="1"/>
              <a:t>ebol</a:t>
            </a:r>
            <a:endParaRPr lang="en-US" sz="4400" b="1" dirty="0"/>
          </a:p>
        </p:txBody>
      </p:sp>
    </p:spTree>
    <p:extLst>
      <p:ext uri="{BB962C8B-B14F-4D97-AF65-F5344CB8AC3E}">
        <p14:creationId xmlns:p14="http://schemas.microsoft.com/office/powerpoint/2010/main" val="666313285"/>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u="none" kern="1200" dirty="0">
                          <a:solidFill>
                            <a:srgbClr val="FFC000"/>
                          </a:solidFill>
                          <a:effectLst/>
                          <a:latin typeface="Tahoma" pitchFamily="34" charset="0"/>
                          <a:ea typeface="Tahoma" pitchFamily="34" charset="0"/>
                          <a:cs typeface="Tahoma" pitchFamily="34" charset="0"/>
                        </a:rPr>
                        <a:t>أوشية الاباء</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وأيضاً فلنسأل الله ضابط الكل</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3600" b="0" kern="1200" baseline="0" dirty="0">
                          <a:solidFill>
                            <a:srgbClr val="FFFF00"/>
                          </a:solidFill>
                          <a:latin typeface="Athanasius" pitchFamily="2" charset="0"/>
                          <a:ea typeface="+mn-ea"/>
                          <a:cs typeface="+mn-cs"/>
                        </a:rPr>
                        <a:t>Palin on maren;\o `eV; pipantokratwr</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بالين أون مارين تيهو إى إفنوتي </a:t>
                      </a:r>
                      <a:br>
                        <a:rPr lang="ar-SA" sz="4000" b="1" dirty="0">
                          <a:cs typeface="+mj-cs"/>
                        </a:rPr>
                      </a:br>
                      <a:r>
                        <a:rPr lang="ar-SA" sz="4000" b="1" dirty="0">
                          <a:cs typeface="+mj-cs"/>
                        </a:rPr>
                        <a:t>بي بانطوكراطور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أبا ربنا وإلهنا </a:t>
                      </a:r>
                      <a:br>
                        <a:rPr lang="ar-SA" sz="4800" b="1" dirty="0">
                          <a:cs typeface="+mj-cs"/>
                        </a:rPr>
                      </a:br>
                      <a:r>
                        <a:rPr lang="ar-SA" sz="4800" b="1" dirty="0">
                          <a:cs typeface="+mj-cs"/>
                        </a:rPr>
                        <a:t>ومخلصنا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Viwt</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mPen</a:t>
                      </a:r>
                      <a:r>
                        <a:rPr lang="en-US" sz="4000" b="0" kern="1200" baseline="0" dirty="0">
                          <a:solidFill>
                            <a:srgbClr val="FFFF00"/>
                          </a:solidFill>
                          <a:latin typeface="Athanasius" pitchFamily="2" charset="0"/>
                          <a:ea typeface="+mn-ea"/>
                          <a:cs typeface="+mn-cs"/>
                        </a:rPr>
                        <a:t>_</a:t>
                      </a:r>
                    </a:p>
                    <a:p>
                      <a:pPr algn="ctr" rtl="0"/>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Pennou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pencwthr</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إفيوت إمبين</a:t>
                      </a:r>
                      <a:r>
                        <a:rPr lang="ar-EG" sz="4000" b="1" dirty="0">
                          <a:cs typeface="+mj-cs"/>
                        </a:rPr>
                        <a:t> </a:t>
                      </a:r>
                      <a:r>
                        <a:rPr lang="ar-SA" sz="4000" b="1" dirty="0">
                          <a:cs typeface="+mj-cs"/>
                        </a:rPr>
                        <a:t>شويس أووه بيننوتي أووه بينسوتير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يسوع المسيح </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err="1">
                          <a:solidFill>
                            <a:srgbClr val="FFFF00"/>
                          </a:solidFill>
                          <a:latin typeface="Athanasius" pitchFamily="2" charset="0"/>
                          <a:ea typeface="+mn-ea"/>
                          <a:cs typeface="+mn-cs"/>
                        </a:rPr>
                        <a:t>Ihcouc</a:t>
                      </a:r>
                      <a:r>
                        <a:rPr lang="en-US" sz="5400" b="0" kern="1200" baseline="0" dirty="0">
                          <a:solidFill>
                            <a:srgbClr val="FFFF00"/>
                          </a:solidFill>
                          <a:latin typeface="Athanasius" pitchFamily="2" charset="0"/>
                          <a:ea typeface="+mn-ea"/>
                          <a:cs typeface="+mn-cs"/>
                        </a:rPr>
                        <a:t> </a:t>
                      </a:r>
                      <a:r>
                        <a:rPr lang="en-US" sz="5400" b="0" kern="1200" baseline="0" dirty="0" err="1">
                          <a:solidFill>
                            <a:srgbClr val="FFFF00"/>
                          </a:solidFill>
                          <a:latin typeface="Athanasius" pitchFamily="2" charset="0"/>
                          <a:ea typeface="+mn-ea"/>
                          <a:cs typeface="+mn-cs"/>
                        </a:rPr>
                        <a:t>Pi`xrictoc</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إيسوس بي إخرستوس</a:t>
                      </a:r>
                      <a:endParaRPr lang="ar-EG" sz="115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نسأل ونطلب من صلاحك </a:t>
                      </a:r>
                      <a:br>
                        <a:rPr lang="ar-SA" sz="4800" b="1" dirty="0">
                          <a:cs typeface="+mj-cs"/>
                        </a:rPr>
                      </a:br>
                      <a:r>
                        <a:rPr lang="ar-SA" sz="4800" b="1" dirty="0">
                          <a:cs typeface="+mj-cs"/>
                        </a:rPr>
                        <a:t>يا محب البشر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a:solidFill>
                            <a:srgbClr val="FFFF00"/>
                          </a:solidFill>
                          <a:latin typeface="Athanasius" pitchFamily="2" charset="0"/>
                          <a:ea typeface="+mn-ea"/>
                          <a:cs typeface="+mn-cs"/>
                        </a:rPr>
                        <a:t>Ten;\o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tentwb</a:t>
                      </a:r>
                      <a:r>
                        <a:rPr lang="en-US" sz="4000" b="0" kern="1200" baseline="0" dirty="0">
                          <a:solidFill>
                            <a:srgbClr val="FFFF00"/>
                          </a:solidFill>
                          <a:latin typeface="Athanasius" pitchFamily="2" charset="0"/>
                          <a:ea typeface="+mn-ea"/>
                          <a:cs typeface="+mn-cs"/>
                        </a:rPr>
                        <a:t>\</a:t>
                      </a: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ntekmet`agaqoc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pimairwmi</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تين تيهو أووه تين طفه إنتيك ميت غاثوس بي ماي رومي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أذكر يا رب بطريركنا الأب المكرم</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Ari`vmeu`i</a:t>
                      </a:r>
                      <a:r>
                        <a:rPr lang="en-US" sz="4000" b="0" kern="1200" baseline="0" dirty="0">
                          <a:solidFill>
                            <a:srgbClr val="FFFF00"/>
                          </a:solidFill>
                          <a:latin typeface="Athanasius" pitchFamily="2" charset="0"/>
                          <a:ea typeface="+mn-ea"/>
                          <a:cs typeface="+mn-cs"/>
                        </a:rPr>
                        <a:t> ~P_</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mpenpa</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triarxhc</a:t>
                      </a:r>
                      <a:r>
                        <a:rPr lang="en-US" sz="4000" b="0" kern="1200" baseline="0" dirty="0">
                          <a:solidFill>
                            <a:srgbClr val="FFFF00"/>
                          </a:solidFill>
                          <a:latin typeface="Athanasius" pitchFamily="2" charset="0"/>
                          <a:ea typeface="+mn-ea"/>
                          <a:cs typeface="+mn-cs"/>
                        </a:rPr>
                        <a:t>&gt; `</a:t>
                      </a:r>
                      <a:r>
                        <a:rPr lang="en-US" sz="4000" b="0" kern="1200" baseline="0" dirty="0" err="1">
                          <a:solidFill>
                            <a:srgbClr val="FFFF00"/>
                          </a:solidFill>
                          <a:latin typeface="Athanasius" pitchFamily="2" charset="0"/>
                          <a:ea typeface="+mn-ea"/>
                          <a:cs typeface="+mn-cs"/>
                        </a:rPr>
                        <a:t>niwt</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ettaihout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آري إفميفئي إبشويس إمبين</a:t>
                      </a:r>
                      <a:r>
                        <a:rPr lang="ar-EG" sz="4000" b="1" dirty="0">
                          <a:cs typeface="+mj-cs"/>
                        </a:rPr>
                        <a:t> </a:t>
                      </a:r>
                      <a:r>
                        <a:rPr lang="ar-SA" sz="4000" b="1" dirty="0">
                          <a:cs typeface="+mj-cs"/>
                        </a:rPr>
                        <a:t>بطريارشيس إنيوت إتطايوت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رئيس الكهنة البابا</a:t>
                      </a:r>
                      <a:r>
                        <a:rPr lang="ar-EG" sz="4000" b="1" dirty="0">
                          <a:cs typeface="+mj-cs"/>
                        </a:rPr>
                        <a:t> </a:t>
                      </a:r>
                      <a:r>
                        <a:rPr lang="ar-SA" sz="4000" b="1" dirty="0">
                          <a:cs typeface="+mj-cs"/>
                        </a:rPr>
                        <a:t>انبا </a:t>
                      </a:r>
                      <a:r>
                        <a:rPr lang="ar-SA" sz="4000" b="1" dirty="0"/>
                        <a:t>تواضروس</a:t>
                      </a:r>
                      <a:r>
                        <a:rPr lang="ar-SA" sz="4000" b="1" baseline="0" dirty="0"/>
                        <a:t> الثاني</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narxh`ereuc</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abba</a:t>
                      </a:r>
                      <a:r>
                        <a:rPr lang="en-US" sz="4800" b="0" kern="1200" baseline="0" dirty="0">
                          <a:solidFill>
                            <a:srgbClr val="FFFF00"/>
                          </a:solidFill>
                          <a:latin typeface="Athanasius" pitchFamily="2" charset="0"/>
                          <a:ea typeface="+mn-ea"/>
                          <a:cs typeface="+mn-cs"/>
                        </a:rPr>
                        <a:t> (...).</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t>إن آرشي إرفس بابا آ</a:t>
                      </a:r>
                      <a:r>
                        <a:rPr lang="ar-EG" sz="4800" b="1" dirty="0"/>
                        <a:t>ف</a:t>
                      </a:r>
                      <a:r>
                        <a:rPr lang="ar-SA" sz="4800" b="1" dirty="0"/>
                        <a:t>ا تواضروس</a:t>
                      </a:r>
                      <a:r>
                        <a:rPr lang="ar-SA" sz="4800" b="1" baseline="0" dirty="0"/>
                        <a:t>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mn-lt"/>
                          <a:ea typeface="+mn-ea"/>
                          <a:cs typeface="+mn-cs"/>
                        </a:rPr>
                        <a:t>و شريكه فى الخدمة</a:t>
                      </a:r>
                      <a:r>
                        <a:rPr lang="ar-EG" sz="4400" b="1" kern="1200" baseline="0" dirty="0">
                          <a:solidFill>
                            <a:schemeClr val="bg1"/>
                          </a:solidFill>
                          <a:latin typeface="+mn-lt"/>
                          <a:ea typeface="+mn-ea"/>
                          <a:cs typeface="+mn-cs"/>
                        </a:rPr>
                        <a:t> الرسولية </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pefke</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vhr</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nlitourgoc</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apoctolwn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a:t>نيم</a:t>
                      </a:r>
                      <a:r>
                        <a:rPr lang="ar-EG" sz="4000" baseline="0" dirty="0"/>
                        <a:t> بيك أشفير أن لى تورغوس أبوسطولون</a:t>
                      </a:r>
                      <a:endParaRPr lang="ar-EG"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mn-lt"/>
                          <a:ea typeface="+mn-ea"/>
                          <a:cs typeface="+mn-cs"/>
                        </a:rPr>
                        <a:t>أبينا</a:t>
                      </a:r>
                      <a:r>
                        <a:rPr lang="ar-EG" sz="4400" b="1" kern="1200" baseline="0" dirty="0">
                          <a:solidFill>
                            <a:schemeClr val="bg1"/>
                          </a:solidFill>
                          <a:latin typeface="+mn-lt"/>
                          <a:ea typeface="+mn-ea"/>
                          <a:cs typeface="+mn-cs"/>
                        </a:rPr>
                        <a:t> المطران المكرم الأنبا دانيال</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C000"/>
                          </a:solidFill>
                          <a:latin typeface="Athanasius" pitchFamily="2" charset="0"/>
                          <a:ea typeface="+mn-ea"/>
                          <a:cs typeface="+mn-cs"/>
                        </a:rPr>
                        <a:t>Peniwt</a:t>
                      </a:r>
                      <a:endParaRPr lang="en-US" sz="4400" b="0" kern="1200" baseline="0" dirty="0">
                        <a:solidFill>
                          <a:srgbClr val="FFC000"/>
                        </a:solidFill>
                        <a:latin typeface="Athanasius" pitchFamily="2" charset="0"/>
                        <a:ea typeface="+mn-ea"/>
                        <a:cs typeface="+mn-cs"/>
                      </a:endParaRPr>
                    </a:p>
                    <a:p>
                      <a:pPr algn="ctr" rtl="0"/>
                      <a:r>
                        <a:rPr lang="en-US" sz="3600" b="0" kern="1200" baseline="0" dirty="0">
                          <a:solidFill>
                            <a:srgbClr val="FFC000"/>
                          </a:solidFill>
                          <a:latin typeface="Athanasius" pitchFamily="2" charset="0"/>
                          <a:ea typeface="+mn-ea"/>
                          <a:cs typeface="+mn-cs"/>
                        </a:rPr>
                        <a:t> `</a:t>
                      </a:r>
                      <a:r>
                        <a:rPr lang="en-US" sz="4000" dirty="0" err="1">
                          <a:solidFill>
                            <a:srgbClr val="FFC000"/>
                          </a:solidFill>
                          <a:effectLst/>
                          <a:latin typeface="Athanasius" pitchFamily="2" charset="0"/>
                          <a:ea typeface="Times New Roman" panose="02020603050405020304" pitchFamily="18" charset="0"/>
                          <a:cs typeface="Arial" panose="020B0604020202020204" pitchFamily="34" charset="0"/>
                        </a:rPr>
                        <a:t>mmhtropolithc</a:t>
                      </a:r>
                      <a:r>
                        <a:rPr lang="en-US" sz="3600" dirty="0">
                          <a:solidFill>
                            <a:srgbClr val="FFC000"/>
                          </a:solidFill>
                          <a:effectLst/>
                          <a:latin typeface="Avva_Shenouda" panose="020B0500000000000000" pitchFamily="34" charset="0"/>
                          <a:ea typeface="Times New Roman" panose="02020603050405020304" pitchFamily="18" charset="0"/>
                          <a:cs typeface="Arial" panose="020B0604020202020204" pitchFamily="34" charset="0"/>
                        </a:rPr>
                        <a:t> </a:t>
                      </a:r>
                      <a:r>
                        <a:rPr lang="en-US" sz="3600" b="0" kern="1200" baseline="0" dirty="0">
                          <a:solidFill>
                            <a:srgbClr val="FFC000"/>
                          </a:solidFill>
                          <a:latin typeface="Athanasius" pitchFamily="2" charset="0"/>
                          <a:ea typeface="+mn-ea"/>
                          <a:cs typeface="+mn-cs"/>
                        </a:rPr>
                        <a:t> abba (</a:t>
                      </a:r>
                      <a:r>
                        <a:rPr kumimoji="0" lang="en-US" sz="1800" b="0" i="0" u="none" strike="noStrike" kern="1200" cap="none" spc="0" normalizeH="0" baseline="0" noProof="0" dirty="0">
                          <a:ln>
                            <a:noFill/>
                          </a:ln>
                          <a:solidFill>
                            <a:srgbClr val="FFC000"/>
                          </a:solidFill>
                          <a:effectLst/>
                          <a:uLnTx/>
                          <a:uFillTx/>
                          <a:latin typeface="Avva_Shenouda" panose="020B0500000000000000" pitchFamily="34" charset="2"/>
                          <a:ea typeface="+mn-ea"/>
                          <a:cs typeface="Traditional Arabic" pitchFamily="2" charset="-78"/>
                        </a:rPr>
                        <a:t>Dani3l</a:t>
                      </a:r>
                      <a:r>
                        <a:rPr lang="en-US" sz="3600" b="0" kern="1200" baseline="0" dirty="0">
                          <a:solidFill>
                            <a:srgbClr val="FFC000"/>
                          </a:solidFill>
                          <a:latin typeface="Athanasius" pitchFamily="2" charset="0"/>
                          <a:ea typeface="+mn-ea"/>
                          <a:cs typeface="+mn-cs"/>
                        </a:rPr>
                        <a:t>).</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t>بنيوت</a:t>
                      </a:r>
                      <a:r>
                        <a:rPr lang="ar-EG" sz="4800" baseline="0" dirty="0"/>
                        <a:t> امتروبوليتيس افا دانيال</a:t>
                      </a:r>
                      <a:endParaRPr lang="ar-EG"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صلوا من أجل رئيس كهنتنا البابا أنبا </a:t>
                      </a:r>
                      <a:r>
                        <a:rPr lang="ar-SA" sz="4000" b="1" dirty="0"/>
                        <a:t>تواضروس</a:t>
                      </a:r>
                      <a:r>
                        <a:rPr lang="ar-SA" sz="4000" b="1" baseline="0" dirty="0"/>
                        <a:t> الثاني</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Proceu</a:t>
                      </a: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acqe</a:t>
                      </a:r>
                      <a:r>
                        <a:rPr lang="en-US" sz="3600" b="0" kern="1200" baseline="0" dirty="0">
                          <a:solidFill>
                            <a:srgbClr val="FFFF00"/>
                          </a:solidFill>
                          <a:latin typeface="Athanasius" pitchFamily="2" charset="0"/>
                          <a:ea typeface="+mn-ea"/>
                          <a:cs typeface="+mn-cs"/>
                        </a:rPr>
                        <a:t> </a:t>
                      </a: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uper</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tou</a:t>
                      </a:r>
                      <a:endParaRPr lang="en-US" sz="3600" b="0" kern="1200" baseline="0" dirty="0">
                        <a:solidFill>
                          <a:srgbClr val="FFFF00"/>
                        </a:solidFill>
                        <a:latin typeface="Athanasius" pitchFamily="2" charset="0"/>
                        <a:ea typeface="+mn-ea"/>
                        <a:cs typeface="+mn-cs"/>
                      </a:endParaRPr>
                    </a:p>
                    <a:p>
                      <a:pPr algn="ctr" rtl="0"/>
                      <a:r>
                        <a:rPr lang="en-US" sz="3600" b="0" kern="1200" baseline="0" dirty="0" err="1">
                          <a:solidFill>
                            <a:srgbClr val="FFFF00"/>
                          </a:solidFill>
                          <a:latin typeface="Athanasius" pitchFamily="2" charset="0"/>
                          <a:ea typeface="+mn-ea"/>
                          <a:cs typeface="+mn-cs"/>
                        </a:rPr>
                        <a:t>arxi`erewc</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hmwn</a:t>
                      </a:r>
                      <a:r>
                        <a:rPr lang="en-US" sz="3600" b="0" kern="1200" baseline="0" dirty="0">
                          <a:solidFill>
                            <a:srgbClr val="FFFF00"/>
                          </a:solidFill>
                          <a:latin typeface="Athanasius" pitchFamily="2" charset="0"/>
                          <a:ea typeface="+mn-ea"/>
                          <a:cs typeface="+mn-cs"/>
                        </a:rPr>
                        <a:t> papa </a:t>
                      </a:r>
                      <a:r>
                        <a:rPr lang="en-US" sz="3600" b="0" kern="1200" baseline="0" dirty="0" err="1">
                          <a:solidFill>
                            <a:srgbClr val="FFFF00"/>
                          </a:solidFill>
                          <a:latin typeface="Athanasius" pitchFamily="2" charset="0"/>
                          <a:ea typeface="+mn-ea"/>
                          <a:cs typeface="+mn-cs"/>
                        </a:rPr>
                        <a:t>abba</a:t>
                      </a:r>
                      <a:r>
                        <a:rPr lang="en-US" sz="3600" b="0" kern="1200" baseline="0" dirty="0">
                          <a:solidFill>
                            <a:srgbClr val="FFFF00"/>
                          </a:solidFill>
                          <a:latin typeface="Athanasius" pitchFamily="2" charset="0"/>
                          <a:ea typeface="+mn-ea"/>
                          <a:cs typeface="+mn-cs"/>
                        </a:rPr>
                        <a:t> (...)&gt;</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إبروس إفئكساستي إيبرتو أرشي إيريئوس إيمون باب</a:t>
                      </a:r>
                      <a:r>
                        <a:rPr lang="ar-EG" sz="3600" b="1" dirty="0">
                          <a:cs typeface="+mj-cs"/>
                        </a:rPr>
                        <a:t>ا</a:t>
                      </a:r>
                      <a:r>
                        <a:rPr lang="ar-SA" sz="3600" b="1" dirty="0">
                          <a:cs typeface="+mj-cs"/>
                        </a:rPr>
                        <a:t> آفا </a:t>
                      </a:r>
                      <a:r>
                        <a:rPr lang="ar-SA" sz="3600" b="1" dirty="0"/>
                        <a:t>تواضروس</a:t>
                      </a:r>
                      <a:r>
                        <a:rPr lang="ar-SA" sz="3600" b="1" baseline="0" dirty="0"/>
                        <a:t> </a:t>
                      </a:r>
                      <a:endParaRPr lang="ar-EG" sz="7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400" dirty="0"/>
              <a:t>كيريى إليسون</a:t>
            </a:r>
          </a:p>
        </p:txBody>
      </p:sp>
      <p:sp>
        <p:nvSpPr>
          <p:cNvPr id="7" name="Text Placeholder 6"/>
          <p:cNvSpPr>
            <a:spLocks noGrp="1"/>
          </p:cNvSpPr>
          <p:nvPr>
            <p:ph type="body" sz="quarter" idx="3"/>
          </p:nvPr>
        </p:nvSpPr>
        <p:spPr>
          <a:xfrm>
            <a:off x="-1" y="5366753"/>
            <a:ext cx="9144000" cy="682357"/>
          </a:xfrm>
        </p:spPr>
        <p:txBody>
          <a:bodyPr/>
          <a:lstStyle/>
          <a:p>
            <a:r>
              <a:rPr lang="en-US" sz="4400" dirty="0" err="1"/>
              <a:t>Kuri`e</a:t>
            </a:r>
            <a:r>
              <a:rPr lang="en-US" sz="4400" dirty="0"/>
              <a:t>  `</a:t>
            </a:r>
            <a:r>
              <a:rPr lang="en-US" sz="4400" dirty="0" err="1"/>
              <a:t>ele`hcon</a:t>
            </a:r>
            <a:endParaRPr lang="en-US" sz="4400" dirty="0"/>
          </a:p>
        </p:txBody>
      </p:sp>
    </p:spTree>
    <p:extLst>
      <p:ext uri="{BB962C8B-B14F-4D97-AF65-F5344CB8AC3E}">
        <p14:creationId xmlns:p14="http://schemas.microsoft.com/office/powerpoint/2010/main" val="3656014083"/>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بابا وبطريرك</a:t>
                      </a:r>
                      <a:r>
                        <a:rPr lang="ar-EG" sz="4800" b="1" dirty="0">
                          <a:cs typeface="+mj-cs"/>
                        </a:rPr>
                        <a:t> </a:t>
                      </a:r>
                      <a:r>
                        <a:rPr lang="ar-SA" sz="4800" b="1" dirty="0">
                          <a:cs typeface="+mj-cs"/>
                        </a:rPr>
                        <a:t>ورئيس أساقفة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a:solidFill>
                            <a:srgbClr val="FFFF00"/>
                          </a:solidFill>
                          <a:latin typeface="Athanasius" pitchFamily="2" charset="0"/>
                          <a:ea typeface="+mn-ea"/>
                          <a:cs typeface="+mn-cs"/>
                        </a:rPr>
                        <a:t>papa </a:t>
                      </a:r>
                      <a:r>
                        <a:rPr lang="en-US" sz="3600" b="0" kern="1200" baseline="0" dirty="0" err="1">
                          <a:solidFill>
                            <a:srgbClr val="FFFF00"/>
                          </a:solidFill>
                          <a:latin typeface="Athanasius" pitchFamily="2" charset="0"/>
                          <a:ea typeface="+mn-ea"/>
                          <a:cs typeface="+mn-cs"/>
                        </a:rPr>
                        <a:t>ke</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patriarxou</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ke</a:t>
                      </a:r>
                      <a:endParaRPr lang="en-US" sz="3600" b="0" kern="1200" baseline="0" dirty="0">
                        <a:solidFill>
                          <a:srgbClr val="FFFF00"/>
                        </a:solidFill>
                        <a:latin typeface="Athanasius" pitchFamily="2" charset="0"/>
                        <a:ea typeface="+mn-ea"/>
                        <a:cs typeface="+mn-cs"/>
                      </a:endParaRPr>
                    </a:p>
                    <a:p>
                      <a:pPr algn="ctr"/>
                      <a:r>
                        <a:rPr lang="en-US" sz="3600" b="0" kern="1200" baseline="0" dirty="0" err="1">
                          <a:solidFill>
                            <a:srgbClr val="FFFF00"/>
                          </a:solidFill>
                          <a:latin typeface="Athanasius" pitchFamily="2" charset="0"/>
                          <a:ea typeface="+mn-ea"/>
                          <a:cs typeface="+mn-cs"/>
                        </a:rPr>
                        <a:t>arxh`epickopou</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t>بابا</a:t>
                      </a:r>
                      <a:r>
                        <a:rPr lang="ar-EG" sz="4000" b="1" dirty="0"/>
                        <a:t> </a:t>
                      </a:r>
                      <a:r>
                        <a:rPr lang="ar-SA" sz="4000" b="1" dirty="0"/>
                        <a:t>كي باطريارخو</a:t>
                      </a:r>
                      <a:r>
                        <a:rPr lang="ar-EG" sz="4000" b="1" dirty="0"/>
                        <a:t> </a:t>
                      </a:r>
                      <a:r>
                        <a:rPr lang="ar-SA" sz="4000" b="1" dirty="0"/>
                        <a:t>كي أرشي إبيسكوبو</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المدينة</a:t>
                      </a:r>
                      <a:r>
                        <a:rPr lang="ar-EG" sz="4800" b="1" dirty="0">
                          <a:cs typeface="+mj-cs"/>
                        </a:rPr>
                        <a:t> </a:t>
                      </a:r>
                      <a:r>
                        <a:rPr lang="ar-SA" sz="4800" b="1" dirty="0">
                          <a:cs typeface="+mj-cs"/>
                        </a:rPr>
                        <a:t>العظمي الأسكندرية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tic </a:t>
                      </a:r>
                      <a:r>
                        <a:rPr lang="en-US" sz="4000" b="0" kern="1200" baseline="0" dirty="0" err="1">
                          <a:solidFill>
                            <a:srgbClr val="FFFF00"/>
                          </a:solidFill>
                          <a:latin typeface="Athanasius" pitchFamily="2" charset="0"/>
                          <a:ea typeface="+mn-ea"/>
                          <a:cs typeface="+mn-cs"/>
                        </a:rPr>
                        <a:t>megalo</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polewc</a:t>
                      </a:r>
                      <a:r>
                        <a:rPr lang="en-US" sz="4000" b="0" kern="1200" baseline="0" dirty="0">
                          <a:solidFill>
                            <a:srgbClr val="FFFF00"/>
                          </a:solidFill>
                          <a:latin typeface="Athanasius" pitchFamily="2" charset="0"/>
                          <a:ea typeface="+mn-ea"/>
                          <a:cs typeface="+mn-cs"/>
                        </a:rPr>
                        <a:t> Ale[</a:t>
                      </a:r>
                      <a:r>
                        <a:rPr lang="en-US" sz="4000" b="0" kern="1200" baseline="0" dirty="0" err="1">
                          <a:solidFill>
                            <a:srgbClr val="FFFF00"/>
                          </a:solidFill>
                          <a:latin typeface="Athanasius" pitchFamily="2" charset="0"/>
                          <a:ea typeface="+mn-ea"/>
                          <a:cs typeface="+mn-cs"/>
                        </a:rPr>
                        <a:t>an`driac</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a:cs typeface="+mj-cs"/>
                        </a:rPr>
                        <a:t>تي</a:t>
                      </a:r>
                      <a:r>
                        <a:rPr lang="ar-SA" sz="4400" b="1" dirty="0">
                          <a:cs typeface="+mj-cs"/>
                        </a:rPr>
                        <a:t>س ميغالو بوليئوس أليكسان إدرياس</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mn-lt"/>
                          <a:ea typeface="+mn-ea"/>
                          <a:cs typeface="+mn-cs"/>
                        </a:rPr>
                        <a:t>و شريكه فى الخدمة</a:t>
                      </a:r>
                      <a:r>
                        <a:rPr lang="ar-EG" sz="4400" b="1" kern="1200" baseline="0" dirty="0">
                          <a:solidFill>
                            <a:schemeClr val="bg1"/>
                          </a:solidFill>
                          <a:latin typeface="+mn-lt"/>
                          <a:ea typeface="+mn-ea"/>
                          <a:cs typeface="+mn-cs"/>
                        </a:rPr>
                        <a:t> الرسولية </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pefke</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vhr</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nlitourgoc</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apoctolwn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a:t>نيم</a:t>
                      </a:r>
                      <a:r>
                        <a:rPr lang="ar-EG" sz="4000" baseline="0" dirty="0"/>
                        <a:t> بيك أشفير أن لى تورغوس أبوسطولون</a:t>
                      </a:r>
                      <a:endParaRPr lang="ar-EG"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2675965">
                  <a:extLst>
                    <a:ext uri="{9D8B030D-6E8A-4147-A177-3AD203B41FA5}">
                      <a16:colId xmlns:a16="http://schemas.microsoft.com/office/drawing/2014/main" val="20000"/>
                    </a:ext>
                  </a:extLst>
                </a:gridCol>
                <a:gridCol w="3420035">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mn-lt"/>
                          <a:ea typeface="+mn-ea"/>
                          <a:cs typeface="+mn-cs"/>
                        </a:rPr>
                        <a:t>أبينا</a:t>
                      </a:r>
                      <a:r>
                        <a:rPr lang="ar-EG" sz="4400" b="1" kern="1200" baseline="0" dirty="0">
                          <a:solidFill>
                            <a:schemeClr val="bg1"/>
                          </a:solidFill>
                          <a:latin typeface="+mn-lt"/>
                          <a:ea typeface="+mn-ea"/>
                          <a:cs typeface="+mn-cs"/>
                        </a:rPr>
                        <a:t> المطران المكرم الأنبا</a:t>
                      </a:r>
                      <a:endParaRPr lang="en-US" sz="4400" b="1" kern="1200" baseline="0" dirty="0">
                        <a:solidFill>
                          <a:schemeClr val="bg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baseline="0" dirty="0">
                          <a:solidFill>
                            <a:schemeClr val="bg1"/>
                          </a:solidFill>
                          <a:latin typeface="+mn-lt"/>
                          <a:ea typeface="+mn-ea"/>
                          <a:cs typeface="+mn-cs"/>
                        </a:rPr>
                        <a:t>(دانيال)</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C000"/>
                          </a:solidFill>
                          <a:latin typeface="Athanasius" pitchFamily="2" charset="0"/>
                          <a:ea typeface="+mn-ea"/>
                          <a:cs typeface="+mn-cs"/>
                        </a:rPr>
                        <a:t>Peniwt</a:t>
                      </a:r>
                      <a:endParaRPr lang="en-US" sz="4400" b="0" kern="1200" baseline="0" dirty="0">
                        <a:solidFill>
                          <a:srgbClr val="FFC000"/>
                        </a:solidFill>
                        <a:latin typeface="Athanasius" pitchFamily="2" charset="0"/>
                        <a:ea typeface="+mn-ea"/>
                        <a:cs typeface="+mn-cs"/>
                      </a:endParaRPr>
                    </a:p>
                    <a:p>
                      <a:pPr algn="ctr" rtl="0"/>
                      <a:r>
                        <a:rPr lang="en-US" sz="4000" b="0" kern="1200" baseline="0" dirty="0">
                          <a:solidFill>
                            <a:srgbClr val="FFC000"/>
                          </a:solidFill>
                          <a:latin typeface="Athanasius" pitchFamily="2" charset="0"/>
                          <a:ea typeface="+mn-ea"/>
                          <a:cs typeface="+mn-cs"/>
                        </a:rPr>
                        <a:t> `</a:t>
                      </a:r>
                      <a:r>
                        <a:rPr lang="en-US" sz="4000" dirty="0" err="1">
                          <a:solidFill>
                            <a:srgbClr val="FFC000"/>
                          </a:solidFill>
                          <a:effectLst/>
                          <a:latin typeface="Athanasius" pitchFamily="2" charset="0"/>
                          <a:ea typeface="Times New Roman" panose="02020603050405020304" pitchFamily="18" charset="0"/>
                          <a:cs typeface="Arial" panose="020B0604020202020204" pitchFamily="34" charset="0"/>
                        </a:rPr>
                        <a:t>mmhtropolithc</a:t>
                      </a:r>
                      <a:r>
                        <a:rPr lang="en-US" sz="4000" dirty="0">
                          <a:solidFill>
                            <a:srgbClr val="FFC000"/>
                          </a:solidFill>
                          <a:effectLst/>
                          <a:latin typeface="Avva_Shenouda" panose="020B0500000000000000" pitchFamily="34" charset="0"/>
                          <a:ea typeface="Times New Roman" panose="02020603050405020304" pitchFamily="18" charset="0"/>
                          <a:cs typeface="Arial" panose="020B0604020202020204" pitchFamily="34" charset="0"/>
                        </a:rPr>
                        <a:t> </a:t>
                      </a:r>
                      <a:r>
                        <a:rPr lang="en-US" sz="4000" b="0" kern="1200" baseline="0" dirty="0">
                          <a:solidFill>
                            <a:srgbClr val="FFC000"/>
                          </a:solidFill>
                          <a:latin typeface="Athanasius" pitchFamily="2" charset="0"/>
                          <a:ea typeface="+mn-ea"/>
                          <a:cs typeface="+mn-cs"/>
                        </a:rPr>
                        <a:t>` abba (</a:t>
                      </a:r>
                      <a:r>
                        <a:rPr kumimoji="0" lang="en-US" sz="2000" b="0" i="0" u="none" strike="noStrike" kern="1200" cap="none" spc="0" normalizeH="0" baseline="0" noProof="0" dirty="0">
                          <a:ln>
                            <a:noFill/>
                          </a:ln>
                          <a:solidFill>
                            <a:srgbClr val="FFC000"/>
                          </a:solidFill>
                          <a:effectLst/>
                          <a:uLnTx/>
                          <a:uFillTx/>
                          <a:latin typeface="Avva_Shenouda" panose="020B0500000000000000" pitchFamily="34" charset="2"/>
                          <a:ea typeface="+mn-ea"/>
                          <a:cs typeface="Traditional Arabic" pitchFamily="2" charset="-78"/>
                        </a:rPr>
                        <a:t>Dani3l</a:t>
                      </a:r>
                      <a:r>
                        <a:rPr lang="en-US" sz="4000" b="0" kern="1200" baseline="0" dirty="0">
                          <a:solidFill>
                            <a:srgbClr val="FFC000"/>
                          </a:solidFill>
                          <a:latin typeface="Athanasius" pitchFamily="2" charset="0"/>
                          <a:ea typeface="+mn-ea"/>
                          <a:cs typeface="+mn-cs"/>
                        </a:rPr>
                        <a:t>).</a:t>
                      </a:r>
                      <a:endParaRPr lang="en-US" sz="7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t>بنيوت</a:t>
                      </a:r>
                      <a:r>
                        <a:rPr lang="ar-EG" sz="4800" baseline="0" dirty="0"/>
                        <a:t> امتروبوليتيس افا (دانيال)</a:t>
                      </a:r>
                      <a:endParaRPr lang="ar-EG"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وسائر</a:t>
                      </a:r>
                      <a:r>
                        <a:rPr lang="ar-EG" sz="4800" b="1" dirty="0">
                          <a:cs typeface="+mj-cs"/>
                        </a:rPr>
                        <a:t> </a:t>
                      </a:r>
                      <a:r>
                        <a:rPr lang="ar-SA" sz="4800" b="1" dirty="0">
                          <a:cs typeface="+mj-cs"/>
                        </a:rPr>
                        <a:t>أساقفتنا الأرثوذكسيين</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ketwn</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orqodo</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wn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hmwn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epickopwn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كي طون أورثوذكسون إيمون إبيسكوبون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حفظاً إحفظه لنا سنين كثيرة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"en </a:t>
                      </a:r>
                      <a:r>
                        <a:rPr lang="en-US" sz="4000" b="0" kern="1200" baseline="0" dirty="0" err="1">
                          <a:solidFill>
                            <a:srgbClr val="FFFF00"/>
                          </a:solidFill>
                          <a:latin typeface="Athanasius" pitchFamily="2" charset="0"/>
                          <a:ea typeface="+mn-ea"/>
                          <a:cs typeface="+mn-cs"/>
                        </a:rPr>
                        <a:t>ou`are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erof</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nan</a:t>
                      </a:r>
                      <a:r>
                        <a:rPr lang="en-US" sz="4000" b="0" kern="1200" baseline="0" dirty="0">
                          <a:solidFill>
                            <a:srgbClr val="FFFF00"/>
                          </a:solidFill>
                          <a:latin typeface="Athanasius" pitchFamily="2" charset="0"/>
                          <a:ea typeface="+mn-ea"/>
                          <a:cs typeface="+mn-cs"/>
                        </a:rPr>
                        <a:t>  `n\</a:t>
                      </a:r>
                      <a:r>
                        <a:rPr lang="en-US" sz="4000" b="0" kern="1200" baseline="0" dirty="0" err="1">
                          <a:solidFill>
                            <a:srgbClr val="FFFF00"/>
                          </a:solidFill>
                          <a:latin typeface="Athanasius" pitchFamily="2" charset="0"/>
                          <a:ea typeface="+mn-ea"/>
                          <a:cs typeface="+mn-cs"/>
                        </a:rPr>
                        <a:t>anmh</a:t>
                      </a:r>
                      <a:r>
                        <a:rPr lang="en-US" sz="4000" b="0" kern="1200" baseline="0" dirty="0">
                          <a:solidFill>
                            <a:srgbClr val="FFFF00"/>
                          </a:solidFill>
                          <a:latin typeface="Athanasius" pitchFamily="2" charset="0"/>
                          <a:ea typeface="+mn-ea"/>
                          <a:cs typeface="+mn-cs"/>
                        </a:rPr>
                        <a:t>]</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nrompi</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خين أو آريه آريه إيروف نان إنهان ميش إن رومبي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و</a:t>
                      </a:r>
                      <a:r>
                        <a:rPr lang="en-US" sz="6600" b="1" dirty="0">
                          <a:cs typeface="+mj-cs"/>
                        </a:rPr>
                        <a:t> </a:t>
                      </a:r>
                      <a:r>
                        <a:rPr lang="ar-SA" sz="6600" b="1" dirty="0">
                          <a:cs typeface="+mj-cs"/>
                        </a:rPr>
                        <a:t>أزمنة سالمة </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nem</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anchou</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`n\</a:t>
                      </a:r>
                      <a:r>
                        <a:rPr lang="en-US" sz="4800" b="0" kern="1200" baseline="0" dirty="0" err="1">
                          <a:solidFill>
                            <a:srgbClr val="FFFF00"/>
                          </a:solidFill>
                          <a:latin typeface="Athanasius" pitchFamily="2" charset="0"/>
                          <a:ea typeface="+mn-ea"/>
                          <a:cs typeface="+mn-cs"/>
                        </a:rPr>
                        <a:t>irhnikon</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نيم هان سيو إنهيرينيكون </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مكملاً رئاسة الكهنوت</a:t>
                      </a:r>
                      <a:r>
                        <a:rPr lang="ar-EG" sz="4800" b="1" dirty="0">
                          <a:cs typeface="+mj-cs"/>
                        </a:rPr>
                        <a:t> </a:t>
                      </a:r>
                      <a:r>
                        <a:rPr lang="ar-SA" sz="4800" b="1" dirty="0">
                          <a:cs typeface="+mj-cs"/>
                        </a:rPr>
                        <a:t>المقدسة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err="1">
                          <a:solidFill>
                            <a:srgbClr val="FFFF00"/>
                          </a:solidFill>
                          <a:latin typeface="Athanasius" pitchFamily="2" charset="0"/>
                          <a:ea typeface="+mn-ea"/>
                          <a:cs typeface="+mn-cs"/>
                        </a:rPr>
                        <a:t>Efjwk</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ebol</a:t>
                      </a:r>
                      <a:r>
                        <a:rPr lang="en-US" sz="4400" b="0" kern="1200" baseline="0" dirty="0">
                          <a:solidFill>
                            <a:srgbClr val="FFFF00"/>
                          </a:solidFill>
                          <a:latin typeface="Athanasius" pitchFamily="2" charset="0"/>
                          <a:ea typeface="+mn-ea"/>
                          <a:cs typeface="+mn-cs"/>
                        </a:rPr>
                        <a:t> </a:t>
                      </a:r>
                    </a:p>
                    <a:p>
                      <a:pPr algn="ctr"/>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nqh`eqouab</a:t>
                      </a:r>
                      <a:endParaRPr lang="en-US" sz="4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إفجوك إيفول إنثيئثؤواب </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التي إئتمنتيه عليها من قبلك</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etakten</a:t>
                      </a: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outf</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eroc</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ebol</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itotk</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mmetarxh`ereuc</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إيتاك تين هفف إيروس إيفول هيططك إمميت أرشي إريفس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من اجل هذا نسأل  ونطلب من صلاحك يا محب البشر </a:t>
            </a:r>
            <a:endParaRPr lang="en-US" dirty="0"/>
          </a:p>
        </p:txBody>
      </p:sp>
      <p:sp>
        <p:nvSpPr>
          <p:cNvPr id="6" name="Text Placeholder 5"/>
          <p:cNvSpPr>
            <a:spLocks noGrp="1"/>
          </p:cNvSpPr>
          <p:nvPr>
            <p:ph type="body" idx="1"/>
          </p:nvPr>
        </p:nvSpPr>
        <p:spPr/>
        <p:txBody>
          <a:bodyPr/>
          <a:lstStyle/>
          <a:p>
            <a:r>
              <a:rPr lang="ar-EG" dirty="0"/>
              <a:t>إثفى فاى تين تيهو أووه تين طبه إن </a:t>
            </a:r>
            <a:r>
              <a:rPr lang="en-US" dirty="0"/>
              <a:t> </a:t>
            </a:r>
            <a:r>
              <a:rPr lang="ar-EG" dirty="0"/>
              <a:t>تيك ميت آغاثوس بى ما رومى </a:t>
            </a:r>
          </a:p>
        </p:txBody>
      </p:sp>
      <p:sp>
        <p:nvSpPr>
          <p:cNvPr id="7" name="Text Placeholder 6"/>
          <p:cNvSpPr>
            <a:spLocks noGrp="1"/>
          </p:cNvSpPr>
          <p:nvPr>
            <p:ph type="body" sz="quarter" idx="3"/>
          </p:nvPr>
        </p:nvSpPr>
        <p:spPr>
          <a:xfrm>
            <a:off x="0" y="5564333"/>
            <a:ext cx="9144000" cy="682357"/>
          </a:xfrm>
        </p:spPr>
        <p:txBody>
          <a:bodyPr/>
          <a:lstStyle/>
          <a:p>
            <a:r>
              <a:rPr lang="en-US" dirty="0" err="1"/>
              <a:t>Eqbe</a:t>
            </a:r>
            <a:r>
              <a:rPr lang="en-US" dirty="0"/>
              <a:t> </a:t>
            </a:r>
            <a:r>
              <a:rPr lang="en-US" dirty="0" err="1"/>
              <a:t>vai</a:t>
            </a:r>
            <a:r>
              <a:rPr lang="en-US" dirty="0"/>
              <a:t> ten;\o </a:t>
            </a:r>
            <a:r>
              <a:rPr lang="en-US" dirty="0" err="1"/>
              <a:t>ouo</a:t>
            </a:r>
            <a:r>
              <a:rPr lang="en-US" dirty="0"/>
              <a:t>\</a:t>
            </a:r>
            <a:r>
              <a:rPr lang="en-US" dirty="0" err="1"/>
              <a:t>tentwb</a:t>
            </a:r>
            <a:r>
              <a:rPr lang="en-US" dirty="0"/>
              <a:t>\ `</a:t>
            </a:r>
            <a:r>
              <a:rPr lang="en-US" dirty="0" err="1"/>
              <a:t>ntekmet`agaqoc</a:t>
            </a:r>
            <a:r>
              <a:rPr lang="en-US" dirty="0"/>
              <a:t> </a:t>
            </a:r>
            <a:r>
              <a:rPr lang="en-US" dirty="0" err="1"/>
              <a:t>pimairwmi</a:t>
            </a:r>
            <a:endParaRPr lang="en-US" dirty="0"/>
          </a:p>
        </p:txBody>
      </p:sp>
    </p:spTree>
    <p:extLst>
      <p:ext uri="{BB962C8B-B14F-4D97-AF65-F5344CB8AC3E}">
        <p14:creationId xmlns:p14="http://schemas.microsoft.com/office/powerpoint/2010/main" val="3353482744"/>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كإراداتك المقدسة الطوباوية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kata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pekouw</a:t>
                      </a:r>
                      <a:r>
                        <a:rPr lang="en-US" sz="3600" b="0" kern="1200" baseline="0" dirty="0">
                          <a:solidFill>
                            <a:srgbClr val="FFFF00"/>
                          </a:solidFill>
                          <a:latin typeface="Athanasius" pitchFamily="2" charset="0"/>
                          <a:ea typeface="+mn-ea"/>
                          <a:cs typeface="+mn-cs"/>
                        </a:rPr>
                        <a:t>]</a:t>
                      </a:r>
                    </a:p>
                    <a:p>
                      <a:pPr algn="ct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eqouab</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ouo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mmakrion</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كاطابيك أو أوش إثؤواب أووه إم ماكاريون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مفصلاً</a:t>
                      </a:r>
                      <a:r>
                        <a:rPr lang="ar-EG" sz="4800" b="1" dirty="0">
                          <a:cs typeface="+mj-cs"/>
                        </a:rPr>
                        <a:t> </a:t>
                      </a:r>
                      <a:r>
                        <a:rPr lang="ar-SA" sz="4800" b="1" dirty="0">
                          <a:cs typeface="+mj-cs"/>
                        </a:rPr>
                        <a:t>كلمة الحق </a:t>
                      </a:r>
                      <a:r>
                        <a:rPr lang="ar-EG" sz="4800" b="1" dirty="0">
                          <a:cs typeface="+mj-cs"/>
                        </a:rPr>
                        <a:t>ب</a:t>
                      </a:r>
                      <a:r>
                        <a:rPr lang="ar-SA" sz="4800" b="1" dirty="0">
                          <a:cs typeface="+mj-cs"/>
                        </a:rPr>
                        <a:t>استقامه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Ef</a:t>
                      </a:r>
                      <a:r>
                        <a:rPr lang="en-US" sz="4000" b="0" kern="1200" baseline="0" dirty="0">
                          <a:solidFill>
                            <a:srgbClr val="FFFF00"/>
                          </a:solidFill>
                          <a:latin typeface="Athanasius" pitchFamily="2" charset="0"/>
                          <a:ea typeface="+mn-ea"/>
                          <a:cs typeface="+mn-cs"/>
                        </a:rPr>
                        <a:t>]wt `</a:t>
                      </a:r>
                      <a:r>
                        <a:rPr lang="en-US" sz="4000" b="0" kern="1200" baseline="0" dirty="0" err="1">
                          <a:solidFill>
                            <a:srgbClr val="FFFF00"/>
                          </a:solidFill>
                          <a:latin typeface="Athanasius" pitchFamily="2" charset="0"/>
                          <a:ea typeface="+mn-ea"/>
                          <a:cs typeface="+mn-cs"/>
                        </a:rPr>
                        <a:t>ebol</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m`pcaji</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meqmhi</a:t>
                      </a:r>
                      <a:r>
                        <a:rPr lang="en-US" sz="4000" b="0" kern="1200" baseline="0" dirty="0">
                          <a:solidFill>
                            <a:srgbClr val="FFFF00"/>
                          </a:solidFill>
                          <a:latin typeface="Athanasius" pitchFamily="2" charset="0"/>
                          <a:ea typeface="+mn-ea"/>
                          <a:cs typeface="+mn-cs"/>
                        </a:rPr>
                        <a:t> 'en </a:t>
                      </a:r>
                      <a:r>
                        <a:rPr lang="en-US" sz="4000" b="0" kern="1200" baseline="0" dirty="0" err="1">
                          <a:solidFill>
                            <a:srgbClr val="FFFF00"/>
                          </a:solidFill>
                          <a:latin typeface="Athanasius" pitchFamily="2" charset="0"/>
                          <a:ea typeface="+mn-ea"/>
                          <a:cs typeface="+mn-cs"/>
                        </a:rPr>
                        <a:t>oucwouten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إنشوت إيفول إم إبساجي إنتي تي ميثمي خين أو سوأوتين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راعياً شعبك بطهارة وبر </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ef`amoni</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mpeklaoc</a:t>
                      </a:r>
                      <a:r>
                        <a:rPr lang="en-US" sz="4000" b="0" kern="1200" baseline="0" dirty="0">
                          <a:solidFill>
                            <a:srgbClr val="FFFF00"/>
                          </a:solidFill>
                          <a:latin typeface="Athanasius" pitchFamily="2" charset="0"/>
                          <a:ea typeface="+mn-ea"/>
                          <a:cs typeface="+mn-cs"/>
                        </a:rPr>
                        <a:t> 'en </a:t>
                      </a:r>
                      <a:r>
                        <a:rPr lang="en-US" sz="4000" b="0" kern="1200" baseline="0" dirty="0" err="1">
                          <a:solidFill>
                            <a:srgbClr val="FFFF00"/>
                          </a:solidFill>
                          <a:latin typeface="Athanasius" pitchFamily="2" charset="0"/>
                          <a:ea typeface="+mn-ea"/>
                          <a:cs typeface="+mn-cs"/>
                        </a:rPr>
                        <a:t>outoubo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nem</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oumeqmhi</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إف اموني إمبيك لاس خين أوطوفو نيم او ميثمي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وجميع الأساقفة الأرثوذكسيين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ni`epickopoc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throu</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norqido</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oc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نيم ني إيبسكوبوس نيم ني أرثوذكسوس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والقمامصة والقسوس والشمامسة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a:solidFill>
                            <a:srgbClr val="FFFF00"/>
                          </a:solidFill>
                          <a:latin typeface="Athanasius" pitchFamily="2" charset="0"/>
                          <a:ea typeface="+mn-ea"/>
                          <a:cs typeface="+mn-cs"/>
                        </a:rPr>
                        <a:t>nem</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ni</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hgoumenoc</a:t>
                      </a:r>
                      <a:endParaRPr lang="en-US" sz="3200" b="0" kern="1200" baseline="0" dirty="0">
                        <a:solidFill>
                          <a:srgbClr val="FFFF00"/>
                        </a:solidFill>
                        <a:latin typeface="Athanasius" pitchFamily="2" charset="0"/>
                        <a:ea typeface="+mn-ea"/>
                        <a:cs typeface="+mn-cs"/>
                      </a:endParaRPr>
                    </a:p>
                    <a:p>
                      <a:pPr algn="ctr" rtl="0"/>
                      <a:r>
                        <a:rPr lang="en-US" sz="3200" b="0" kern="1200" baseline="0" dirty="0" err="1">
                          <a:solidFill>
                            <a:srgbClr val="FFFF00"/>
                          </a:solidFill>
                          <a:latin typeface="Athanasius" pitchFamily="2" charset="0"/>
                          <a:ea typeface="+mn-ea"/>
                          <a:cs typeface="+mn-cs"/>
                        </a:rPr>
                        <a:t>nem</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ni`precbuteroc</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nem</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nidi`akwn</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نيم بي ني هيغومينوس نيم ني إبريسفيتيروس نيم ني ذياكون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وكل امتلاء كنيستك الواحدة الوحيدة</a:t>
                      </a:r>
                      <a:endParaRPr lang="ar-EG" sz="8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vmo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thrf</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tekou`i</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mmauatc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نيم إفموه تيرف إنتي تيك اووه إممافتس</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المقدسة الجامعة الرسولية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eqouab</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nkaqolikh</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n`apoctolikh</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nek`klhci`a</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إثؤواب إنكاثوليكي إن أبوسطوليكي إن </a:t>
                      </a:r>
                      <a:br>
                        <a:rPr lang="ar-SA" sz="4000" b="1" dirty="0">
                          <a:cs typeface="+mj-cs"/>
                        </a:rPr>
                      </a:br>
                      <a:r>
                        <a:rPr lang="ar-SA" sz="4000" b="1" dirty="0">
                          <a:cs typeface="+mj-cs"/>
                        </a:rPr>
                        <a:t>إككليسيا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انعم عليهم وعلينا</a:t>
                      </a:r>
                      <a:r>
                        <a:rPr lang="ar-EG" sz="4800" b="1" dirty="0">
                          <a:cs typeface="+mj-cs"/>
                        </a:rPr>
                        <a:t> </a:t>
                      </a:r>
                      <a:r>
                        <a:rPr lang="ar-SA" sz="4800" b="1" dirty="0">
                          <a:cs typeface="+mj-cs"/>
                        </a:rPr>
                        <a:t>بالسلام والعافية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Ek`eerxarizecqe</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nwou</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neman</a:t>
                      </a:r>
                      <a:r>
                        <a:rPr lang="en-US" sz="3600" b="0" kern="1200" baseline="0" dirty="0">
                          <a:solidFill>
                            <a:srgbClr val="FFFF00"/>
                          </a:solidFill>
                          <a:latin typeface="Athanasius" pitchFamily="2" charset="0"/>
                          <a:ea typeface="+mn-ea"/>
                          <a:cs typeface="+mn-cs"/>
                        </a:rPr>
                        <a:t>&gt;</a:t>
                      </a: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nou</a:t>
                      </a: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irhnh</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nem</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ououjai</a:t>
                      </a:r>
                      <a:r>
                        <a:rPr lang="en-US" sz="3600" b="0" kern="1200" baseline="0" dirty="0">
                          <a:solidFill>
                            <a:srgbClr val="FFFF00"/>
                          </a:solidFill>
                          <a:latin typeface="Athanasius" pitchFamily="2" charset="0"/>
                          <a:ea typeface="+mn-ea"/>
                          <a:cs typeface="+mn-cs"/>
                        </a:rPr>
                        <a:t> </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إيك إى إير خاريزستي نوؤو نيمان إن أو هيريني نيم أو أوجاي</a:t>
                      </a:r>
                      <a:r>
                        <a:rPr lang="en-US" sz="3600" b="1" dirty="0">
                          <a:cs typeface="+mj-cs"/>
                        </a:rPr>
                        <a:t> </a:t>
                      </a:r>
                      <a:r>
                        <a:rPr lang="ar-SA" sz="3600" b="1" dirty="0">
                          <a:cs typeface="+mj-cs"/>
                        </a:rPr>
                        <a:t>إي</a:t>
                      </a:r>
                      <a:r>
                        <a:rPr lang="ar-EG" sz="3600" b="1" dirty="0">
                          <a:cs typeface="+mj-cs"/>
                        </a:rPr>
                        <a:t>ف</a:t>
                      </a:r>
                      <a:r>
                        <a:rPr lang="ar-SA" sz="3600" b="1" dirty="0">
                          <a:cs typeface="+mj-cs"/>
                        </a:rPr>
                        <a:t>ول</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في</a:t>
                      </a:r>
                      <a:r>
                        <a:rPr lang="ar-EG" sz="6600" b="1" dirty="0">
                          <a:cs typeface="+mj-cs"/>
                        </a:rPr>
                        <a:t> </a:t>
                      </a:r>
                      <a:r>
                        <a:rPr lang="ar-SA" sz="6600" b="1" dirty="0">
                          <a:cs typeface="+mj-cs"/>
                        </a:rPr>
                        <a:t>كل موضع </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6600" b="0" kern="1200" baseline="0" dirty="0">
                          <a:solidFill>
                            <a:srgbClr val="FFFF00"/>
                          </a:solidFill>
                          <a:latin typeface="Athanasius" pitchFamily="2" charset="0"/>
                          <a:ea typeface="+mn-ea"/>
                          <a:cs typeface="+mn-cs"/>
                        </a:rPr>
                        <a:t>`</a:t>
                      </a:r>
                      <a:r>
                        <a:rPr lang="en-US" sz="6600" b="0" kern="1200" baseline="0" dirty="0" err="1">
                          <a:solidFill>
                            <a:srgbClr val="FFFF00"/>
                          </a:solidFill>
                          <a:latin typeface="Athanasius" pitchFamily="2" charset="0"/>
                          <a:ea typeface="+mn-ea"/>
                          <a:cs typeface="+mn-cs"/>
                        </a:rPr>
                        <a:t>ebol'en</a:t>
                      </a:r>
                      <a:endParaRPr lang="en-US" sz="6600" b="0" kern="1200" baseline="0" dirty="0">
                        <a:solidFill>
                          <a:srgbClr val="FFFF00"/>
                        </a:solidFill>
                        <a:latin typeface="Athanasius" pitchFamily="2" charset="0"/>
                        <a:ea typeface="+mn-ea"/>
                        <a:cs typeface="+mn-cs"/>
                      </a:endParaRPr>
                    </a:p>
                    <a:p>
                      <a:pPr algn="ctr" rtl="0"/>
                      <a:r>
                        <a:rPr lang="en-US" sz="6600" b="0" kern="1200" baseline="0" dirty="0" err="1">
                          <a:solidFill>
                            <a:srgbClr val="FFFF00"/>
                          </a:solidFill>
                          <a:latin typeface="Athanasius" pitchFamily="2" charset="0"/>
                          <a:ea typeface="+mn-ea"/>
                          <a:cs typeface="+mn-cs"/>
                        </a:rPr>
                        <a:t>mai</a:t>
                      </a: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niben</a:t>
                      </a:r>
                      <a:endParaRPr lang="en-US" sz="13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إي</a:t>
                      </a:r>
                      <a:r>
                        <a:rPr lang="ar-EG" sz="6000" b="1" dirty="0"/>
                        <a:t>ف</a:t>
                      </a:r>
                      <a:r>
                        <a:rPr lang="ar-SA" sz="6000" b="1" dirty="0"/>
                        <a:t>ول خين ماي نيفين </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وصلواتهم التي يقدمونها عنا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Nou`proceuxh</a:t>
                      </a:r>
                      <a:r>
                        <a:rPr lang="en-US" sz="4000" b="0" kern="1200" baseline="0" dirty="0">
                          <a:solidFill>
                            <a:srgbClr val="FFFF00"/>
                          </a:solidFill>
                          <a:latin typeface="Athanasius" pitchFamily="2" charset="0"/>
                          <a:ea typeface="+mn-ea"/>
                          <a:cs typeface="+mn-cs"/>
                        </a:rPr>
                        <a:t> de `</a:t>
                      </a:r>
                      <a:r>
                        <a:rPr lang="en-US" sz="4000" b="0" kern="1200" baseline="0" dirty="0" err="1">
                          <a:solidFill>
                            <a:srgbClr val="FFFF00"/>
                          </a:solidFill>
                          <a:latin typeface="Athanasius" pitchFamily="2" charset="0"/>
                          <a:ea typeface="+mn-ea"/>
                          <a:cs typeface="+mn-cs"/>
                        </a:rPr>
                        <a:t>etou`iri</a:t>
                      </a:r>
                      <a:endParaRPr lang="en-US" sz="4000" b="0" kern="1200" baseline="0" dirty="0">
                        <a:solidFill>
                          <a:srgbClr val="FFFF00"/>
                        </a:solidFill>
                        <a:latin typeface="Athanasius" pitchFamily="2" charset="0"/>
                        <a:ea typeface="+mn-ea"/>
                        <a:cs typeface="+mn-cs"/>
                      </a:endParaRPr>
                    </a:p>
                    <a:p>
                      <a:pPr algn="ctr" rtl="0"/>
                      <a:r>
                        <a:rPr lang="pt-BR" sz="4000" b="0" kern="1200" baseline="0" dirty="0">
                          <a:solidFill>
                            <a:srgbClr val="FFFF00"/>
                          </a:solidFill>
                          <a:latin typeface="Athanasius" pitchFamily="2" charset="0"/>
                          <a:ea typeface="+mn-ea"/>
                          <a:cs typeface="+mn-cs"/>
                        </a:rPr>
                        <a:t>`mmwou `e`\rhi</a:t>
                      </a:r>
                    </a:p>
                    <a:p>
                      <a:pPr algn="ctr" rtl="0"/>
                      <a:r>
                        <a:rPr lang="pt-BR" sz="4000" b="0" kern="1200" baseline="0" dirty="0">
                          <a:solidFill>
                            <a:srgbClr val="FFFF00"/>
                          </a:solidFill>
                          <a:latin typeface="Athanasius" pitchFamily="2" charset="0"/>
                          <a:ea typeface="+mn-ea"/>
                          <a:cs typeface="+mn-cs"/>
                        </a:rPr>
                        <a:t> `ejwn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نو إبروس إفكي ذى إيتو إيري إمموؤوإي إهري إيجون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إمنحنا أن نكمل هذا اليوم المقدس </a:t>
            </a:r>
            <a:endParaRPr lang="en-US" sz="4400" dirty="0"/>
          </a:p>
        </p:txBody>
      </p:sp>
      <p:sp>
        <p:nvSpPr>
          <p:cNvPr id="6" name="Text Placeholder 5"/>
          <p:cNvSpPr>
            <a:spLocks noGrp="1"/>
          </p:cNvSpPr>
          <p:nvPr>
            <p:ph type="body" idx="1"/>
          </p:nvPr>
        </p:nvSpPr>
        <p:spPr/>
        <p:txBody>
          <a:bodyPr/>
          <a:lstStyle/>
          <a:p>
            <a:r>
              <a:rPr lang="ar-EG" sz="3600" dirty="0"/>
              <a:t>ميس نان إثرين جوك إيفول إم باى كى إيهوؤو إثؤواب فاى </a:t>
            </a:r>
          </a:p>
        </p:txBody>
      </p:sp>
      <p:sp>
        <p:nvSpPr>
          <p:cNvPr id="7" name="Text Placeholder 6"/>
          <p:cNvSpPr>
            <a:spLocks noGrp="1"/>
          </p:cNvSpPr>
          <p:nvPr>
            <p:ph type="body" sz="quarter" idx="3"/>
          </p:nvPr>
        </p:nvSpPr>
        <p:spPr/>
        <p:txBody>
          <a:bodyPr/>
          <a:lstStyle/>
          <a:p>
            <a:r>
              <a:rPr lang="en-US" sz="4000" dirty="0" err="1"/>
              <a:t>mhic</a:t>
            </a:r>
            <a:r>
              <a:rPr lang="en-US" sz="4000" dirty="0"/>
              <a:t> nan </a:t>
            </a:r>
            <a:r>
              <a:rPr lang="en-US" sz="4000" dirty="0" err="1"/>
              <a:t>eqrenjwk</a:t>
            </a:r>
            <a:r>
              <a:rPr lang="en-US" sz="4000" dirty="0"/>
              <a:t> `</a:t>
            </a:r>
            <a:r>
              <a:rPr lang="en-US" sz="4000" dirty="0" err="1"/>
              <a:t>ebol</a:t>
            </a:r>
            <a:r>
              <a:rPr lang="en-US" sz="4000" dirty="0"/>
              <a:t> `</a:t>
            </a:r>
            <a:r>
              <a:rPr lang="en-US" sz="4000" dirty="0" err="1"/>
              <a:t>mpaike`e</a:t>
            </a:r>
            <a:r>
              <a:rPr lang="en-US" sz="4000" dirty="0"/>
              <a:t>\</a:t>
            </a:r>
            <a:r>
              <a:rPr lang="en-US" sz="4000" dirty="0" err="1"/>
              <a:t>oou</a:t>
            </a:r>
            <a:r>
              <a:rPr lang="en-US" sz="4000" dirty="0"/>
              <a:t> e/q/u/ </a:t>
            </a:r>
            <a:r>
              <a:rPr lang="en-US" sz="4000" dirty="0" err="1"/>
              <a:t>vai</a:t>
            </a:r>
            <a:endParaRPr lang="en-US" sz="4000" dirty="0"/>
          </a:p>
        </p:txBody>
      </p:sp>
    </p:spTree>
    <p:extLst>
      <p:ext uri="{BB962C8B-B14F-4D97-AF65-F5344CB8AC3E}">
        <p14:creationId xmlns:p14="http://schemas.microsoft.com/office/powerpoint/2010/main" val="1757637098"/>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cs typeface="+mj-cs"/>
                        </a:rPr>
                        <a:t>وعن كل شعبك</a:t>
                      </a:r>
                      <a:endParaRPr lang="ar-EG" sz="199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800" b="0" kern="1200" baseline="0" dirty="0">
                          <a:solidFill>
                            <a:srgbClr val="FFFF00"/>
                          </a:solidFill>
                          <a:latin typeface="Athanasius" pitchFamily="2" charset="0"/>
                          <a:ea typeface="+mn-ea"/>
                          <a:cs typeface="+mn-cs"/>
                        </a:rPr>
                        <a:t> nem `ejen</a:t>
                      </a:r>
                    </a:p>
                    <a:p>
                      <a:pPr algn="ctr" rtl="0"/>
                      <a:r>
                        <a:rPr lang="en-US" sz="4800" b="0" kern="1200" baseline="0" dirty="0" err="1">
                          <a:solidFill>
                            <a:srgbClr val="FFFF00"/>
                          </a:solidFill>
                          <a:latin typeface="Athanasius" pitchFamily="2" charset="0"/>
                          <a:ea typeface="+mn-ea"/>
                          <a:cs typeface="+mn-cs"/>
                        </a:rPr>
                        <a:t>peklaoc</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thrf</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نيم إيجين بيك لاؤس تيرف</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وصلواتنا نحن أيضاً عنهم</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nem</a:t>
                      </a:r>
                      <a:r>
                        <a:rPr lang="en-US" sz="4800" b="0" kern="1200" baseline="0" dirty="0">
                          <a:solidFill>
                            <a:srgbClr val="FFFF00"/>
                          </a:solidFill>
                          <a:latin typeface="Athanasius" pitchFamily="2" charset="0"/>
                          <a:ea typeface="+mn-ea"/>
                          <a:cs typeface="+mn-cs"/>
                        </a:rPr>
                        <a:t> noun \</a:t>
                      </a:r>
                      <a:r>
                        <a:rPr lang="en-US" sz="4800" b="0" kern="1200" baseline="0" dirty="0" err="1">
                          <a:solidFill>
                            <a:srgbClr val="FFFF00"/>
                          </a:solidFill>
                          <a:latin typeface="Athanasius" pitchFamily="2" charset="0"/>
                          <a:ea typeface="+mn-ea"/>
                          <a:cs typeface="+mn-cs"/>
                        </a:rPr>
                        <a:t>wn</a:t>
                      </a:r>
                      <a:r>
                        <a:rPr lang="en-US" sz="4800" b="0" kern="1200" baseline="0" dirty="0">
                          <a:solidFill>
                            <a:srgbClr val="FFFF00"/>
                          </a:solidFill>
                          <a:latin typeface="Athanasius" pitchFamily="2" charset="0"/>
                          <a:ea typeface="+mn-ea"/>
                          <a:cs typeface="+mn-cs"/>
                        </a:rPr>
                        <a:t>  `e`\</a:t>
                      </a:r>
                      <a:r>
                        <a:rPr lang="en-US" sz="4800" b="0" kern="1200" baseline="0" dirty="0" err="1">
                          <a:solidFill>
                            <a:srgbClr val="FFFF00"/>
                          </a:solidFill>
                          <a:latin typeface="Athanasius" pitchFamily="2" charset="0"/>
                          <a:ea typeface="+mn-ea"/>
                          <a:cs typeface="+mn-cs"/>
                        </a:rPr>
                        <a:t>rhi</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ejwou</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t>نيم نونهون إى إهري إيجوؤو</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إقبلها إليك علي مذبحك المقدس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opou</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erok</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ejen</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pekquciacthrion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eqouab</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شوبو إيروك إيجين بيك ثيسيا ستيريون إثؤواب</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الناطق السمائي رائحة بخور</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nellogimon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tve</a:t>
                      </a:r>
                      <a:r>
                        <a:rPr lang="en-US" sz="4000" b="0" kern="1200" baseline="0" dirty="0">
                          <a:solidFill>
                            <a:srgbClr val="FFFF00"/>
                          </a:solidFill>
                          <a:latin typeface="Athanasius" pitchFamily="2" charset="0"/>
                          <a:ea typeface="+mn-ea"/>
                          <a:cs typeface="+mn-cs"/>
                        </a:rPr>
                        <a:t>&gt;</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eou`cqoi</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n`cqoinoufi</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إن إيللوجيمون إنتي إتفي أي أو إسطوي إن إسطوى نوفي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a:cs typeface="+mj-cs"/>
                        </a:rPr>
                        <a:t>وسائر أعدائهم الذين يرون</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Noujaji</a:t>
                      </a:r>
                      <a:r>
                        <a:rPr lang="en-US" sz="4000" b="0" kern="1200" baseline="0" dirty="0">
                          <a:solidFill>
                            <a:srgbClr val="FFFF00"/>
                          </a:solidFill>
                          <a:latin typeface="Athanasius" pitchFamily="2" charset="0"/>
                          <a:ea typeface="+mn-ea"/>
                          <a:cs typeface="+mn-cs"/>
                        </a:rPr>
                        <a:t> men </a:t>
                      </a:r>
                      <a:r>
                        <a:rPr lang="en-US" sz="4000" b="0" kern="1200" baseline="0" dirty="0" err="1">
                          <a:solidFill>
                            <a:srgbClr val="FFFF00"/>
                          </a:solidFill>
                          <a:latin typeface="Athanasius" pitchFamily="2" charset="0"/>
                          <a:ea typeface="+mn-ea"/>
                          <a:cs typeface="+mn-cs"/>
                        </a:rPr>
                        <a:t>throu</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nh`etounau</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erwou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نوجاجي مين تيرو نيئيطوناف إيروؤو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cs typeface="+mj-cs"/>
                        </a:rPr>
                        <a:t>و</a:t>
                      </a:r>
                      <a:r>
                        <a:rPr lang="ar-EG" sz="7200" b="1" dirty="0">
                          <a:cs typeface="+mj-cs"/>
                        </a:rPr>
                        <a:t> </a:t>
                      </a:r>
                      <a:r>
                        <a:rPr lang="ar-SA" sz="7200" b="1" dirty="0">
                          <a:cs typeface="+mj-cs"/>
                        </a:rPr>
                        <a:t>الذين لا يرون</a:t>
                      </a:r>
                      <a:endParaRPr lang="ar-EG" sz="199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p>
                    <a:p>
                      <a:pPr algn="ctr" rtl="0"/>
                      <a:r>
                        <a:rPr lang="en-US" sz="4000" b="0" kern="1200" baseline="0" dirty="0" err="1">
                          <a:solidFill>
                            <a:srgbClr val="FFFF00"/>
                          </a:solidFill>
                          <a:latin typeface="Athanasius" pitchFamily="2" charset="0"/>
                          <a:ea typeface="+mn-ea"/>
                          <a:cs typeface="+mn-cs"/>
                        </a:rPr>
                        <a:t>nh`ete</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ncenau</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erwou</a:t>
                      </a:r>
                      <a:r>
                        <a:rPr lang="en-US" sz="4000" b="0" kern="1200" baseline="0" dirty="0">
                          <a:solidFill>
                            <a:srgbClr val="FFFF00"/>
                          </a:solidFill>
                          <a:latin typeface="Athanasius" pitchFamily="2" charset="0"/>
                          <a:ea typeface="+mn-ea"/>
                          <a:cs typeface="+mn-cs"/>
                        </a:rPr>
                        <a:t> an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نيم ني إنسيناف إيروؤو آن</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إسحقهم و</a:t>
                      </a:r>
                      <a:r>
                        <a:rPr lang="ar-EG" sz="6600" b="1" dirty="0">
                          <a:cs typeface="+mj-cs"/>
                        </a:rPr>
                        <a:t> </a:t>
                      </a:r>
                      <a:r>
                        <a:rPr lang="ar-SA" sz="6600" b="1" dirty="0">
                          <a:cs typeface="+mj-cs"/>
                        </a:rPr>
                        <a:t>أذلهم</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em'wmou</a:t>
                      </a:r>
                      <a:endParaRPr lang="en-US" sz="4800" b="0" kern="1200" baseline="0" dirty="0">
                        <a:solidFill>
                          <a:srgbClr val="FFFF00"/>
                        </a:solidFill>
                        <a:latin typeface="Athanasius" pitchFamily="2" charset="0"/>
                        <a:ea typeface="+mn-ea"/>
                        <a:cs typeface="+mn-cs"/>
                      </a:endParaRPr>
                    </a:p>
                    <a:p>
                      <a:pPr algn="ctr" rtl="0"/>
                      <a:r>
                        <a:rPr lang="en-US" sz="4800" b="0" kern="1200" baseline="0" dirty="0" err="1">
                          <a:solidFill>
                            <a:srgbClr val="FFFF00"/>
                          </a:solidFill>
                          <a:latin typeface="Athanasius" pitchFamily="2" charset="0"/>
                          <a:ea typeface="+mn-ea"/>
                          <a:cs typeface="+mn-cs"/>
                        </a:rPr>
                        <a:t>ouo</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maqebi`wou</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خيم خومو أووه ماثيفيو </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تحت أقدامهم سريعاً</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Athanasius" pitchFamily="2" charset="0"/>
                          <a:ea typeface="+mn-ea"/>
                          <a:cs typeface="+mn-cs"/>
                        </a:rPr>
                        <a:t>capecht</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nnousalauj</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nxwlem</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سابيسيت إن نوتشالفج إنكوليم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واما هم فإحفظهم في سلام وعدل</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Nqwou</a:t>
                      </a:r>
                      <a:r>
                        <a:rPr lang="en-US" sz="3600" b="0" kern="1200" baseline="0" dirty="0">
                          <a:solidFill>
                            <a:srgbClr val="FFFF00"/>
                          </a:solidFill>
                          <a:latin typeface="Athanasius" pitchFamily="2" charset="0"/>
                          <a:ea typeface="+mn-ea"/>
                          <a:cs typeface="+mn-cs"/>
                        </a:rPr>
                        <a:t> de `are\ `</a:t>
                      </a:r>
                      <a:r>
                        <a:rPr lang="en-US" sz="3600" b="0" kern="1200" baseline="0" dirty="0" err="1">
                          <a:solidFill>
                            <a:srgbClr val="FFFF00"/>
                          </a:solidFill>
                          <a:latin typeface="Athanasius" pitchFamily="2" charset="0"/>
                          <a:ea typeface="+mn-ea"/>
                          <a:cs typeface="+mn-cs"/>
                        </a:rPr>
                        <a:t>erwou</a:t>
                      </a:r>
                      <a:r>
                        <a:rPr lang="en-US" sz="3600" b="0" kern="1200" baseline="0" dirty="0">
                          <a:solidFill>
                            <a:srgbClr val="FFFF00"/>
                          </a:solidFill>
                          <a:latin typeface="Athanasius" pitchFamily="2" charset="0"/>
                          <a:ea typeface="+mn-ea"/>
                          <a:cs typeface="+mn-cs"/>
                        </a:rPr>
                        <a:t>&gt; </a:t>
                      </a:r>
                      <a:r>
                        <a:rPr lang="en-US" sz="3400" b="0" kern="1200" baseline="0" dirty="0">
                          <a:solidFill>
                            <a:srgbClr val="FFFF00"/>
                          </a:solidFill>
                          <a:latin typeface="Athanasius" pitchFamily="2" charset="0"/>
                          <a:ea typeface="+mn-ea"/>
                          <a:cs typeface="+mn-cs"/>
                        </a:rPr>
                        <a:t>'en </a:t>
                      </a:r>
                      <a:r>
                        <a:rPr lang="en-US" sz="3400" b="0" kern="1200" baseline="0" dirty="0" err="1">
                          <a:solidFill>
                            <a:srgbClr val="FFFF00"/>
                          </a:solidFill>
                          <a:latin typeface="Athanasius" pitchFamily="2" charset="0"/>
                          <a:ea typeface="+mn-ea"/>
                          <a:cs typeface="+mn-cs"/>
                        </a:rPr>
                        <a:t>ou</a:t>
                      </a:r>
                      <a:r>
                        <a:rPr lang="en-US" sz="3400" b="0" kern="1200" baseline="0" dirty="0">
                          <a:solidFill>
                            <a:srgbClr val="FFFF00"/>
                          </a:solidFill>
                          <a:latin typeface="Athanasius" pitchFamily="2" charset="0"/>
                          <a:ea typeface="+mn-ea"/>
                          <a:cs typeface="+mn-cs"/>
                        </a:rPr>
                        <a:t>\</a:t>
                      </a:r>
                      <a:r>
                        <a:rPr lang="en-US" sz="3400" b="0" kern="1200" baseline="0" dirty="0" err="1">
                          <a:solidFill>
                            <a:srgbClr val="FFFF00"/>
                          </a:solidFill>
                          <a:latin typeface="Athanasius" pitchFamily="2" charset="0"/>
                          <a:ea typeface="+mn-ea"/>
                          <a:cs typeface="+mn-cs"/>
                        </a:rPr>
                        <a:t>irhnh</a:t>
                      </a:r>
                      <a:r>
                        <a:rPr lang="en-US" sz="3400" b="0" kern="1200" baseline="0" dirty="0">
                          <a:solidFill>
                            <a:srgbClr val="FFFF00"/>
                          </a:solidFill>
                          <a:latin typeface="Athanasius" pitchFamily="2" charset="0"/>
                          <a:ea typeface="+mn-ea"/>
                          <a:cs typeface="+mn-cs"/>
                        </a:rPr>
                        <a:t> </a:t>
                      </a:r>
                      <a:r>
                        <a:rPr lang="en-US" sz="3400" b="0" kern="1200" baseline="0" dirty="0" err="1">
                          <a:solidFill>
                            <a:srgbClr val="FFFF00"/>
                          </a:solidFill>
                          <a:latin typeface="Athanasius" pitchFamily="2" charset="0"/>
                          <a:ea typeface="+mn-ea"/>
                          <a:cs typeface="+mn-cs"/>
                        </a:rPr>
                        <a:t>nem</a:t>
                      </a:r>
                      <a:r>
                        <a:rPr lang="en-US" sz="34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oudike`ocunh</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إن ثؤوذي آريه إيروؤو خين أو هيريني نيم اوذيكيئوسيني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في كنيستك المقدسة</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'en </a:t>
                      </a:r>
                      <a:r>
                        <a:rPr lang="en-US" sz="4400" b="0" kern="1200" baseline="0" dirty="0" err="1">
                          <a:solidFill>
                            <a:srgbClr val="FFFF00"/>
                          </a:solidFill>
                          <a:latin typeface="Athanasius" pitchFamily="2" charset="0"/>
                          <a:ea typeface="+mn-ea"/>
                          <a:cs typeface="+mn-cs"/>
                        </a:rPr>
                        <a:t>tekek`klhci`a</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eqouab</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خين تيك إككليسيا إثؤواب</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5"/>
            <a:ext cx="9144000" cy="782371"/>
          </a:xfrm>
        </p:spPr>
        <p:txBody>
          <a:bodyPr>
            <a:normAutofit/>
          </a:bodyPr>
          <a:lstStyle/>
          <a:p>
            <a:r>
              <a:rPr lang="ar-EG" dirty="0"/>
              <a:t>وكل أيام حياتنا بكل سلام مع خوفك</a:t>
            </a:r>
            <a:endParaRPr lang="en-US" dirty="0"/>
          </a:p>
        </p:txBody>
      </p:sp>
      <p:sp>
        <p:nvSpPr>
          <p:cNvPr id="6" name="Text Placeholder 5"/>
          <p:cNvSpPr>
            <a:spLocks noGrp="1"/>
          </p:cNvSpPr>
          <p:nvPr>
            <p:ph type="body" idx="1"/>
          </p:nvPr>
        </p:nvSpPr>
        <p:spPr>
          <a:xfrm>
            <a:off x="6" y="5896712"/>
            <a:ext cx="9143999" cy="808893"/>
          </a:xfrm>
        </p:spPr>
        <p:txBody>
          <a:bodyPr/>
          <a:lstStyle/>
          <a:p>
            <a:r>
              <a:rPr lang="ar-EG" dirty="0"/>
              <a:t>نيم نى إيهوؤو </a:t>
            </a:r>
            <a:r>
              <a:rPr lang="en-US" dirty="0"/>
              <a:t> </a:t>
            </a:r>
            <a:r>
              <a:rPr lang="ar-EG" dirty="0"/>
              <a:t>تيرو إنتى بين أونخ خين هيريني </a:t>
            </a:r>
            <a:r>
              <a:rPr lang="en-US" dirty="0"/>
              <a:t> </a:t>
            </a:r>
            <a:r>
              <a:rPr lang="ar-EG" dirty="0"/>
              <a:t>نيفين نيم تيك هوتى</a:t>
            </a:r>
          </a:p>
        </p:txBody>
      </p:sp>
      <p:sp>
        <p:nvSpPr>
          <p:cNvPr id="7" name="Text Placeholder 6"/>
          <p:cNvSpPr>
            <a:spLocks noGrp="1"/>
          </p:cNvSpPr>
          <p:nvPr>
            <p:ph type="body" sz="quarter" idx="3"/>
          </p:nvPr>
        </p:nvSpPr>
        <p:spPr>
          <a:xfrm>
            <a:off x="0" y="5489848"/>
            <a:ext cx="9144000" cy="682357"/>
          </a:xfrm>
        </p:spPr>
        <p:txBody>
          <a:bodyPr/>
          <a:lstStyle/>
          <a:p>
            <a:r>
              <a:rPr lang="pt-BR" b="1" dirty="0"/>
              <a:t>Nem ni`e\oou throu `nte penwn‘ &gt; 'en \irhnh niben nem tek\o;</a:t>
            </a:r>
          </a:p>
        </p:txBody>
      </p:sp>
    </p:spTree>
    <p:extLst>
      <p:ext uri="{BB962C8B-B14F-4D97-AF65-F5344CB8AC3E}">
        <p14:creationId xmlns:p14="http://schemas.microsoft.com/office/powerpoint/2010/main" val="3212652316"/>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u="none" kern="1200" dirty="0">
                          <a:solidFill>
                            <a:srgbClr val="FFC000"/>
                          </a:solidFill>
                          <a:effectLst/>
                          <a:latin typeface="Tahoma" pitchFamily="34" charset="0"/>
                          <a:ea typeface="Tahoma" pitchFamily="34" charset="0"/>
                          <a:cs typeface="Tahoma" pitchFamily="34" charset="0"/>
                        </a:rPr>
                        <a:t>أوشية الإجتماعات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وأيضاً فلنسأل الله ضابط الكل</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3600" b="0" kern="1200" baseline="0" dirty="0">
                          <a:solidFill>
                            <a:srgbClr val="FFFF00"/>
                          </a:solidFill>
                          <a:latin typeface="Athanasius" pitchFamily="2" charset="0"/>
                          <a:ea typeface="+mn-ea"/>
                          <a:cs typeface="+mn-cs"/>
                        </a:rPr>
                        <a:t>Palin on maren;\o `eV; pipantokratwr</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بالين أون مارين تيهو إى إفنوتي </a:t>
                      </a:r>
                      <a:br>
                        <a:rPr lang="ar-SA" sz="4000" b="1" dirty="0">
                          <a:cs typeface="+mj-cs"/>
                        </a:rPr>
                      </a:br>
                      <a:r>
                        <a:rPr lang="ar-SA" sz="4000" b="1" dirty="0">
                          <a:cs typeface="+mj-cs"/>
                        </a:rPr>
                        <a:t>بي بانطوكراطور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أبا ربنا وإلهنا </a:t>
                      </a:r>
                      <a:br>
                        <a:rPr lang="ar-SA" sz="4800" b="1" dirty="0">
                          <a:cs typeface="+mj-cs"/>
                        </a:rPr>
                      </a:br>
                      <a:r>
                        <a:rPr lang="ar-SA" sz="4800" b="1" dirty="0">
                          <a:cs typeface="+mj-cs"/>
                        </a:rPr>
                        <a:t>ومخلصنا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Viwt</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mPen</a:t>
                      </a:r>
                      <a:r>
                        <a:rPr lang="en-US" sz="4000" b="0" kern="1200" baseline="0" dirty="0">
                          <a:solidFill>
                            <a:srgbClr val="FFFF00"/>
                          </a:solidFill>
                          <a:latin typeface="Athanasius" pitchFamily="2" charset="0"/>
                          <a:ea typeface="+mn-ea"/>
                          <a:cs typeface="+mn-cs"/>
                        </a:rPr>
                        <a:t>_</a:t>
                      </a:r>
                    </a:p>
                    <a:p>
                      <a:pPr algn="ctr" rtl="0"/>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Pennou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pencwthr</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إفيوت إمبين</a:t>
                      </a:r>
                      <a:r>
                        <a:rPr lang="ar-EG" sz="4000" b="1" dirty="0">
                          <a:cs typeface="+mj-cs"/>
                        </a:rPr>
                        <a:t> </a:t>
                      </a:r>
                      <a:r>
                        <a:rPr lang="ar-SA" sz="4000" b="1" dirty="0">
                          <a:cs typeface="+mj-cs"/>
                        </a:rPr>
                        <a:t>شويس أووه بيننوتي أووه بينسوتير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يسوع المسيح </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err="1">
                          <a:solidFill>
                            <a:srgbClr val="FFFF00"/>
                          </a:solidFill>
                          <a:latin typeface="Athanasius" pitchFamily="2" charset="0"/>
                          <a:ea typeface="+mn-ea"/>
                          <a:cs typeface="+mn-cs"/>
                        </a:rPr>
                        <a:t>Ihcouc</a:t>
                      </a:r>
                      <a:r>
                        <a:rPr lang="en-US" sz="5400" b="0" kern="1200" baseline="0" dirty="0">
                          <a:solidFill>
                            <a:srgbClr val="FFFF00"/>
                          </a:solidFill>
                          <a:latin typeface="Athanasius" pitchFamily="2" charset="0"/>
                          <a:ea typeface="+mn-ea"/>
                          <a:cs typeface="+mn-cs"/>
                        </a:rPr>
                        <a:t> </a:t>
                      </a:r>
                      <a:r>
                        <a:rPr lang="en-US" sz="5400" b="0" kern="1200" baseline="0" dirty="0" err="1">
                          <a:solidFill>
                            <a:srgbClr val="FFFF00"/>
                          </a:solidFill>
                          <a:latin typeface="Athanasius" pitchFamily="2" charset="0"/>
                          <a:ea typeface="+mn-ea"/>
                          <a:cs typeface="+mn-cs"/>
                        </a:rPr>
                        <a:t>Pi`xrictoc</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إيسوس بي إخرستوس</a:t>
                      </a:r>
                      <a:endParaRPr lang="ar-EG" sz="115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نسأل ونطلب من صلاحك </a:t>
                      </a:r>
                      <a:br>
                        <a:rPr lang="ar-SA" sz="4800" b="1" dirty="0">
                          <a:cs typeface="+mj-cs"/>
                        </a:rPr>
                      </a:br>
                      <a:r>
                        <a:rPr lang="ar-SA" sz="4800" b="1" dirty="0">
                          <a:cs typeface="+mj-cs"/>
                        </a:rPr>
                        <a:t>يا محب البشر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a:solidFill>
                            <a:srgbClr val="FFFF00"/>
                          </a:solidFill>
                          <a:latin typeface="Athanasius" pitchFamily="2" charset="0"/>
                          <a:ea typeface="+mn-ea"/>
                          <a:cs typeface="+mn-cs"/>
                        </a:rPr>
                        <a:t>Ten;\o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tentwb</a:t>
                      </a:r>
                      <a:r>
                        <a:rPr lang="en-US" sz="4000" b="0" kern="1200" baseline="0" dirty="0">
                          <a:solidFill>
                            <a:srgbClr val="FFFF00"/>
                          </a:solidFill>
                          <a:latin typeface="Athanasius" pitchFamily="2" charset="0"/>
                          <a:ea typeface="+mn-ea"/>
                          <a:cs typeface="+mn-cs"/>
                        </a:rPr>
                        <a:t>\</a:t>
                      </a: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ntekmet`agaqoc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pimairwmi</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تين تيهو أووه تين طفه إنتيك ميت غاثوس بي ماي رومي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أذكر يا رب اجتماعاتنا</a:t>
                      </a:r>
                      <a:r>
                        <a:rPr lang="ar-EG" sz="4800" b="1" dirty="0">
                          <a:cs typeface="+mj-cs"/>
                        </a:rPr>
                        <a:t> </a:t>
                      </a:r>
                      <a:r>
                        <a:rPr lang="ar-SA" sz="4800" b="1" dirty="0">
                          <a:cs typeface="+mj-cs"/>
                        </a:rPr>
                        <a:t>باركها</a:t>
                      </a:r>
                      <a:endParaRPr lang="ar-EG" sz="4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Ari`vmeu`i</a:t>
                      </a:r>
                      <a:r>
                        <a:rPr lang="en-US" sz="4000" b="0" kern="1200" baseline="0" dirty="0">
                          <a:solidFill>
                            <a:srgbClr val="FFFF00"/>
                          </a:solidFill>
                          <a:latin typeface="Athanasius" pitchFamily="2" charset="0"/>
                          <a:ea typeface="+mn-ea"/>
                          <a:cs typeface="+mn-cs"/>
                        </a:rPr>
                        <a:t> ~P_ `</a:t>
                      </a:r>
                      <a:r>
                        <a:rPr lang="en-US" sz="4000" b="0" kern="1200" baseline="0" dirty="0" err="1">
                          <a:solidFill>
                            <a:srgbClr val="FFFF00"/>
                          </a:solidFill>
                          <a:latin typeface="Athanasius" pitchFamily="2" charset="0"/>
                          <a:ea typeface="+mn-ea"/>
                          <a:cs typeface="+mn-cs"/>
                        </a:rPr>
                        <a:t>nnenjinqwou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Cmou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erwou</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آري إفميفئي إبشويس إننين جين ثوؤوتي</a:t>
                      </a:r>
                      <a:r>
                        <a:rPr lang="ar-EG" sz="4000" b="1" dirty="0">
                          <a:cs typeface="+mj-cs"/>
                        </a:rPr>
                        <a:t> </a:t>
                      </a:r>
                      <a:r>
                        <a:rPr lang="ar-SA" sz="4000" b="1" dirty="0">
                          <a:cs typeface="+mj-cs"/>
                        </a:rPr>
                        <a:t>إزمو إيروؤو </a:t>
                      </a:r>
                      <a:endParaRPr lang="ar-SA"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صلوا من أجل هذه الكنيسة المقدسة و</a:t>
                      </a:r>
                      <a:r>
                        <a:rPr lang="ar-EG" sz="4000" b="1" dirty="0">
                          <a:cs typeface="+mj-cs"/>
                        </a:rPr>
                        <a:t> </a:t>
                      </a:r>
                      <a:r>
                        <a:rPr lang="ar-SA" sz="4000" b="1" dirty="0">
                          <a:cs typeface="+mj-cs"/>
                        </a:rPr>
                        <a:t>اجتماعاتنا</a:t>
                      </a:r>
                      <a:endParaRPr lang="ar-SA"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baseline="0" dirty="0" err="1">
                          <a:solidFill>
                            <a:srgbClr val="FFFF00"/>
                          </a:solidFill>
                          <a:latin typeface="Athanasius" pitchFamily="2" charset="0"/>
                          <a:ea typeface="+mn-ea"/>
                          <a:cs typeface="+mn-cs"/>
                        </a:rPr>
                        <a:t>Proceu</a:t>
                      </a:r>
                      <a:r>
                        <a:rPr lang="en-US" sz="2800" b="0" kern="1200" baseline="0" dirty="0">
                          <a:solidFill>
                            <a:srgbClr val="FFFF00"/>
                          </a:solidFill>
                          <a:latin typeface="Athanasius" pitchFamily="2" charset="0"/>
                          <a:ea typeface="+mn-ea"/>
                          <a:cs typeface="+mn-cs"/>
                        </a:rPr>
                        <a:t>[</a:t>
                      </a:r>
                      <a:r>
                        <a:rPr lang="en-US" sz="2800" b="0" kern="1200" baseline="0" dirty="0" err="1">
                          <a:solidFill>
                            <a:srgbClr val="FFFF00"/>
                          </a:solidFill>
                          <a:latin typeface="Athanasius" pitchFamily="2" charset="0"/>
                          <a:ea typeface="+mn-ea"/>
                          <a:cs typeface="+mn-cs"/>
                        </a:rPr>
                        <a:t>acqe</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uper</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thc</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agiac</a:t>
                      </a:r>
                      <a:endParaRPr lang="en-US" sz="2800" b="0" kern="1200" baseline="0" dirty="0">
                        <a:solidFill>
                          <a:srgbClr val="FFFF00"/>
                        </a:solidFill>
                        <a:latin typeface="Athanasius" pitchFamily="2" charset="0"/>
                        <a:ea typeface="+mn-ea"/>
                        <a:cs typeface="+mn-cs"/>
                      </a:endParaRPr>
                    </a:p>
                    <a:p>
                      <a:pPr algn="ctr"/>
                      <a:r>
                        <a:rPr lang="en-US" sz="2800" b="0" kern="1200" baseline="0" dirty="0" err="1">
                          <a:solidFill>
                            <a:srgbClr val="FFFF00"/>
                          </a:solidFill>
                          <a:latin typeface="Athanasius" pitchFamily="2" charset="0"/>
                          <a:ea typeface="+mn-ea"/>
                          <a:cs typeface="+mn-cs"/>
                        </a:rPr>
                        <a:t>ekklhciac</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tauthc</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ke</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twn</a:t>
                      </a:r>
                      <a:endParaRPr lang="en-US" sz="2800" b="0" kern="1200" baseline="0" dirty="0">
                        <a:solidFill>
                          <a:srgbClr val="FFFF00"/>
                        </a:solidFill>
                        <a:latin typeface="Athanasius" pitchFamily="2" charset="0"/>
                        <a:ea typeface="+mn-ea"/>
                        <a:cs typeface="+mn-cs"/>
                      </a:endParaRPr>
                    </a:p>
                    <a:p>
                      <a:pPr algn="ctr"/>
                      <a:r>
                        <a:rPr lang="en-US" sz="2800" b="0" kern="1200" baseline="0" dirty="0" err="1">
                          <a:solidFill>
                            <a:srgbClr val="FFFF00"/>
                          </a:solidFill>
                          <a:latin typeface="Athanasius" pitchFamily="2" charset="0"/>
                          <a:ea typeface="+mn-ea"/>
                          <a:cs typeface="+mn-cs"/>
                        </a:rPr>
                        <a:t>cun`eleucewn</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hmwn</a:t>
                      </a:r>
                      <a:endParaRPr lang="en-US" sz="2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dirty="0">
                          <a:cs typeface="+mj-cs"/>
                        </a:rPr>
                        <a:t>إبروس إفئكساستي إيبرتيس آجياس إككلسياس طاف تيس كيطون سين إيليفسيون إيمون</a:t>
                      </a:r>
                      <a:endParaRPr lang="ar-EG" sz="6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أعط أن تكون</a:t>
                      </a:r>
                      <a:r>
                        <a:rPr lang="ar-EG" sz="4800" b="1" dirty="0">
                          <a:cs typeface="+mj-cs"/>
                        </a:rPr>
                        <a:t> </a:t>
                      </a:r>
                      <a:r>
                        <a:rPr lang="ar-SA" sz="4800" b="1" dirty="0">
                          <a:cs typeface="+mj-cs"/>
                        </a:rPr>
                        <a:t>لنا بغير مانع ولا عائق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Mhic</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eqrou</a:t>
                      </a: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wpi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nan</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naterkwlin</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natta</a:t>
                      </a:r>
                      <a:r>
                        <a:rPr lang="en-US" sz="3600" b="0" kern="1200" baseline="0" dirty="0">
                          <a:solidFill>
                            <a:srgbClr val="FFFF00"/>
                          </a:solidFill>
                          <a:latin typeface="Athanasius" pitchFamily="2" charset="0"/>
                          <a:ea typeface="+mn-ea"/>
                          <a:cs typeface="+mn-cs"/>
                        </a:rPr>
                        <a:t>\no</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ميس إثرؤ شوبي نان إن أتئير كولين إن أتطاهنو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5"/>
            <a:ext cx="9144000" cy="782371"/>
          </a:xfrm>
        </p:spPr>
        <p:txBody>
          <a:bodyPr>
            <a:normAutofit/>
          </a:bodyPr>
          <a:lstStyle/>
          <a:p>
            <a:r>
              <a:rPr lang="ar-EG" dirty="0"/>
              <a:t>كل حسد وكل تجربة وكل  فعل الشيطان </a:t>
            </a:r>
            <a:endParaRPr lang="en-US" dirty="0"/>
          </a:p>
        </p:txBody>
      </p:sp>
      <p:sp>
        <p:nvSpPr>
          <p:cNvPr id="6" name="Text Placeholder 5"/>
          <p:cNvSpPr>
            <a:spLocks noGrp="1"/>
          </p:cNvSpPr>
          <p:nvPr>
            <p:ph type="body" idx="1"/>
          </p:nvPr>
        </p:nvSpPr>
        <p:spPr>
          <a:xfrm>
            <a:off x="6" y="5943605"/>
            <a:ext cx="9143999" cy="808893"/>
          </a:xfrm>
        </p:spPr>
        <p:txBody>
          <a:bodyPr/>
          <a:lstStyle/>
          <a:p>
            <a:r>
              <a:rPr lang="ar-EG" dirty="0"/>
              <a:t>إفثونوس نيفين بى راسموس نيفين إن </a:t>
            </a:r>
            <a:r>
              <a:rPr lang="en-US" dirty="0"/>
              <a:t> </a:t>
            </a:r>
            <a:r>
              <a:rPr lang="ar-EG" dirty="0"/>
              <a:t>إرجيا نيفين إنتى إبساطاناس </a:t>
            </a:r>
          </a:p>
        </p:txBody>
      </p:sp>
      <p:sp>
        <p:nvSpPr>
          <p:cNvPr id="7" name="Text Placeholder 6"/>
          <p:cNvSpPr>
            <a:spLocks noGrp="1"/>
          </p:cNvSpPr>
          <p:nvPr>
            <p:ph type="body" sz="quarter" idx="3"/>
          </p:nvPr>
        </p:nvSpPr>
        <p:spPr>
          <a:xfrm>
            <a:off x="0" y="4953005"/>
            <a:ext cx="9144000" cy="1361085"/>
          </a:xfrm>
        </p:spPr>
        <p:txBody>
          <a:bodyPr/>
          <a:lstStyle/>
          <a:p>
            <a:r>
              <a:rPr lang="es-ES" b="1" dirty="0" err="1"/>
              <a:t>Vqonoc</a:t>
            </a:r>
            <a:r>
              <a:rPr lang="es-ES" b="1" dirty="0"/>
              <a:t> </a:t>
            </a:r>
            <a:r>
              <a:rPr lang="es-ES" b="1" dirty="0" err="1"/>
              <a:t>niben</a:t>
            </a:r>
            <a:r>
              <a:rPr lang="es-ES" b="1" dirty="0"/>
              <a:t>&gt; </a:t>
            </a:r>
            <a:r>
              <a:rPr lang="es-ES" b="1" dirty="0" err="1"/>
              <a:t>piracmoc</a:t>
            </a:r>
            <a:r>
              <a:rPr lang="es-ES" b="1" dirty="0"/>
              <a:t> </a:t>
            </a:r>
            <a:r>
              <a:rPr lang="es-ES" b="1" dirty="0" err="1"/>
              <a:t>niben</a:t>
            </a:r>
            <a:r>
              <a:rPr lang="es-ES" b="1" dirty="0"/>
              <a:t>&gt;</a:t>
            </a:r>
          </a:p>
          <a:p>
            <a:r>
              <a:rPr lang="es-ES" b="1" dirty="0"/>
              <a:t>`</a:t>
            </a:r>
            <a:r>
              <a:rPr lang="es-ES" b="1" dirty="0" err="1"/>
              <a:t>energi`a</a:t>
            </a:r>
            <a:r>
              <a:rPr lang="es-ES" b="1" dirty="0"/>
              <a:t> </a:t>
            </a:r>
            <a:r>
              <a:rPr lang="es-ES" b="1" dirty="0" err="1"/>
              <a:t>niben</a:t>
            </a:r>
            <a:r>
              <a:rPr lang="es-ES" b="1" dirty="0"/>
              <a:t>  `</a:t>
            </a:r>
            <a:r>
              <a:rPr lang="es-ES" b="1" dirty="0" err="1"/>
              <a:t>nte</a:t>
            </a:r>
            <a:r>
              <a:rPr lang="es-ES" b="1" dirty="0"/>
              <a:t> `</a:t>
            </a:r>
            <a:r>
              <a:rPr lang="es-ES" b="1" dirty="0" err="1"/>
              <a:t>pca</a:t>
            </a:r>
            <a:r>
              <a:rPr lang="es-ES" b="1" dirty="0"/>
              <a:t> </a:t>
            </a:r>
            <a:r>
              <a:rPr lang="es-ES" b="1" dirty="0" err="1"/>
              <a:t>tanac</a:t>
            </a:r>
            <a:endParaRPr lang="es-ES" b="1" dirty="0"/>
          </a:p>
        </p:txBody>
      </p:sp>
    </p:spTree>
    <p:extLst>
      <p:ext uri="{BB962C8B-B14F-4D97-AF65-F5344CB8AC3E}">
        <p14:creationId xmlns:p14="http://schemas.microsoft.com/office/powerpoint/2010/main" val="3560404011"/>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لنصنعها كمشيئتك المقدسة</a:t>
                      </a:r>
                      <a:r>
                        <a:rPr lang="ar-EG" sz="4000" b="1" baseline="0" dirty="0">
                          <a:cs typeface="+mj-cs"/>
                        </a:rPr>
                        <a:t> </a:t>
                      </a:r>
                      <a:r>
                        <a:rPr lang="ar-SA" sz="4000" b="1" dirty="0">
                          <a:cs typeface="+mj-cs"/>
                        </a:rPr>
                        <a:t>الطوباوية</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eqrenaitou</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kata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pekouw</a:t>
                      </a:r>
                      <a:r>
                        <a:rPr lang="en-US" sz="3600" b="0" kern="1200" baseline="0" dirty="0">
                          <a:solidFill>
                            <a:srgbClr val="FFFF00"/>
                          </a:solidFill>
                          <a:latin typeface="Athanasius" pitchFamily="2" charset="0"/>
                          <a:ea typeface="+mn-ea"/>
                          <a:cs typeface="+mn-cs"/>
                        </a:rPr>
                        <a:t>] e/q/u/ </a:t>
                      </a:r>
                      <a:r>
                        <a:rPr lang="en-US" sz="3600" b="0" kern="1200" baseline="0" dirty="0" err="1">
                          <a:solidFill>
                            <a:srgbClr val="FFFF00"/>
                          </a:solidFill>
                          <a:latin typeface="Athanasius" pitchFamily="2" charset="0"/>
                          <a:ea typeface="+mn-ea"/>
                          <a:cs typeface="+mn-cs"/>
                        </a:rPr>
                        <a:t>ouo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mmakarion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إثرين أيطو</a:t>
                      </a:r>
                      <a:r>
                        <a:rPr lang="ar-EG" sz="4000" b="1" dirty="0">
                          <a:cs typeface="+mj-cs"/>
                        </a:rPr>
                        <a:t> </a:t>
                      </a:r>
                      <a:r>
                        <a:rPr lang="ar-SA" sz="4000" b="1" dirty="0">
                          <a:cs typeface="+mj-cs"/>
                        </a:rPr>
                        <a:t>كاطا بيك اؤوس إثؤواب اووه إممكاريون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بيوت صلاة بيوت طهارة بيوت بركة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anhi</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neuxh</a:t>
                      </a:r>
                      <a:r>
                        <a:rPr lang="en-US" sz="4000" b="0" kern="1200" baseline="0" dirty="0">
                          <a:solidFill>
                            <a:srgbClr val="FFFF00"/>
                          </a:solidFill>
                          <a:latin typeface="Athanasius" pitchFamily="2" charset="0"/>
                          <a:ea typeface="+mn-ea"/>
                          <a:cs typeface="+mn-cs"/>
                        </a:rPr>
                        <a:t>&gt; \</a:t>
                      </a:r>
                      <a:r>
                        <a:rPr lang="en-US" sz="4000" b="0" kern="1200" baseline="0" dirty="0" err="1">
                          <a:solidFill>
                            <a:srgbClr val="FFFF00"/>
                          </a:solidFill>
                          <a:latin typeface="Athanasius" pitchFamily="2" charset="0"/>
                          <a:ea typeface="+mn-ea"/>
                          <a:cs typeface="+mn-cs"/>
                        </a:rPr>
                        <a:t>anhi</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ntoubo</a:t>
                      </a:r>
                      <a:r>
                        <a:rPr lang="en-US" sz="4000" b="0" kern="1200" baseline="0" dirty="0">
                          <a:solidFill>
                            <a:srgbClr val="FFFF00"/>
                          </a:solidFill>
                          <a:latin typeface="Athanasius" pitchFamily="2" charset="0"/>
                          <a:ea typeface="+mn-ea"/>
                          <a:cs typeface="+mn-cs"/>
                        </a:rPr>
                        <a:t>&gt;</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anhi</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n`cmou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هانئي إن إفكي هانئي ان أنطوفو هانئي إن إزمو</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أنعم بها علينا يا رب</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arixarizecqe</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mmwou</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nan</a:t>
                      </a:r>
                      <a:r>
                        <a:rPr lang="en-US" sz="4400" b="0" kern="1200" baseline="0" dirty="0">
                          <a:solidFill>
                            <a:srgbClr val="FFFF00"/>
                          </a:solidFill>
                          <a:latin typeface="Athanasius" pitchFamily="2" charset="0"/>
                          <a:ea typeface="+mn-ea"/>
                          <a:cs typeface="+mn-cs"/>
                        </a:rPr>
                        <a:t> ~P_</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أريخاريزستي إمموؤو نان إبشويس</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وعلى عبيدك الآتيين بعدنا إلى الأبد</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nek`ebiaik</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eqnhou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menencwn</a:t>
                      </a:r>
                      <a:r>
                        <a:rPr lang="en-US" sz="4000" b="0" kern="1200" baseline="0" dirty="0">
                          <a:solidFill>
                            <a:srgbClr val="FFFF00"/>
                          </a:solidFill>
                          <a:latin typeface="Athanasius" pitchFamily="2" charset="0"/>
                          <a:ea typeface="+mn-ea"/>
                          <a:cs typeface="+mn-cs"/>
                        </a:rPr>
                        <a:t> ]a `</a:t>
                      </a:r>
                      <a:r>
                        <a:rPr lang="en-US" sz="4000" b="0" kern="1200" baseline="0" dirty="0" err="1">
                          <a:solidFill>
                            <a:srgbClr val="FFFF00"/>
                          </a:solidFill>
                          <a:latin typeface="Athanasius" pitchFamily="2" charset="0"/>
                          <a:ea typeface="+mn-ea"/>
                          <a:cs typeface="+mn-cs"/>
                        </a:rPr>
                        <a:t>ene</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نيم بيك إيفي أيك إثنو مينين سون شا إينيه</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عبادة الأوثان بالكمال إقلعها من العالم</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a:solidFill>
                            <a:srgbClr val="FFFF00"/>
                          </a:solidFill>
                          <a:latin typeface="Athanasius" pitchFamily="2" charset="0"/>
                          <a:ea typeface="+mn-ea"/>
                          <a:cs typeface="+mj-cs"/>
                        </a:rPr>
                        <a:t>:met]am]e `</a:t>
                      </a:r>
                      <a:r>
                        <a:rPr lang="en-US" sz="3200" b="0" kern="1200" baseline="0" dirty="0" err="1">
                          <a:solidFill>
                            <a:srgbClr val="FFFF00"/>
                          </a:solidFill>
                          <a:latin typeface="Athanasius" pitchFamily="2" charset="0"/>
                          <a:ea typeface="+mn-ea"/>
                          <a:cs typeface="+mj-cs"/>
                        </a:rPr>
                        <a:t>idwlon</a:t>
                      </a:r>
                      <a:r>
                        <a:rPr lang="en-US" sz="3200" b="0" kern="1200" baseline="0" dirty="0">
                          <a:solidFill>
                            <a:srgbClr val="FFFF00"/>
                          </a:solidFill>
                          <a:latin typeface="Athanasius" pitchFamily="2" charset="0"/>
                          <a:ea typeface="+mn-ea"/>
                          <a:cs typeface="+mj-cs"/>
                        </a:rPr>
                        <a:t> 'en </a:t>
                      </a:r>
                      <a:r>
                        <a:rPr lang="en-US" sz="3200" b="0" kern="1200" baseline="0" dirty="0" err="1">
                          <a:solidFill>
                            <a:srgbClr val="FFFF00"/>
                          </a:solidFill>
                          <a:latin typeface="Athanasius" pitchFamily="2" charset="0"/>
                          <a:ea typeface="+mn-ea"/>
                          <a:cs typeface="+mj-cs"/>
                        </a:rPr>
                        <a:t>oujwk</a:t>
                      </a:r>
                      <a:r>
                        <a:rPr lang="en-US" sz="3200" b="0" kern="1200" baseline="0" dirty="0">
                          <a:solidFill>
                            <a:srgbClr val="FFFF00"/>
                          </a:solidFill>
                          <a:latin typeface="Athanasius" pitchFamily="2" charset="0"/>
                          <a:ea typeface="+mn-ea"/>
                          <a:cs typeface="+mj-cs"/>
                        </a:rPr>
                        <a:t> </a:t>
                      </a:r>
                      <a:r>
                        <a:rPr lang="en-US" sz="3200" b="0" kern="1200" baseline="0" dirty="0" err="1">
                          <a:solidFill>
                            <a:srgbClr val="FFFF00"/>
                          </a:solidFill>
                          <a:latin typeface="Athanasius" pitchFamily="2" charset="0"/>
                          <a:ea typeface="+mn-ea"/>
                          <a:cs typeface="+mj-cs"/>
                        </a:rPr>
                        <a:t>fojc</a:t>
                      </a:r>
                      <a:r>
                        <a:rPr lang="en-US" sz="3200" b="0" kern="1200" baseline="0" dirty="0">
                          <a:solidFill>
                            <a:srgbClr val="FFFF00"/>
                          </a:solidFill>
                          <a:latin typeface="Athanasius" pitchFamily="2" charset="0"/>
                          <a:ea typeface="+mn-ea"/>
                          <a:cs typeface="+mj-cs"/>
                        </a:rPr>
                        <a:t> `</a:t>
                      </a:r>
                      <a:r>
                        <a:rPr lang="en-US" sz="3200" b="0" kern="1200" baseline="0" dirty="0" err="1">
                          <a:solidFill>
                            <a:srgbClr val="FFFF00"/>
                          </a:solidFill>
                          <a:latin typeface="Athanasius" pitchFamily="2" charset="0"/>
                          <a:ea typeface="+mn-ea"/>
                          <a:cs typeface="+mj-cs"/>
                        </a:rPr>
                        <a:t>ebol</a:t>
                      </a:r>
                      <a:r>
                        <a:rPr lang="en-US" sz="3200" b="0" kern="1200" baseline="0" dirty="0">
                          <a:solidFill>
                            <a:srgbClr val="FFFF00"/>
                          </a:solidFill>
                          <a:latin typeface="Athanasius" pitchFamily="2" charset="0"/>
                          <a:ea typeface="+mn-ea"/>
                          <a:cs typeface="+mj-cs"/>
                        </a:rPr>
                        <a:t> 'en </a:t>
                      </a:r>
                      <a:r>
                        <a:rPr lang="en-US" sz="3200" b="0" kern="1200" baseline="0" dirty="0" err="1">
                          <a:solidFill>
                            <a:srgbClr val="FFFF00"/>
                          </a:solidFill>
                          <a:latin typeface="Athanasius" pitchFamily="2" charset="0"/>
                          <a:ea typeface="+mn-ea"/>
                          <a:cs typeface="+mj-cs"/>
                        </a:rPr>
                        <a:t>pikocmoc</a:t>
                      </a:r>
                      <a:endParaRPr lang="en-US" sz="11500" b="0" kern="1200" baseline="0" dirty="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kern="1200" dirty="0">
                          <a:solidFill>
                            <a:schemeClr val="lt1"/>
                          </a:solidFill>
                          <a:latin typeface="+mn-lt"/>
                          <a:ea typeface="+mn-ea"/>
                          <a:cs typeface="+mj-cs"/>
                        </a:rPr>
                        <a:t>تيميت شامشيه إيذولون خين أوجوك فوجس إيﭬول خين بي كوزموس </a:t>
                      </a:r>
                      <a:endParaRPr lang="ar-EG" sz="6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الشيطان وكل قواته الشريرة</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Pcatanac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jom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niben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et\</a:t>
                      </a:r>
                      <a:r>
                        <a:rPr lang="en-US" sz="4000" b="0" kern="1200" baseline="0" dirty="0" err="1">
                          <a:solidFill>
                            <a:srgbClr val="FFFF00"/>
                          </a:solidFill>
                          <a:latin typeface="Athanasius" pitchFamily="2" charset="0"/>
                          <a:ea typeface="+mn-ea"/>
                          <a:cs typeface="+mn-cs"/>
                        </a:rPr>
                        <a:t>wou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ntaf</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إبساتاناس نيم جوم نيﭬين إتهوؤ إنتاف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اسحقهم وأذلهم تحت أقدامنا </a:t>
                      </a:r>
                      <a:r>
                        <a:rPr lang="ar-EG" sz="4800" b="1" dirty="0">
                          <a:cs typeface="+mj-cs"/>
                        </a:rPr>
                        <a:t>سريعا</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em'wmou</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ouo</a:t>
                      </a:r>
                      <a:r>
                        <a:rPr lang="en-US" sz="3200" b="0" kern="1200" baseline="0" dirty="0">
                          <a:solidFill>
                            <a:srgbClr val="FFFF00"/>
                          </a:solidFill>
                          <a:latin typeface="Athanasius" pitchFamily="2" charset="0"/>
                          <a:ea typeface="+mn-ea"/>
                          <a:cs typeface="+mn-cs"/>
                        </a:rPr>
                        <a:t>\</a:t>
                      </a:r>
                    </a:p>
                    <a:p>
                      <a:pPr algn="ctr" rtl="0"/>
                      <a:r>
                        <a:rPr lang="en-US" sz="3200" b="0" kern="1200" baseline="0" dirty="0" err="1">
                          <a:solidFill>
                            <a:srgbClr val="FFFF00"/>
                          </a:solidFill>
                          <a:latin typeface="Athanasius" pitchFamily="2" charset="0"/>
                          <a:ea typeface="+mn-ea"/>
                          <a:cs typeface="+mn-cs"/>
                        </a:rPr>
                        <a:t>maqebi`wou</a:t>
                      </a:r>
                      <a:r>
                        <a:rPr lang="en-US" sz="3200" b="0" kern="1200" baseline="0" dirty="0">
                          <a:solidFill>
                            <a:srgbClr val="FFFF00"/>
                          </a:solidFill>
                          <a:latin typeface="Athanasius" pitchFamily="2" charset="0"/>
                          <a:ea typeface="+mn-ea"/>
                          <a:cs typeface="+mn-cs"/>
                        </a:rPr>
                        <a:t>&gt; </a:t>
                      </a:r>
                      <a:r>
                        <a:rPr lang="en-US" sz="3200" b="0" kern="1200" baseline="0" dirty="0" err="1">
                          <a:solidFill>
                            <a:srgbClr val="FFFF00"/>
                          </a:solidFill>
                          <a:latin typeface="Athanasius" pitchFamily="2" charset="0"/>
                          <a:ea typeface="+mn-ea"/>
                          <a:cs typeface="+mn-cs"/>
                        </a:rPr>
                        <a:t>capecht</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nnensalauj</a:t>
                      </a:r>
                      <a:r>
                        <a:rPr lang="en-US" sz="3200" b="0" kern="1200" baseline="0" dirty="0">
                          <a:solidFill>
                            <a:srgbClr val="FFFF00"/>
                          </a:solidFill>
                          <a:latin typeface="Athanasius" pitchFamily="2" charset="0"/>
                          <a:ea typeface="+mn-ea"/>
                          <a:cs typeface="+mn-cs"/>
                        </a:rPr>
                        <a:t> </a:t>
                      </a: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nxwlem</a:t>
                      </a:r>
                      <a:endParaRPr lang="en-US" sz="11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خيم خوموؤ اووه ماثوﭬيوؤ : سابيسيت أننين تشالاج إنكوليم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t>الشكوك وفاعلوها أبطلهم</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Ni`ckandalon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nhet`iri</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mmwou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korfou</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lt1"/>
                          </a:solidFill>
                          <a:latin typeface="+mn-lt"/>
                          <a:ea typeface="+mn-ea"/>
                          <a:cs typeface="+mj-cs"/>
                        </a:rPr>
                        <a:t>ني إسكانذولون نيم ني إت إيري إمموؤ كورفو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ولينقضي إفتراق فساد البدع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maroukhn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nje</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Nivwrj</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m`ptako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ni</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erecic</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ماروكين إنﭽيه نيفورج إم إبطاكو إنتيه ني هيريسيس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أعداء كنيستك المقدسة يا رب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Nijaji</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nte</a:t>
                      </a:r>
                      <a:r>
                        <a:rPr lang="en-US" sz="48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tekek`klhcia</a:t>
                      </a:r>
                      <a:r>
                        <a:rPr lang="en-US" sz="4800" b="0" kern="1200" baseline="0" dirty="0">
                          <a:solidFill>
                            <a:srgbClr val="FFFF00"/>
                          </a:solidFill>
                          <a:latin typeface="Athanasius" pitchFamily="2" charset="0"/>
                          <a:ea typeface="+mn-ea"/>
                          <a:cs typeface="+mn-cs"/>
                        </a:rPr>
                        <a:t> e/q/u/ ~P_&gt;</a:t>
                      </a:r>
                      <a:endParaRPr lang="en-US" sz="239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ني جاﭽي إنتيه تيك إكليسيا إثؤواب إبتشويس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800" dirty="0"/>
              <a:t>وابينا المطران أنبا دانيال</a:t>
            </a:r>
            <a:endParaRPr lang="en-US" sz="4800" dirty="0"/>
          </a:p>
        </p:txBody>
      </p:sp>
      <p:sp>
        <p:nvSpPr>
          <p:cNvPr id="8" name="Text Placeholder 7"/>
          <p:cNvSpPr>
            <a:spLocks noGrp="1"/>
          </p:cNvSpPr>
          <p:nvPr>
            <p:ph type="body" idx="1"/>
          </p:nvPr>
        </p:nvSpPr>
        <p:spPr/>
        <p:txBody>
          <a:bodyPr/>
          <a:lstStyle/>
          <a:p>
            <a:r>
              <a:rPr lang="ar-EG" sz="4800" dirty="0"/>
              <a:t>نيم بين يوت ان ايه متروبوليتيس افا دانيال</a:t>
            </a:r>
          </a:p>
        </p:txBody>
      </p:sp>
      <p:sp>
        <p:nvSpPr>
          <p:cNvPr id="9" name="Text Placeholder 8"/>
          <p:cNvSpPr>
            <a:spLocks noGrp="1"/>
          </p:cNvSpPr>
          <p:nvPr>
            <p:ph type="body" sz="quarter" idx="3"/>
          </p:nvPr>
        </p:nvSpPr>
        <p:spPr/>
        <p:txBody>
          <a:bodyPr/>
          <a:lstStyle/>
          <a:p>
            <a:r>
              <a:rPr lang="en-US" sz="4800" dirty="0" err="1"/>
              <a:t>Nem</a:t>
            </a:r>
            <a:r>
              <a:rPr lang="en-US" sz="4800" dirty="0"/>
              <a:t> </a:t>
            </a:r>
            <a:r>
              <a:rPr lang="en-US" sz="4800" dirty="0" err="1"/>
              <a:t>peniwt</a:t>
            </a:r>
            <a:r>
              <a:rPr lang="en-US" sz="1800" dirty="0">
                <a:effectLst/>
                <a:latin typeface="Athanasius" pitchFamily="2" charset="0"/>
                <a:ea typeface="Times New Roman" panose="02020603050405020304" pitchFamily="18" charset="0"/>
                <a:cs typeface="Arial" panose="020B0604020202020204" pitchFamily="34" charset="0"/>
              </a:rPr>
              <a:t> </a:t>
            </a:r>
            <a:r>
              <a:rPr lang="ar-EG" sz="1800" dirty="0">
                <a:effectLst/>
                <a:latin typeface="Athanasius" pitchFamily="2" charset="0"/>
                <a:ea typeface="Times New Roman" panose="02020603050405020304" pitchFamily="18" charset="0"/>
                <a:cs typeface="Arial" panose="020B0604020202020204" pitchFamily="34" charset="0"/>
              </a:rPr>
              <a:t> </a:t>
            </a:r>
            <a:r>
              <a:rPr lang="en-US" sz="6000" dirty="0">
                <a:ea typeface="Times New Roman" panose="02020603050405020304" pitchFamily="18" charset="0"/>
                <a:cs typeface="Arial" panose="020B0604020202020204" pitchFamily="34" charset="0"/>
              </a:rPr>
              <a:t>`</a:t>
            </a:r>
            <a:r>
              <a:rPr lang="en-US" sz="4400" dirty="0" err="1">
                <a:effectLst/>
                <a:latin typeface="Athanasius" pitchFamily="2" charset="0"/>
                <a:ea typeface="Times New Roman" panose="02020603050405020304" pitchFamily="18" charset="0"/>
                <a:cs typeface="Arial" panose="020B0604020202020204" pitchFamily="34" charset="0"/>
              </a:rPr>
              <a:t>mmhtropolithc</a:t>
            </a:r>
            <a:r>
              <a:rPr lang="en-US" sz="4400" dirty="0">
                <a:effectLst/>
                <a:latin typeface="Athanasius" pitchFamily="2" charset="0"/>
                <a:ea typeface="Times New Roman" panose="02020603050405020304" pitchFamily="18" charset="0"/>
                <a:cs typeface="Arial" panose="020B0604020202020204" pitchFamily="34" charset="0"/>
              </a:rPr>
              <a:t> </a:t>
            </a:r>
            <a:r>
              <a:rPr lang="en-US" sz="1800" dirty="0">
                <a:effectLst/>
                <a:latin typeface="Avva_Shenouda" panose="020B0500000000000000" pitchFamily="34" charset="0"/>
                <a:ea typeface="Times New Roman" panose="02020603050405020304" pitchFamily="18" charset="0"/>
                <a:cs typeface="Arial" panose="020B0604020202020204" pitchFamily="34" charset="0"/>
              </a:rPr>
              <a:t> </a:t>
            </a:r>
            <a:r>
              <a:rPr lang="en-US" sz="4800" dirty="0" err="1"/>
              <a:t>bba</a:t>
            </a:r>
            <a:r>
              <a:rPr lang="en-US" sz="4800" dirty="0"/>
              <a:t> (</a:t>
            </a:r>
            <a:r>
              <a:rPr kumimoji="0" lang="en-US" sz="2400" b="0" i="0" u="none" strike="noStrike" kern="1200" cap="none" spc="0" normalizeH="0" baseline="0" noProof="0" dirty="0">
                <a:ln>
                  <a:noFill/>
                </a:ln>
                <a:solidFill>
                  <a:srgbClr val="FFC000"/>
                </a:solidFill>
                <a:effectLst/>
                <a:uLnTx/>
                <a:uFillTx/>
                <a:latin typeface="Avva_Shenouda" panose="020B0500000000000000" pitchFamily="34" charset="2"/>
                <a:ea typeface="+mn-ea"/>
                <a:cs typeface="Traditional Arabic" pitchFamily="2" charset="-78"/>
              </a:rPr>
              <a:t>Dani3l</a:t>
            </a:r>
            <a:r>
              <a:rPr lang="en-US" sz="4800" dirty="0"/>
              <a:t>).</a:t>
            </a:r>
          </a:p>
        </p:txBody>
      </p:sp>
    </p:spTree>
    <p:extLst>
      <p:ext uri="{BB962C8B-B14F-4D97-AF65-F5344CB8AC3E}">
        <p14:creationId xmlns:p14="http://schemas.microsoft.com/office/powerpoint/2010/main" val="25782891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5"/>
            <a:ext cx="9144000" cy="782371"/>
          </a:xfrm>
        </p:spPr>
        <p:txBody>
          <a:bodyPr>
            <a:normAutofit/>
          </a:bodyPr>
          <a:lstStyle/>
          <a:p>
            <a:r>
              <a:rPr lang="ar-EG" dirty="0"/>
              <a:t>ومؤامرة الناس الأشرار </a:t>
            </a:r>
            <a:endParaRPr lang="en-US" dirty="0"/>
          </a:p>
        </p:txBody>
      </p:sp>
      <p:sp>
        <p:nvSpPr>
          <p:cNvPr id="6" name="Text Placeholder 5"/>
          <p:cNvSpPr>
            <a:spLocks noGrp="1"/>
          </p:cNvSpPr>
          <p:nvPr>
            <p:ph type="body" idx="1"/>
          </p:nvPr>
        </p:nvSpPr>
        <p:spPr>
          <a:xfrm>
            <a:off x="6" y="5896712"/>
            <a:ext cx="9143999" cy="808893"/>
          </a:xfrm>
        </p:spPr>
        <p:txBody>
          <a:bodyPr/>
          <a:lstStyle/>
          <a:p>
            <a:r>
              <a:rPr lang="ar-EG" sz="4000" dirty="0"/>
              <a:t>إبسوتشنى إنتى هان رومى إف هوؤو </a:t>
            </a:r>
          </a:p>
        </p:txBody>
      </p:sp>
      <p:sp>
        <p:nvSpPr>
          <p:cNvPr id="7" name="Text Placeholder 6"/>
          <p:cNvSpPr>
            <a:spLocks noGrp="1"/>
          </p:cNvSpPr>
          <p:nvPr>
            <p:ph type="body" sz="quarter" idx="3"/>
          </p:nvPr>
        </p:nvSpPr>
        <p:spPr>
          <a:xfrm>
            <a:off x="-1" y="5261245"/>
            <a:ext cx="9144000" cy="682357"/>
          </a:xfrm>
        </p:spPr>
        <p:txBody>
          <a:bodyPr/>
          <a:lstStyle/>
          <a:p>
            <a:r>
              <a:rPr lang="en-US" sz="4800" dirty="0" err="1"/>
              <a:t>pcosni</a:t>
            </a:r>
            <a:r>
              <a:rPr lang="en-US" sz="4800" dirty="0"/>
              <a:t> `</a:t>
            </a:r>
            <a:r>
              <a:rPr lang="en-US" sz="4800" dirty="0" err="1"/>
              <a:t>nte</a:t>
            </a:r>
            <a:r>
              <a:rPr lang="en-US" sz="4800" dirty="0"/>
              <a:t> \</a:t>
            </a:r>
            <a:r>
              <a:rPr lang="en-US" sz="4800" dirty="0" err="1"/>
              <a:t>anrwmi</a:t>
            </a:r>
            <a:r>
              <a:rPr lang="en-US" sz="4800" dirty="0"/>
              <a:t> </a:t>
            </a:r>
            <a:r>
              <a:rPr lang="en-US" sz="4800" dirty="0" err="1"/>
              <a:t>eu</a:t>
            </a:r>
            <a:r>
              <a:rPr lang="en-US" sz="4800" dirty="0"/>
              <a:t>\</a:t>
            </a:r>
            <a:r>
              <a:rPr lang="en-US" sz="4800" dirty="0" err="1"/>
              <a:t>wou</a:t>
            </a:r>
            <a:endParaRPr lang="en-US" sz="4800" dirty="0"/>
          </a:p>
        </p:txBody>
      </p:sp>
    </p:spTree>
    <p:extLst>
      <p:ext uri="{BB962C8B-B14F-4D97-AF65-F5344CB8AC3E}">
        <p14:creationId xmlns:p14="http://schemas.microsoft.com/office/powerpoint/2010/main" val="2462772898"/>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مثل كل زمان والآن أذلهم </a:t>
                      </a:r>
                      <a:endParaRPr lang="ar-EG" sz="4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nl-NL" sz="4000" b="0" kern="1200" baseline="0" dirty="0">
                          <a:solidFill>
                            <a:srgbClr val="FFFF00"/>
                          </a:solidFill>
                          <a:latin typeface="Athanasius" pitchFamily="2" charset="0"/>
                          <a:ea typeface="+mn-ea"/>
                          <a:cs typeface="+mn-cs"/>
                        </a:rPr>
                        <a:t>m`vrh; `nchou niben nem ;nou</a:t>
                      </a:r>
                    </a:p>
                    <a:p>
                      <a:pPr algn="ctr" rtl="0"/>
                      <a:r>
                        <a:rPr lang="en-US" sz="4000" b="0" kern="1200" baseline="0" dirty="0" err="1">
                          <a:solidFill>
                            <a:srgbClr val="FFFF00"/>
                          </a:solidFill>
                          <a:latin typeface="Athanasius" pitchFamily="2" charset="0"/>
                          <a:ea typeface="+mn-ea"/>
                          <a:cs typeface="+mn-cs"/>
                        </a:rPr>
                        <a:t>maqebi`wou</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lt1"/>
                          </a:solidFill>
                          <a:latin typeface="+mn-lt"/>
                          <a:ea typeface="+mn-ea"/>
                          <a:cs typeface="+mj-cs"/>
                        </a:rPr>
                        <a:t>إم إفريتي إنسيو نيفين نيم تينو ماثيفيوؤ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حل تعاظمهم عرفهم ضعفهم سريعاً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a:solidFill>
                            <a:srgbClr val="FFFF00"/>
                          </a:solidFill>
                          <a:latin typeface="Athanasius" pitchFamily="2" charset="0"/>
                          <a:ea typeface="+mn-ea"/>
                          <a:cs typeface="+mn-cs"/>
                        </a:rPr>
                        <a:t>Bwl</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ntoumetsaci</a:t>
                      </a:r>
                      <a:r>
                        <a:rPr lang="en-US" sz="3200" b="0" kern="1200" baseline="0" dirty="0">
                          <a:solidFill>
                            <a:srgbClr val="FFFF00"/>
                          </a:solidFill>
                          <a:latin typeface="Athanasius" pitchFamily="2" charset="0"/>
                          <a:ea typeface="+mn-ea"/>
                          <a:cs typeface="+mn-cs"/>
                        </a:rPr>
                        <a:t>\ht `</a:t>
                      </a:r>
                      <a:r>
                        <a:rPr lang="en-US" sz="3200" b="0" kern="1200" baseline="0" dirty="0" err="1">
                          <a:solidFill>
                            <a:srgbClr val="FFFF00"/>
                          </a:solidFill>
                          <a:latin typeface="Athanasius" pitchFamily="2" charset="0"/>
                          <a:ea typeface="+mn-ea"/>
                          <a:cs typeface="+mn-cs"/>
                        </a:rPr>
                        <a:t>ebol</a:t>
                      </a:r>
                      <a:r>
                        <a:rPr lang="ar-EG" sz="3200" b="0" kern="1200" baseline="0" dirty="0">
                          <a:solidFill>
                            <a:srgbClr val="FFFF00"/>
                          </a:solidFill>
                          <a:latin typeface="Athanasius" pitchFamily="2" charset="0"/>
                          <a:ea typeface="+mn-ea"/>
                          <a:cs typeface="+mn-cs"/>
                        </a:rPr>
                        <a:t>:</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Matamwou</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etoumetjwb</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nxwlem</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a:solidFill>
                            <a:schemeClr val="lt1"/>
                          </a:solidFill>
                          <a:latin typeface="+mn-lt"/>
                          <a:ea typeface="+mn-ea"/>
                          <a:cs typeface="+mj-cs"/>
                        </a:rPr>
                        <a:t>ﭬول إنتوميت تشاسيهيت إيفول : ماتاموؤ إيتو ميت جوب إن إكلوم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أبطل حسدهم وسعايتهم</a:t>
                      </a:r>
                      <a:endParaRPr lang="ar-EG" sz="4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Athanasius" pitchFamily="2" charset="0"/>
                          <a:ea typeface="+mn-ea"/>
                          <a:cs typeface="+mn-cs"/>
                        </a:rPr>
                        <a:t>Kwrf</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nnou`vqonoc</a:t>
                      </a:r>
                      <a:endParaRPr lang="en-US" sz="4400" b="0" kern="1200" baseline="0" dirty="0">
                        <a:solidFill>
                          <a:srgbClr val="FFFF00"/>
                        </a:solidFill>
                        <a:latin typeface="Athanasius" pitchFamily="2" charset="0"/>
                        <a:ea typeface="+mn-ea"/>
                        <a:cs typeface="+mn-cs"/>
                      </a:endParaRPr>
                    </a:p>
                    <a:p>
                      <a:pPr algn="ctr" rtl="0"/>
                      <a:r>
                        <a:rPr lang="en-US" sz="4400" b="0" kern="1200" baseline="0" dirty="0" err="1">
                          <a:solidFill>
                            <a:srgbClr val="FFFF00"/>
                          </a:solidFill>
                          <a:latin typeface="Athanasius" pitchFamily="2" charset="0"/>
                          <a:ea typeface="+mn-ea"/>
                          <a:cs typeface="+mn-cs"/>
                        </a:rPr>
                        <a:t>nou`epiboulh</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كورف إننو إفثونوس نو إي بي ﭬولي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وجنونهم وشرهم ونميمتهم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noumankani`a</a:t>
                      </a:r>
                      <a:endParaRPr lang="en-US" sz="3600" b="0" kern="1200" baseline="0" dirty="0">
                        <a:solidFill>
                          <a:srgbClr val="FFFF00"/>
                        </a:solidFill>
                        <a:latin typeface="Athanasius" pitchFamily="2" charset="0"/>
                        <a:ea typeface="+mn-ea"/>
                        <a:cs typeface="+mn-cs"/>
                      </a:endParaRPr>
                    </a:p>
                    <a:p>
                      <a:pPr algn="ctr" rtl="0"/>
                      <a:r>
                        <a:rPr lang="en-US" sz="3600" b="0" kern="1200" baseline="0" dirty="0" err="1">
                          <a:solidFill>
                            <a:srgbClr val="FFFF00"/>
                          </a:solidFill>
                          <a:latin typeface="Athanasius" pitchFamily="2" charset="0"/>
                          <a:ea typeface="+mn-ea"/>
                          <a:cs typeface="+mn-cs"/>
                        </a:rPr>
                        <a:t>noukakourgi`a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noukatalali`a</a:t>
                      </a:r>
                      <a:endParaRPr lang="en-US" sz="13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نومان كانيا نوكاكورغيا نوكاطالوليا</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التي يصنعونها فينا</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etou`iri</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mmwou</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aron</a:t>
                      </a:r>
                      <a:endParaRPr lang="en-US" sz="239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إيتو إيري إمموؤ خارون </a:t>
                      </a:r>
                      <a:endParaRPr lang="ar-EG" sz="4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000" b="1" kern="1200" dirty="0">
                          <a:solidFill>
                            <a:schemeClr val="lt1"/>
                          </a:solidFill>
                          <a:latin typeface="+mn-lt"/>
                          <a:ea typeface="+mn-ea"/>
                          <a:cs typeface="+mj-cs"/>
                        </a:rPr>
                        <a:t>يا رب </a:t>
                      </a:r>
                      <a:r>
                        <a:rPr lang="ar-SA" sz="5000" b="1" dirty="0">
                          <a:cs typeface="+mj-cs"/>
                        </a:rPr>
                        <a:t>إجعلهم كلهم كلا شيء </a:t>
                      </a:r>
                      <a:endParaRPr lang="ar-EG" sz="5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P_ `</a:t>
                      </a:r>
                      <a:r>
                        <a:rPr lang="en-US" sz="4400" b="0" kern="1200" baseline="0" dirty="0" err="1">
                          <a:solidFill>
                            <a:srgbClr val="FFFF00"/>
                          </a:solidFill>
                          <a:latin typeface="Athanasius" pitchFamily="2" charset="0"/>
                          <a:ea typeface="+mn-ea"/>
                          <a:cs typeface="+mn-cs"/>
                        </a:rPr>
                        <a:t>aritou</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throu</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naprakton</a:t>
                      </a:r>
                      <a:endParaRPr lang="en-US" sz="199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إبتشويس آربتو تيرو إن آبراكتون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وبدد مشورتهم يا الله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jwr</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ebol</a:t>
                      </a:r>
                      <a:r>
                        <a:rPr lang="en-US" sz="4000" b="0" kern="1200" baseline="0" dirty="0">
                          <a:solidFill>
                            <a:srgbClr val="FFFF00"/>
                          </a:solidFill>
                          <a:latin typeface="Athanasius" pitchFamily="2" charset="0"/>
                          <a:ea typeface="+mn-ea"/>
                          <a:cs typeface="+mn-cs"/>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mpoucosni</a:t>
                      </a:r>
                      <a:r>
                        <a:rPr lang="en-US" sz="4000" b="0" kern="1200" baseline="0" dirty="0">
                          <a:solidFill>
                            <a:srgbClr val="FFFF00"/>
                          </a:solidFill>
                          <a:latin typeface="Athanasius" pitchFamily="2" charset="0"/>
                          <a:ea typeface="+mn-ea"/>
                          <a:cs typeface="+mn-cs"/>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4000" b="0" kern="1200" baseline="0" dirty="0">
                          <a:solidFill>
                            <a:srgbClr val="FFFF00"/>
                          </a:solidFill>
                          <a:latin typeface="Athanasius" pitchFamily="2" charset="0"/>
                          <a:ea typeface="+mn-ea"/>
                          <a:cs typeface="+mn-cs"/>
                        </a:rPr>
                        <a:t>V;</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اووه جور إيﭬول إمبو سوتسيني إفنوتي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الذي بدد مشورة أخيتوفل</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a:solidFill>
                            <a:srgbClr val="FFFF00"/>
                          </a:solidFill>
                          <a:latin typeface="Athanasius" pitchFamily="2" charset="0"/>
                          <a:ea typeface="+mn-ea"/>
                          <a:cs typeface="+mn-cs"/>
                        </a:rPr>
                        <a:t>vh`etafjwr</a:t>
                      </a:r>
                      <a:r>
                        <a:rPr lang="en-US" sz="4000" b="0" kern="1200" baseline="0" dirty="0">
                          <a:solidFill>
                            <a:srgbClr val="FFFF00"/>
                          </a:solidFill>
                          <a:latin typeface="Athanasius" pitchFamily="2" charset="0"/>
                          <a:ea typeface="+mn-ea"/>
                          <a:cs typeface="+mn-cs"/>
                        </a:rPr>
                        <a:t> </a:t>
                      </a: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ebol</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m`pcosni</a:t>
                      </a:r>
                      <a:endParaRPr lang="en-US" sz="4000" b="0" kern="1200" baseline="0" dirty="0">
                        <a:solidFill>
                          <a:srgbClr val="FFFF00"/>
                        </a:solidFill>
                        <a:latin typeface="Athanasius" pitchFamily="2" charset="0"/>
                        <a:ea typeface="+mn-ea"/>
                        <a:cs typeface="+mn-cs"/>
                      </a:endParaRP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n~Axitovel</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في إيتاف جور إيفول إم إب سوتشيني إن آكيتوفيل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dirty="0"/>
                        <a:t>أمين </a:t>
                      </a:r>
                      <a:r>
                        <a:rPr lang="ar-SA" sz="6600" b="1" dirty="0"/>
                        <a:t>يا رب إرحم</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a:solidFill>
                            <a:srgbClr val="FFFF00"/>
                          </a:solidFill>
                          <a:latin typeface="Athanasius" pitchFamily="2" charset="0"/>
                          <a:ea typeface="+mn-ea"/>
                          <a:cs typeface="+mn-cs"/>
                        </a:rPr>
                        <a:t>`</a:t>
                      </a:r>
                      <a:r>
                        <a:rPr lang="en-US" sz="5400" b="0" kern="1200" baseline="0" dirty="0" err="1">
                          <a:solidFill>
                            <a:srgbClr val="FFFF00"/>
                          </a:solidFill>
                          <a:latin typeface="Athanasius" pitchFamily="2" charset="0"/>
                          <a:ea typeface="+mn-ea"/>
                          <a:cs typeface="+mn-cs"/>
                        </a:rPr>
                        <a:t>amhn</a:t>
                      </a:r>
                      <a:r>
                        <a:rPr lang="ar-EG" sz="5400" b="0" kern="1200" baseline="0" dirty="0">
                          <a:solidFill>
                            <a:srgbClr val="FFFF00"/>
                          </a:solidFill>
                          <a:latin typeface="Athanasius" pitchFamily="2" charset="0"/>
                          <a:ea typeface="+mn-ea"/>
                          <a:cs typeface="+mn-cs"/>
                        </a:rPr>
                        <a:t> </a:t>
                      </a:r>
                      <a:r>
                        <a:rPr lang="en-US" sz="5400" b="0" kern="1200" baseline="0" dirty="0" err="1">
                          <a:solidFill>
                            <a:srgbClr val="FFFF00"/>
                          </a:solidFill>
                          <a:latin typeface="Athanasius" pitchFamily="2" charset="0"/>
                          <a:ea typeface="+mn-ea"/>
                          <a:cs typeface="+mn-cs"/>
                        </a:rPr>
                        <a:t>Kuri`e</a:t>
                      </a:r>
                      <a:endParaRPr lang="en-US" sz="5400" b="0" kern="1200" baseline="0" dirty="0">
                        <a:solidFill>
                          <a:srgbClr val="FFFF00"/>
                        </a:solidFill>
                        <a:latin typeface="Athanasius" pitchFamily="2" charset="0"/>
                        <a:ea typeface="+mn-ea"/>
                        <a:cs typeface="+mn-cs"/>
                      </a:endParaRPr>
                    </a:p>
                    <a:p>
                      <a:pPr algn="ctr"/>
                      <a:r>
                        <a:rPr lang="en-US" sz="5400" b="0" kern="1200" baseline="0" dirty="0">
                          <a:solidFill>
                            <a:srgbClr val="FFFF00"/>
                          </a:solidFill>
                          <a:latin typeface="Athanasius" pitchFamily="2" charset="0"/>
                          <a:ea typeface="+mn-ea"/>
                          <a:cs typeface="+mn-cs"/>
                        </a:rPr>
                        <a:t> `</a:t>
                      </a:r>
                      <a:r>
                        <a:rPr lang="en-US" sz="5400" b="0" kern="1200" baseline="0" dirty="0" err="1">
                          <a:solidFill>
                            <a:srgbClr val="FFFF00"/>
                          </a:solidFill>
                          <a:latin typeface="Athanasius" pitchFamily="2" charset="0"/>
                          <a:ea typeface="+mn-ea"/>
                          <a:cs typeface="+mn-cs"/>
                        </a:rPr>
                        <a:t>ele`hcon</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dirty="0"/>
                        <a:t>امين </a:t>
                      </a:r>
                      <a:r>
                        <a:rPr lang="ar-SA" sz="6000" b="1" dirty="0"/>
                        <a:t>كيريى إليسون</a:t>
                      </a:r>
                      <a:endParaRPr lang="ar-EG"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قم أيها الرب الإله وليتفرق جميع اعدائك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Twnk</a:t>
                      </a:r>
                      <a:r>
                        <a:rPr lang="en-US" sz="3600" b="0" kern="1200" baseline="0" dirty="0">
                          <a:solidFill>
                            <a:srgbClr val="FFFF00"/>
                          </a:solidFill>
                          <a:latin typeface="Athanasius" pitchFamily="2" charset="0"/>
                          <a:ea typeface="+mn-ea"/>
                          <a:cs typeface="+mn-cs"/>
                        </a:rPr>
                        <a:t> ~P_ V;&gt; </a:t>
                      </a:r>
                      <a:r>
                        <a:rPr lang="en-US" sz="3600" b="0" kern="1200" baseline="0" dirty="0" err="1">
                          <a:solidFill>
                            <a:srgbClr val="FFFF00"/>
                          </a:solidFill>
                          <a:latin typeface="Athanasius" pitchFamily="2" charset="0"/>
                          <a:ea typeface="+mn-ea"/>
                          <a:cs typeface="+mn-cs"/>
                        </a:rPr>
                        <a:t>maroujwr</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ebol</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nje</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nekjaji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throu</a:t>
                      </a:r>
                      <a:endParaRPr lang="en-US" sz="11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طونك إبشويس إفنوتى ماروجور إيفول إنجى نيك جاجي تيرو</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099" y="4267205"/>
            <a:ext cx="9144000" cy="782371"/>
          </a:xfrm>
        </p:spPr>
        <p:txBody>
          <a:bodyPr>
            <a:normAutofit/>
          </a:bodyPr>
          <a:lstStyle/>
          <a:p>
            <a:r>
              <a:rPr lang="ar-EG" sz="3600" dirty="0"/>
              <a:t>وقيام  الأعداء الخفيين  والظاهرين</a:t>
            </a:r>
            <a:endParaRPr lang="en-US" sz="3600" dirty="0"/>
          </a:p>
        </p:txBody>
      </p:sp>
      <p:sp>
        <p:nvSpPr>
          <p:cNvPr id="6" name="Text Placeholder 5"/>
          <p:cNvSpPr>
            <a:spLocks noGrp="1"/>
          </p:cNvSpPr>
          <p:nvPr>
            <p:ph type="body" idx="1"/>
          </p:nvPr>
        </p:nvSpPr>
        <p:spPr>
          <a:xfrm>
            <a:off x="6" y="5917923"/>
            <a:ext cx="9143999" cy="940079"/>
          </a:xfrm>
        </p:spPr>
        <p:txBody>
          <a:bodyPr/>
          <a:lstStyle/>
          <a:p>
            <a:r>
              <a:rPr lang="ar-EG" dirty="0"/>
              <a:t>نيم إبطونف إى إبشوى إنتى هان جاجي نى إتهيب نيم ني إثئوأونه إيفول</a:t>
            </a:r>
          </a:p>
        </p:txBody>
      </p:sp>
      <p:sp>
        <p:nvSpPr>
          <p:cNvPr id="7" name="Text Placeholder 6"/>
          <p:cNvSpPr>
            <a:spLocks noGrp="1"/>
          </p:cNvSpPr>
          <p:nvPr>
            <p:ph type="body" sz="quarter" idx="3"/>
          </p:nvPr>
        </p:nvSpPr>
        <p:spPr>
          <a:xfrm>
            <a:off x="0" y="4800606"/>
            <a:ext cx="9144000" cy="1274185"/>
          </a:xfrm>
        </p:spPr>
        <p:txBody>
          <a:bodyPr/>
          <a:lstStyle/>
          <a:p>
            <a:r>
              <a:rPr lang="en-US" sz="4000" b="1" dirty="0" err="1"/>
              <a:t>Nem</a:t>
            </a:r>
            <a:r>
              <a:rPr lang="en-US" sz="4000" b="1" dirty="0"/>
              <a:t> `</a:t>
            </a:r>
            <a:r>
              <a:rPr lang="en-US" sz="4000" b="1" dirty="0" err="1"/>
              <a:t>ptwnf</a:t>
            </a:r>
            <a:r>
              <a:rPr lang="en-US" sz="4000" b="1" dirty="0"/>
              <a:t> `</a:t>
            </a:r>
            <a:r>
              <a:rPr lang="en-US" sz="4000" b="1" dirty="0" err="1"/>
              <a:t>e`p</a:t>
            </a:r>
            <a:r>
              <a:rPr lang="en-US" sz="4000" b="1" dirty="0"/>
              <a:t>]</a:t>
            </a:r>
            <a:r>
              <a:rPr lang="en-US" sz="4000" b="1" dirty="0" err="1"/>
              <a:t>wi</a:t>
            </a:r>
            <a:r>
              <a:rPr lang="en-US" sz="4000" b="1" dirty="0"/>
              <a:t> `</a:t>
            </a:r>
            <a:r>
              <a:rPr lang="en-US" sz="4000" b="1" dirty="0" err="1"/>
              <a:t>nte</a:t>
            </a:r>
            <a:r>
              <a:rPr lang="en-US" sz="4000" b="1" dirty="0"/>
              <a:t> \</a:t>
            </a:r>
            <a:r>
              <a:rPr lang="en-US" sz="4000" b="1" dirty="0" err="1"/>
              <a:t>anjaji</a:t>
            </a:r>
            <a:r>
              <a:rPr lang="ar-EG" sz="4000" b="1" dirty="0"/>
              <a:t> </a:t>
            </a:r>
            <a:r>
              <a:rPr lang="en-US" sz="4000" b="1" dirty="0" err="1"/>
              <a:t>nhet</a:t>
            </a:r>
            <a:r>
              <a:rPr lang="en-US" sz="4000" b="1" dirty="0"/>
              <a:t>\</a:t>
            </a:r>
            <a:r>
              <a:rPr lang="en-US" sz="4000" b="1" dirty="0" err="1"/>
              <a:t>hp</a:t>
            </a:r>
            <a:r>
              <a:rPr lang="en-US" sz="4000" b="1" dirty="0"/>
              <a:t> </a:t>
            </a:r>
            <a:r>
              <a:rPr lang="en-US" sz="4000" b="1" dirty="0" err="1"/>
              <a:t>nem</a:t>
            </a:r>
            <a:r>
              <a:rPr lang="en-US" sz="4000" b="1" dirty="0"/>
              <a:t> </a:t>
            </a:r>
            <a:r>
              <a:rPr lang="en-US" sz="4000" b="1" dirty="0" err="1"/>
              <a:t>nheqouwn</a:t>
            </a:r>
            <a:r>
              <a:rPr lang="en-US" sz="4000" b="1" dirty="0"/>
              <a:t>\ `</a:t>
            </a:r>
            <a:r>
              <a:rPr lang="en-US" sz="4000" b="1" dirty="0" err="1"/>
              <a:t>ebol</a:t>
            </a:r>
            <a:endParaRPr lang="en-US" sz="4000" b="1" dirty="0"/>
          </a:p>
        </p:txBody>
      </p:sp>
    </p:spTree>
    <p:extLst>
      <p:ext uri="{BB962C8B-B14F-4D97-AF65-F5344CB8AC3E}">
        <p14:creationId xmlns:p14="http://schemas.microsoft.com/office/powerpoint/2010/main" val="205384853"/>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وليهرب من قدام وجهك</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Marouvwt</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ebol</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a`t</a:t>
                      </a:r>
                      <a:r>
                        <a:rPr lang="en-US" sz="4000" b="0" kern="1200" baseline="0" dirty="0">
                          <a:solidFill>
                            <a:srgbClr val="FFFF00"/>
                          </a:solidFill>
                          <a:latin typeface="Athanasius" pitchFamily="2" charset="0"/>
                          <a:ea typeface="+mn-ea"/>
                          <a:cs typeface="+mn-cs"/>
                        </a:rPr>
                        <a:t>\h `</a:t>
                      </a:r>
                      <a:r>
                        <a:rPr lang="en-US" sz="4000" b="0" kern="1200" baseline="0" dirty="0" err="1">
                          <a:solidFill>
                            <a:srgbClr val="FFFF00"/>
                          </a:solidFill>
                          <a:latin typeface="Athanasius" pitchFamily="2" charset="0"/>
                          <a:ea typeface="+mn-ea"/>
                          <a:cs typeface="+mn-cs"/>
                        </a:rPr>
                        <a:t>mpek</a:t>
                      </a:r>
                      <a:r>
                        <a:rPr lang="en-US" sz="4000" b="0" kern="1200" baseline="0" dirty="0">
                          <a:solidFill>
                            <a:srgbClr val="FFFF00"/>
                          </a:solidFill>
                          <a:latin typeface="Athanasius" pitchFamily="2" charset="0"/>
                          <a:ea typeface="+mn-ea"/>
                          <a:cs typeface="+mn-cs"/>
                        </a:rPr>
                        <a:t>\o</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ماروفوت إيفول خا إتهى إم بيكهو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كل </a:t>
                      </a:r>
                      <a:r>
                        <a:rPr lang="ar-EG" sz="4800" b="1" dirty="0">
                          <a:cs typeface="+mj-cs"/>
                        </a:rPr>
                        <a:t>م</a:t>
                      </a:r>
                      <a:r>
                        <a:rPr lang="ar-SA" sz="4800" b="1" dirty="0">
                          <a:cs typeface="+mj-cs"/>
                        </a:rPr>
                        <a:t>بغضي إسمك القدوس</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nje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niben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eqmoc</a:t>
                      </a:r>
                      <a:r>
                        <a:rPr lang="en-US" sz="4000" b="0" kern="1200" baseline="0" dirty="0">
                          <a:solidFill>
                            <a:srgbClr val="FFFF00"/>
                          </a:solidFill>
                          <a:latin typeface="Athanasius" pitchFamily="2" charset="0"/>
                          <a:ea typeface="+mn-ea"/>
                          <a:cs typeface="+mn-cs"/>
                        </a:rPr>
                        <a:t>;</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mpekran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eqouab</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إنجى أؤون نيفين إثموستى إم بيكران إثؤواب</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وأما شعبك فليكن بالبركة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Peklaoc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demaref</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wpi</a:t>
                      </a:r>
                      <a:r>
                        <a:rPr lang="en-US" sz="4000" b="0" kern="1200" baseline="0" dirty="0">
                          <a:solidFill>
                            <a:srgbClr val="FFFF00"/>
                          </a:solidFill>
                          <a:latin typeface="Athanasius" pitchFamily="2" charset="0"/>
                          <a:ea typeface="+mn-ea"/>
                          <a:cs typeface="+mn-cs"/>
                        </a:rPr>
                        <a:t> 'en</a:t>
                      </a:r>
                    </a:p>
                    <a:p>
                      <a:pPr algn="ctr" rtl="0"/>
                      <a:r>
                        <a:rPr lang="en-US" sz="4000" b="0" kern="1200" baseline="0" dirty="0" err="1">
                          <a:solidFill>
                            <a:srgbClr val="FFFF00"/>
                          </a:solidFill>
                          <a:latin typeface="Athanasius" pitchFamily="2" charset="0"/>
                          <a:ea typeface="+mn-ea"/>
                          <a:cs typeface="+mn-cs"/>
                        </a:rPr>
                        <a:t>pi`cmou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بيك لاؤس ذى ماريف شوبى خين بى إزمو</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ألوف ألوف وربوات ربوات يصنعون إرادتك</a:t>
                      </a:r>
                      <a:endParaRPr lang="ar-EG" sz="8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a:solidFill>
                            <a:srgbClr val="FFFF00"/>
                          </a:solidFill>
                          <a:latin typeface="Athanasius" pitchFamily="2" charset="0"/>
                          <a:ea typeface="+mn-ea"/>
                          <a:cs typeface="+mn-cs"/>
                        </a:rPr>
                        <a:t>`e\</a:t>
                      </a:r>
                      <a:r>
                        <a:rPr lang="en-US" sz="3600" b="0" kern="1200" baseline="0" dirty="0" err="1">
                          <a:solidFill>
                            <a:srgbClr val="FFFF00"/>
                          </a:solidFill>
                          <a:latin typeface="Athanasius" pitchFamily="2" charset="0"/>
                          <a:ea typeface="+mn-ea"/>
                          <a:cs typeface="+mn-cs"/>
                        </a:rPr>
                        <a:t>anan</a:t>
                      </a:r>
                      <a:r>
                        <a:rPr lang="en-US" sz="3600" b="0" kern="1200" baseline="0" dirty="0">
                          <a:solidFill>
                            <a:srgbClr val="FFFF00"/>
                          </a:solidFill>
                          <a:latin typeface="Athanasius" pitchFamily="2" charset="0"/>
                          <a:ea typeface="+mn-ea"/>
                          <a:cs typeface="+mn-cs"/>
                        </a:rPr>
                        <a:t>]o `n]o </a:t>
                      </a:r>
                      <a:r>
                        <a:rPr lang="en-US" sz="3600" b="0" kern="1200" baseline="0" dirty="0" err="1">
                          <a:solidFill>
                            <a:srgbClr val="FFFF00"/>
                          </a:solidFill>
                          <a:latin typeface="Athanasius" pitchFamily="2" charset="0"/>
                          <a:ea typeface="+mn-ea"/>
                          <a:cs typeface="+mn-cs"/>
                        </a:rPr>
                        <a:t>nem</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an`qba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n`qba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eu`iri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mpekouw</a:t>
                      </a:r>
                      <a:r>
                        <a:rPr lang="en-US" sz="3600" b="0" kern="1200" baseline="0" dirty="0">
                          <a:solidFill>
                            <a:srgbClr val="FFFF00"/>
                          </a:solidFill>
                          <a:latin typeface="Athanasius" pitchFamily="2" charset="0"/>
                          <a:ea typeface="+mn-ea"/>
                          <a:cs typeface="+mn-cs"/>
                        </a:rPr>
                        <a:t>]</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إى هان أنشو إنشونيم هان إثفا إن إثفا إف إيرى إم بيك أؤوش</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800" dirty="0"/>
              <a:t>انصتوا بحكمة الله </a:t>
            </a:r>
            <a:endParaRPr lang="en-US" sz="4800" dirty="0"/>
          </a:p>
        </p:txBody>
      </p:sp>
      <p:sp>
        <p:nvSpPr>
          <p:cNvPr id="3" name="Text Placeholder 2"/>
          <p:cNvSpPr>
            <a:spLocks noGrp="1"/>
          </p:cNvSpPr>
          <p:nvPr>
            <p:ph type="body" idx="1"/>
          </p:nvPr>
        </p:nvSpPr>
        <p:spPr/>
        <p:txBody>
          <a:bodyPr/>
          <a:lstStyle/>
          <a:p>
            <a:r>
              <a:rPr lang="ar-EG" sz="4800" dirty="0"/>
              <a:t>إن صوفيا ثيئو إبروس خومين </a:t>
            </a:r>
          </a:p>
        </p:txBody>
      </p:sp>
      <p:sp>
        <p:nvSpPr>
          <p:cNvPr id="4" name="Text Placeholder 3"/>
          <p:cNvSpPr>
            <a:spLocks noGrp="1"/>
          </p:cNvSpPr>
          <p:nvPr>
            <p:ph type="body" sz="quarter" idx="3"/>
          </p:nvPr>
        </p:nvSpPr>
        <p:spPr/>
        <p:txBody>
          <a:bodyPr/>
          <a:lstStyle/>
          <a:p>
            <a:r>
              <a:rPr lang="en-US" sz="5400" dirty="0" err="1">
                <a:latin typeface="Athanasius" pitchFamily="2" charset="0"/>
              </a:rPr>
              <a:t>En</a:t>
            </a:r>
            <a:r>
              <a:rPr lang="en-US" sz="5400" dirty="0">
                <a:latin typeface="Athanasius" pitchFamily="2" charset="0"/>
              </a:rPr>
              <a:t> </a:t>
            </a:r>
            <a:r>
              <a:rPr lang="en-US" sz="5400" dirty="0" err="1">
                <a:latin typeface="Athanasius" pitchFamily="2" charset="0"/>
              </a:rPr>
              <a:t>covi`a</a:t>
            </a:r>
            <a:r>
              <a:rPr lang="en-US" sz="5400" dirty="0">
                <a:latin typeface="Athanasius" pitchFamily="2" charset="0"/>
              </a:rPr>
              <a:t> </a:t>
            </a:r>
            <a:r>
              <a:rPr lang="en-US" sz="5400" dirty="0" err="1">
                <a:latin typeface="Athanasius" pitchFamily="2" charset="0"/>
              </a:rPr>
              <a:t>Qeou</a:t>
            </a:r>
            <a:r>
              <a:rPr lang="ar-EG" sz="5400" dirty="0">
                <a:latin typeface="Athanasius" pitchFamily="2" charset="0"/>
              </a:rPr>
              <a:t> </a:t>
            </a:r>
            <a:r>
              <a:rPr lang="en-US" sz="5400" dirty="0">
                <a:latin typeface="Athanasius" pitchFamily="2" charset="0"/>
              </a:rPr>
              <a:t>`</a:t>
            </a:r>
            <a:r>
              <a:rPr lang="en-US" sz="5400" dirty="0" err="1">
                <a:latin typeface="Athanasius" pitchFamily="2" charset="0"/>
              </a:rPr>
              <a:t>procxwmen</a:t>
            </a:r>
            <a:endParaRPr lang="en-US" sz="5400" dirty="0">
              <a:latin typeface="Athanasius" pitchFamily="2" charset="0"/>
            </a:endParaRPr>
          </a:p>
        </p:txBody>
      </p:sp>
      <p:sp>
        <p:nvSpPr>
          <p:cNvPr id="5" name="Rectangle 4">
            <a:hlinkClick r:id="rId2" action="ppaction://hlinksldjump"/>
            <a:extLst>
              <a:ext uri="{FF2B5EF4-FFF2-40B4-BE49-F238E27FC236}">
                <a16:creationId xmlns:a16="http://schemas.microsoft.com/office/drawing/2014/main" id="{F995D38E-8FE5-4A68-9C2E-50E3B33F8CBB}"/>
              </a:ext>
            </a:extLst>
          </p:cNvPr>
          <p:cNvSpPr/>
          <p:nvPr/>
        </p:nvSpPr>
        <p:spPr>
          <a:xfrm>
            <a:off x="7777121" y="3936893"/>
            <a:ext cx="1322798" cy="4770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الاواشي</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endParaRPr>
          </a:p>
        </p:txBody>
      </p:sp>
    </p:spTree>
    <p:extLst>
      <p:ext uri="{BB962C8B-B14F-4D97-AF65-F5344CB8AC3E}">
        <p14:creationId xmlns:p14="http://schemas.microsoft.com/office/powerpoint/2010/main" val="2126265160"/>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25665"/>
            <a:ext cx="9144000" cy="782371"/>
          </a:xfrm>
        </p:spPr>
        <p:txBody>
          <a:bodyPr/>
          <a:lstStyle/>
          <a:p>
            <a:r>
              <a:rPr lang="ar-EG" dirty="0"/>
              <a:t> يا رب إرحم  يا رب إرحم بالحقيقة آمين</a:t>
            </a:r>
            <a:endParaRPr lang="en-US" dirty="0"/>
          </a:p>
        </p:txBody>
      </p:sp>
      <p:sp>
        <p:nvSpPr>
          <p:cNvPr id="6" name="Text Placeholder 5"/>
          <p:cNvSpPr>
            <a:spLocks noGrp="1"/>
          </p:cNvSpPr>
          <p:nvPr>
            <p:ph type="body" idx="1"/>
          </p:nvPr>
        </p:nvSpPr>
        <p:spPr/>
        <p:txBody>
          <a:bodyPr/>
          <a:lstStyle/>
          <a:p>
            <a:r>
              <a:rPr lang="ar-EG" sz="4400" dirty="0"/>
              <a:t>كيريي إليسون كيريي إليسون خين أوميثمي آمين.</a:t>
            </a:r>
          </a:p>
        </p:txBody>
      </p:sp>
      <p:sp>
        <p:nvSpPr>
          <p:cNvPr id="7" name="Text Placeholder 6"/>
          <p:cNvSpPr>
            <a:spLocks noGrp="1"/>
          </p:cNvSpPr>
          <p:nvPr>
            <p:ph type="body" sz="quarter" idx="3"/>
          </p:nvPr>
        </p:nvSpPr>
        <p:spPr>
          <a:xfrm>
            <a:off x="-1" y="5517428"/>
            <a:ext cx="9144000" cy="682357"/>
          </a:xfrm>
        </p:spPr>
        <p:txBody>
          <a:bodyPr/>
          <a:lstStyle/>
          <a:p>
            <a:r>
              <a:rPr lang="it-IT" sz="4000" dirty="0">
                <a:latin typeface="Athanasius" pitchFamily="2" charset="0"/>
              </a:rPr>
              <a:t>Kuri`e `ele`hconKuri`e `ele`hcon 'en oumeqmhi </a:t>
            </a:r>
            <a:r>
              <a:rPr lang="en-US" sz="4000" dirty="0">
                <a:latin typeface="Athanasius" pitchFamily="2" charset="0"/>
              </a:rPr>
              <a:t>`</a:t>
            </a:r>
            <a:r>
              <a:rPr lang="it-IT" sz="4000" dirty="0">
                <a:latin typeface="Athanasius" pitchFamily="2" charset="0"/>
              </a:rPr>
              <a:t>amhn</a:t>
            </a:r>
          </a:p>
        </p:txBody>
      </p:sp>
    </p:spTree>
    <p:extLst>
      <p:ext uri="{BB962C8B-B14F-4D97-AF65-F5344CB8AC3E}">
        <p14:creationId xmlns:p14="http://schemas.microsoft.com/office/powerpoint/2010/main" val="3039772384"/>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800" kern="10" dirty="0">
                          <a:ln w="9525">
                            <a:noFill/>
                            <a:round/>
                            <a:headEnd/>
                            <a:tailEnd/>
                          </a:ln>
                          <a:solidFill>
                            <a:srgbClr val="FFC000"/>
                          </a:solidFill>
                          <a:effectLst/>
                          <a:latin typeface="Times New Roman"/>
                          <a:cs typeface="Times New Roman"/>
                        </a:rPr>
                        <a:t>قانون الإيمان</a:t>
                      </a: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03405351"/>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a:solidFill>
                            <a:schemeClr val="bg1"/>
                          </a:solidFill>
                          <a:cs typeface="+mj-cs"/>
                        </a:rPr>
                        <a:t>بالحقيقة نؤمن ب</a:t>
                      </a:r>
                      <a:r>
                        <a:rPr lang="ar-SA" sz="4800" b="1" dirty="0">
                          <a:solidFill>
                            <a:schemeClr val="bg1"/>
                          </a:solidFill>
                          <a:cs typeface="+mj-cs"/>
                        </a:rPr>
                        <a:t>إ</a:t>
                      </a:r>
                      <a:r>
                        <a:rPr lang="ar-EG" sz="4800" b="1" dirty="0">
                          <a:solidFill>
                            <a:schemeClr val="bg1"/>
                          </a:solidFill>
                          <a:cs typeface="+mj-cs"/>
                        </a:rPr>
                        <a:t>له واحد: الله الآب ضابط الكل خالق السماء والأرض ما يرى وما لا يرى</a:t>
                      </a:r>
                      <a:endParaRPr lang="ar-EG" sz="48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77996633"/>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cs typeface="+mj-cs"/>
                        </a:rPr>
                        <a:t>نؤمن بربٍ واحد يسوع المسيح ابن الله الوحيد المولود من الآب قبل كل الدهور</a:t>
                      </a:r>
                      <a:endParaRPr lang="ar-EG" sz="54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75395658"/>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cs typeface="+mj-cs"/>
                        </a:rPr>
                        <a:t>نور من نور إله حق من إله حق، مولود غير مخلوق مساو للآب فى الجوهر</a:t>
                      </a:r>
                      <a:endParaRPr lang="ar-EG" sz="54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413520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5"/>
            <a:ext cx="9144000" cy="782371"/>
          </a:xfrm>
        </p:spPr>
        <p:txBody>
          <a:bodyPr>
            <a:normAutofit/>
          </a:bodyPr>
          <a:lstStyle/>
          <a:p>
            <a:r>
              <a:rPr lang="ar-EG" sz="4800" dirty="0"/>
              <a:t>انزعها عنا </a:t>
            </a:r>
            <a:endParaRPr lang="en-US" sz="4800" dirty="0"/>
          </a:p>
        </p:txBody>
      </p:sp>
      <p:sp>
        <p:nvSpPr>
          <p:cNvPr id="6" name="Text Placeholder 5"/>
          <p:cNvSpPr>
            <a:spLocks noGrp="1"/>
          </p:cNvSpPr>
          <p:nvPr>
            <p:ph type="body" idx="1"/>
          </p:nvPr>
        </p:nvSpPr>
        <p:spPr>
          <a:xfrm>
            <a:off x="6" y="5943605"/>
            <a:ext cx="9143999" cy="808893"/>
          </a:xfrm>
        </p:spPr>
        <p:txBody>
          <a:bodyPr/>
          <a:lstStyle/>
          <a:p>
            <a:r>
              <a:rPr lang="ar-EG" sz="4400" dirty="0"/>
              <a:t>آليتو إيفول هارن</a:t>
            </a:r>
          </a:p>
        </p:txBody>
      </p:sp>
      <p:sp>
        <p:nvSpPr>
          <p:cNvPr id="7" name="Text Placeholder 6"/>
          <p:cNvSpPr>
            <a:spLocks noGrp="1"/>
          </p:cNvSpPr>
          <p:nvPr>
            <p:ph type="body" sz="quarter" idx="3"/>
          </p:nvPr>
        </p:nvSpPr>
        <p:spPr>
          <a:xfrm>
            <a:off x="0" y="5257805"/>
            <a:ext cx="9144000" cy="682357"/>
          </a:xfrm>
        </p:spPr>
        <p:txBody>
          <a:bodyPr/>
          <a:lstStyle/>
          <a:p>
            <a:r>
              <a:rPr lang="en-US" sz="4400" dirty="0" err="1"/>
              <a:t>Alitou</a:t>
            </a:r>
            <a:r>
              <a:rPr lang="en-US" sz="4400" dirty="0"/>
              <a:t>  `</a:t>
            </a:r>
            <a:r>
              <a:rPr lang="en-US" sz="4400" dirty="0" err="1"/>
              <a:t>ebol</a:t>
            </a:r>
            <a:r>
              <a:rPr lang="en-US" sz="4400" dirty="0"/>
              <a:t> \</a:t>
            </a:r>
            <a:r>
              <a:rPr lang="en-US" sz="4400" dirty="0" err="1"/>
              <a:t>aron</a:t>
            </a:r>
            <a:endParaRPr lang="en-US" sz="4400" dirty="0"/>
          </a:p>
        </p:txBody>
      </p:sp>
    </p:spTree>
    <p:extLst>
      <p:ext uri="{BB962C8B-B14F-4D97-AF65-F5344CB8AC3E}">
        <p14:creationId xmlns:p14="http://schemas.microsoft.com/office/powerpoint/2010/main" val="3441317629"/>
      </p:ext>
    </p:extLst>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spcBef>
                          <a:spcPct val="50000"/>
                        </a:spcBef>
                      </a:pPr>
                      <a:r>
                        <a:rPr lang="ar-EG" sz="6000" b="1" kern="1200" dirty="0">
                          <a:solidFill>
                            <a:schemeClr val="bg1"/>
                          </a:solidFill>
                          <a:latin typeface="+mn-lt"/>
                          <a:ea typeface="+mn-ea"/>
                          <a:cs typeface="+mj-cs"/>
                        </a:rPr>
                        <a:t>الذى به كان كل شىء ,</a:t>
                      </a:r>
                      <a:r>
                        <a:rPr lang="ar-EG" sz="6000" b="1" dirty="0">
                          <a:solidFill>
                            <a:schemeClr val="bg1"/>
                          </a:solidFill>
                          <a:cs typeface="+mj-cs"/>
                        </a:rPr>
                        <a:t>هذا الذى من أجلنا نحن البشر ومن أجل خلاصنا</a:t>
                      </a:r>
                      <a:endParaRPr lang="en-US" sz="6000" b="1" dirty="0">
                        <a:solidFill>
                          <a:schemeClr val="bg1"/>
                        </a:solidFill>
                        <a:latin typeface="Garamond" pitchFamily="18" charset="0"/>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69620762"/>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chemeClr val="bg1"/>
                          </a:solidFill>
                          <a:latin typeface="+mn-lt"/>
                          <a:ea typeface="+mn-ea"/>
                          <a:cs typeface="+mn-cs"/>
                        </a:rPr>
                        <a:t>نزل من السماء وتجسد من الروح</a:t>
                      </a:r>
                      <a:r>
                        <a:rPr lang="ar-SA" sz="6000" b="1" kern="1200" dirty="0">
                          <a:solidFill>
                            <a:schemeClr val="bg1"/>
                          </a:solidFill>
                          <a:latin typeface="+mn-lt"/>
                          <a:ea typeface="+mn-ea"/>
                          <a:cs typeface="+mn-cs"/>
                        </a:rPr>
                        <a:t> القدس </a:t>
                      </a:r>
                      <a:r>
                        <a:rPr lang="ar-EG" sz="6000" b="1" kern="1200" dirty="0">
                          <a:solidFill>
                            <a:schemeClr val="bg1"/>
                          </a:solidFill>
                          <a:latin typeface="+mn-lt"/>
                          <a:ea typeface="+mn-ea"/>
                          <a:cs typeface="+mn-cs"/>
                        </a:rPr>
                        <a:t>ومن مريم العذراء </a:t>
                      </a:r>
                      <a:r>
                        <a:rPr lang="ar-EG" sz="6000" b="1" kern="1200" dirty="0">
                          <a:solidFill>
                            <a:schemeClr val="bg1"/>
                          </a:solidFill>
                          <a:latin typeface="Garamond" pitchFamily="18" charset="0"/>
                          <a:ea typeface="+mn-ea"/>
                          <a:cs typeface="+mn-cs"/>
                        </a:rPr>
                        <a:t>تأنس</a:t>
                      </a:r>
                      <a:endParaRPr lang="ar-EG" sz="60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19092713"/>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a:solidFill>
                            <a:schemeClr val="bg1"/>
                          </a:solidFill>
                          <a:cs typeface="+mj-cs"/>
                        </a:rPr>
                        <a:t>و صلب عنا على عهد بيلاطس البنطى، تألم وقبر و قام من بين الأموات فى اليوم الثالث كما فى الكتب </a:t>
                      </a:r>
                      <a:endParaRPr lang="en-US" sz="4400" b="1" dirty="0">
                        <a:solidFill>
                          <a:schemeClr val="bg1"/>
                        </a:solidFill>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2950528"/>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dirty="0">
                          <a:solidFill>
                            <a:schemeClr val="bg1"/>
                          </a:solidFill>
                          <a:cs typeface="+mj-cs"/>
                        </a:rPr>
                        <a:t>و صعد إلى السموات </a:t>
                      </a:r>
                      <a:r>
                        <a:rPr lang="ar-EG" sz="6000" b="1" dirty="0">
                          <a:solidFill>
                            <a:schemeClr val="bg1"/>
                          </a:solidFill>
                          <a:latin typeface="Garamond" pitchFamily="18" charset="0"/>
                          <a:cs typeface="+mj-cs"/>
                        </a:rPr>
                        <a:t>وجلس عن يمين أبيه, </a:t>
                      </a:r>
                      <a:r>
                        <a:rPr lang="ar-EG" sz="6000" b="1" kern="1200" dirty="0">
                          <a:solidFill>
                            <a:schemeClr val="bg1"/>
                          </a:solidFill>
                          <a:latin typeface="Garamond" pitchFamily="18" charset="0"/>
                          <a:ea typeface="+mn-ea"/>
                          <a:cs typeface="+mj-cs"/>
                        </a:rPr>
                        <a:t>وأيضا يأتي فى مجده </a:t>
                      </a:r>
                      <a:endParaRPr lang="ar-EG" sz="60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87437922"/>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kern="1200" dirty="0">
                          <a:solidFill>
                            <a:schemeClr val="bg1"/>
                          </a:solidFill>
                          <a:latin typeface="Garamond" pitchFamily="18" charset="0"/>
                          <a:ea typeface="+mn-ea"/>
                          <a:cs typeface="+mj-cs"/>
                        </a:rPr>
                        <a:t>ليدين ال</a:t>
                      </a:r>
                      <a:r>
                        <a:rPr lang="ar-SA" sz="7200" b="1" kern="1200" dirty="0">
                          <a:solidFill>
                            <a:schemeClr val="bg1"/>
                          </a:solidFill>
                          <a:latin typeface="Garamond" pitchFamily="18" charset="0"/>
                          <a:ea typeface="+mn-ea"/>
                          <a:cs typeface="+mj-cs"/>
                        </a:rPr>
                        <a:t>أ</a:t>
                      </a:r>
                      <a:r>
                        <a:rPr lang="ar-EG" sz="7200" b="1" kern="1200" dirty="0">
                          <a:solidFill>
                            <a:schemeClr val="bg1"/>
                          </a:solidFill>
                          <a:latin typeface="Garamond" pitchFamily="18" charset="0"/>
                          <a:ea typeface="+mn-ea"/>
                          <a:cs typeface="+mj-cs"/>
                        </a:rPr>
                        <a:t>حياء و الأموات الذى ليس لملكه </a:t>
                      </a:r>
                      <a:r>
                        <a:rPr lang="ar-SA" sz="7200" b="1" kern="1200" dirty="0">
                          <a:solidFill>
                            <a:schemeClr val="bg1"/>
                          </a:solidFill>
                          <a:latin typeface="Garamond" pitchFamily="18" charset="0"/>
                          <a:ea typeface="+mn-ea"/>
                          <a:cs typeface="+mj-cs"/>
                        </a:rPr>
                        <a:t>ا</a:t>
                      </a:r>
                      <a:r>
                        <a:rPr lang="ar-EG" sz="7200" b="1" kern="1200" dirty="0">
                          <a:solidFill>
                            <a:schemeClr val="bg1"/>
                          </a:solidFill>
                          <a:latin typeface="Garamond" pitchFamily="18" charset="0"/>
                          <a:ea typeface="+mn-ea"/>
                          <a:cs typeface="+mj-cs"/>
                        </a:rPr>
                        <a:t>نقضاء</a:t>
                      </a:r>
                      <a:endParaRPr lang="ar-EG" sz="72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07827821"/>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cs typeface="+mj-cs"/>
                        </a:rPr>
                        <a:t>نعم نؤمن بالروح القدس الرب المح</a:t>
                      </a:r>
                      <a:r>
                        <a:rPr lang="ar-SA" sz="5400" b="1" dirty="0">
                          <a:solidFill>
                            <a:schemeClr val="bg1"/>
                          </a:solidFill>
                          <a:cs typeface="+mj-cs"/>
                        </a:rPr>
                        <a:t>ي</a:t>
                      </a:r>
                      <a:r>
                        <a:rPr lang="ar-EG" sz="5400" b="1" dirty="0">
                          <a:solidFill>
                            <a:schemeClr val="bg1"/>
                          </a:solidFill>
                          <a:cs typeface="+mj-cs"/>
                        </a:rPr>
                        <a:t> المنبثق من الآب . </a:t>
                      </a:r>
                      <a:endParaRPr lang="ar-EG" sz="54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40607255"/>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bg1"/>
                          </a:solidFill>
                          <a:latin typeface="+mn-lt"/>
                          <a:ea typeface="+mn-ea"/>
                          <a:cs typeface="+mj-cs"/>
                        </a:rPr>
                        <a:t>نسجد له ونمجده مع الآب والابن، الناطق في الأنبياء</a:t>
                      </a: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13628953"/>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cs typeface="+mj-cs"/>
                        </a:rPr>
                        <a:t>وبكنيسة واحدة مقدسة جامعة رسولية، ونعترف بمعمودية واحدة لمغفرة الخطايا</a:t>
                      </a:r>
                      <a:endParaRPr lang="ar-EG" sz="54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62487902"/>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dirty="0">
                          <a:solidFill>
                            <a:schemeClr val="bg1"/>
                          </a:solidFill>
                          <a:cs typeface="+mj-cs"/>
                        </a:rPr>
                        <a:t>وننتظر قيامة الأموات وحي</a:t>
                      </a:r>
                      <a:r>
                        <a:rPr lang="ar-SA" sz="8000" b="1" dirty="0">
                          <a:solidFill>
                            <a:schemeClr val="bg1"/>
                          </a:solidFill>
                          <a:cs typeface="+mj-cs"/>
                        </a:rPr>
                        <a:t>ا</a:t>
                      </a:r>
                      <a:r>
                        <a:rPr lang="ar-EG" sz="8000" b="1" dirty="0">
                          <a:solidFill>
                            <a:schemeClr val="bg1"/>
                          </a:solidFill>
                          <a:cs typeface="+mj-cs"/>
                        </a:rPr>
                        <a:t>ة الدهرالآتي. آمين</a:t>
                      </a:r>
                      <a:r>
                        <a:rPr lang="ar-EG" sz="8000" b="1" dirty="0">
                          <a:solidFill>
                            <a:schemeClr val="bg1"/>
                          </a:solidFill>
                          <a:latin typeface="Garamond" pitchFamily="18" charset="0"/>
                          <a:cs typeface="+mj-cs"/>
                        </a:rPr>
                        <a:t> </a:t>
                      </a:r>
                      <a:endParaRPr lang="en-US" sz="8000" b="1" dirty="0">
                        <a:solidFill>
                          <a:schemeClr val="bg1"/>
                        </a:solidFill>
                        <a:latin typeface="Garamond" pitchFamily="18" charset="0"/>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4155373"/>
      </p:ext>
    </p:extLst>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780" y="4580389"/>
            <a:ext cx="4379053" cy="2062103"/>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00"/>
                </a:solidFill>
                <a:effectLst/>
                <a:uLnTx/>
                <a:uFillTx/>
                <a:latin typeface="Calibri"/>
                <a:ea typeface="+mn-ea"/>
                <a:cs typeface="Arial" panose="020B0604020202020204" pitchFamily="34" charset="0"/>
              </a:rPr>
              <a:t>تين جوشت إيفول خا إتهى إن تى آناسطاسيس انتى نى يفموؤوت نيم بى أونخ انتى بى ايئون اسنيو،أمين</a:t>
            </a:r>
            <a:endParaRPr kumimoji="0" lang="en-US" sz="3200" b="1" i="0" u="none" strike="noStrike" kern="1200" cap="none" spc="0" normalizeH="0" baseline="0" noProof="0" dirty="0">
              <a:ln>
                <a:noFill/>
              </a:ln>
              <a:solidFill>
                <a:srgbClr val="FFFF00"/>
              </a:solidFill>
              <a:effectLst/>
              <a:uLnTx/>
              <a:uFillTx/>
              <a:latin typeface="Calibri"/>
              <a:ea typeface="+mn-ea"/>
              <a:cs typeface="+mn-cs"/>
            </a:endParaRPr>
          </a:p>
        </p:txBody>
      </p:sp>
      <p:sp>
        <p:nvSpPr>
          <p:cNvPr id="3" name="TextBox 2"/>
          <p:cNvSpPr txBox="1"/>
          <p:nvPr/>
        </p:nvSpPr>
        <p:spPr>
          <a:xfrm>
            <a:off x="4211273" y="4826610"/>
            <a:ext cx="4991450" cy="156966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وننتظر قيامة الأموات وحي</a:t>
            </a:r>
            <a:r>
              <a:rPr kumimoji="0" lang="ar-SA" sz="4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a:t>
            </a:r>
            <a:r>
              <a:rPr kumimoji="0" lang="ar-EG" sz="4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ة الدهرالآتي. آمين</a:t>
            </a:r>
            <a:r>
              <a:rPr kumimoji="0" lang="ar-EG" sz="4800" b="1" i="0" u="none" strike="noStrike" kern="1200" cap="none" spc="0" normalizeH="0" baseline="0" noProof="0" dirty="0">
                <a:ln>
                  <a:noFill/>
                </a:ln>
                <a:solidFill>
                  <a:prstClr val="white"/>
                </a:solidFill>
                <a:effectLst/>
                <a:uLnTx/>
                <a:uFillTx/>
                <a:latin typeface="Garamond" pitchFamily="18" charset="0"/>
                <a:ea typeface="+mn-ea"/>
                <a:cs typeface="Arial" panose="020B0604020202020204" pitchFamily="34" charset="0"/>
              </a:rPr>
              <a:t> </a:t>
            </a:r>
            <a:endParaRPr kumimoji="0" lang="en-US" sz="4800" b="1" i="0" u="none" strike="noStrike" kern="1200" cap="none" spc="0" normalizeH="0" baseline="0" noProof="0" dirty="0">
              <a:ln>
                <a:noFill/>
              </a:ln>
              <a:solidFill>
                <a:prstClr val="white"/>
              </a:solidFill>
              <a:effectLst/>
              <a:uLnTx/>
              <a:uFillTx/>
              <a:latin typeface="Garamond" pitchFamily="18" charset="0"/>
              <a:ea typeface="+mn-ea"/>
              <a:cs typeface="+mn-cs"/>
            </a:endParaRPr>
          </a:p>
        </p:txBody>
      </p:sp>
    </p:spTree>
    <p:extLst>
      <p:ext uri="{BB962C8B-B14F-4D97-AF65-F5344CB8AC3E}">
        <p14:creationId xmlns:p14="http://schemas.microsoft.com/office/powerpoint/2010/main" val="17121909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وعن سائر شعبك</a:t>
            </a:r>
            <a:endParaRPr lang="en-US" sz="4400" dirty="0"/>
          </a:p>
        </p:txBody>
      </p:sp>
      <p:sp>
        <p:nvSpPr>
          <p:cNvPr id="6" name="Text Placeholder 5"/>
          <p:cNvSpPr>
            <a:spLocks noGrp="1"/>
          </p:cNvSpPr>
          <p:nvPr>
            <p:ph type="body" idx="1"/>
          </p:nvPr>
        </p:nvSpPr>
        <p:spPr/>
        <p:txBody>
          <a:bodyPr/>
          <a:lstStyle/>
          <a:p>
            <a:r>
              <a:rPr lang="ar-EG" sz="4400" dirty="0"/>
              <a:t>نيم إيفول ها بيك لاؤس تيرف</a:t>
            </a:r>
          </a:p>
        </p:txBody>
      </p:sp>
      <p:sp>
        <p:nvSpPr>
          <p:cNvPr id="7" name="Text Placeholder 6"/>
          <p:cNvSpPr>
            <a:spLocks noGrp="1"/>
          </p:cNvSpPr>
          <p:nvPr>
            <p:ph type="body" sz="quarter" idx="3"/>
          </p:nvPr>
        </p:nvSpPr>
        <p:spPr>
          <a:xfrm>
            <a:off x="0" y="5372297"/>
            <a:ext cx="9144000" cy="682357"/>
          </a:xfrm>
        </p:spPr>
        <p:txBody>
          <a:bodyPr/>
          <a:lstStyle/>
          <a:p>
            <a:r>
              <a:rPr lang="pt-BR" sz="5400" dirty="0"/>
              <a:t>Nem `ebol \a peklaoc thrf</a:t>
            </a:r>
          </a:p>
        </p:txBody>
      </p:sp>
    </p:spTree>
    <p:extLst>
      <p:ext uri="{BB962C8B-B14F-4D97-AF65-F5344CB8AC3E}">
        <p14:creationId xmlns:p14="http://schemas.microsoft.com/office/powerpoint/2010/main" val="2128981194"/>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B20DE-CD69-42CA-B4D4-0AA119A53AB0}"/>
              </a:ext>
            </a:extLst>
          </p:cNvPr>
          <p:cNvSpPr>
            <a:spLocks noGrp="1"/>
          </p:cNvSpPr>
          <p:nvPr>
            <p:ph type="title"/>
          </p:nvPr>
        </p:nvSpPr>
        <p:spPr>
          <a:xfrm>
            <a:off x="0" y="4373850"/>
            <a:ext cx="9144000" cy="782371"/>
          </a:xfrm>
        </p:spPr>
        <p:txBody>
          <a:bodyPr anchor="t">
            <a:normAutofit/>
          </a:bodyPr>
          <a:lstStyle/>
          <a:p>
            <a:r>
              <a:rPr lang="ar-EG" sz="3600" dirty="0">
                <a:effectLst/>
                <a:latin typeface="Tahoma" panose="020B0604030504040204" pitchFamily="34" charset="0"/>
              </a:rPr>
              <a:t>آباؤنا الرسل: بشروا في الأمم: بإنجيل: يسوع المسيح .</a:t>
            </a:r>
            <a:endParaRPr lang="en-GB" sz="3600" dirty="0"/>
          </a:p>
        </p:txBody>
      </p:sp>
      <p:sp>
        <p:nvSpPr>
          <p:cNvPr id="5" name="Text Placeholder 4">
            <a:extLst>
              <a:ext uri="{FF2B5EF4-FFF2-40B4-BE49-F238E27FC236}">
                <a16:creationId xmlns:a16="http://schemas.microsoft.com/office/drawing/2014/main" id="{3CFB3752-A432-44A3-896E-1E2F13B6A9E9}"/>
              </a:ext>
            </a:extLst>
          </p:cNvPr>
          <p:cNvSpPr>
            <a:spLocks noGrp="1"/>
          </p:cNvSpPr>
          <p:nvPr>
            <p:ph type="body" idx="1"/>
          </p:nvPr>
        </p:nvSpPr>
        <p:spPr/>
        <p:txBody>
          <a:bodyPr/>
          <a:lstStyle/>
          <a:p>
            <a:r>
              <a:rPr lang="ar-EG" sz="2800" dirty="0">
                <a:effectLst/>
                <a:latin typeface="Tahoma" panose="020B0604030504040204" pitchFamily="34" charset="0"/>
              </a:rPr>
              <a:t>نينيوتي إن آبوسطولوس: آﭭـهي أويش خين ني إثنوس: خين بي إﭫ آنجيليون: إنتيه إيسوس بي خريستوس.</a:t>
            </a:r>
            <a:endParaRPr lang="en-GB" sz="2800" dirty="0"/>
          </a:p>
        </p:txBody>
      </p:sp>
      <p:sp>
        <p:nvSpPr>
          <p:cNvPr id="8" name="Text Placeholder 7">
            <a:extLst>
              <a:ext uri="{FF2B5EF4-FFF2-40B4-BE49-F238E27FC236}">
                <a16:creationId xmlns:a16="http://schemas.microsoft.com/office/drawing/2014/main" id="{935699C5-A77E-4641-A7A8-D375FCFFC0F2}"/>
              </a:ext>
            </a:extLst>
          </p:cNvPr>
          <p:cNvSpPr>
            <a:spLocks noGrp="1"/>
          </p:cNvSpPr>
          <p:nvPr>
            <p:ph type="body" sz="quarter" idx="3"/>
          </p:nvPr>
        </p:nvSpPr>
        <p:spPr>
          <a:xfrm>
            <a:off x="0" y="5261485"/>
            <a:ext cx="9144000" cy="682357"/>
          </a:xfrm>
        </p:spPr>
        <p:txBody>
          <a:bodyPr/>
          <a:lstStyle/>
          <a:p>
            <a:r>
              <a:rPr lang="en-GB" sz="2400" dirty="0">
                <a:effectLst/>
                <a:latin typeface="Avva_Shenouda" panose="020B0500000000000000" pitchFamily="34" charset="0"/>
              </a:rPr>
              <a:t>Nenio5 `</a:t>
            </a:r>
            <a:r>
              <a:rPr lang="en-GB" sz="2400" dirty="0" err="1">
                <a:effectLst/>
                <a:latin typeface="Avva_Shenouda" panose="020B0500000000000000" pitchFamily="34" charset="0"/>
              </a:rPr>
              <a:t>napoctoloc</a:t>
            </a:r>
            <a:r>
              <a:rPr lang="en-GB" sz="2400" dirty="0">
                <a:effectLst/>
                <a:latin typeface="Avva_Shenouda" panose="020B0500000000000000" pitchFamily="34" charset="0"/>
              </a:rPr>
              <a:t> : avhiwi2 </a:t>
            </a:r>
            <a:r>
              <a:rPr lang="en-GB" sz="2400" dirty="0" err="1">
                <a:effectLst/>
                <a:latin typeface="Avva_Shenouda" panose="020B0500000000000000" pitchFamily="34" charset="0"/>
              </a:rPr>
              <a:t>qen</a:t>
            </a:r>
            <a:r>
              <a:rPr lang="en-GB" sz="2400" dirty="0">
                <a:effectLst/>
                <a:latin typeface="Avva_Shenouda" panose="020B0500000000000000" pitchFamily="34" charset="0"/>
              </a:rPr>
              <a:t> nie0noc : </a:t>
            </a:r>
            <a:r>
              <a:rPr lang="en-GB" sz="2400" dirty="0" err="1">
                <a:effectLst/>
                <a:latin typeface="Avva_Shenouda" panose="020B0500000000000000" pitchFamily="34" charset="0"/>
              </a:rPr>
              <a:t>qen</a:t>
            </a:r>
            <a:r>
              <a:rPr lang="en-GB" sz="2400" dirty="0">
                <a:effectLst/>
                <a:latin typeface="Avva_Shenouda" panose="020B0500000000000000" pitchFamily="34" charset="0"/>
              </a:rPr>
              <a:t> </a:t>
            </a:r>
            <a:r>
              <a:rPr lang="en-GB" sz="2400" dirty="0" err="1">
                <a:effectLst/>
                <a:latin typeface="Avva_Shenouda" panose="020B0500000000000000" pitchFamily="34" charset="0"/>
              </a:rPr>
              <a:t>pievajjelion</a:t>
            </a:r>
            <a:r>
              <a:rPr lang="en-GB" sz="2400" dirty="0">
                <a:effectLst/>
                <a:latin typeface="Avva_Shenouda" panose="020B0500000000000000" pitchFamily="34" charset="0"/>
              </a:rPr>
              <a:t> : `</a:t>
            </a:r>
            <a:r>
              <a:rPr lang="en-GB" sz="2400" dirty="0" err="1">
                <a:effectLst/>
                <a:latin typeface="Avva_Shenouda" panose="020B0500000000000000" pitchFamily="34" charset="0"/>
              </a:rPr>
              <a:t>nte</a:t>
            </a:r>
            <a:r>
              <a:rPr lang="en-GB" sz="2400" dirty="0">
                <a:effectLst/>
                <a:latin typeface="Avva_Shenouda" panose="020B0500000000000000" pitchFamily="34" charset="0"/>
              </a:rPr>
              <a:t> I3covc </a:t>
            </a:r>
            <a:r>
              <a:rPr lang="en-GB" sz="2400" dirty="0" err="1">
                <a:effectLst/>
                <a:latin typeface="Avva_Shenouda" panose="020B0500000000000000" pitchFamily="34" charset="0"/>
              </a:rPr>
              <a:t>Pixrictoc</a:t>
            </a:r>
            <a:endParaRPr lang="en-GB" sz="2400" dirty="0"/>
          </a:p>
        </p:txBody>
      </p:sp>
    </p:spTree>
    <p:extLst>
      <p:ext uri="{BB962C8B-B14F-4D97-AF65-F5344CB8AC3E}">
        <p14:creationId xmlns:p14="http://schemas.microsoft.com/office/powerpoint/2010/main" val="973886145"/>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9573-159F-4BA5-BD5D-5ED9951AB4FD}"/>
              </a:ext>
            </a:extLst>
          </p:cNvPr>
          <p:cNvSpPr>
            <a:spLocks noGrp="1"/>
          </p:cNvSpPr>
          <p:nvPr>
            <p:ph type="title"/>
          </p:nvPr>
        </p:nvSpPr>
        <p:spPr>
          <a:xfrm>
            <a:off x="0" y="4365970"/>
            <a:ext cx="9144000" cy="782371"/>
          </a:xfrm>
        </p:spPr>
        <p:txBody>
          <a:bodyPr anchor="t">
            <a:noAutofit/>
          </a:bodyPr>
          <a:lstStyle/>
          <a:p>
            <a:r>
              <a:rPr lang="ar-EG" sz="3100" dirty="0">
                <a:effectLst/>
                <a:latin typeface="Tahoma" panose="020B0604030504040204" pitchFamily="34" charset="0"/>
              </a:rPr>
              <a:t>خرجت أصواتهم :إلى الأرض كلها: وبلغ كلامهم: إلى أقطار المسكونة .  </a:t>
            </a:r>
            <a:endParaRPr lang="en-GB" sz="3100" dirty="0"/>
          </a:p>
        </p:txBody>
      </p:sp>
      <p:sp>
        <p:nvSpPr>
          <p:cNvPr id="3" name="Text Placeholder 2">
            <a:extLst>
              <a:ext uri="{FF2B5EF4-FFF2-40B4-BE49-F238E27FC236}">
                <a16:creationId xmlns:a16="http://schemas.microsoft.com/office/drawing/2014/main" id="{F21EDED3-8EFC-4CCD-BE45-9DD73046A425}"/>
              </a:ext>
            </a:extLst>
          </p:cNvPr>
          <p:cNvSpPr>
            <a:spLocks noGrp="1"/>
          </p:cNvSpPr>
          <p:nvPr>
            <p:ph type="body" idx="1"/>
          </p:nvPr>
        </p:nvSpPr>
        <p:spPr/>
        <p:txBody>
          <a:bodyPr/>
          <a:lstStyle/>
          <a:p>
            <a:r>
              <a:rPr lang="ar-EG" sz="2800" dirty="0">
                <a:effectLst/>
                <a:latin typeface="Tahoma" panose="020B0604030504040204" pitchFamily="34" charset="0"/>
              </a:rPr>
              <a:t>آبو إخروأوو شيناف: إيـﭭول هيـﭼين إبكاهي تيرف : اووه نو صاﭼـي آﭭفوه : شا آﭭـريجس إنتي إيكوميني</a:t>
            </a:r>
            <a:endParaRPr lang="en-GB" sz="2800" dirty="0"/>
          </a:p>
        </p:txBody>
      </p:sp>
      <p:sp>
        <p:nvSpPr>
          <p:cNvPr id="4" name="Text Placeholder 3">
            <a:extLst>
              <a:ext uri="{FF2B5EF4-FFF2-40B4-BE49-F238E27FC236}">
                <a16:creationId xmlns:a16="http://schemas.microsoft.com/office/drawing/2014/main" id="{F77232ED-B66E-4123-B1B9-C6FD238A206E}"/>
              </a:ext>
            </a:extLst>
          </p:cNvPr>
          <p:cNvSpPr>
            <a:spLocks noGrp="1"/>
          </p:cNvSpPr>
          <p:nvPr>
            <p:ph type="body" sz="quarter" idx="3"/>
          </p:nvPr>
        </p:nvSpPr>
        <p:spPr>
          <a:xfrm>
            <a:off x="0" y="5221144"/>
            <a:ext cx="9144000" cy="682357"/>
          </a:xfrm>
        </p:spPr>
        <p:txBody>
          <a:bodyPr/>
          <a:lstStyle/>
          <a:p>
            <a:r>
              <a:rPr lang="en-GB" sz="2800" dirty="0" err="1">
                <a:effectLst/>
                <a:latin typeface="Avva_Shenouda" panose="020B0500000000000000" pitchFamily="34" charset="0"/>
              </a:rPr>
              <a:t>Apov</a:t>
            </a:r>
            <a:r>
              <a:rPr lang="en-GB" sz="2800" dirty="0">
                <a:effectLst/>
                <a:latin typeface="Avva_Shenouda" panose="020B0500000000000000" pitchFamily="34" charset="0"/>
              </a:rPr>
              <a:t> `</a:t>
            </a:r>
            <a:r>
              <a:rPr lang="en-GB" sz="2800" dirty="0" err="1">
                <a:effectLst/>
                <a:latin typeface="Avva_Shenouda" panose="020B0500000000000000" pitchFamily="34" charset="0"/>
              </a:rPr>
              <a:t>qrwov</a:t>
            </a:r>
            <a:r>
              <a:rPr lang="en-GB" sz="2800" dirty="0">
                <a:effectLst/>
                <a:latin typeface="Avva_Shenouda" panose="020B0500000000000000" pitchFamily="34" charset="0"/>
              </a:rPr>
              <a:t> 2ena4 : </a:t>
            </a:r>
            <a:r>
              <a:rPr lang="en-GB" sz="2800" dirty="0" err="1">
                <a:effectLst/>
                <a:latin typeface="Avva_Shenouda" panose="020B0500000000000000" pitchFamily="34" charset="0"/>
              </a:rPr>
              <a:t>ebolhigen</a:t>
            </a:r>
            <a:r>
              <a:rPr lang="en-GB" sz="2800" dirty="0">
                <a:effectLst/>
                <a:latin typeface="Avva_Shenouda" panose="020B0500000000000000" pitchFamily="34" charset="0"/>
              </a:rPr>
              <a:t> `</a:t>
            </a:r>
            <a:r>
              <a:rPr lang="en-GB" sz="2800" dirty="0" err="1">
                <a:effectLst/>
                <a:latin typeface="Avva_Shenouda" panose="020B0500000000000000" pitchFamily="34" charset="0"/>
              </a:rPr>
              <a:t>pkahi</a:t>
            </a:r>
            <a:r>
              <a:rPr lang="en-GB" sz="2800" dirty="0">
                <a:effectLst/>
                <a:latin typeface="Avva_Shenouda" panose="020B0500000000000000" pitchFamily="34" charset="0"/>
              </a:rPr>
              <a:t> t3r4 : </a:t>
            </a:r>
            <a:r>
              <a:rPr lang="en-GB" sz="2800" dirty="0" err="1">
                <a:effectLst/>
                <a:latin typeface="Avva_Shenouda" panose="020B0500000000000000" pitchFamily="34" charset="0"/>
              </a:rPr>
              <a:t>ovoh</a:t>
            </a:r>
            <a:r>
              <a:rPr lang="en-GB" sz="2800" dirty="0">
                <a:effectLst/>
                <a:latin typeface="Avva_Shenouda" panose="020B0500000000000000" pitchFamily="34" charset="0"/>
              </a:rPr>
              <a:t> </a:t>
            </a:r>
            <a:r>
              <a:rPr lang="en-GB" sz="2800" dirty="0" err="1">
                <a:effectLst/>
                <a:latin typeface="Avva_Shenouda" panose="020B0500000000000000" pitchFamily="34" charset="0"/>
              </a:rPr>
              <a:t>novcagi</a:t>
            </a:r>
            <a:r>
              <a:rPr lang="en-GB" sz="2800" dirty="0">
                <a:effectLst/>
                <a:latin typeface="Avva_Shenouda" panose="020B0500000000000000" pitchFamily="34" charset="0"/>
              </a:rPr>
              <a:t> </a:t>
            </a:r>
            <a:r>
              <a:rPr lang="en-GB" sz="2800" dirty="0" err="1">
                <a:effectLst/>
                <a:latin typeface="Avva_Shenouda" panose="020B0500000000000000" pitchFamily="34" charset="0"/>
              </a:rPr>
              <a:t>avfoh</a:t>
            </a:r>
            <a:r>
              <a:rPr lang="en-GB" sz="2800" dirty="0">
                <a:effectLst/>
                <a:latin typeface="Avva_Shenouda" panose="020B0500000000000000" pitchFamily="34" charset="0"/>
              </a:rPr>
              <a:t> : 2a avr3gc `n5oikomen3</a:t>
            </a:r>
            <a:endParaRPr lang="en-GB" sz="2800" dirty="0"/>
          </a:p>
        </p:txBody>
      </p:sp>
    </p:spTree>
    <p:extLst>
      <p:ext uri="{BB962C8B-B14F-4D97-AF65-F5344CB8AC3E}">
        <p14:creationId xmlns:p14="http://schemas.microsoft.com/office/powerpoint/2010/main" val="3833680766"/>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4400744"/>
            <a:ext cx="9144000" cy="782371"/>
          </a:xfrm>
        </p:spPr>
        <p:txBody>
          <a:bodyPr>
            <a:noAutofit/>
          </a:bodyPr>
          <a:lstStyle/>
          <a:p>
            <a:r>
              <a:rPr lang="ar-EG" sz="5400" dirty="0"/>
              <a:t>تَقَدَّموا على الرسمِ </a:t>
            </a:r>
          </a:p>
        </p:txBody>
      </p:sp>
      <p:sp>
        <p:nvSpPr>
          <p:cNvPr id="6" name="Text Placeholder 5"/>
          <p:cNvSpPr>
            <a:spLocks noGrp="1"/>
          </p:cNvSpPr>
          <p:nvPr>
            <p:ph type="body" idx="1"/>
          </p:nvPr>
        </p:nvSpPr>
        <p:spPr/>
        <p:txBody>
          <a:bodyPr/>
          <a:lstStyle/>
          <a:p>
            <a:r>
              <a:rPr lang="ar-EG" sz="4800" dirty="0"/>
              <a:t>ابرو سفرين كاطا اطروبو</a:t>
            </a:r>
          </a:p>
        </p:txBody>
      </p:sp>
      <p:sp>
        <p:nvSpPr>
          <p:cNvPr id="7" name="Text Placeholder 6"/>
          <p:cNvSpPr>
            <a:spLocks noGrp="1"/>
          </p:cNvSpPr>
          <p:nvPr>
            <p:ph type="body" sz="quarter" idx="3"/>
          </p:nvPr>
        </p:nvSpPr>
        <p:spPr/>
        <p:txBody>
          <a:bodyPr/>
          <a:lstStyle/>
          <a:p>
            <a:r>
              <a:rPr lang="en-US" sz="4400" dirty="0" err="1"/>
              <a:t>Procverin</a:t>
            </a:r>
            <a:r>
              <a:rPr lang="en-US" sz="4400" dirty="0"/>
              <a:t> kata `</a:t>
            </a:r>
            <a:r>
              <a:rPr lang="en-US" sz="4400" dirty="0" err="1"/>
              <a:t>tropon</a:t>
            </a:r>
            <a:endParaRPr lang="en-US" sz="4400" dirty="0"/>
          </a:p>
        </p:txBody>
      </p:sp>
      <p:sp>
        <p:nvSpPr>
          <p:cNvPr id="2" name="TextBox 1">
            <a:hlinkClick r:id="rId2" action="ppaction://hlinksldjump"/>
            <a:extLst>
              <a:ext uri="{FF2B5EF4-FFF2-40B4-BE49-F238E27FC236}">
                <a16:creationId xmlns:a16="http://schemas.microsoft.com/office/drawing/2014/main" id="{0241E60E-B296-4F82-B87E-DAFA4BD75269}"/>
              </a:ext>
            </a:extLst>
          </p:cNvPr>
          <p:cNvSpPr txBox="1"/>
          <p:nvPr/>
        </p:nvSpPr>
        <p:spPr>
          <a:xfrm>
            <a:off x="7274857" y="4062190"/>
            <a:ext cx="1869142" cy="338554"/>
          </a:xfrm>
          <a:prstGeom prst="rect">
            <a:avLst/>
          </a:prstGeom>
          <a:noFill/>
        </p:spPr>
        <p:txBody>
          <a:bodyPr wrap="square" rtlCol="0">
            <a:spAutoFit/>
          </a:bodyPr>
          <a:lstStyle/>
          <a:p>
            <a:r>
              <a:rPr lang="ar-EG" sz="1600" b="1" dirty="0">
                <a:solidFill>
                  <a:srgbClr val="FFC000"/>
                </a:solidFill>
              </a:rPr>
              <a:t>اسبسمس ادام لعيد الرسل</a:t>
            </a:r>
            <a:endParaRPr lang="en-GB" sz="1600" b="1" dirty="0">
              <a:solidFill>
                <a:srgbClr val="FFC000"/>
              </a:solidFill>
            </a:endParaRPr>
          </a:p>
        </p:txBody>
      </p:sp>
    </p:spTree>
    <p:extLst>
      <p:ext uri="{BB962C8B-B14F-4D97-AF65-F5344CB8AC3E}">
        <p14:creationId xmlns:p14="http://schemas.microsoft.com/office/powerpoint/2010/main" val="2954785234"/>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4373851"/>
            <a:ext cx="9144000" cy="782371"/>
          </a:xfrm>
        </p:spPr>
        <p:txBody>
          <a:bodyPr>
            <a:noAutofit/>
          </a:bodyPr>
          <a:lstStyle/>
          <a:p>
            <a:r>
              <a:rPr lang="ar-EG" sz="4800" dirty="0"/>
              <a:t>قِفوا بخوفٍ ورعدَةٍ</a:t>
            </a:r>
          </a:p>
        </p:txBody>
      </p:sp>
      <p:sp>
        <p:nvSpPr>
          <p:cNvPr id="6" name="Text Placeholder 5"/>
          <p:cNvSpPr>
            <a:spLocks noGrp="1"/>
          </p:cNvSpPr>
          <p:nvPr>
            <p:ph type="body" idx="1"/>
          </p:nvPr>
        </p:nvSpPr>
        <p:spPr/>
        <p:txBody>
          <a:bodyPr/>
          <a:lstStyle/>
          <a:p>
            <a:r>
              <a:rPr lang="ar-EG" sz="5400" dirty="0"/>
              <a:t>استاثيتي كاطا اطرو مو</a:t>
            </a:r>
          </a:p>
        </p:txBody>
      </p:sp>
      <p:sp>
        <p:nvSpPr>
          <p:cNvPr id="7" name="Text Placeholder 6"/>
          <p:cNvSpPr>
            <a:spLocks noGrp="1"/>
          </p:cNvSpPr>
          <p:nvPr>
            <p:ph type="body" sz="quarter" idx="3"/>
          </p:nvPr>
        </p:nvSpPr>
        <p:spPr/>
        <p:txBody>
          <a:bodyPr/>
          <a:lstStyle/>
          <a:p>
            <a:r>
              <a:rPr lang="en-US" sz="5400" dirty="0" err="1">
                <a:latin typeface="Athanasius" pitchFamily="2" charset="0"/>
              </a:rPr>
              <a:t>ctaqhte</a:t>
            </a:r>
            <a:r>
              <a:rPr lang="en-US" sz="5400" dirty="0">
                <a:latin typeface="Athanasius" pitchFamily="2" charset="0"/>
              </a:rPr>
              <a:t> kata `</a:t>
            </a:r>
            <a:r>
              <a:rPr lang="en-US" sz="5400" dirty="0" err="1">
                <a:latin typeface="Athanasius" pitchFamily="2" charset="0"/>
              </a:rPr>
              <a:t>tromou</a:t>
            </a:r>
            <a:endParaRPr lang="en-US" sz="5400" dirty="0">
              <a:latin typeface="Athanasius" pitchFamily="2" charset="0"/>
            </a:endParaRPr>
          </a:p>
        </p:txBody>
      </p:sp>
    </p:spTree>
    <p:extLst>
      <p:ext uri="{BB962C8B-B14F-4D97-AF65-F5344CB8AC3E}">
        <p14:creationId xmlns:p14="http://schemas.microsoft.com/office/powerpoint/2010/main" val="1225336684"/>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4346956"/>
            <a:ext cx="9144000" cy="782371"/>
          </a:xfrm>
        </p:spPr>
        <p:txBody>
          <a:bodyPr>
            <a:noAutofit/>
          </a:bodyPr>
          <a:lstStyle/>
          <a:p>
            <a:pPr rtl="0"/>
            <a:r>
              <a:rPr lang="ar-EG" sz="5400" dirty="0"/>
              <a:t>وإلى الشرقِ انظروا، نُنصِت</a:t>
            </a:r>
          </a:p>
        </p:txBody>
      </p:sp>
      <p:sp>
        <p:nvSpPr>
          <p:cNvPr id="6" name="Text Placeholder 5"/>
          <p:cNvSpPr>
            <a:spLocks noGrp="1"/>
          </p:cNvSpPr>
          <p:nvPr>
            <p:ph type="body" idx="1"/>
          </p:nvPr>
        </p:nvSpPr>
        <p:spPr/>
        <p:txBody>
          <a:bodyPr/>
          <a:lstStyle/>
          <a:p>
            <a:r>
              <a:rPr lang="ar-EG" sz="4800" dirty="0"/>
              <a:t>ايس اناطولاسي افل ابساتي ابروس خومين</a:t>
            </a:r>
          </a:p>
        </p:txBody>
      </p:sp>
      <p:sp>
        <p:nvSpPr>
          <p:cNvPr id="7" name="Text Placeholder 6"/>
          <p:cNvSpPr>
            <a:spLocks noGrp="1"/>
          </p:cNvSpPr>
          <p:nvPr>
            <p:ph type="body" sz="quarter" idx="3"/>
          </p:nvPr>
        </p:nvSpPr>
        <p:spPr/>
        <p:txBody>
          <a:bodyPr/>
          <a:lstStyle/>
          <a:p>
            <a:r>
              <a:rPr lang="en-US" sz="4800" dirty="0" err="1">
                <a:latin typeface="Athanasius" pitchFamily="2" charset="0"/>
              </a:rPr>
              <a:t>anatolac</a:t>
            </a:r>
            <a:r>
              <a:rPr lang="en-US" sz="4800" dirty="0">
                <a:latin typeface="Athanasius" pitchFamily="2" charset="0"/>
              </a:rPr>
              <a:t> </a:t>
            </a:r>
            <a:r>
              <a:rPr lang="ar-EG" sz="4800" dirty="0">
                <a:latin typeface="Athanasius" pitchFamily="2" charset="0"/>
              </a:rPr>
              <a:t> </a:t>
            </a:r>
            <a:r>
              <a:rPr lang="en-US" sz="4800" dirty="0">
                <a:latin typeface="Athanasius" pitchFamily="2" charset="0"/>
              </a:rPr>
              <a:t>`</a:t>
            </a:r>
            <a:r>
              <a:rPr lang="en-US" sz="4800" dirty="0" err="1">
                <a:latin typeface="Athanasius" pitchFamily="2" charset="0"/>
              </a:rPr>
              <a:t>bleyate</a:t>
            </a:r>
            <a:r>
              <a:rPr lang="en-US" sz="4800" dirty="0">
                <a:latin typeface="Athanasius" pitchFamily="2" charset="0"/>
              </a:rPr>
              <a:t>&gt;</a:t>
            </a:r>
            <a:r>
              <a:rPr lang="ar-EG" sz="4800" dirty="0">
                <a:latin typeface="Athanasius" pitchFamily="2" charset="0"/>
              </a:rPr>
              <a:t> </a:t>
            </a:r>
            <a:r>
              <a:rPr lang="en-US" sz="4800" dirty="0">
                <a:latin typeface="Athanasius" pitchFamily="2" charset="0"/>
              </a:rPr>
              <a:t>`</a:t>
            </a:r>
            <a:r>
              <a:rPr lang="en-US" sz="4800" dirty="0" err="1">
                <a:latin typeface="Athanasius" pitchFamily="2" charset="0"/>
              </a:rPr>
              <a:t>procxwmen</a:t>
            </a:r>
            <a:endParaRPr lang="en-US" sz="4800" dirty="0">
              <a:latin typeface="Athanasius" pitchFamily="2" charset="0"/>
            </a:endParaRPr>
          </a:p>
        </p:txBody>
      </p:sp>
    </p:spTree>
    <p:extLst>
      <p:ext uri="{BB962C8B-B14F-4D97-AF65-F5344CB8AC3E}">
        <p14:creationId xmlns:p14="http://schemas.microsoft.com/office/powerpoint/2010/main" val="1496806435"/>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بشفاعات والدة الإله القديسة مريم </a:t>
            </a:r>
          </a:p>
        </p:txBody>
      </p:sp>
      <p:sp>
        <p:nvSpPr>
          <p:cNvPr id="3" name="Text Placeholder 2"/>
          <p:cNvSpPr>
            <a:spLocks noGrp="1"/>
          </p:cNvSpPr>
          <p:nvPr>
            <p:ph type="body" idx="1"/>
          </p:nvPr>
        </p:nvSpPr>
        <p:spPr/>
        <p:txBody>
          <a:bodyPr/>
          <a:lstStyle/>
          <a:p>
            <a:r>
              <a:rPr lang="ar-EG" sz="4000" dirty="0"/>
              <a:t>هيتين ني إبريسفيا إنتي تي ثيئو طوكوس إثؤواب ماريا </a:t>
            </a:r>
          </a:p>
        </p:txBody>
      </p:sp>
      <p:sp>
        <p:nvSpPr>
          <p:cNvPr id="4" name="Text Placeholder 3"/>
          <p:cNvSpPr>
            <a:spLocks noGrp="1"/>
          </p:cNvSpPr>
          <p:nvPr>
            <p:ph type="body" sz="quarter" idx="3"/>
          </p:nvPr>
        </p:nvSpPr>
        <p:spPr/>
        <p:txBody>
          <a:bodyPr/>
          <a:lstStyle/>
          <a:p>
            <a:r>
              <a:rPr lang="es-ES" sz="4400" dirty="0"/>
              <a:t>|</a:t>
            </a:r>
            <a:r>
              <a:rPr lang="es-ES" sz="4400" dirty="0" err="1"/>
              <a:t>iten</a:t>
            </a:r>
            <a:r>
              <a:rPr lang="es-ES" sz="4400" dirty="0"/>
              <a:t> </a:t>
            </a:r>
            <a:r>
              <a:rPr lang="es-ES" sz="4400" dirty="0" err="1"/>
              <a:t>ni`precbi`a</a:t>
            </a:r>
            <a:r>
              <a:rPr lang="es-ES" sz="4400" dirty="0"/>
              <a:t> `</a:t>
            </a:r>
            <a:r>
              <a:rPr lang="es-ES" sz="4400" dirty="0" err="1"/>
              <a:t>nte</a:t>
            </a:r>
            <a:r>
              <a:rPr lang="es-ES" sz="4400" dirty="0"/>
              <a:t> ;</a:t>
            </a:r>
            <a:r>
              <a:rPr lang="es-ES" sz="4400" dirty="0" err="1"/>
              <a:t>qe`otokoc</a:t>
            </a:r>
            <a:r>
              <a:rPr lang="es-ES" sz="4400" dirty="0"/>
              <a:t> e/q/u/ </a:t>
            </a:r>
            <a:r>
              <a:rPr lang="es-ES" sz="4400" dirty="0" err="1"/>
              <a:t>Mari`a</a:t>
            </a:r>
            <a:endParaRPr lang="es-ES" sz="4400" dirty="0"/>
          </a:p>
        </p:txBody>
      </p:sp>
    </p:spTree>
    <p:extLst>
      <p:ext uri="{BB962C8B-B14F-4D97-AF65-F5344CB8AC3E}">
        <p14:creationId xmlns:p14="http://schemas.microsoft.com/office/powerpoint/2010/main" val="914961289"/>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4800" dirty="0"/>
              <a:t>يا رب انعم لنا بمغفرة خطايانا</a:t>
            </a:r>
          </a:p>
        </p:txBody>
      </p:sp>
      <p:sp>
        <p:nvSpPr>
          <p:cNvPr id="8" name="Text Placeholder 7"/>
          <p:cNvSpPr>
            <a:spLocks noGrp="1"/>
          </p:cNvSpPr>
          <p:nvPr>
            <p:ph type="body" idx="1"/>
          </p:nvPr>
        </p:nvSpPr>
        <p:spPr/>
        <p:txBody>
          <a:bodyPr/>
          <a:lstStyle/>
          <a:p>
            <a:r>
              <a:rPr lang="ar-EG" sz="4000" dirty="0"/>
              <a:t>إبشويس آري إهموت نان إمبي كو إيفول إنتي نين نوفي</a:t>
            </a:r>
          </a:p>
        </p:txBody>
      </p:sp>
      <p:sp>
        <p:nvSpPr>
          <p:cNvPr id="9" name="Text Placeholder 8"/>
          <p:cNvSpPr>
            <a:spLocks noGrp="1"/>
          </p:cNvSpPr>
          <p:nvPr>
            <p:ph type="body" sz="quarter" idx="3"/>
          </p:nvPr>
        </p:nvSpPr>
        <p:spPr/>
        <p:txBody>
          <a:bodyPr/>
          <a:lstStyle/>
          <a:p>
            <a:r>
              <a:rPr lang="en-US" sz="4000" dirty="0"/>
              <a:t>P_  `</a:t>
            </a:r>
            <a:r>
              <a:rPr lang="en-US" sz="4000" dirty="0" err="1"/>
              <a:t>ari</a:t>
            </a:r>
            <a:r>
              <a:rPr lang="en-US" sz="4000" dirty="0"/>
              <a:t>`\mot nan&gt; `</a:t>
            </a:r>
            <a:r>
              <a:rPr lang="en-US" sz="4000" dirty="0" err="1"/>
              <a:t>mpixw</a:t>
            </a:r>
            <a:r>
              <a:rPr lang="en-US" sz="4000" dirty="0"/>
              <a:t> </a:t>
            </a:r>
            <a:r>
              <a:rPr lang="ar-EG" sz="4000" dirty="0"/>
              <a:t> </a:t>
            </a:r>
            <a:r>
              <a:rPr lang="en-US" sz="4000" dirty="0"/>
              <a:t>`</a:t>
            </a:r>
            <a:r>
              <a:rPr lang="en-US" sz="4000" dirty="0" err="1"/>
              <a:t>ebol</a:t>
            </a:r>
            <a:r>
              <a:rPr lang="en-US" sz="4000" dirty="0"/>
              <a:t> `</a:t>
            </a:r>
            <a:r>
              <a:rPr lang="en-US" sz="4000" dirty="0" err="1"/>
              <a:t>nte</a:t>
            </a:r>
            <a:r>
              <a:rPr lang="en-US" sz="4000" dirty="0"/>
              <a:t> </a:t>
            </a:r>
            <a:r>
              <a:rPr lang="en-US" sz="4000" dirty="0" err="1"/>
              <a:t>nennobi</a:t>
            </a:r>
            <a:endParaRPr lang="en-US" sz="4000" dirty="0"/>
          </a:p>
        </p:txBody>
      </p:sp>
    </p:spTree>
    <p:extLst>
      <p:ext uri="{BB962C8B-B14F-4D97-AF65-F5344CB8AC3E}">
        <p14:creationId xmlns:p14="http://schemas.microsoft.com/office/powerpoint/2010/main" val="201225376"/>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نسجد لك أيها المسيح</a:t>
            </a:r>
          </a:p>
        </p:txBody>
      </p:sp>
      <p:sp>
        <p:nvSpPr>
          <p:cNvPr id="8" name="Text Placeholder 7"/>
          <p:cNvSpPr>
            <a:spLocks noGrp="1"/>
          </p:cNvSpPr>
          <p:nvPr>
            <p:ph type="body" idx="1"/>
          </p:nvPr>
        </p:nvSpPr>
        <p:spPr/>
        <p:txBody>
          <a:bodyPr/>
          <a:lstStyle/>
          <a:p>
            <a:r>
              <a:rPr lang="ar-EG" sz="4800" dirty="0"/>
              <a:t>تين أوأوشت إمموك أوبي إخرستوس</a:t>
            </a:r>
          </a:p>
        </p:txBody>
      </p:sp>
      <p:sp>
        <p:nvSpPr>
          <p:cNvPr id="9" name="Text Placeholder 8"/>
          <p:cNvSpPr>
            <a:spLocks noGrp="1"/>
          </p:cNvSpPr>
          <p:nvPr>
            <p:ph type="body" sz="quarter" idx="3"/>
          </p:nvPr>
        </p:nvSpPr>
        <p:spPr/>
        <p:txBody>
          <a:bodyPr/>
          <a:lstStyle/>
          <a:p>
            <a:r>
              <a:rPr lang="en-US" sz="4800" dirty="0" err="1"/>
              <a:t>Tenouw</a:t>
            </a:r>
            <a:r>
              <a:rPr lang="en-US" sz="4800" dirty="0"/>
              <a:t>]t</a:t>
            </a:r>
            <a:r>
              <a:rPr lang="ar-EG" sz="4800" dirty="0"/>
              <a:t> </a:t>
            </a:r>
            <a:r>
              <a:rPr lang="en-US" sz="4800" dirty="0"/>
              <a:t> `</a:t>
            </a:r>
            <a:r>
              <a:rPr lang="en-US" sz="4800" dirty="0" err="1"/>
              <a:t>mmok</a:t>
            </a:r>
            <a:r>
              <a:rPr lang="en-US" sz="4800" dirty="0"/>
              <a:t> `w </a:t>
            </a:r>
            <a:r>
              <a:rPr lang="en-US" sz="4800" dirty="0" err="1"/>
              <a:t>Pi`xrictoc</a:t>
            </a:r>
            <a:endParaRPr lang="en-US" sz="4800" dirty="0"/>
          </a:p>
        </p:txBody>
      </p:sp>
    </p:spTree>
    <p:extLst>
      <p:ext uri="{BB962C8B-B14F-4D97-AF65-F5344CB8AC3E}">
        <p14:creationId xmlns:p14="http://schemas.microsoft.com/office/powerpoint/2010/main" val="770499183"/>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800" dirty="0"/>
              <a:t>مع أبيك الصالح والروح القدس </a:t>
            </a:r>
          </a:p>
        </p:txBody>
      </p:sp>
      <p:sp>
        <p:nvSpPr>
          <p:cNvPr id="8" name="Text Placeholder 7"/>
          <p:cNvSpPr>
            <a:spLocks noGrp="1"/>
          </p:cNvSpPr>
          <p:nvPr>
            <p:ph type="body" idx="1"/>
          </p:nvPr>
        </p:nvSpPr>
        <p:spPr/>
        <p:txBody>
          <a:bodyPr/>
          <a:lstStyle/>
          <a:p>
            <a:r>
              <a:rPr lang="ar-EG" sz="4400" dirty="0"/>
              <a:t>نيم بيك يوت إن آغاثوس نيم بي إبنيقما اثؤواب </a:t>
            </a:r>
          </a:p>
        </p:txBody>
      </p:sp>
      <p:sp>
        <p:nvSpPr>
          <p:cNvPr id="9" name="Text Placeholder 8"/>
          <p:cNvSpPr>
            <a:spLocks noGrp="1"/>
          </p:cNvSpPr>
          <p:nvPr>
            <p:ph type="body" sz="quarter" idx="3"/>
          </p:nvPr>
        </p:nvSpPr>
        <p:spPr/>
        <p:txBody>
          <a:bodyPr/>
          <a:lstStyle/>
          <a:p>
            <a:r>
              <a:rPr lang="pt-BR" sz="4000" dirty="0"/>
              <a:t>nem Pekiwt  `n`agaqoc nem Pi`pneuma  `eqouab</a:t>
            </a:r>
          </a:p>
        </p:txBody>
      </p:sp>
    </p:spTree>
    <p:extLst>
      <p:ext uri="{BB962C8B-B14F-4D97-AF65-F5344CB8AC3E}">
        <p14:creationId xmlns:p14="http://schemas.microsoft.com/office/powerpoint/2010/main" val="1656755873"/>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800" dirty="0"/>
              <a:t>لأنك أتيت وخلصتنا </a:t>
            </a:r>
          </a:p>
        </p:txBody>
      </p:sp>
      <p:sp>
        <p:nvSpPr>
          <p:cNvPr id="8" name="Text Placeholder 7"/>
          <p:cNvSpPr>
            <a:spLocks noGrp="1"/>
          </p:cNvSpPr>
          <p:nvPr>
            <p:ph type="body" idx="1"/>
          </p:nvPr>
        </p:nvSpPr>
        <p:spPr/>
        <p:txBody>
          <a:bodyPr/>
          <a:lstStyle/>
          <a:p>
            <a:r>
              <a:rPr lang="ar-EG" sz="4800" dirty="0"/>
              <a:t>جي آك إي آك سوتي إممون </a:t>
            </a:r>
          </a:p>
        </p:txBody>
      </p:sp>
      <p:sp>
        <p:nvSpPr>
          <p:cNvPr id="9" name="Text Placeholder 8"/>
          <p:cNvSpPr>
            <a:spLocks noGrp="1"/>
          </p:cNvSpPr>
          <p:nvPr>
            <p:ph type="body" sz="quarter" idx="3"/>
          </p:nvPr>
        </p:nvSpPr>
        <p:spPr/>
        <p:txBody>
          <a:bodyPr/>
          <a:lstStyle/>
          <a:p>
            <a:r>
              <a:rPr lang="en-US" sz="5400" dirty="0"/>
              <a:t>je </a:t>
            </a:r>
            <a:r>
              <a:rPr lang="en-US" sz="5400" dirty="0" err="1"/>
              <a:t>ak`i</a:t>
            </a:r>
            <a:r>
              <a:rPr lang="en-US" sz="5400" dirty="0"/>
              <a:t> </a:t>
            </a:r>
            <a:r>
              <a:rPr lang="en-US" sz="5400" dirty="0" err="1"/>
              <a:t>akcw</a:t>
            </a:r>
            <a:r>
              <a:rPr lang="en-US" sz="5400" dirty="0"/>
              <a:t>;</a:t>
            </a:r>
            <a:r>
              <a:rPr lang="ar-EG" sz="5400" dirty="0"/>
              <a:t> </a:t>
            </a:r>
            <a:r>
              <a:rPr lang="en-US" sz="5400" dirty="0"/>
              <a:t> `</a:t>
            </a:r>
            <a:r>
              <a:rPr lang="en-US" sz="5400" dirty="0" err="1"/>
              <a:t>mmon</a:t>
            </a:r>
            <a:endParaRPr lang="en-US" sz="5400" dirty="0"/>
          </a:p>
        </p:txBody>
      </p:sp>
    </p:spTree>
    <p:extLst>
      <p:ext uri="{BB962C8B-B14F-4D97-AF65-F5344CB8AC3E}">
        <p14:creationId xmlns:p14="http://schemas.microsoft.com/office/powerpoint/2010/main" val="6065519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وعن هذه المائدة </a:t>
            </a:r>
            <a:endParaRPr lang="en-US" sz="4800" dirty="0"/>
          </a:p>
        </p:txBody>
      </p:sp>
      <p:sp>
        <p:nvSpPr>
          <p:cNvPr id="6" name="Text Placeholder 5"/>
          <p:cNvSpPr>
            <a:spLocks noGrp="1"/>
          </p:cNvSpPr>
          <p:nvPr>
            <p:ph type="body" idx="1"/>
          </p:nvPr>
        </p:nvSpPr>
        <p:spPr/>
        <p:txBody>
          <a:bodyPr/>
          <a:lstStyle/>
          <a:p>
            <a:r>
              <a:rPr lang="ar-EG" sz="4400" dirty="0"/>
              <a:t>نيم إيفول هاتاي اترابيزا ثاي</a:t>
            </a:r>
          </a:p>
        </p:txBody>
      </p:sp>
      <p:sp>
        <p:nvSpPr>
          <p:cNvPr id="7" name="Text Placeholder 6"/>
          <p:cNvSpPr>
            <a:spLocks noGrp="1"/>
          </p:cNvSpPr>
          <p:nvPr>
            <p:ph type="body" sz="quarter" idx="3"/>
          </p:nvPr>
        </p:nvSpPr>
        <p:spPr/>
        <p:txBody>
          <a:bodyPr/>
          <a:lstStyle/>
          <a:p>
            <a:r>
              <a:rPr lang="en-US" sz="4800" dirty="0" err="1"/>
              <a:t>Nem</a:t>
            </a:r>
            <a:r>
              <a:rPr lang="en-US" sz="4800" dirty="0"/>
              <a:t> `</a:t>
            </a:r>
            <a:r>
              <a:rPr lang="en-US" sz="4800" dirty="0" err="1"/>
              <a:t>ebol</a:t>
            </a:r>
            <a:r>
              <a:rPr lang="en-US" sz="4800" dirty="0"/>
              <a:t>\a </a:t>
            </a:r>
            <a:r>
              <a:rPr lang="en-US" sz="4800" dirty="0" err="1"/>
              <a:t>tai`trapeza</a:t>
            </a:r>
            <a:r>
              <a:rPr lang="en-US" sz="4800" dirty="0"/>
              <a:t> </a:t>
            </a:r>
            <a:r>
              <a:rPr lang="en-US" sz="4800" dirty="0" err="1"/>
              <a:t>qai</a:t>
            </a:r>
            <a:endParaRPr lang="en-US" sz="4800" dirty="0"/>
          </a:p>
        </p:txBody>
      </p:sp>
    </p:spTree>
    <p:extLst>
      <p:ext uri="{BB962C8B-B14F-4D97-AF65-F5344CB8AC3E}">
        <p14:creationId xmlns:p14="http://schemas.microsoft.com/office/powerpoint/2010/main" val="2543869339"/>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800" dirty="0"/>
              <a:t>رحمة السلام ذبيحة التسبيح </a:t>
            </a:r>
          </a:p>
        </p:txBody>
      </p:sp>
      <p:sp>
        <p:nvSpPr>
          <p:cNvPr id="8" name="Text Placeholder 7"/>
          <p:cNvSpPr>
            <a:spLocks noGrp="1"/>
          </p:cNvSpPr>
          <p:nvPr>
            <p:ph type="body" idx="1"/>
          </p:nvPr>
        </p:nvSpPr>
        <p:spPr/>
        <p:txBody>
          <a:bodyPr/>
          <a:lstStyle/>
          <a:p>
            <a:r>
              <a:rPr lang="ar-EG" sz="4800" dirty="0"/>
              <a:t>إى ليئوس إيرينيس ثيسيا إيني سيئوس</a:t>
            </a:r>
          </a:p>
        </p:txBody>
      </p:sp>
      <p:sp>
        <p:nvSpPr>
          <p:cNvPr id="9" name="Text Placeholder 8"/>
          <p:cNvSpPr>
            <a:spLocks noGrp="1"/>
          </p:cNvSpPr>
          <p:nvPr>
            <p:ph type="body" sz="quarter" idx="3"/>
          </p:nvPr>
        </p:nvSpPr>
        <p:spPr/>
        <p:txBody>
          <a:bodyPr/>
          <a:lstStyle/>
          <a:p>
            <a:r>
              <a:rPr lang="en-US" sz="4800" dirty="0" err="1"/>
              <a:t>Eleoc</a:t>
            </a:r>
            <a:r>
              <a:rPr lang="en-US" sz="4800" dirty="0"/>
              <a:t> `</a:t>
            </a:r>
            <a:r>
              <a:rPr lang="en-US" sz="4800" dirty="0" err="1"/>
              <a:t>irhnhc</a:t>
            </a:r>
            <a:r>
              <a:rPr lang="en-US" sz="4800" dirty="0"/>
              <a:t> </a:t>
            </a:r>
            <a:r>
              <a:rPr lang="en-US" sz="4800" dirty="0" err="1"/>
              <a:t>quci`a</a:t>
            </a:r>
            <a:r>
              <a:rPr lang="en-US" sz="4800" dirty="0"/>
              <a:t> `</a:t>
            </a:r>
            <a:r>
              <a:rPr lang="en-US" sz="4800" dirty="0" err="1"/>
              <a:t>enecewc</a:t>
            </a:r>
            <a:endParaRPr lang="en-US" sz="4800" dirty="0"/>
          </a:p>
        </p:txBody>
      </p:sp>
    </p:spTree>
    <p:extLst>
      <p:ext uri="{BB962C8B-B14F-4D97-AF65-F5344CB8AC3E}">
        <p14:creationId xmlns:p14="http://schemas.microsoft.com/office/powerpoint/2010/main" val="215476846"/>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99751"/>
            <a:ext cx="9144000" cy="782371"/>
          </a:xfrm>
        </p:spPr>
        <p:txBody>
          <a:bodyPr>
            <a:normAutofit fontScale="90000"/>
          </a:bodyPr>
          <a:lstStyle/>
          <a:p>
            <a:r>
              <a:rPr lang="ar-EG" dirty="0"/>
              <a:t>محبة الله الآب ونعمة الإبن الوحيد الجنس</a:t>
            </a:r>
            <a:br>
              <a:rPr lang="ar-EG" dirty="0"/>
            </a:br>
            <a:endParaRPr lang="en-US" dirty="0"/>
          </a:p>
        </p:txBody>
      </p:sp>
      <p:sp>
        <p:nvSpPr>
          <p:cNvPr id="8" name="Text Placeholder 7"/>
          <p:cNvSpPr>
            <a:spLocks noGrp="1"/>
          </p:cNvSpPr>
          <p:nvPr>
            <p:ph type="body" idx="1"/>
          </p:nvPr>
        </p:nvSpPr>
        <p:spPr>
          <a:xfrm>
            <a:off x="0" y="6030057"/>
            <a:ext cx="9143999" cy="808893"/>
          </a:xfrm>
        </p:spPr>
        <p:txBody>
          <a:bodyPr anchor="ctr"/>
          <a:lstStyle/>
          <a:p>
            <a:r>
              <a:rPr lang="ar-EG" sz="3400" dirty="0"/>
              <a:t>إى آغابي تو ثيؤو كيه باتروس : كيه إي خاريستوو مونوجينوس </a:t>
            </a:r>
          </a:p>
        </p:txBody>
      </p:sp>
      <p:sp>
        <p:nvSpPr>
          <p:cNvPr id="9" name="Text Placeholder 8"/>
          <p:cNvSpPr>
            <a:spLocks noGrp="1"/>
          </p:cNvSpPr>
          <p:nvPr>
            <p:ph type="body" sz="quarter" idx="3"/>
          </p:nvPr>
        </p:nvSpPr>
        <p:spPr>
          <a:xfrm>
            <a:off x="0" y="5314911"/>
            <a:ext cx="9144000" cy="682357"/>
          </a:xfrm>
        </p:spPr>
        <p:txBody>
          <a:bodyPr/>
          <a:lstStyle/>
          <a:p>
            <a:r>
              <a:rPr lang="en-US" sz="3200" dirty="0">
                <a:latin typeface="Avva_Shenouda" panose="020B0500000000000000" pitchFamily="34" charset="2"/>
              </a:rPr>
              <a:t># `ajap3 tov )</a:t>
            </a:r>
            <a:r>
              <a:rPr lang="en-US" sz="3200" dirty="0" err="1">
                <a:latin typeface="Avva_Shenouda" panose="020B0500000000000000" pitchFamily="34" charset="2"/>
              </a:rPr>
              <a:t>eov</a:t>
            </a:r>
            <a:r>
              <a:rPr lang="en-US" sz="3200" dirty="0">
                <a:latin typeface="Avva_Shenouda" panose="020B0500000000000000" pitchFamily="34" charset="2"/>
              </a:rPr>
              <a:t> </a:t>
            </a:r>
            <a:r>
              <a:rPr lang="en-US" sz="3200" dirty="0" err="1">
                <a:latin typeface="Avva_Shenouda" panose="020B0500000000000000" pitchFamily="34" charset="2"/>
              </a:rPr>
              <a:t>Patroc</a:t>
            </a:r>
            <a:r>
              <a:rPr lang="en-US" sz="3200" dirty="0">
                <a:latin typeface="Avva_Shenouda" panose="020B0500000000000000" pitchFamily="34" charset="2"/>
              </a:rPr>
              <a:t> : </a:t>
            </a:r>
            <a:r>
              <a:rPr lang="en-US" sz="3200" dirty="0" err="1">
                <a:latin typeface="Avva_Shenouda" panose="020B0500000000000000" pitchFamily="34" charset="2"/>
              </a:rPr>
              <a:t>ke</a:t>
            </a:r>
            <a:r>
              <a:rPr lang="en-US" sz="3200" dirty="0">
                <a:latin typeface="Avva_Shenouda" panose="020B0500000000000000" pitchFamily="34" charset="2"/>
              </a:rPr>
              <a:t> `3 </a:t>
            </a:r>
            <a:r>
              <a:rPr lang="en-US" sz="3200" dirty="0" err="1">
                <a:latin typeface="Avva_Shenouda" panose="020B0500000000000000" pitchFamily="34" charset="2"/>
              </a:rPr>
              <a:t>xarictov</a:t>
            </a:r>
            <a:r>
              <a:rPr lang="en-US" sz="3200" dirty="0">
                <a:latin typeface="Avva_Shenouda" panose="020B0500000000000000" pitchFamily="34" charset="2"/>
              </a:rPr>
              <a:t> </a:t>
            </a:r>
            <a:r>
              <a:rPr lang="en-US" sz="3200" dirty="0" err="1">
                <a:latin typeface="Avva_Shenouda" panose="020B0500000000000000" pitchFamily="34" charset="2"/>
              </a:rPr>
              <a:t>monojenovc</a:t>
            </a:r>
            <a:r>
              <a:rPr lang="en-US" sz="3200" dirty="0">
                <a:latin typeface="Avva_Shenouda" panose="020B0500000000000000" pitchFamily="34" charset="2"/>
              </a:rPr>
              <a:t> </a:t>
            </a:r>
          </a:p>
        </p:txBody>
      </p:sp>
    </p:spTree>
    <p:extLst>
      <p:ext uri="{BB962C8B-B14F-4D97-AF65-F5344CB8AC3E}">
        <p14:creationId xmlns:p14="http://schemas.microsoft.com/office/powerpoint/2010/main" val="986031778"/>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78065"/>
            <a:ext cx="9144000" cy="782371"/>
          </a:xfrm>
        </p:spPr>
        <p:txBody>
          <a:bodyPr>
            <a:normAutofit fontScale="90000"/>
          </a:bodyPr>
          <a:lstStyle/>
          <a:p>
            <a:r>
              <a:rPr lang="ar-EG" dirty="0"/>
              <a:t>ربنا وإلهنا ومخلصنا يسوع المسيح </a:t>
            </a:r>
            <a:br>
              <a:rPr lang="ar-EG" dirty="0"/>
            </a:br>
            <a:endParaRPr lang="en-US" dirty="0"/>
          </a:p>
        </p:txBody>
      </p:sp>
      <p:sp>
        <p:nvSpPr>
          <p:cNvPr id="8" name="Text Placeholder 7"/>
          <p:cNvSpPr>
            <a:spLocks noGrp="1"/>
          </p:cNvSpPr>
          <p:nvPr>
            <p:ph type="body" idx="1"/>
          </p:nvPr>
        </p:nvSpPr>
        <p:spPr>
          <a:xfrm>
            <a:off x="0" y="6030057"/>
            <a:ext cx="9143999" cy="808893"/>
          </a:xfrm>
        </p:spPr>
        <p:txBody>
          <a:bodyPr anchor="ctr"/>
          <a:lstStyle/>
          <a:p>
            <a:r>
              <a:rPr lang="ar-EG" sz="3400" dirty="0"/>
              <a:t>إيوو كيريوو ذيه كيه ثيؤو كيه سوتيروس إيمون إيسو خريستوو </a:t>
            </a:r>
          </a:p>
        </p:txBody>
      </p:sp>
      <p:sp>
        <p:nvSpPr>
          <p:cNvPr id="9" name="Text Placeholder 8"/>
          <p:cNvSpPr>
            <a:spLocks noGrp="1"/>
          </p:cNvSpPr>
          <p:nvPr>
            <p:ph type="body" sz="quarter" idx="3"/>
          </p:nvPr>
        </p:nvSpPr>
        <p:spPr>
          <a:xfrm>
            <a:off x="-1" y="5350336"/>
            <a:ext cx="9144000" cy="682357"/>
          </a:xfrm>
        </p:spPr>
        <p:txBody>
          <a:bodyPr vert="horz" lIns="91440" tIns="45720" rIns="91440" bIns="45720" rtlCol="0" anchor="b">
            <a:noAutofit/>
          </a:bodyPr>
          <a:lstStyle/>
          <a:p>
            <a:r>
              <a:rPr lang="en-US" sz="3200" dirty="0">
                <a:latin typeface="Avva_Shenouda" panose="020B0500000000000000" pitchFamily="34" charset="2"/>
              </a:rPr>
              <a:t>`</a:t>
            </a:r>
            <a:r>
              <a:rPr lang="en-US" sz="3200" dirty="0" err="1">
                <a:latin typeface="Avva_Shenouda" panose="020B0500000000000000" pitchFamily="34" charset="2"/>
              </a:rPr>
              <a:t>Viov</a:t>
            </a:r>
            <a:r>
              <a:rPr lang="en-US" sz="3200" dirty="0">
                <a:latin typeface="Avva_Shenouda" panose="020B0500000000000000" pitchFamily="34" charset="2"/>
              </a:rPr>
              <a:t> </a:t>
            </a:r>
            <a:r>
              <a:rPr lang="en-US" sz="3200" dirty="0" err="1">
                <a:latin typeface="Avva_Shenouda" panose="020B0500000000000000" pitchFamily="34" charset="2"/>
              </a:rPr>
              <a:t>Kvriov</a:t>
            </a:r>
            <a:r>
              <a:rPr lang="en-US" sz="3200" dirty="0">
                <a:latin typeface="Avva_Shenouda" panose="020B0500000000000000" pitchFamily="34" charset="2"/>
              </a:rPr>
              <a:t> de </a:t>
            </a:r>
            <a:r>
              <a:rPr lang="en-US" sz="3200" dirty="0" err="1">
                <a:latin typeface="Avva_Shenouda" panose="020B0500000000000000" pitchFamily="34" charset="2"/>
              </a:rPr>
              <a:t>ke</a:t>
            </a:r>
            <a:r>
              <a:rPr lang="en-US" sz="3200" dirty="0">
                <a:latin typeface="Avva_Shenouda" panose="020B0500000000000000" pitchFamily="34" charset="2"/>
              </a:rPr>
              <a:t> )</a:t>
            </a:r>
            <a:r>
              <a:rPr lang="en-US" sz="3200" dirty="0" err="1">
                <a:latin typeface="Avva_Shenouda" panose="020B0500000000000000" pitchFamily="34" charset="2"/>
              </a:rPr>
              <a:t>eov</a:t>
            </a:r>
            <a:r>
              <a:rPr lang="en-US" sz="3200" dirty="0">
                <a:latin typeface="Avva_Shenouda" panose="020B0500000000000000" pitchFamily="34" charset="2"/>
              </a:rPr>
              <a:t> </a:t>
            </a:r>
            <a:r>
              <a:rPr lang="en-US" sz="3200" dirty="0" err="1">
                <a:latin typeface="Avva_Shenouda" panose="020B0500000000000000" pitchFamily="34" charset="2"/>
              </a:rPr>
              <a:t>ke</a:t>
            </a:r>
            <a:r>
              <a:rPr lang="en-US" sz="3200" dirty="0">
                <a:latin typeface="Avva_Shenouda" panose="020B0500000000000000" pitchFamily="34" charset="2"/>
              </a:rPr>
              <a:t> Cwt3roc `3mwn I3cov `</a:t>
            </a:r>
            <a:r>
              <a:rPr lang="en-US" sz="3200" dirty="0" err="1">
                <a:latin typeface="Avva_Shenouda" panose="020B0500000000000000" pitchFamily="34" charset="2"/>
              </a:rPr>
              <a:t>Xrictov</a:t>
            </a:r>
            <a:endParaRPr lang="en-US" sz="3200" dirty="0">
              <a:latin typeface="Avva_Shenouda" panose="020B0500000000000000" pitchFamily="34" charset="2"/>
            </a:endParaRPr>
          </a:p>
        </p:txBody>
      </p:sp>
    </p:spTree>
    <p:extLst>
      <p:ext uri="{BB962C8B-B14F-4D97-AF65-F5344CB8AC3E}">
        <p14:creationId xmlns:p14="http://schemas.microsoft.com/office/powerpoint/2010/main" val="3477667213"/>
      </p:ext>
    </p:extLst>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ar-EG" dirty="0"/>
              <a:t>وشركة وموهبة الروح القدس</a:t>
            </a:r>
          </a:p>
        </p:txBody>
      </p:sp>
      <p:sp>
        <p:nvSpPr>
          <p:cNvPr id="8" name="Text Placeholder 7"/>
          <p:cNvSpPr>
            <a:spLocks noGrp="1"/>
          </p:cNvSpPr>
          <p:nvPr>
            <p:ph type="body" idx="1"/>
          </p:nvPr>
        </p:nvSpPr>
        <p:spPr/>
        <p:txBody>
          <a:bodyPr/>
          <a:lstStyle/>
          <a:p>
            <a:r>
              <a:rPr lang="ar-EG" sz="4400" dirty="0"/>
              <a:t>كيه إي كينونيا كيه إي ذوريآ تو أجيو إبنيفما طوس </a:t>
            </a:r>
          </a:p>
        </p:txBody>
      </p:sp>
      <p:sp>
        <p:nvSpPr>
          <p:cNvPr id="9" name="Text Placeholder 8"/>
          <p:cNvSpPr>
            <a:spLocks noGrp="1"/>
          </p:cNvSpPr>
          <p:nvPr>
            <p:ph type="body" sz="quarter" idx="3"/>
          </p:nvPr>
        </p:nvSpPr>
        <p:spPr>
          <a:xfrm>
            <a:off x="-1" y="5222336"/>
            <a:ext cx="9144000" cy="682357"/>
          </a:xfrm>
        </p:spPr>
        <p:txBody>
          <a:bodyPr vert="horz" lIns="91440" tIns="45720" rIns="91440" bIns="45720" rtlCol="0" anchor="b">
            <a:noAutofit/>
          </a:bodyPr>
          <a:lstStyle/>
          <a:p>
            <a:r>
              <a:rPr lang="en-US" sz="3200" dirty="0" err="1">
                <a:latin typeface="Avva_Shenouda" panose="020B0500000000000000" pitchFamily="34" charset="2"/>
              </a:rPr>
              <a:t>ke</a:t>
            </a:r>
            <a:r>
              <a:rPr lang="en-US" sz="3200" dirty="0">
                <a:latin typeface="Avva_Shenouda" panose="020B0500000000000000" pitchFamily="34" charset="2"/>
              </a:rPr>
              <a:t> `3 </a:t>
            </a:r>
            <a:r>
              <a:rPr lang="en-US" sz="3200" dirty="0" err="1">
                <a:latin typeface="Avva_Shenouda" panose="020B0500000000000000" pitchFamily="34" charset="2"/>
              </a:rPr>
              <a:t>koinwni`a</a:t>
            </a:r>
            <a:r>
              <a:rPr lang="en-US" sz="3200" dirty="0">
                <a:latin typeface="Avva_Shenouda" panose="020B0500000000000000" pitchFamily="34" charset="2"/>
              </a:rPr>
              <a:t> </a:t>
            </a:r>
            <a:r>
              <a:rPr lang="en-US" sz="3200" dirty="0" err="1">
                <a:latin typeface="Avva_Shenouda" panose="020B0500000000000000" pitchFamily="34" charset="2"/>
              </a:rPr>
              <a:t>ke</a:t>
            </a:r>
            <a:r>
              <a:rPr lang="en-US" sz="3200" dirty="0">
                <a:latin typeface="Avva_Shenouda" panose="020B0500000000000000" pitchFamily="34" charset="2"/>
              </a:rPr>
              <a:t> `3dwre`a tov `</a:t>
            </a:r>
            <a:r>
              <a:rPr lang="en-US" sz="3200" dirty="0" err="1">
                <a:latin typeface="Avva_Shenouda" panose="020B0500000000000000" pitchFamily="34" charset="2"/>
              </a:rPr>
              <a:t>ajiov</a:t>
            </a:r>
            <a:r>
              <a:rPr lang="en-US" sz="3200" dirty="0">
                <a:latin typeface="Avva_Shenouda" panose="020B0500000000000000" pitchFamily="34" charset="2"/>
              </a:rPr>
              <a:t> `</a:t>
            </a:r>
            <a:r>
              <a:rPr lang="en-US" sz="3200" dirty="0" err="1">
                <a:latin typeface="Avva_Shenouda" panose="020B0500000000000000" pitchFamily="34" charset="2"/>
              </a:rPr>
              <a:t>pnevmatoc</a:t>
            </a:r>
            <a:endParaRPr lang="en-US" sz="3200" dirty="0">
              <a:latin typeface="Avva_Shenouda" panose="020B0500000000000000" pitchFamily="34" charset="2"/>
            </a:endParaRPr>
          </a:p>
        </p:txBody>
      </p:sp>
    </p:spTree>
    <p:extLst>
      <p:ext uri="{BB962C8B-B14F-4D97-AF65-F5344CB8AC3E}">
        <p14:creationId xmlns:p14="http://schemas.microsoft.com/office/powerpoint/2010/main" val="4016066313"/>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pPr rtl="0"/>
            <a:r>
              <a:rPr lang="ar-EG" sz="6000"/>
              <a:t>تكون مع جميعكم </a:t>
            </a:r>
            <a:endParaRPr lang="ar-EG" sz="6000" dirty="0"/>
          </a:p>
        </p:txBody>
      </p:sp>
      <p:sp>
        <p:nvSpPr>
          <p:cNvPr id="8" name="Text Placeholder 7"/>
          <p:cNvSpPr>
            <a:spLocks noGrp="1"/>
          </p:cNvSpPr>
          <p:nvPr>
            <p:ph type="body" idx="1"/>
          </p:nvPr>
        </p:nvSpPr>
        <p:spPr/>
        <p:txBody>
          <a:bodyPr/>
          <a:lstStyle/>
          <a:p>
            <a:r>
              <a:rPr lang="ar-EG" sz="5400" dirty="0"/>
              <a:t>إى إي ميطا باندون إيمون </a:t>
            </a:r>
          </a:p>
        </p:txBody>
      </p:sp>
      <p:sp>
        <p:nvSpPr>
          <p:cNvPr id="9" name="Text Placeholder 8"/>
          <p:cNvSpPr>
            <a:spLocks noGrp="1"/>
          </p:cNvSpPr>
          <p:nvPr>
            <p:ph type="body" sz="quarter" idx="3"/>
          </p:nvPr>
        </p:nvSpPr>
        <p:spPr>
          <a:xfrm>
            <a:off x="0" y="5241386"/>
            <a:ext cx="9144000" cy="682357"/>
          </a:xfrm>
        </p:spPr>
        <p:txBody>
          <a:bodyPr vert="horz" lIns="91440" tIns="45720" rIns="91440" bIns="45720" rtlCol="0" anchor="b">
            <a:noAutofit/>
          </a:bodyPr>
          <a:lstStyle/>
          <a:p>
            <a:r>
              <a:rPr lang="en-US" sz="3200" dirty="0">
                <a:latin typeface="Avva_Shenouda" panose="020B0500000000000000" pitchFamily="34" charset="2"/>
              </a:rPr>
              <a:t>i`3 meta </a:t>
            </a:r>
            <a:r>
              <a:rPr lang="en-US" sz="3200" dirty="0" err="1">
                <a:latin typeface="Avva_Shenouda" panose="020B0500000000000000" pitchFamily="34" charset="2"/>
              </a:rPr>
              <a:t>pantwn</a:t>
            </a:r>
            <a:r>
              <a:rPr lang="en-US" sz="3200" dirty="0">
                <a:latin typeface="Avva_Shenouda" panose="020B0500000000000000" pitchFamily="34" charset="2"/>
              </a:rPr>
              <a:t> `</a:t>
            </a:r>
            <a:r>
              <a:rPr lang="en-US" sz="3200" dirty="0" err="1">
                <a:latin typeface="Avva_Shenouda" panose="020B0500000000000000" pitchFamily="34" charset="2"/>
              </a:rPr>
              <a:t>vmwn</a:t>
            </a:r>
            <a:endParaRPr lang="en-US" sz="3200" dirty="0">
              <a:latin typeface="Avva_Shenouda" panose="020B0500000000000000" pitchFamily="34" charset="2"/>
            </a:endParaRPr>
          </a:p>
        </p:txBody>
      </p:sp>
    </p:spTree>
    <p:extLst>
      <p:ext uri="{BB962C8B-B14F-4D97-AF65-F5344CB8AC3E}">
        <p14:creationId xmlns:p14="http://schemas.microsoft.com/office/powerpoint/2010/main" val="208774129"/>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solidFill>
                  <a:schemeClr val="lt1"/>
                </a:solidFill>
              </a:rPr>
              <a:t>و مع روحك أيضا</a:t>
            </a:r>
            <a:endParaRPr lang="en-GB" dirty="0"/>
          </a:p>
        </p:txBody>
      </p:sp>
      <p:sp>
        <p:nvSpPr>
          <p:cNvPr id="3" name="Text Placeholder 2"/>
          <p:cNvSpPr>
            <a:spLocks noGrp="1"/>
          </p:cNvSpPr>
          <p:nvPr>
            <p:ph type="body" idx="1"/>
          </p:nvPr>
        </p:nvSpPr>
        <p:spPr/>
        <p:txBody>
          <a:bodyPr/>
          <a:lstStyle/>
          <a:p>
            <a:r>
              <a:rPr lang="ar-EG" dirty="0">
                <a:solidFill>
                  <a:schemeClr val="lt1"/>
                </a:solidFill>
              </a:rPr>
              <a:t>كي ميطا تو ابنيفما تو سو</a:t>
            </a:r>
            <a:endParaRPr lang="ar-EG" dirty="0"/>
          </a:p>
        </p:txBody>
      </p:sp>
      <p:sp>
        <p:nvSpPr>
          <p:cNvPr id="4" name="Text Placeholder 3"/>
          <p:cNvSpPr>
            <a:spLocks noGrp="1"/>
          </p:cNvSpPr>
          <p:nvPr>
            <p:ph type="body" sz="quarter" idx="3"/>
          </p:nvPr>
        </p:nvSpPr>
        <p:spPr/>
        <p:txBody>
          <a:bodyPr/>
          <a:lstStyle/>
          <a:p>
            <a:r>
              <a:rPr lang="en-GB" dirty="0">
                <a:effectLst/>
              </a:rPr>
              <a:t>Ke meta tw `pneumatoc cou.</a:t>
            </a:r>
            <a:endParaRPr lang="en-US" dirty="0">
              <a:solidFill>
                <a:srgbClr val="FFFF00"/>
              </a:solidFill>
              <a:latin typeface="Avva_Shenouda" pitchFamily="34" charset="2"/>
            </a:endParaRPr>
          </a:p>
        </p:txBody>
      </p:sp>
    </p:spTree>
    <p:extLst>
      <p:ext uri="{BB962C8B-B14F-4D97-AF65-F5344CB8AC3E}">
        <p14:creationId xmlns:p14="http://schemas.microsoft.com/office/powerpoint/2010/main" val="4183525258"/>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solidFill>
                  <a:schemeClr val="lt1"/>
                </a:solidFill>
              </a:rPr>
              <a:t>إرفعوا قلوبكم</a:t>
            </a:r>
            <a:endParaRPr lang="en-GB" dirty="0"/>
          </a:p>
        </p:txBody>
      </p:sp>
      <p:sp>
        <p:nvSpPr>
          <p:cNvPr id="3" name="Text Placeholder 2"/>
          <p:cNvSpPr>
            <a:spLocks noGrp="1"/>
          </p:cNvSpPr>
          <p:nvPr>
            <p:ph type="body" idx="1"/>
          </p:nvPr>
        </p:nvSpPr>
        <p:spPr/>
        <p:txBody>
          <a:bodyPr/>
          <a:lstStyle/>
          <a:p>
            <a:r>
              <a:rPr lang="ar-EG" dirty="0">
                <a:solidFill>
                  <a:schemeClr val="lt1"/>
                </a:solidFill>
              </a:rPr>
              <a:t>آنو إيمون طاس كارذياس</a:t>
            </a:r>
            <a:endParaRPr lang="ar-EG" sz="28700" dirty="0"/>
          </a:p>
        </p:txBody>
      </p:sp>
      <p:sp>
        <p:nvSpPr>
          <p:cNvPr id="4" name="Text Placeholder 3"/>
          <p:cNvSpPr>
            <a:spLocks noGrp="1"/>
          </p:cNvSpPr>
          <p:nvPr>
            <p:ph type="body" sz="quarter" idx="3"/>
          </p:nvPr>
        </p:nvSpPr>
        <p:spPr/>
        <p:txBody>
          <a:bodyPr/>
          <a:lstStyle/>
          <a:p>
            <a:r>
              <a:rPr lang="en-GB" dirty="0">
                <a:effectLst/>
              </a:rPr>
              <a:t>Anw `umwn tac kardiac.</a:t>
            </a:r>
            <a:endParaRPr lang="en-GB" dirty="0"/>
          </a:p>
        </p:txBody>
      </p:sp>
    </p:spTree>
    <p:extLst>
      <p:ext uri="{BB962C8B-B14F-4D97-AF65-F5344CB8AC3E}">
        <p14:creationId xmlns:p14="http://schemas.microsoft.com/office/powerpoint/2010/main" val="2613342607"/>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solidFill>
                  <a:schemeClr val="lt1"/>
                </a:solidFill>
              </a:rPr>
              <a:t>هي عند الرب</a:t>
            </a:r>
            <a:endParaRPr lang="en-GB" dirty="0"/>
          </a:p>
        </p:txBody>
      </p:sp>
      <p:sp>
        <p:nvSpPr>
          <p:cNvPr id="3" name="Text Placeholder 2"/>
          <p:cNvSpPr>
            <a:spLocks noGrp="1"/>
          </p:cNvSpPr>
          <p:nvPr>
            <p:ph type="body" idx="1"/>
          </p:nvPr>
        </p:nvSpPr>
        <p:spPr/>
        <p:txBody>
          <a:bodyPr/>
          <a:lstStyle/>
          <a:p>
            <a:r>
              <a:rPr lang="ar-EG" dirty="0">
                <a:solidFill>
                  <a:schemeClr val="lt1"/>
                </a:solidFill>
              </a:rPr>
              <a:t>ايخومين ابروس طون كيريون</a:t>
            </a:r>
            <a:endParaRPr lang="ar-EG" dirty="0"/>
          </a:p>
        </p:txBody>
      </p:sp>
      <p:sp>
        <p:nvSpPr>
          <p:cNvPr id="4" name="Text Placeholder 3"/>
          <p:cNvSpPr>
            <a:spLocks noGrp="1"/>
          </p:cNvSpPr>
          <p:nvPr>
            <p:ph type="body" sz="quarter" idx="3"/>
          </p:nvPr>
        </p:nvSpPr>
        <p:spPr/>
        <p:txBody>
          <a:bodyPr/>
          <a:lstStyle/>
          <a:p>
            <a:r>
              <a:rPr lang="en-GB" dirty="0">
                <a:effectLst/>
              </a:rPr>
              <a:t>E,omen `proc ton Kurion.</a:t>
            </a:r>
            <a:endParaRPr lang="en-US" sz="8800" dirty="0">
              <a:solidFill>
                <a:srgbClr val="FFFF00"/>
              </a:solidFill>
              <a:latin typeface="Avva_Shenouda" pitchFamily="34" charset="2"/>
            </a:endParaRPr>
          </a:p>
        </p:txBody>
      </p:sp>
    </p:spTree>
    <p:extLst>
      <p:ext uri="{BB962C8B-B14F-4D97-AF65-F5344CB8AC3E}">
        <p14:creationId xmlns:p14="http://schemas.microsoft.com/office/powerpoint/2010/main" val="2242431484"/>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solidFill>
                  <a:schemeClr val="lt1"/>
                </a:solidFill>
              </a:rPr>
              <a:t>فلنشكر الرب</a:t>
            </a:r>
            <a:endParaRPr lang="en-GB" dirty="0"/>
          </a:p>
        </p:txBody>
      </p:sp>
      <p:sp>
        <p:nvSpPr>
          <p:cNvPr id="3" name="Text Placeholder 2"/>
          <p:cNvSpPr>
            <a:spLocks noGrp="1"/>
          </p:cNvSpPr>
          <p:nvPr>
            <p:ph type="body" idx="1"/>
          </p:nvPr>
        </p:nvSpPr>
        <p:spPr/>
        <p:txBody>
          <a:bodyPr/>
          <a:lstStyle/>
          <a:p>
            <a:r>
              <a:rPr lang="ar-EG" dirty="0">
                <a:solidFill>
                  <a:schemeClr val="lt1"/>
                </a:solidFill>
              </a:rPr>
              <a:t>إفخاريس تيصومين طو كيريو</a:t>
            </a:r>
            <a:endParaRPr lang="ar-EG" sz="28700" dirty="0"/>
          </a:p>
        </p:txBody>
      </p:sp>
      <p:sp>
        <p:nvSpPr>
          <p:cNvPr id="4" name="Text Placeholder 3"/>
          <p:cNvSpPr>
            <a:spLocks noGrp="1"/>
          </p:cNvSpPr>
          <p:nvPr>
            <p:ph type="body" sz="quarter" idx="3"/>
          </p:nvPr>
        </p:nvSpPr>
        <p:spPr/>
        <p:txBody>
          <a:bodyPr/>
          <a:lstStyle/>
          <a:p>
            <a:r>
              <a:rPr lang="en-GB" dirty="0">
                <a:effectLst/>
              </a:rPr>
              <a:t>Eu,arictycwmen tw Kuriw.</a:t>
            </a:r>
            <a:endParaRPr lang="en-US" sz="8800" dirty="0">
              <a:solidFill>
                <a:srgbClr val="FFFF00"/>
              </a:solidFill>
              <a:latin typeface="Avva_Shenouda" pitchFamily="34" charset="2"/>
            </a:endParaRPr>
          </a:p>
        </p:txBody>
      </p:sp>
    </p:spTree>
    <p:extLst>
      <p:ext uri="{BB962C8B-B14F-4D97-AF65-F5344CB8AC3E}">
        <p14:creationId xmlns:p14="http://schemas.microsoft.com/office/powerpoint/2010/main" val="1043792170"/>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solidFill>
                  <a:schemeClr val="lt1"/>
                </a:solidFill>
              </a:rPr>
              <a:t>مستحقٌ و عادل</a:t>
            </a:r>
            <a:endParaRPr lang="en-GB" dirty="0"/>
          </a:p>
        </p:txBody>
      </p:sp>
      <p:sp>
        <p:nvSpPr>
          <p:cNvPr id="3" name="Text Placeholder 2"/>
          <p:cNvSpPr>
            <a:spLocks noGrp="1"/>
          </p:cNvSpPr>
          <p:nvPr>
            <p:ph type="body" idx="1"/>
          </p:nvPr>
        </p:nvSpPr>
        <p:spPr/>
        <p:txBody>
          <a:bodyPr/>
          <a:lstStyle/>
          <a:p>
            <a:r>
              <a:rPr lang="ar-EG" dirty="0"/>
              <a:t>أكسيون كي ذيكيؤن</a:t>
            </a:r>
          </a:p>
        </p:txBody>
      </p:sp>
      <p:sp>
        <p:nvSpPr>
          <p:cNvPr id="4" name="Text Placeholder 3"/>
          <p:cNvSpPr>
            <a:spLocks noGrp="1"/>
          </p:cNvSpPr>
          <p:nvPr>
            <p:ph type="body" sz="quarter" idx="3"/>
          </p:nvPr>
        </p:nvSpPr>
        <p:spPr/>
        <p:txBody>
          <a:bodyPr/>
          <a:lstStyle/>
          <a:p>
            <a:r>
              <a:rPr lang="en-GB" dirty="0">
                <a:effectLst/>
              </a:rPr>
              <a:t> </a:t>
            </a:r>
            <a:r>
              <a:rPr lang="en-GB" dirty="0" err="1">
                <a:effectLst/>
              </a:rPr>
              <a:t>axion</a:t>
            </a:r>
            <a:r>
              <a:rPr lang="en-GB" dirty="0">
                <a:effectLst/>
              </a:rPr>
              <a:t> </a:t>
            </a:r>
            <a:r>
              <a:rPr lang="en-GB" dirty="0" err="1">
                <a:effectLst/>
              </a:rPr>
              <a:t>ke</a:t>
            </a:r>
            <a:r>
              <a:rPr lang="en-GB" dirty="0">
                <a:effectLst/>
              </a:rPr>
              <a:t> </a:t>
            </a:r>
            <a:r>
              <a:rPr lang="en-GB" dirty="0" err="1">
                <a:effectLst/>
              </a:rPr>
              <a:t>dikeon</a:t>
            </a:r>
            <a:r>
              <a:rPr lang="en-GB" dirty="0">
                <a:effectLst/>
              </a:rPr>
              <a:t>@ </a:t>
            </a:r>
            <a:endParaRPr lang="en-US" dirty="0">
              <a:solidFill>
                <a:srgbClr val="FFFF00"/>
              </a:solidFill>
              <a:latin typeface="Avva_Shenouda" pitchFamily="34" charset="2"/>
            </a:endParaRPr>
          </a:p>
        </p:txBody>
      </p:sp>
    </p:spTree>
    <p:extLst>
      <p:ext uri="{BB962C8B-B14F-4D97-AF65-F5344CB8AC3E}">
        <p14:creationId xmlns:p14="http://schemas.microsoft.com/office/powerpoint/2010/main" val="3949288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وعن موضعك المقدس هذا</a:t>
            </a:r>
            <a:endParaRPr lang="en-US" sz="4800" dirty="0"/>
          </a:p>
        </p:txBody>
      </p:sp>
      <p:sp>
        <p:nvSpPr>
          <p:cNvPr id="6" name="Text Placeholder 5"/>
          <p:cNvSpPr>
            <a:spLocks noGrp="1"/>
          </p:cNvSpPr>
          <p:nvPr>
            <p:ph type="body" idx="1"/>
          </p:nvPr>
        </p:nvSpPr>
        <p:spPr/>
        <p:txBody>
          <a:bodyPr/>
          <a:lstStyle/>
          <a:p>
            <a:r>
              <a:rPr lang="ar-EG" sz="4000" dirty="0"/>
              <a:t>نيم إيفول ها باى ما إثؤواب إنتاك فاي</a:t>
            </a:r>
          </a:p>
        </p:txBody>
      </p:sp>
      <p:sp>
        <p:nvSpPr>
          <p:cNvPr id="7" name="Text Placeholder 6"/>
          <p:cNvSpPr>
            <a:spLocks noGrp="1"/>
          </p:cNvSpPr>
          <p:nvPr>
            <p:ph type="body" sz="quarter" idx="3"/>
          </p:nvPr>
        </p:nvSpPr>
        <p:spPr>
          <a:xfrm>
            <a:off x="0" y="5425909"/>
            <a:ext cx="9144000" cy="682357"/>
          </a:xfrm>
        </p:spPr>
        <p:txBody>
          <a:bodyPr/>
          <a:lstStyle/>
          <a:p>
            <a:r>
              <a:rPr lang="pt-BR" sz="4400" dirty="0"/>
              <a:t>Nem `ebol\a paima eqouab `ntak vai</a:t>
            </a:r>
          </a:p>
        </p:txBody>
      </p:sp>
    </p:spTree>
    <p:extLst>
      <p:ext uri="{BB962C8B-B14F-4D97-AF65-F5344CB8AC3E}">
        <p14:creationId xmlns:p14="http://schemas.microsoft.com/office/powerpoint/2010/main" val="4284703907"/>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04DD1-3605-498C-BC4A-392D69E74A82}"/>
              </a:ext>
            </a:extLst>
          </p:cNvPr>
          <p:cNvSpPr>
            <a:spLocks noGrp="1"/>
          </p:cNvSpPr>
          <p:nvPr>
            <p:ph type="title"/>
          </p:nvPr>
        </p:nvSpPr>
        <p:spPr>
          <a:xfrm>
            <a:off x="0" y="4343401"/>
            <a:ext cx="9144000" cy="2514600"/>
          </a:xfrm>
        </p:spPr>
        <p:txBody>
          <a:bodyPr>
            <a:noAutofit/>
          </a:bodyPr>
          <a:lstStyle/>
          <a:p>
            <a:r>
              <a:rPr lang="ar-EG" sz="3400" dirty="0">
                <a:effectLst/>
              </a:rPr>
              <a:t>مستحق وعادل، مستحق وعادل، لأنه حقاً بالحقيقة مستحق وعادل. السيد الضابط الكل ورب الكل. أب الرأفات وإله كل عزاء. أنت هو الوسيلة، أنت هو القوة. أنت معيننا، أنت هو عوننا. أيها الطبيب والملتجئ. والحصن الثابت ورجاء الملتجئين إليه. </a:t>
            </a:r>
            <a:endParaRPr lang="en-GB" sz="3400" dirty="0"/>
          </a:p>
        </p:txBody>
      </p:sp>
    </p:spTree>
    <p:extLst>
      <p:ext uri="{BB962C8B-B14F-4D97-AF65-F5344CB8AC3E}">
        <p14:creationId xmlns:p14="http://schemas.microsoft.com/office/powerpoint/2010/main" val="3417076803"/>
      </p:ext>
    </p:extLst>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ar-EG" sz="5400" dirty="0"/>
              <a:t>أيها الجلوس قفوا </a:t>
            </a:r>
            <a:endParaRPr lang="en-US" sz="5400" dirty="0"/>
          </a:p>
        </p:txBody>
      </p:sp>
      <p:sp>
        <p:nvSpPr>
          <p:cNvPr id="10" name="Text Placeholder 9"/>
          <p:cNvSpPr>
            <a:spLocks noGrp="1"/>
          </p:cNvSpPr>
          <p:nvPr>
            <p:ph type="body" idx="1"/>
          </p:nvPr>
        </p:nvSpPr>
        <p:spPr/>
        <p:txBody>
          <a:bodyPr/>
          <a:lstStyle/>
          <a:p>
            <a:r>
              <a:rPr lang="ar-EG" sz="4800" dirty="0"/>
              <a:t>إيكاثي ميني آناسثيتي</a:t>
            </a:r>
          </a:p>
        </p:txBody>
      </p:sp>
      <p:sp>
        <p:nvSpPr>
          <p:cNvPr id="11" name="Text Placeholder 10"/>
          <p:cNvSpPr>
            <a:spLocks noGrp="1"/>
          </p:cNvSpPr>
          <p:nvPr>
            <p:ph type="body" sz="quarter" idx="3"/>
          </p:nvPr>
        </p:nvSpPr>
        <p:spPr/>
        <p:txBody>
          <a:bodyPr/>
          <a:lstStyle/>
          <a:p>
            <a:r>
              <a:rPr lang="en-US" sz="4800" dirty="0" err="1"/>
              <a:t>Ikaqhmeni</a:t>
            </a:r>
            <a:r>
              <a:rPr lang="en-US" sz="4800" dirty="0"/>
              <a:t>  `</a:t>
            </a:r>
            <a:r>
              <a:rPr lang="en-US" sz="4800" dirty="0" err="1"/>
              <a:t>anacqhte</a:t>
            </a:r>
            <a:endParaRPr lang="en-US" sz="4800" dirty="0"/>
          </a:p>
        </p:txBody>
      </p:sp>
    </p:spTree>
    <p:extLst>
      <p:ext uri="{BB962C8B-B14F-4D97-AF65-F5344CB8AC3E}">
        <p14:creationId xmlns:p14="http://schemas.microsoft.com/office/powerpoint/2010/main" val="2126980842"/>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48C6-C06F-48C9-844B-163DBF9FC061}"/>
              </a:ext>
            </a:extLst>
          </p:cNvPr>
          <p:cNvSpPr>
            <a:spLocks noGrp="1"/>
          </p:cNvSpPr>
          <p:nvPr>
            <p:ph type="title"/>
          </p:nvPr>
        </p:nvSpPr>
        <p:spPr>
          <a:xfrm>
            <a:off x="0" y="4343401"/>
            <a:ext cx="9144000" cy="2514600"/>
          </a:xfrm>
        </p:spPr>
        <p:txBody>
          <a:bodyPr>
            <a:normAutofit/>
          </a:bodyPr>
          <a:lstStyle/>
          <a:p>
            <a:r>
              <a:rPr lang="ar-EG" sz="4400" dirty="0">
                <a:effectLst/>
              </a:rPr>
              <a:t>النعمة والإرتقاء والرجاء والحياة والقيامة. ونحن كلنا منتظرون خلاصك الذي أصلحت به كل أحد. أنت هو رئيس الرؤساء ورب الأرباب، وسيد السادات وملك الملوك.</a:t>
            </a:r>
            <a:endParaRPr lang="en-GB" sz="8000" dirty="0"/>
          </a:p>
        </p:txBody>
      </p:sp>
    </p:spTree>
    <p:extLst>
      <p:ext uri="{BB962C8B-B14F-4D97-AF65-F5344CB8AC3E}">
        <p14:creationId xmlns:p14="http://schemas.microsoft.com/office/powerpoint/2010/main" val="2584672560"/>
      </p:ext>
    </p:extLst>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sz="4800" dirty="0"/>
              <a:t>إلى الشرق أنظروا</a:t>
            </a:r>
            <a:endParaRPr lang="en-US" sz="4800" dirty="0"/>
          </a:p>
        </p:txBody>
      </p:sp>
      <p:sp>
        <p:nvSpPr>
          <p:cNvPr id="10" name="Text Placeholder 9"/>
          <p:cNvSpPr>
            <a:spLocks noGrp="1"/>
          </p:cNvSpPr>
          <p:nvPr>
            <p:ph type="body" idx="1"/>
          </p:nvPr>
        </p:nvSpPr>
        <p:spPr/>
        <p:txBody>
          <a:bodyPr/>
          <a:lstStyle/>
          <a:p>
            <a:r>
              <a:rPr lang="ar-EG" sz="4800" dirty="0"/>
              <a:t>إيس أناطولاس إقليبساتي</a:t>
            </a:r>
          </a:p>
        </p:txBody>
      </p:sp>
      <p:sp>
        <p:nvSpPr>
          <p:cNvPr id="11" name="Text Placeholder 10"/>
          <p:cNvSpPr>
            <a:spLocks noGrp="1"/>
          </p:cNvSpPr>
          <p:nvPr>
            <p:ph type="body" sz="quarter" idx="3"/>
          </p:nvPr>
        </p:nvSpPr>
        <p:spPr/>
        <p:txBody>
          <a:bodyPr/>
          <a:lstStyle/>
          <a:p>
            <a:r>
              <a:rPr lang="en-US" sz="4800" dirty="0" err="1"/>
              <a:t>Ic</a:t>
            </a:r>
            <a:r>
              <a:rPr lang="en-US" sz="4800" dirty="0"/>
              <a:t>  `</a:t>
            </a:r>
            <a:r>
              <a:rPr lang="en-US" sz="4800" dirty="0" err="1"/>
              <a:t>anatolac</a:t>
            </a:r>
            <a:r>
              <a:rPr lang="en-US" sz="4800" dirty="0"/>
              <a:t>  `</a:t>
            </a:r>
            <a:r>
              <a:rPr lang="en-US" sz="4800" dirty="0" err="1"/>
              <a:t>bleyate</a:t>
            </a:r>
            <a:endParaRPr lang="en-US" sz="4800" dirty="0"/>
          </a:p>
        </p:txBody>
      </p:sp>
    </p:spTree>
    <p:extLst>
      <p:ext uri="{BB962C8B-B14F-4D97-AF65-F5344CB8AC3E}">
        <p14:creationId xmlns:p14="http://schemas.microsoft.com/office/powerpoint/2010/main" val="2826542107"/>
      </p:ext>
    </p:extLst>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84BA-164B-4973-93EE-9B8FC4F12495}"/>
              </a:ext>
            </a:extLst>
          </p:cNvPr>
          <p:cNvSpPr>
            <a:spLocks noGrp="1"/>
          </p:cNvSpPr>
          <p:nvPr>
            <p:ph type="title"/>
          </p:nvPr>
        </p:nvSpPr>
        <p:spPr>
          <a:xfrm>
            <a:off x="0" y="4343401"/>
            <a:ext cx="9144000" cy="2514600"/>
          </a:xfrm>
        </p:spPr>
        <p:txBody>
          <a:bodyPr>
            <a:noAutofit/>
          </a:bodyPr>
          <a:lstStyle/>
          <a:p>
            <a:r>
              <a:rPr lang="ar-EG" sz="3600" dirty="0">
                <a:effectLst/>
              </a:rPr>
              <a:t>أنت الذي أعطيت السلطان للذين سبقت دعوتهم بنعمتك ان يربطوا ويحلوا. أنت الذي أعطيت الحكمة للذين يرتلون لك في الكنيسة التي لمسيحك هذه التي حفظتها كصالح، لأنك أنت الكلي القوة وضابط الكل منذ البدء. ولك الملك والقوة والمجد والعزة مع الروح القدس.</a:t>
            </a:r>
            <a:endParaRPr lang="en-GB" sz="3600" dirty="0"/>
          </a:p>
        </p:txBody>
      </p:sp>
    </p:spTree>
    <p:extLst>
      <p:ext uri="{BB962C8B-B14F-4D97-AF65-F5344CB8AC3E}">
        <p14:creationId xmlns:p14="http://schemas.microsoft.com/office/powerpoint/2010/main" val="1101318430"/>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ar-EG" sz="6000" dirty="0"/>
              <a:t>ننصت</a:t>
            </a:r>
            <a:endParaRPr lang="en-US" sz="6000" dirty="0"/>
          </a:p>
        </p:txBody>
      </p:sp>
      <p:sp>
        <p:nvSpPr>
          <p:cNvPr id="10" name="Text Placeholder 9"/>
          <p:cNvSpPr>
            <a:spLocks noGrp="1"/>
          </p:cNvSpPr>
          <p:nvPr>
            <p:ph type="body" idx="1"/>
          </p:nvPr>
        </p:nvSpPr>
        <p:spPr/>
        <p:txBody>
          <a:bodyPr/>
          <a:lstStyle/>
          <a:p>
            <a:r>
              <a:rPr lang="ar-EG" sz="4800" dirty="0"/>
              <a:t>إبروس خومين </a:t>
            </a:r>
          </a:p>
        </p:txBody>
      </p:sp>
      <p:sp>
        <p:nvSpPr>
          <p:cNvPr id="11" name="Text Placeholder 10"/>
          <p:cNvSpPr>
            <a:spLocks noGrp="1"/>
          </p:cNvSpPr>
          <p:nvPr>
            <p:ph type="body" sz="quarter" idx="3"/>
          </p:nvPr>
        </p:nvSpPr>
        <p:spPr/>
        <p:txBody>
          <a:bodyPr/>
          <a:lstStyle/>
          <a:p>
            <a:r>
              <a:rPr lang="en-US" sz="4800" dirty="0" err="1"/>
              <a:t>Procxwmen</a:t>
            </a:r>
            <a:endParaRPr lang="en-US" sz="4800" dirty="0"/>
          </a:p>
        </p:txBody>
      </p:sp>
    </p:spTree>
    <p:extLst>
      <p:ext uri="{BB962C8B-B14F-4D97-AF65-F5344CB8AC3E}">
        <p14:creationId xmlns:p14="http://schemas.microsoft.com/office/powerpoint/2010/main" val="3815787356"/>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ar-EG" sz="5400" dirty="0"/>
              <a:t>الشاروبيم يسجدون لك</a:t>
            </a:r>
          </a:p>
        </p:txBody>
      </p:sp>
      <p:sp>
        <p:nvSpPr>
          <p:cNvPr id="10" name="Text Placeholder 9"/>
          <p:cNvSpPr>
            <a:spLocks noGrp="1"/>
          </p:cNvSpPr>
          <p:nvPr>
            <p:ph type="body" idx="1"/>
          </p:nvPr>
        </p:nvSpPr>
        <p:spPr/>
        <p:txBody>
          <a:bodyPr/>
          <a:lstStyle/>
          <a:p>
            <a:r>
              <a:rPr lang="ar-EG" sz="4800" dirty="0"/>
              <a:t>ني شيروبيم سي أو أوشت إمموك</a:t>
            </a:r>
          </a:p>
        </p:txBody>
      </p:sp>
      <p:sp>
        <p:nvSpPr>
          <p:cNvPr id="11" name="Text Placeholder 10"/>
          <p:cNvSpPr>
            <a:spLocks noGrp="1"/>
          </p:cNvSpPr>
          <p:nvPr>
            <p:ph type="body" sz="quarter" idx="3"/>
          </p:nvPr>
        </p:nvSpPr>
        <p:spPr/>
        <p:txBody>
          <a:bodyPr/>
          <a:lstStyle/>
          <a:p>
            <a:r>
              <a:rPr lang="en-US" sz="4800" dirty="0" err="1"/>
              <a:t>NiXeroubim</a:t>
            </a:r>
            <a:r>
              <a:rPr lang="en-US" sz="4800" dirty="0"/>
              <a:t> </a:t>
            </a:r>
            <a:r>
              <a:rPr lang="en-US" sz="4800" dirty="0" err="1"/>
              <a:t>ceouw</a:t>
            </a:r>
            <a:r>
              <a:rPr lang="en-US" sz="4800" dirty="0"/>
              <a:t>]t `</a:t>
            </a:r>
            <a:r>
              <a:rPr lang="en-US" sz="4800" dirty="0" err="1"/>
              <a:t>mmok</a:t>
            </a:r>
            <a:endParaRPr lang="en-US" sz="4800" dirty="0"/>
          </a:p>
        </p:txBody>
      </p:sp>
    </p:spTree>
    <p:extLst>
      <p:ext uri="{BB962C8B-B14F-4D97-AF65-F5344CB8AC3E}">
        <p14:creationId xmlns:p14="http://schemas.microsoft.com/office/powerpoint/2010/main" val="4093468698"/>
      </p:ext>
    </p:extLst>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ar-EG" sz="5400" dirty="0"/>
              <a:t>والسيرافيم يمجدونك </a:t>
            </a:r>
          </a:p>
        </p:txBody>
      </p:sp>
      <p:sp>
        <p:nvSpPr>
          <p:cNvPr id="10" name="Text Placeholder 9"/>
          <p:cNvSpPr>
            <a:spLocks noGrp="1"/>
          </p:cNvSpPr>
          <p:nvPr>
            <p:ph type="body" idx="1"/>
          </p:nvPr>
        </p:nvSpPr>
        <p:spPr/>
        <p:txBody>
          <a:bodyPr/>
          <a:lstStyle/>
          <a:p>
            <a:r>
              <a:rPr lang="ar-EG" sz="4400" dirty="0"/>
              <a:t>نيم ني سيرافيم سي تيؤواو ناك </a:t>
            </a:r>
          </a:p>
        </p:txBody>
      </p:sp>
      <p:sp>
        <p:nvSpPr>
          <p:cNvPr id="11" name="Text Placeholder 10"/>
          <p:cNvSpPr>
            <a:spLocks noGrp="1"/>
          </p:cNvSpPr>
          <p:nvPr>
            <p:ph type="body" sz="quarter" idx="3"/>
          </p:nvPr>
        </p:nvSpPr>
        <p:spPr/>
        <p:txBody>
          <a:bodyPr/>
          <a:lstStyle/>
          <a:p>
            <a:r>
              <a:rPr lang="en-US" sz="4800" dirty="0" err="1"/>
              <a:t>nem</a:t>
            </a:r>
            <a:r>
              <a:rPr lang="en-US" sz="4800" dirty="0"/>
              <a:t> </a:t>
            </a:r>
            <a:r>
              <a:rPr lang="en-US" sz="4800" dirty="0" err="1"/>
              <a:t>niCeravim</a:t>
            </a:r>
            <a:r>
              <a:rPr lang="en-US" sz="4800" dirty="0"/>
              <a:t> </a:t>
            </a:r>
            <a:r>
              <a:rPr lang="en-US" sz="4800" dirty="0" err="1"/>
              <a:t>ce</a:t>
            </a:r>
            <a:r>
              <a:rPr lang="en-US" sz="4800" dirty="0"/>
              <a:t>;`</a:t>
            </a:r>
            <a:r>
              <a:rPr lang="en-US" sz="4800" dirty="0" err="1"/>
              <a:t>wou</a:t>
            </a:r>
            <a:r>
              <a:rPr lang="en-US" sz="4800" dirty="0"/>
              <a:t> </a:t>
            </a:r>
            <a:r>
              <a:rPr lang="en-US" sz="4800" dirty="0" err="1"/>
              <a:t>nak</a:t>
            </a:r>
            <a:endParaRPr lang="en-US" sz="4800" dirty="0"/>
          </a:p>
        </p:txBody>
      </p:sp>
    </p:spTree>
    <p:extLst>
      <p:ext uri="{BB962C8B-B14F-4D97-AF65-F5344CB8AC3E}">
        <p14:creationId xmlns:p14="http://schemas.microsoft.com/office/powerpoint/2010/main" val="113410210"/>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ar-EG" sz="5400" dirty="0"/>
              <a:t>صارخين قائلين</a:t>
            </a:r>
          </a:p>
        </p:txBody>
      </p:sp>
      <p:sp>
        <p:nvSpPr>
          <p:cNvPr id="10" name="Text Placeholder 9"/>
          <p:cNvSpPr>
            <a:spLocks noGrp="1"/>
          </p:cNvSpPr>
          <p:nvPr>
            <p:ph type="body" idx="1"/>
          </p:nvPr>
        </p:nvSpPr>
        <p:spPr/>
        <p:txBody>
          <a:bodyPr/>
          <a:lstStyle/>
          <a:p>
            <a:r>
              <a:rPr lang="ar-EG" sz="4800" dirty="0"/>
              <a:t>إيف أوش إيفول إفجوإمموس</a:t>
            </a:r>
          </a:p>
        </p:txBody>
      </p:sp>
      <p:sp>
        <p:nvSpPr>
          <p:cNvPr id="11" name="Text Placeholder 10"/>
          <p:cNvSpPr>
            <a:spLocks noGrp="1"/>
          </p:cNvSpPr>
          <p:nvPr>
            <p:ph type="body" sz="quarter" idx="3"/>
          </p:nvPr>
        </p:nvSpPr>
        <p:spPr/>
        <p:txBody>
          <a:bodyPr/>
          <a:lstStyle/>
          <a:p>
            <a:r>
              <a:rPr lang="en-US" sz="5400" dirty="0" err="1"/>
              <a:t>euw</a:t>
            </a:r>
            <a:r>
              <a:rPr lang="en-US" sz="5400" dirty="0"/>
              <a:t>] `</a:t>
            </a:r>
            <a:r>
              <a:rPr lang="en-US" sz="5400" dirty="0" err="1"/>
              <a:t>ebol</a:t>
            </a:r>
            <a:r>
              <a:rPr lang="en-US" sz="5400" dirty="0"/>
              <a:t> </a:t>
            </a:r>
            <a:r>
              <a:rPr lang="en-US" sz="5400" dirty="0" err="1"/>
              <a:t>eujw</a:t>
            </a:r>
            <a:r>
              <a:rPr lang="en-US" sz="5400" dirty="0"/>
              <a:t> `</a:t>
            </a:r>
            <a:r>
              <a:rPr lang="en-US" sz="5400" dirty="0" err="1"/>
              <a:t>mmoc</a:t>
            </a:r>
            <a:endParaRPr lang="en-US" sz="5400" dirty="0"/>
          </a:p>
        </p:txBody>
      </p:sp>
    </p:spTree>
    <p:extLst>
      <p:ext uri="{BB962C8B-B14F-4D97-AF65-F5344CB8AC3E}">
        <p14:creationId xmlns:p14="http://schemas.microsoft.com/office/powerpoint/2010/main" val="1418335727"/>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ar-EG" sz="6000" dirty="0"/>
              <a:t>قدوس</a:t>
            </a:r>
            <a:r>
              <a:rPr lang="en-US" sz="6000" dirty="0"/>
              <a:t> </a:t>
            </a:r>
            <a:r>
              <a:rPr lang="ar-EG" sz="6000" dirty="0"/>
              <a:t>قدوس</a:t>
            </a:r>
            <a:r>
              <a:rPr lang="en-US" sz="6000" dirty="0"/>
              <a:t> </a:t>
            </a:r>
            <a:r>
              <a:rPr lang="ar-EG" sz="6000" dirty="0"/>
              <a:t>قدوس</a:t>
            </a:r>
          </a:p>
        </p:txBody>
      </p:sp>
      <p:sp>
        <p:nvSpPr>
          <p:cNvPr id="10" name="Text Placeholder 9"/>
          <p:cNvSpPr>
            <a:spLocks noGrp="1"/>
          </p:cNvSpPr>
          <p:nvPr>
            <p:ph type="body" idx="1"/>
          </p:nvPr>
        </p:nvSpPr>
        <p:spPr/>
        <p:txBody>
          <a:bodyPr/>
          <a:lstStyle/>
          <a:p>
            <a:r>
              <a:rPr lang="ar-EG" sz="5400" dirty="0"/>
              <a:t>جى آجيوس </a:t>
            </a:r>
            <a:r>
              <a:rPr lang="en-US" sz="5400" dirty="0"/>
              <a:t> </a:t>
            </a:r>
            <a:r>
              <a:rPr lang="ar-EG" sz="5400" dirty="0"/>
              <a:t>آجيوس </a:t>
            </a:r>
            <a:r>
              <a:rPr lang="en-US" sz="5400" dirty="0"/>
              <a:t> </a:t>
            </a:r>
            <a:r>
              <a:rPr lang="ar-EG" sz="5400" dirty="0"/>
              <a:t>آجيوس</a:t>
            </a:r>
          </a:p>
        </p:txBody>
      </p:sp>
      <p:sp>
        <p:nvSpPr>
          <p:cNvPr id="11" name="Text Placeholder 10"/>
          <p:cNvSpPr>
            <a:spLocks noGrp="1"/>
          </p:cNvSpPr>
          <p:nvPr>
            <p:ph type="body" sz="quarter" idx="3"/>
          </p:nvPr>
        </p:nvSpPr>
        <p:spPr/>
        <p:txBody>
          <a:bodyPr/>
          <a:lstStyle/>
          <a:p>
            <a:r>
              <a:rPr lang="en-US" sz="5400" dirty="0" err="1"/>
              <a:t>ge</a:t>
            </a:r>
            <a:r>
              <a:rPr lang="en-US" sz="5400" dirty="0"/>
              <a:t> ~</a:t>
            </a:r>
            <a:r>
              <a:rPr lang="en-US" sz="5400" dirty="0" err="1"/>
              <a:t>Agioc</a:t>
            </a:r>
            <a:r>
              <a:rPr lang="en-US" sz="5400" dirty="0"/>
              <a:t>  `</a:t>
            </a:r>
            <a:r>
              <a:rPr lang="en-US" sz="5400" dirty="0" err="1"/>
              <a:t>agioc</a:t>
            </a:r>
            <a:r>
              <a:rPr lang="en-US" sz="5400" dirty="0"/>
              <a:t>  `</a:t>
            </a:r>
            <a:r>
              <a:rPr lang="en-US" sz="5400" dirty="0" err="1"/>
              <a:t>agioc</a:t>
            </a:r>
            <a:endParaRPr lang="en-US" sz="5400" dirty="0"/>
          </a:p>
        </p:txBody>
      </p:sp>
    </p:spTree>
    <p:extLst>
      <p:ext uri="{BB962C8B-B14F-4D97-AF65-F5344CB8AC3E}">
        <p14:creationId xmlns:p14="http://schemas.microsoft.com/office/powerpoint/2010/main" val="9300607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أما الصالحات والنافعات فإرزقنا إياها </a:t>
            </a:r>
            <a:endParaRPr lang="en-US" sz="4400" dirty="0"/>
          </a:p>
        </p:txBody>
      </p:sp>
      <p:sp>
        <p:nvSpPr>
          <p:cNvPr id="6" name="Text Placeholder 5"/>
          <p:cNvSpPr>
            <a:spLocks noGrp="1"/>
          </p:cNvSpPr>
          <p:nvPr>
            <p:ph type="body" idx="1"/>
          </p:nvPr>
        </p:nvSpPr>
        <p:spPr/>
        <p:txBody>
          <a:bodyPr/>
          <a:lstStyle/>
          <a:p>
            <a:r>
              <a:rPr lang="ar-EG" sz="4000" dirty="0"/>
              <a:t>نى ذى إثنانيف نيم نى إتئر نوفرى ساهنى إموؤو نان </a:t>
            </a:r>
          </a:p>
        </p:txBody>
      </p:sp>
      <p:sp>
        <p:nvSpPr>
          <p:cNvPr id="7" name="Text Placeholder 6"/>
          <p:cNvSpPr>
            <a:spLocks noGrp="1"/>
          </p:cNvSpPr>
          <p:nvPr>
            <p:ph type="body" sz="quarter" idx="3"/>
          </p:nvPr>
        </p:nvSpPr>
        <p:spPr/>
        <p:txBody>
          <a:bodyPr/>
          <a:lstStyle/>
          <a:p>
            <a:r>
              <a:rPr lang="en-US" sz="3700" dirty="0" err="1"/>
              <a:t>Nh</a:t>
            </a:r>
            <a:r>
              <a:rPr lang="en-US" sz="3700" dirty="0"/>
              <a:t>  de </a:t>
            </a:r>
            <a:r>
              <a:rPr lang="en-US" sz="3700" dirty="0" err="1"/>
              <a:t>eqnaneu</a:t>
            </a:r>
            <a:r>
              <a:rPr lang="en-US" sz="3700" dirty="0"/>
              <a:t> </a:t>
            </a:r>
            <a:r>
              <a:rPr lang="en-US" sz="3700" dirty="0" err="1"/>
              <a:t>nem</a:t>
            </a:r>
            <a:r>
              <a:rPr lang="en-US" sz="3700" dirty="0"/>
              <a:t> </a:t>
            </a:r>
            <a:r>
              <a:rPr lang="en-US" sz="3700" dirty="0" err="1"/>
              <a:t>nh`eternofri</a:t>
            </a:r>
            <a:r>
              <a:rPr lang="en-US" sz="3700" dirty="0"/>
              <a:t> ca\</a:t>
            </a:r>
            <a:r>
              <a:rPr lang="en-US" sz="3700" dirty="0" err="1"/>
              <a:t>ni</a:t>
            </a:r>
            <a:r>
              <a:rPr lang="en-US" sz="3700" dirty="0"/>
              <a:t>  `</a:t>
            </a:r>
            <a:r>
              <a:rPr lang="en-US" sz="3700" dirty="0" err="1"/>
              <a:t>mmwou</a:t>
            </a:r>
            <a:r>
              <a:rPr lang="en-US" sz="3700" dirty="0"/>
              <a:t> nan</a:t>
            </a:r>
          </a:p>
        </p:txBody>
      </p:sp>
    </p:spTree>
    <p:extLst>
      <p:ext uri="{BB962C8B-B14F-4D97-AF65-F5344CB8AC3E}">
        <p14:creationId xmlns:p14="http://schemas.microsoft.com/office/powerpoint/2010/main" val="1385017527"/>
      </p:ext>
    </p:extLst>
  </p:cSld>
  <p:clrMapOvr>
    <a:masterClrMapping/>
  </p:clrMapOvr>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ar-EG" sz="5400" dirty="0"/>
              <a:t>رب الصباؤوت</a:t>
            </a:r>
          </a:p>
        </p:txBody>
      </p:sp>
      <p:sp>
        <p:nvSpPr>
          <p:cNvPr id="10" name="Text Placeholder 9"/>
          <p:cNvSpPr>
            <a:spLocks noGrp="1"/>
          </p:cNvSpPr>
          <p:nvPr>
            <p:ph type="body" idx="1"/>
          </p:nvPr>
        </p:nvSpPr>
        <p:spPr/>
        <p:txBody>
          <a:bodyPr/>
          <a:lstStyle/>
          <a:p>
            <a:r>
              <a:rPr lang="ar-EG" sz="5400" dirty="0"/>
              <a:t>كيريوس سافاؤوت </a:t>
            </a:r>
          </a:p>
        </p:txBody>
      </p:sp>
      <p:sp>
        <p:nvSpPr>
          <p:cNvPr id="11" name="Text Placeholder 10"/>
          <p:cNvSpPr>
            <a:spLocks noGrp="1"/>
          </p:cNvSpPr>
          <p:nvPr>
            <p:ph type="body" sz="quarter" idx="3"/>
          </p:nvPr>
        </p:nvSpPr>
        <p:spPr/>
        <p:txBody>
          <a:bodyPr/>
          <a:lstStyle/>
          <a:p>
            <a:r>
              <a:rPr lang="en-US" sz="5400" dirty="0" err="1"/>
              <a:t>Kurioc</a:t>
            </a:r>
            <a:r>
              <a:rPr lang="en-US" sz="5400" dirty="0"/>
              <a:t> </a:t>
            </a:r>
            <a:r>
              <a:rPr lang="en-US" sz="5400" dirty="0" err="1"/>
              <a:t>cabawq</a:t>
            </a:r>
            <a:endParaRPr lang="en-US" sz="5400" dirty="0"/>
          </a:p>
        </p:txBody>
      </p:sp>
    </p:spTree>
    <p:extLst>
      <p:ext uri="{BB962C8B-B14F-4D97-AF65-F5344CB8AC3E}">
        <p14:creationId xmlns:p14="http://schemas.microsoft.com/office/powerpoint/2010/main" val="1690039474"/>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369627"/>
            <a:ext cx="9144000" cy="782371"/>
          </a:xfrm>
        </p:spPr>
        <p:txBody>
          <a:bodyPr>
            <a:normAutofit/>
          </a:bodyPr>
          <a:lstStyle/>
          <a:p>
            <a:r>
              <a:rPr lang="ar-EG" sz="4800" dirty="0"/>
              <a:t>السماء والأرض مملوءتان من مجدك الأقدس</a:t>
            </a:r>
            <a:endParaRPr lang="en-US" sz="4800" dirty="0"/>
          </a:p>
        </p:txBody>
      </p:sp>
      <p:sp>
        <p:nvSpPr>
          <p:cNvPr id="10" name="Text Placeholder 9"/>
          <p:cNvSpPr>
            <a:spLocks noGrp="1"/>
          </p:cNvSpPr>
          <p:nvPr>
            <p:ph type="body" idx="1"/>
          </p:nvPr>
        </p:nvSpPr>
        <p:spPr>
          <a:xfrm>
            <a:off x="0" y="5996353"/>
            <a:ext cx="9143999" cy="808893"/>
          </a:xfrm>
        </p:spPr>
        <p:txBody>
          <a:bodyPr/>
          <a:lstStyle/>
          <a:p>
            <a:r>
              <a:rPr lang="ar-EG" dirty="0"/>
              <a:t>إبلي ريس أو أورانوس كي إيجي تيس آجياس سوذوكسيس</a:t>
            </a:r>
          </a:p>
        </p:txBody>
      </p:sp>
      <p:sp>
        <p:nvSpPr>
          <p:cNvPr id="11" name="Text Placeholder 10"/>
          <p:cNvSpPr>
            <a:spLocks noGrp="1"/>
          </p:cNvSpPr>
          <p:nvPr>
            <p:ph type="body" sz="quarter" idx="3"/>
          </p:nvPr>
        </p:nvSpPr>
        <p:spPr>
          <a:xfrm>
            <a:off x="0" y="5763060"/>
            <a:ext cx="9144000" cy="682357"/>
          </a:xfrm>
        </p:spPr>
        <p:txBody>
          <a:bodyPr/>
          <a:lstStyle/>
          <a:p>
            <a:r>
              <a:rPr lang="pt-BR" sz="4800" dirty="0"/>
              <a:t>`plhrhc `o ouranoc ke `h gh&gt; thc `agiac cou do [hc</a:t>
            </a:r>
          </a:p>
        </p:txBody>
      </p:sp>
    </p:spTree>
    <p:extLst>
      <p:ext uri="{BB962C8B-B14F-4D97-AF65-F5344CB8AC3E}">
        <p14:creationId xmlns:p14="http://schemas.microsoft.com/office/powerpoint/2010/main" val="1115253138"/>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ar-EG" sz="5400" dirty="0"/>
              <a:t>قدوس قدوس قدوس </a:t>
            </a:r>
          </a:p>
        </p:txBody>
      </p:sp>
      <p:sp>
        <p:nvSpPr>
          <p:cNvPr id="10" name="Text Placeholder 9"/>
          <p:cNvSpPr>
            <a:spLocks noGrp="1"/>
          </p:cNvSpPr>
          <p:nvPr>
            <p:ph type="body" idx="1"/>
          </p:nvPr>
        </p:nvSpPr>
        <p:spPr/>
        <p:txBody>
          <a:bodyPr/>
          <a:lstStyle/>
          <a:p>
            <a:r>
              <a:rPr lang="ar-EG" sz="5400" dirty="0"/>
              <a:t>آجيوس آجيوس آجيوس</a:t>
            </a:r>
            <a:endParaRPr lang="en-US" sz="5400" dirty="0"/>
          </a:p>
        </p:txBody>
      </p:sp>
      <p:sp>
        <p:nvSpPr>
          <p:cNvPr id="11" name="Text Placeholder 10"/>
          <p:cNvSpPr>
            <a:spLocks noGrp="1"/>
          </p:cNvSpPr>
          <p:nvPr>
            <p:ph type="body" sz="quarter" idx="3"/>
          </p:nvPr>
        </p:nvSpPr>
        <p:spPr/>
        <p:txBody>
          <a:bodyPr/>
          <a:lstStyle/>
          <a:p>
            <a:r>
              <a:rPr lang="en-US" sz="5400" dirty="0" err="1"/>
              <a:t>Agioc</a:t>
            </a:r>
            <a:r>
              <a:rPr lang="ar-EG" sz="5400" dirty="0"/>
              <a:t> </a:t>
            </a:r>
            <a:r>
              <a:rPr lang="en-US" sz="5400" dirty="0" err="1"/>
              <a:t>Agioc</a:t>
            </a:r>
            <a:r>
              <a:rPr lang="en-US" sz="5400" dirty="0"/>
              <a:t> </a:t>
            </a:r>
            <a:r>
              <a:rPr lang="en-US" sz="5400" dirty="0" err="1"/>
              <a:t>Agioc</a:t>
            </a:r>
            <a:endParaRPr lang="en-US" sz="5400" dirty="0"/>
          </a:p>
        </p:txBody>
      </p:sp>
    </p:spTree>
    <p:extLst>
      <p:ext uri="{BB962C8B-B14F-4D97-AF65-F5344CB8AC3E}">
        <p14:creationId xmlns:p14="http://schemas.microsoft.com/office/powerpoint/2010/main" val="3317748475"/>
      </p:ext>
    </p:extLst>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B3AF-7D7D-466C-9934-23F83A9E4940}"/>
              </a:ext>
            </a:extLst>
          </p:cNvPr>
          <p:cNvSpPr>
            <a:spLocks noGrp="1"/>
          </p:cNvSpPr>
          <p:nvPr>
            <p:ph type="title"/>
          </p:nvPr>
        </p:nvSpPr>
        <p:spPr>
          <a:xfrm>
            <a:off x="0" y="4343401"/>
            <a:ext cx="9144000" cy="2514600"/>
          </a:xfrm>
        </p:spPr>
        <p:txBody>
          <a:bodyPr>
            <a:normAutofit/>
          </a:bodyPr>
          <a:lstStyle/>
          <a:p>
            <a:r>
              <a:rPr lang="ar-EG" sz="4400" dirty="0">
                <a:effectLst/>
              </a:rPr>
              <a:t>قدوس قدوس قدوس بالحقيقة أيها الرب إلهنا. الآن اعطنا أيضاً يا ملكنا نعمة هذه الخدمة كما اعطيت عبدك موسي وأمرته أن يصنع القبة والتابوت، </a:t>
            </a:r>
            <a:endParaRPr lang="en-GB" sz="8000" dirty="0"/>
          </a:p>
        </p:txBody>
      </p:sp>
    </p:spTree>
    <p:extLst>
      <p:ext uri="{BB962C8B-B14F-4D97-AF65-F5344CB8AC3E}">
        <p14:creationId xmlns:p14="http://schemas.microsoft.com/office/powerpoint/2010/main" val="77832696"/>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84D4-B41B-448F-BA44-8C7C123CE615}"/>
              </a:ext>
            </a:extLst>
          </p:cNvPr>
          <p:cNvSpPr>
            <a:spLocks noGrp="1"/>
          </p:cNvSpPr>
          <p:nvPr>
            <p:ph type="title"/>
          </p:nvPr>
        </p:nvSpPr>
        <p:spPr>
          <a:xfrm>
            <a:off x="0" y="4356847"/>
            <a:ext cx="9144000" cy="2501153"/>
          </a:xfrm>
        </p:spPr>
        <p:txBody>
          <a:bodyPr>
            <a:normAutofit/>
          </a:bodyPr>
          <a:lstStyle/>
          <a:p>
            <a:r>
              <a:rPr lang="ar-EG" sz="4800" dirty="0">
                <a:effectLst/>
              </a:rPr>
              <a:t>كالرسوم التي مثلها له التي رآها، وهارون الذي اخترت، وبصائيل الذي زين القبة، </a:t>
            </a:r>
            <a:endParaRPr lang="en-GB" sz="4800" dirty="0"/>
          </a:p>
        </p:txBody>
      </p:sp>
    </p:spTree>
    <p:extLst>
      <p:ext uri="{BB962C8B-B14F-4D97-AF65-F5344CB8AC3E}">
        <p14:creationId xmlns:p14="http://schemas.microsoft.com/office/powerpoint/2010/main" val="2451319102"/>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4C22-426C-45D2-8675-480507D49081}"/>
              </a:ext>
            </a:extLst>
          </p:cNvPr>
          <p:cNvSpPr>
            <a:spLocks noGrp="1"/>
          </p:cNvSpPr>
          <p:nvPr>
            <p:ph type="title"/>
          </p:nvPr>
        </p:nvSpPr>
        <p:spPr>
          <a:xfrm>
            <a:off x="0" y="4370295"/>
            <a:ext cx="9144000" cy="2487706"/>
          </a:xfrm>
        </p:spPr>
        <p:txBody>
          <a:bodyPr>
            <a:normAutofit fontScale="90000"/>
          </a:bodyPr>
          <a:lstStyle/>
          <a:p>
            <a:r>
              <a:rPr lang="ar-EG" sz="4400" dirty="0">
                <a:effectLst/>
              </a:rPr>
              <a:t>وسليمان الذي سمعت صلاته في الهيكل الذي بناه لك كالعهد الذي قررته مع الملك البار داود والرسل الطوبانيين الذين اعطيتهم نعمة البيعة، وسر العهد الجديد. </a:t>
            </a:r>
            <a:endParaRPr lang="en-GB" sz="4400" dirty="0"/>
          </a:p>
        </p:txBody>
      </p:sp>
    </p:spTree>
    <p:extLst>
      <p:ext uri="{BB962C8B-B14F-4D97-AF65-F5344CB8AC3E}">
        <p14:creationId xmlns:p14="http://schemas.microsoft.com/office/powerpoint/2010/main" val="1734325900"/>
      </p:ext>
    </p:extLst>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C833-55DA-4DE5-BE32-DBC9AE453039}"/>
              </a:ext>
            </a:extLst>
          </p:cNvPr>
          <p:cNvSpPr>
            <a:spLocks noGrp="1"/>
          </p:cNvSpPr>
          <p:nvPr>
            <p:ph type="title"/>
          </p:nvPr>
        </p:nvSpPr>
        <p:spPr>
          <a:xfrm>
            <a:off x="0" y="4356847"/>
            <a:ext cx="9144000" cy="2501153"/>
          </a:xfrm>
        </p:spPr>
        <p:txBody>
          <a:bodyPr>
            <a:normAutofit/>
          </a:bodyPr>
          <a:lstStyle/>
          <a:p>
            <a:r>
              <a:rPr lang="ar-EG" sz="5400" dirty="0">
                <a:effectLst/>
              </a:rPr>
              <a:t>نحن أيضاً عبيدك الغير المستحقين اقبل إليك تضرعنا علي هذه الفسقية المقدسة وارسل عليها شعاع نعمتك.</a:t>
            </a:r>
            <a:endParaRPr lang="en-GB" sz="5400" dirty="0"/>
          </a:p>
        </p:txBody>
      </p:sp>
    </p:spTree>
    <p:extLst>
      <p:ext uri="{BB962C8B-B14F-4D97-AF65-F5344CB8AC3E}">
        <p14:creationId xmlns:p14="http://schemas.microsoft.com/office/powerpoint/2010/main" val="3837217701"/>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E4CA9B-9556-4039-9B2E-D9FF442993FE}"/>
              </a:ext>
            </a:extLst>
          </p:cNvPr>
          <p:cNvSpPr>
            <a:spLocks noGrp="1"/>
          </p:cNvSpPr>
          <p:nvPr>
            <p:ph type="title"/>
          </p:nvPr>
        </p:nvSpPr>
        <p:spPr>
          <a:xfrm>
            <a:off x="0" y="4397188"/>
            <a:ext cx="9144000" cy="2460812"/>
          </a:xfrm>
        </p:spPr>
        <p:txBody>
          <a:bodyPr>
            <a:normAutofit/>
          </a:bodyPr>
          <a:lstStyle/>
          <a:p>
            <a:r>
              <a:rPr lang="ar-EG" sz="7200" b="1" dirty="0">
                <a:solidFill>
                  <a:schemeClr val="bg1"/>
                </a:solidFill>
                <a:effectLst/>
              </a:rPr>
              <a:t>قدسها. آمين.</a:t>
            </a:r>
            <a:endParaRPr lang="en-GB" sz="7200" dirty="0"/>
          </a:p>
        </p:txBody>
      </p:sp>
    </p:spTree>
    <p:extLst>
      <p:ext uri="{BB962C8B-B14F-4D97-AF65-F5344CB8AC3E}">
        <p14:creationId xmlns:p14="http://schemas.microsoft.com/office/powerpoint/2010/main" val="642450004"/>
      </p:ext>
    </p:extLst>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478065"/>
            <a:ext cx="9144000" cy="782371"/>
          </a:xfrm>
        </p:spPr>
        <p:txBody>
          <a:bodyPr>
            <a:noAutofit/>
          </a:bodyPr>
          <a:lstStyle/>
          <a:p>
            <a:r>
              <a:rPr lang="ar-EG" sz="6600" dirty="0"/>
              <a:t>حقاً</a:t>
            </a:r>
            <a:endParaRPr lang="en-US" sz="6600" dirty="0"/>
          </a:p>
        </p:txBody>
      </p:sp>
      <p:sp>
        <p:nvSpPr>
          <p:cNvPr id="10" name="Text Placeholder 9"/>
          <p:cNvSpPr>
            <a:spLocks noGrp="1"/>
          </p:cNvSpPr>
          <p:nvPr>
            <p:ph type="body" idx="1"/>
          </p:nvPr>
        </p:nvSpPr>
        <p:spPr>
          <a:xfrm>
            <a:off x="0" y="5999943"/>
            <a:ext cx="9143999" cy="808893"/>
          </a:xfrm>
        </p:spPr>
        <p:txBody>
          <a:bodyPr/>
          <a:lstStyle/>
          <a:p>
            <a:r>
              <a:rPr lang="ar-EG" sz="7200" dirty="0"/>
              <a:t>آمين</a:t>
            </a:r>
            <a:endParaRPr lang="en-US" sz="7200" dirty="0"/>
          </a:p>
        </p:txBody>
      </p:sp>
      <p:sp>
        <p:nvSpPr>
          <p:cNvPr id="11" name="Text Placeholder 10"/>
          <p:cNvSpPr>
            <a:spLocks noGrp="1"/>
          </p:cNvSpPr>
          <p:nvPr>
            <p:ph type="body" sz="quarter" idx="3"/>
          </p:nvPr>
        </p:nvSpPr>
        <p:spPr/>
        <p:txBody>
          <a:bodyPr/>
          <a:lstStyle/>
          <a:p>
            <a:r>
              <a:rPr lang="en-US" sz="6000" dirty="0"/>
              <a:t>~</a:t>
            </a:r>
            <a:r>
              <a:rPr lang="en-US" sz="6000" dirty="0" err="1"/>
              <a:t>Amhn</a:t>
            </a:r>
            <a:endParaRPr lang="en-US" sz="6000" dirty="0"/>
          </a:p>
        </p:txBody>
      </p:sp>
    </p:spTree>
    <p:extLst>
      <p:ext uri="{BB962C8B-B14F-4D97-AF65-F5344CB8AC3E}">
        <p14:creationId xmlns:p14="http://schemas.microsoft.com/office/powerpoint/2010/main" val="3175827971"/>
      </p:ext>
    </p:extLst>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891E-FEB5-4ACD-9B74-618971C71A63}"/>
              </a:ext>
            </a:extLst>
          </p:cNvPr>
          <p:cNvSpPr>
            <a:spLocks noGrp="1"/>
          </p:cNvSpPr>
          <p:nvPr>
            <p:ph type="title"/>
          </p:nvPr>
        </p:nvSpPr>
        <p:spPr>
          <a:xfrm>
            <a:off x="0" y="4397188"/>
            <a:ext cx="9144000" cy="2460812"/>
          </a:xfrm>
        </p:spPr>
        <p:txBody>
          <a:bodyPr>
            <a:normAutofit/>
          </a:bodyPr>
          <a:lstStyle/>
          <a:p>
            <a:r>
              <a:rPr lang="ar-EG" sz="6600" dirty="0">
                <a:effectLst/>
              </a:rPr>
              <a:t>املأها من روح قدسك. آمين.</a:t>
            </a:r>
            <a:endParaRPr lang="en-GB" sz="9600" dirty="0"/>
          </a:p>
        </p:txBody>
      </p:sp>
    </p:spTree>
    <p:extLst>
      <p:ext uri="{BB962C8B-B14F-4D97-AF65-F5344CB8AC3E}">
        <p14:creationId xmlns:p14="http://schemas.microsoft.com/office/powerpoint/2010/main" val="8230909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لانك انت الذي اعطيتنا السلطان </a:t>
            </a:r>
            <a:endParaRPr lang="en-US" dirty="0"/>
          </a:p>
        </p:txBody>
      </p:sp>
      <p:sp>
        <p:nvSpPr>
          <p:cNvPr id="3" name="Text Placeholder 2"/>
          <p:cNvSpPr>
            <a:spLocks noGrp="1"/>
          </p:cNvSpPr>
          <p:nvPr>
            <p:ph type="body" idx="1"/>
          </p:nvPr>
        </p:nvSpPr>
        <p:spPr/>
        <p:txBody>
          <a:bodyPr/>
          <a:lstStyle/>
          <a:p>
            <a:r>
              <a:rPr lang="ar-EG" dirty="0"/>
              <a:t>جي انثوك بي ايتاك تي امبير شيشي نان </a:t>
            </a:r>
            <a:endParaRPr lang="en-US" dirty="0"/>
          </a:p>
        </p:txBody>
      </p:sp>
      <p:sp>
        <p:nvSpPr>
          <p:cNvPr id="4" name="Text Placeholder 3"/>
          <p:cNvSpPr>
            <a:spLocks noGrp="1"/>
          </p:cNvSpPr>
          <p:nvPr>
            <p:ph type="body" sz="quarter" idx="3"/>
          </p:nvPr>
        </p:nvSpPr>
        <p:spPr/>
        <p:txBody>
          <a:bodyPr/>
          <a:lstStyle/>
          <a:p>
            <a:r>
              <a:rPr lang="en-US" dirty="0"/>
              <a:t>Je </a:t>
            </a:r>
            <a:r>
              <a:rPr lang="en-US" dirty="0" err="1"/>
              <a:t>Nqok</a:t>
            </a:r>
            <a:r>
              <a:rPr lang="en-US" dirty="0"/>
              <a:t> </a:t>
            </a:r>
            <a:r>
              <a:rPr lang="en-US" dirty="0" err="1"/>
              <a:t>pe</a:t>
            </a:r>
            <a:r>
              <a:rPr lang="en-US" dirty="0"/>
              <a:t> </a:t>
            </a:r>
            <a:r>
              <a:rPr lang="en-US" dirty="0" err="1"/>
              <a:t>etak</a:t>
            </a:r>
            <a:r>
              <a:rPr lang="en-US" dirty="0"/>
              <a:t>; </a:t>
            </a:r>
            <a:r>
              <a:rPr lang="en-US" dirty="0" err="1"/>
              <a:t>mper</a:t>
            </a:r>
            <a:r>
              <a:rPr lang="en-US" dirty="0"/>
              <a:t>]</a:t>
            </a:r>
            <a:r>
              <a:rPr lang="en-US" dirty="0" err="1"/>
              <a:t>i</a:t>
            </a:r>
            <a:r>
              <a:rPr lang="en-US" dirty="0"/>
              <a:t>]</a:t>
            </a:r>
            <a:r>
              <a:rPr lang="en-US" dirty="0" err="1"/>
              <a:t>i</a:t>
            </a:r>
            <a:r>
              <a:rPr lang="en-US" dirty="0"/>
              <a:t> nan</a:t>
            </a:r>
          </a:p>
        </p:txBody>
      </p:sp>
    </p:spTree>
    <p:extLst>
      <p:ext uri="{BB962C8B-B14F-4D97-AF65-F5344CB8AC3E}">
        <p14:creationId xmlns:p14="http://schemas.microsoft.com/office/powerpoint/2010/main" val="4219424260"/>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478065"/>
            <a:ext cx="9144000" cy="782371"/>
          </a:xfrm>
        </p:spPr>
        <p:txBody>
          <a:bodyPr>
            <a:noAutofit/>
          </a:bodyPr>
          <a:lstStyle/>
          <a:p>
            <a:r>
              <a:rPr lang="ar-EG" sz="6600" dirty="0"/>
              <a:t>حقاً</a:t>
            </a:r>
            <a:endParaRPr lang="en-US" sz="6600" dirty="0"/>
          </a:p>
        </p:txBody>
      </p:sp>
      <p:sp>
        <p:nvSpPr>
          <p:cNvPr id="10" name="Text Placeholder 9"/>
          <p:cNvSpPr>
            <a:spLocks noGrp="1"/>
          </p:cNvSpPr>
          <p:nvPr>
            <p:ph type="body" idx="1"/>
          </p:nvPr>
        </p:nvSpPr>
        <p:spPr>
          <a:xfrm>
            <a:off x="0" y="5999943"/>
            <a:ext cx="9143999" cy="808893"/>
          </a:xfrm>
        </p:spPr>
        <p:txBody>
          <a:bodyPr/>
          <a:lstStyle/>
          <a:p>
            <a:r>
              <a:rPr lang="ar-EG" sz="7200" dirty="0"/>
              <a:t>آمين</a:t>
            </a:r>
            <a:endParaRPr lang="en-US" sz="7200" dirty="0"/>
          </a:p>
        </p:txBody>
      </p:sp>
      <p:sp>
        <p:nvSpPr>
          <p:cNvPr id="11" name="Text Placeholder 10"/>
          <p:cNvSpPr>
            <a:spLocks noGrp="1"/>
          </p:cNvSpPr>
          <p:nvPr>
            <p:ph type="body" sz="quarter" idx="3"/>
          </p:nvPr>
        </p:nvSpPr>
        <p:spPr/>
        <p:txBody>
          <a:bodyPr/>
          <a:lstStyle/>
          <a:p>
            <a:r>
              <a:rPr lang="en-US" sz="6000" dirty="0"/>
              <a:t>~</a:t>
            </a:r>
            <a:r>
              <a:rPr lang="en-US" sz="6000" dirty="0" err="1"/>
              <a:t>Amhn</a:t>
            </a:r>
            <a:endParaRPr lang="en-US" sz="6000" dirty="0"/>
          </a:p>
        </p:txBody>
      </p:sp>
    </p:spTree>
    <p:extLst>
      <p:ext uri="{BB962C8B-B14F-4D97-AF65-F5344CB8AC3E}">
        <p14:creationId xmlns:p14="http://schemas.microsoft.com/office/powerpoint/2010/main" val="404509239"/>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9891-14A8-46B4-AAA5-FEC798083BCB}"/>
              </a:ext>
            </a:extLst>
          </p:cNvPr>
          <p:cNvSpPr>
            <a:spLocks noGrp="1"/>
          </p:cNvSpPr>
          <p:nvPr>
            <p:ph type="title"/>
          </p:nvPr>
        </p:nvSpPr>
        <p:spPr>
          <a:xfrm>
            <a:off x="0" y="4439965"/>
            <a:ext cx="9144000" cy="2418035"/>
          </a:xfrm>
        </p:spPr>
        <p:txBody>
          <a:bodyPr>
            <a:normAutofit/>
          </a:bodyPr>
          <a:lstStyle/>
          <a:p>
            <a:r>
              <a:rPr lang="ar-EG" sz="6600" dirty="0">
                <a:effectLst/>
              </a:rPr>
              <a:t>ضع فيها خاتم الخلاص. آمين.</a:t>
            </a:r>
            <a:endParaRPr lang="en-GB" sz="13800" dirty="0"/>
          </a:p>
        </p:txBody>
      </p:sp>
    </p:spTree>
    <p:extLst>
      <p:ext uri="{BB962C8B-B14F-4D97-AF65-F5344CB8AC3E}">
        <p14:creationId xmlns:p14="http://schemas.microsoft.com/office/powerpoint/2010/main" val="826565401"/>
      </p:ext>
    </p:extLst>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478065"/>
            <a:ext cx="9144000" cy="782371"/>
          </a:xfrm>
        </p:spPr>
        <p:txBody>
          <a:bodyPr>
            <a:noAutofit/>
          </a:bodyPr>
          <a:lstStyle/>
          <a:p>
            <a:r>
              <a:rPr lang="ar-EG" sz="6600" dirty="0"/>
              <a:t>حقاً</a:t>
            </a:r>
            <a:endParaRPr lang="en-US" sz="6600" dirty="0"/>
          </a:p>
        </p:txBody>
      </p:sp>
      <p:sp>
        <p:nvSpPr>
          <p:cNvPr id="10" name="Text Placeholder 9"/>
          <p:cNvSpPr>
            <a:spLocks noGrp="1"/>
          </p:cNvSpPr>
          <p:nvPr>
            <p:ph type="body" idx="1"/>
          </p:nvPr>
        </p:nvSpPr>
        <p:spPr>
          <a:xfrm>
            <a:off x="0" y="5999943"/>
            <a:ext cx="9143999" cy="808893"/>
          </a:xfrm>
        </p:spPr>
        <p:txBody>
          <a:bodyPr/>
          <a:lstStyle/>
          <a:p>
            <a:r>
              <a:rPr lang="ar-EG" sz="7200" dirty="0"/>
              <a:t>آمين</a:t>
            </a:r>
            <a:endParaRPr lang="en-US" sz="7200" dirty="0"/>
          </a:p>
        </p:txBody>
      </p:sp>
      <p:sp>
        <p:nvSpPr>
          <p:cNvPr id="11" name="Text Placeholder 10"/>
          <p:cNvSpPr>
            <a:spLocks noGrp="1"/>
          </p:cNvSpPr>
          <p:nvPr>
            <p:ph type="body" sz="quarter" idx="3"/>
          </p:nvPr>
        </p:nvSpPr>
        <p:spPr/>
        <p:txBody>
          <a:bodyPr/>
          <a:lstStyle/>
          <a:p>
            <a:r>
              <a:rPr lang="en-US" sz="6000" dirty="0"/>
              <a:t>~</a:t>
            </a:r>
            <a:r>
              <a:rPr lang="en-US" sz="6000" dirty="0" err="1"/>
              <a:t>Amhn</a:t>
            </a:r>
            <a:endParaRPr lang="en-US" sz="6000" dirty="0"/>
          </a:p>
        </p:txBody>
      </p:sp>
    </p:spTree>
    <p:extLst>
      <p:ext uri="{BB962C8B-B14F-4D97-AF65-F5344CB8AC3E}">
        <p14:creationId xmlns:p14="http://schemas.microsoft.com/office/powerpoint/2010/main" val="3942196603"/>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EDA56-9BE5-4125-95A1-204D0CBC80D7}"/>
              </a:ext>
            </a:extLst>
          </p:cNvPr>
          <p:cNvSpPr>
            <a:spLocks noGrp="1"/>
          </p:cNvSpPr>
          <p:nvPr>
            <p:ph type="title"/>
          </p:nvPr>
        </p:nvSpPr>
        <p:spPr>
          <a:xfrm>
            <a:off x="0" y="4356847"/>
            <a:ext cx="9144000" cy="2501153"/>
          </a:xfrm>
        </p:spPr>
        <p:txBody>
          <a:bodyPr>
            <a:normAutofit/>
          </a:bodyPr>
          <a:lstStyle/>
          <a:p>
            <a:r>
              <a:rPr lang="ar-EG" sz="7200" dirty="0">
                <a:effectLst/>
              </a:rPr>
              <a:t>وقوتك الغير المرئية. آمين.</a:t>
            </a:r>
            <a:endParaRPr lang="en-GB" sz="16600" dirty="0"/>
          </a:p>
        </p:txBody>
      </p:sp>
    </p:spTree>
    <p:extLst>
      <p:ext uri="{BB962C8B-B14F-4D97-AF65-F5344CB8AC3E}">
        <p14:creationId xmlns:p14="http://schemas.microsoft.com/office/powerpoint/2010/main" val="2601829830"/>
      </p:ext>
    </p:extLst>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478065"/>
            <a:ext cx="9144000" cy="782371"/>
          </a:xfrm>
        </p:spPr>
        <p:txBody>
          <a:bodyPr>
            <a:noAutofit/>
          </a:bodyPr>
          <a:lstStyle/>
          <a:p>
            <a:r>
              <a:rPr lang="ar-EG" sz="6600" dirty="0"/>
              <a:t>حقاً</a:t>
            </a:r>
            <a:endParaRPr lang="en-US" sz="6600" dirty="0"/>
          </a:p>
        </p:txBody>
      </p:sp>
      <p:sp>
        <p:nvSpPr>
          <p:cNvPr id="10" name="Text Placeholder 9"/>
          <p:cNvSpPr>
            <a:spLocks noGrp="1"/>
          </p:cNvSpPr>
          <p:nvPr>
            <p:ph type="body" idx="1"/>
          </p:nvPr>
        </p:nvSpPr>
        <p:spPr>
          <a:xfrm>
            <a:off x="0" y="5999943"/>
            <a:ext cx="9143999" cy="808893"/>
          </a:xfrm>
        </p:spPr>
        <p:txBody>
          <a:bodyPr/>
          <a:lstStyle/>
          <a:p>
            <a:r>
              <a:rPr lang="ar-EG" sz="7200" dirty="0"/>
              <a:t>آمين</a:t>
            </a:r>
            <a:endParaRPr lang="en-US" sz="7200" dirty="0"/>
          </a:p>
        </p:txBody>
      </p:sp>
      <p:sp>
        <p:nvSpPr>
          <p:cNvPr id="11" name="Text Placeholder 10"/>
          <p:cNvSpPr>
            <a:spLocks noGrp="1"/>
          </p:cNvSpPr>
          <p:nvPr>
            <p:ph type="body" sz="quarter" idx="3"/>
          </p:nvPr>
        </p:nvSpPr>
        <p:spPr/>
        <p:txBody>
          <a:bodyPr/>
          <a:lstStyle/>
          <a:p>
            <a:r>
              <a:rPr lang="en-US" sz="6000" dirty="0"/>
              <a:t>~</a:t>
            </a:r>
            <a:r>
              <a:rPr lang="en-US" sz="6000" dirty="0" err="1"/>
              <a:t>Amhn</a:t>
            </a:r>
            <a:endParaRPr lang="en-US" sz="6000" dirty="0"/>
          </a:p>
        </p:txBody>
      </p:sp>
    </p:spTree>
    <p:extLst>
      <p:ext uri="{BB962C8B-B14F-4D97-AF65-F5344CB8AC3E}">
        <p14:creationId xmlns:p14="http://schemas.microsoft.com/office/powerpoint/2010/main" val="2827327334"/>
      </p:ext>
    </p:extLst>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ACFC5-5159-4BE2-A1F9-002414775B02}"/>
              </a:ext>
            </a:extLst>
          </p:cNvPr>
          <p:cNvSpPr>
            <a:spLocks noGrp="1"/>
          </p:cNvSpPr>
          <p:nvPr>
            <p:ph type="title"/>
          </p:nvPr>
        </p:nvSpPr>
        <p:spPr>
          <a:xfrm>
            <a:off x="0" y="4372730"/>
            <a:ext cx="9144000" cy="2485270"/>
          </a:xfrm>
        </p:spPr>
        <p:txBody>
          <a:bodyPr>
            <a:normAutofit/>
          </a:bodyPr>
          <a:lstStyle/>
          <a:p>
            <a:r>
              <a:rPr lang="ar-EG" sz="6600" dirty="0">
                <a:effectLst/>
              </a:rPr>
              <a:t>املأها من مجد لاهوتك. آمين.</a:t>
            </a:r>
            <a:endParaRPr lang="en-GB" sz="13800" dirty="0"/>
          </a:p>
        </p:txBody>
      </p:sp>
    </p:spTree>
    <p:extLst>
      <p:ext uri="{BB962C8B-B14F-4D97-AF65-F5344CB8AC3E}">
        <p14:creationId xmlns:p14="http://schemas.microsoft.com/office/powerpoint/2010/main" val="4070053400"/>
      </p:ext>
    </p:extLst>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478065"/>
            <a:ext cx="9144000" cy="782371"/>
          </a:xfrm>
        </p:spPr>
        <p:txBody>
          <a:bodyPr>
            <a:noAutofit/>
          </a:bodyPr>
          <a:lstStyle/>
          <a:p>
            <a:r>
              <a:rPr lang="ar-EG" sz="6600" dirty="0"/>
              <a:t>حقاً</a:t>
            </a:r>
            <a:endParaRPr lang="en-US" sz="6600" dirty="0"/>
          </a:p>
        </p:txBody>
      </p:sp>
      <p:sp>
        <p:nvSpPr>
          <p:cNvPr id="10" name="Text Placeholder 9"/>
          <p:cNvSpPr>
            <a:spLocks noGrp="1"/>
          </p:cNvSpPr>
          <p:nvPr>
            <p:ph type="body" idx="1"/>
          </p:nvPr>
        </p:nvSpPr>
        <p:spPr>
          <a:xfrm>
            <a:off x="0" y="5999943"/>
            <a:ext cx="9143999" cy="808893"/>
          </a:xfrm>
        </p:spPr>
        <p:txBody>
          <a:bodyPr/>
          <a:lstStyle/>
          <a:p>
            <a:r>
              <a:rPr lang="ar-EG" sz="7200" dirty="0"/>
              <a:t>آمين</a:t>
            </a:r>
            <a:endParaRPr lang="en-US" sz="7200" dirty="0"/>
          </a:p>
        </p:txBody>
      </p:sp>
      <p:sp>
        <p:nvSpPr>
          <p:cNvPr id="11" name="Text Placeholder 10"/>
          <p:cNvSpPr>
            <a:spLocks noGrp="1"/>
          </p:cNvSpPr>
          <p:nvPr>
            <p:ph type="body" sz="quarter" idx="3"/>
          </p:nvPr>
        </p:nvSpPr>
        <p:spPr/>
        <p:txBody>
          <a:bodyPr/>
          <a:lstStyle/>
          <a:p>
            <a:r>
              <a:rPr lang="en-US" sz="6000" dirty="0"/>
              <a:t>~</a:t>
            </a:r>
            <a:r>
              <a:rPr lang="en-US" sz="6000" dirty="0" err="1"/>
              <a:t>Amhn</a:t>
            </a:r>
            <a:endParaRPr lang="en-US" sz="6000" dirty="0"/>
          </a:p>
        </p:txBody>
      </p:sp>
    </p:spTree>
    <p:extLst>
      <p:ext uri="{BB962C8B-B14F-4D97-AF65-F5344CB8AC3E}">
        <p14:creationId xmlns:p14="http://schemas.microsoft.com/office/powerpoint/2010/main" val="2666297177"/>
      </p:ext>
    </p:extLst>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B4D7B-91E6-4745-803A-613CE4341836}"/>
              </a:ext>
            </a:extLst>
          </p:cNvPr>
          <p:cNvSpPr>
            <a:spLocks noGrp="1"/>
          </p:cNvSpPr>
          <p:nvPr>
            <p:ph type="title"/>
          </p:nvPr>
        </p:nvSpPr>
        <p:spPr>
          <a:xfrm>
            <a:off x="0" y="4359282"/>
            <a:ext cx="9144000" cy="2498718"/>
          </a:xfrm>
        </p:spPr>
        <p:txBody>
          <a:bodyPr>
            <a:normAutofit/>
          </a:bodyPr>
          <a:lstStyle/>
          <a:p>
            <a:r>
              <a:rPr lang="ar-EG" sz="6600" dirty="0">
                <a:effectLst/>
              </a:rPr>
              <a:t>ولتكن فسقية البركة. آمين.</a:t>
            </a:r>
            <a:endParaRPr lang="en-GB" sz="13800" dirty="0"/>
          </a:p>
        </p:txBody>
      </p:sp>
    </p:spTree>
    <p:extLst>
      <p:ext uri="{BB962C8B-B14F-4D97-AF65-F5344CB8AC3E}">
        <p14:creationId xmlns:p14="http://schemas.microsoft.com/office/powerpoint/2010/main" val="3634776927"/>
      </p:ext>
    </p:extLst>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478065"/>
            <a:ext cx="9144000" cy="782371"/>
          </a:xfrm>
        </p:spPr>
        <p:txBody>
          <a:bodyPr>
            <a:noAutofit/>
          </a:bodyPr>
          <a:lstStyle/>
          <a:p>
            <a:r>
              <a:rPr lang="ar-EG" sz="6600" dirty="0"/>
              <a:t>حقاً</a:t>
            </a:r>
            <a:endParaRPr lang="en-US" sz="6600" dirty="0"/>
          </a:p>
        </p:txBody>
      </p:sp>
      <p:sp>
        <p:nvSpPr>
          <p:cNvPr id="10" name="Text Placeholder 9"/>
          <p:cNvSpPr>
            <a:spLocks noGrp="1"/>
          </p:cNvSpPr>
          <p:nvPr>
            <p:ph type="body" idx="1"/>
          </p:nvPr>
        </p:nvSpPr>
        <p:spPr>
          <a:xfrm>
            <a:off x="0" y="5999943"/>
            <a:ext cx="9143999" cy="808893"/>
          </a:xfrm>
        </p:spPr>
        <p:txBody>
          <a:bodyPr/>
          <a:lstStyle/>
          <a:p>
            <a:r>
              <a:rPr lang="ar-EG" sz="7200" dirty="0"/>
              <a:t>آمين</a:t>
            </a:r>
            <a:endParaRPr lang="en-US" sz="7200" dirty="0"/>
          </a:p>
        </p:txBody>
      </p:sp>
      <p:sp>
        <p:nvSpPr>
          <p:cNvPr id="11" name="Text Placeholder 10"/>
          <p:cNvSpPr>
            <a:spLocks noGrp="1"/>
          </p:cNvSpPr>
          <p:nvPr>
            <p:ph type="body" sz="quarter" idx="3"/>
          </p:nvPr>
        </p:nvSpPr>
        <p:spPr/>
        <p:txBody>
          <a:bodyPr/>
          <a:lstStyle/>
          <a:p>
            <a:r>
              <a:rPr lang="en-US" sz="6000" dirty="0"/>
              <a:t>~</a:t>
            </a:r>
            <a:r>
              <a:rPr lang="en-US" sz="6000" dirty="0" err="1"/>
              <a:t>Amhn</a:t>
            </a:r>
            <a:endParaRPr lang="en-US" sz="6000" dirty="0"/>
          </a:p>
        </p:txBody>
      </p:sp>
    </p:spTree>
    <p:extLst>
      <p:ext uri="{BB962C8B-B14F-4D97-AF65-F5344CB8AC3E}">
        <p14:creationId xmlns:p14="http://schemas.microsoft.com/office/powerpoint/2010/main" val="4024182439"/>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ABD5-9235-4F5D-B237-050760B2F30F}"/>
              </a:ext>
            </a:extLst>
          </p:cNvPr>
          <p:cNvSpPr>
            <a:spLocks noGrp="1"/>
          </p:cNvSpPr>
          <p:nvPr>
            <p:ph type="title"/>
          </p:nvPr>
        </p:nvSpPr>
        <p:spPr>
          <a:xfrm>
            <a:off x="0" y="4356847"/>
            <a:ext cx="9144000" cy="2501153"/>
          </a:xfrm>
        </p:spPr>
        <p:txBody>
          <a:bodyPr>
            <a:normAutofit/>
          </a:bodyPr>
          <a:lstStyle/>
          <a:p>
            <a:r>
              <a:rPr lang="ar-EG" sz="4800" dirty="0">
                <a:effectLst/>
              </a:rPr>
              <a:t>فسقية المجد والكرامة، لأسمك القدوس. آمين.</a:t>
            </a:r>
            <a:endParaRPr lang="en-GB" sz="8800" dirty="0"/>
          </a:p>
        </p:txBody>
      </p:sp>
    </p:spTree>
    <p:extLst>
      <p:ext uri="{BB962C8B-B14F-4D97-AF65-F5344CB8AC3E}">
        <p14:creationId xmlns:p14="http://schemas.microsoft.com/office/powerpoint/2010/main" val="6750967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t>أن ندوس الحيات والعقارب </a:t>
            </a:r>
            <a:endParaRPr lang="en-US" sz="4400" dirty="0"/>
          </a:p>
        </p:txBody>
      </p:sp>
      <p:sp>
        <p:nvSpPr>
          <p:cNvPr id="3" name="Text Placeholder 2"/>
          <p:cNvSpPr>
            <a:spLocks noGrp="1"/>
          </p:cNvSpPr>
          <p:nvPr>
            <p:ph type="body" idx="1"/>
          </p:nvPr>
        </p:nvSpPr>
        <p:spPr/>
        <p:txBody>
          <a:bodyPr/>
          <a:lstStyle/>
          <a:p>
            <a:r>
              <a:rPr lang="ar-EG" sz="4400" dirty="0"/>
              <a:t>إيجين نى هوف نيم نى إتشيلى </a:t>
            </a:r>
          </a:p>
        </p:txBody>
      </p:sp>
      <p:sp>
        <p:nvSpPr>
          <p:cNvPr id="4" name="Text Placeholder 3"/>
          <p:cNvSpPr>
            <a:spLocks noGrp="1"/>
          </p:cNvSpPr>
          <p:nvPr>
            <p:ph type="body" sz="quarter" idx="3"/>
          </p:nvPr>
        </p:nvSpPr>
        <p:spPr>
          <a:xfrm>
            <a:off x="-1" y="5366753"/>
            <a:ext cx="9144000" cy="682357"/>
          </a:xfrm>
        </p:spPr>
        <p:txBody>
          <a:bodyPr/>
          <a:lstStyle/>
          <a:p>
            <a:r>
              <a:rPr lang="en-US" sz="4800" dirty="0"/>
              <a:t>e\</a:t>
            </a:r>
            <a:r>
              <a:rPr lang="en-US" sz="4800" dirty="0" err="1"/>
              <a:t>wmi</a:t>
            </a:r>
            <a:r>
              <a:rPr lang="en-US" sz="4800" dirty="0"/>
              <a:t> </a:t>
            </a:r>
            <a:r>
              <a:rPr lang="en-US" sz="4800" dirty="0" err="1"/>
              <a:t>ejen</a:t>
            </a:r>
            <a:r>
              <a:rPr lang="en-US" sz="4800" dirty="0"/>
              <a:t> </a:t>
            </a:r>
            <a:r>
              <a:rPr lang="en-US" sz="4800" dirty="0" err="1"/>
              <a:t>ni</a:t>
            </a:r>
            <a:r>
              <a:rPr lang="en-US" sz="4800" dirty="0"/>
              <a:t>\of </a:t>
            </a:r>
            <a:r>
              <a:rPr lang="en-US" sz="4800" dirty="0" err="1"/>
              <a:t>nem</a:t>
            </a:r>
            <a:r>
              <a:rPr lang="en-US" sz="4800" dirty="0"/>
              <a:t> </a:t>
            </a:r>
            <a:r>
              <a:rPr lang="en-US" sz="4800" dirty="0" err="1"/>
              <a:t>ni`slh</a:t>
            </a:r>
            <a:endParaRPr lang="en-US" sz="4800" dirty="0"/>
          </a:p>
        </p:txBody>
      </p:sp>
    </p:spTree>
    <p:extLst>
      <p:ext uri="{BB962C8B-B14F-4D97-AF65-F5344CB8AC3E}">
        <p14:creationId xmlns:p14="http://schemas.microsoft.com/office/powerpoint/2010/main" val="2384184242"/>
      </p:ext>
    </p:extLst>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478065"/>
            <a:ext cx="9144000" cy="782371"/>
          </a:xfrm>
        </p:spPr>
        <p:txBody>
          <a:bodyPr>
            <a:noAutofit/>
          </a:bodyPr>
          <a:lstStyle/>
          <a:p>
            <a:r>
              <a:rPr lang="ar-EG" sz="6600" dirty="0"/>
              <a:t>حقاً</a:t>
            </a:r>
            <a:endParaRPr lang="en-US" sz="6600" dirty="0"/>
          </a:p>
        </p:txBody>
      </p:sp>
      <p:sp>
        <p:nvSpPr>
          <p:cNvPr id="10" name="Text Placeholder 9"/>
          <p:cNvSpPr>
            <a:spLocks noGrp="1"/>
          </p:cNvSpPr>
          <p:nvPr>
            <p:ph type="body" idx="1"/>
          </p:nvPr>
        </p:nvSpPr>
        <p:spPr>
          <a:xfrm>
            <a:off x="0" y="5999943"/>
            <a:ext cx="9143999" cy="808893"/>
          </a:xfrm>
        </p:spPr>
        <p:txBody>
          <a:bodyPr/>
          <a:lstStyle/>
          <a:p>
            <a:r>
              <a:rPr lang="ar-EG" sz="7200" dirty="0"/>
              <a:t>آمين</a:t>
            </a:r>
            <a:endParaRPr lang="en-US" sz="7200" dirty="0"/>
          </a:p>
        </p:txBody>
      </p:sp>
      <p:sp>
        <p:nvSpPr>
          <p:cNvPr id="11" name="Text Placeholder 10"/>
          <p:cNvSpPr>
            <a:spLocks noGrp="1"/>
          </p:cNvSpPr>
          <p:nvPr>
            <p:ph type="body" sz="quarter" idx="3"/>
          </p:nvPr>
        </p:nvSpPr>
        <p:spPr/>
        <p:txBody>
          <a:bodyPr/>
          <a:lstStyle/>
          <a:p>
            <a:r>
              <a:rPr lang="en-US" sz="6000" dirty="0"/>
              <a:t>~</a:t>
            </a:r>
            <a:r>
              <a:rPr lang="en-US" sz="6000" dirty="0" err="1"/>
              <a:t>Amhn</a:t>
            </a:r>
            <a:endParaRPr lang="en-US" sz="6000" dirty="0"/>
          </a:p>
        </p:txBody>
      </p:sp>
    </p:spTree>
    <p:extLst>
      <p:ext uri="{BB962C8B-B14F-4D97-AF65-F5344CB8AC3E}">
        <p14:creationId xmlns:p14="http://schemas.microsoft.com/office/powerpoint/2010/main" val="1142462713"/>
      </p:ext>
    </p:extLst>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6000" dirty="0">
                <a:solidFill>
                  <a:schemeClr val="lt1"/>
                </a:solidFill>
              </a:rPr>
              <a:t>صلوا</a:t>
            </a:r>
            <a:endParaRPr lang="en-US" sz="6000" dirty="0"/>
          </a:p>
        </p:txBody>
      </p:sp>
      <p:sp>
        <p:nvSpPr>
          <p:cNvPr id="6" name="Text Placeholder 5"/>
          <p:cNvSpPr>
            <a:spLocks noGrp="1"/>
          </p:cNvSpPr>
          <p:nvPr>
            <p:ph type="body" idx="1"/>
          </p:nvPr>
        </p:nvSpPr>
        <p:spPr/>
        <p:txBody>
          <a:bodyPr/>
          <a:lstStyle/>
          <a:p>
            <a:r>
              <a:rPr lang="ar-EG" sz="4400" dirty="0"/>
              <a:t>إبروس إفيكساس تيه</a:t>
            </a:r>
          </a:p>
        </p:txBody>
      </p:sp>
      <p:sp>
        <p:nvSpPr>
          <p:cNvPr id="7" name="Text Placeholder 6"/>
          <p:cNvSpPr>
            <a:spLocks noGrp="1"/>
          </p:cNvSpPr>
          <p:nvPr>
            <p:ph type="body" sz="quarter" idx="3"/>
          </p:nvPr>
        </p:nvSpPr>
        <p:spPr/>
        <p:txBody>
          <a:bodyPr/>
          <a:lstStyle/>
          <a:p>
            <a:r>
              <a:rPr lang="en-US" sz="4800" dirty="0" err="1">
                <a:latin typeface="Athanasius" pitchFamily="2" charset="0"/>
              </a:rPr>
              <a:t>Proceu</a:t>
            </a:r>
            <a:r>
              <a:rPr lang="en-US" sz="4800" dirty="0">
                <a:latin typeface="Athanasius" pitchFamily="2" charset="0"/>
              </a:rPr>
              <a:t>[</a:t>
            </a:r>
            <a:r>
              <a:rPr lang="en-US" sz="4800" dirty="0" err="1">
                <a:latin typeface="Athanasius" pitchFamily="2" charset="0"/>
              </a:rPr>
              <a:t>acqe</a:t>
            </a:r>
            <a:endParaRPr lang="en-US" sz="4800" dirty="0">
              <a:latin typeface="Athanasius" pitchFamily="2" charset="0"/>
            </a:endParaRPr>
          </a:p>
        </p:txBody>
      </p:sp>
    </p:spTree>
    <p:extLst>
      <p:ext uri="{BB962C8B-B14F-4D97-AF65-F5344CB8AC3E}">
        <p14:creationId xmlns:p14="http://schemas.microsoft.com/office/powerpoint/2010/main" val="3121798851"/>
      </p:ext>
    </p:extLst>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800" dirty="0"/>
              <a:t>كيريى إليسون</a:t>
            </a:r>
          </a:p>
        </p:txBody>
      </p:sp>
      <p:sp>
        <p:nvSpPr>
          <p:cNvPr id="7" name="Text Placeholder 6"/>
          <p:cNvSpPr>
            <a:spLocks noGrp="1"/>
          </p:cNvSpPr>
          <p:nvPr>
            <p:ph type="body" sz="quarter" idx="3"/>
          </p:nvPr>
        </p:nvSpPr>
        <p:spPr/>
        <p:txBody>
          <a:bodyPr/>
          <a:lstStyle/>
          <a:p>
            <a:r>
              <a:rPr lang="en-US" sz="4800" dirty="0" err="1">
                <a:latin typeface="Athanasius" pitchFamily="2" charset="0"/>
              </a:rPr>
              <a:t>Kuri`e</a:t>
            </a:r>
            <a:r>
              <a:rPr lang="en-US" sz="4800" dirty="0">
                <a:latin typeface="Athanasius" pitchFamily="2" charset="0"/>
              </a:rPr>
              <a:t>  `</a:t>
            </a:r>
            <a:r>
              <a:rPr lang="en-US" sz="4800" dirty="0" err="1">
                <a:latin typeface="Athanasius" pitchFamily="2" charset="0"/>
              </a:rPr>
              <a:t>ele`hcon</a:t>
            </a:r>
            <a:endParaRPr lang="en-US" sz="4800" dirty="0">
              <a:latin typeface="Athanasius" pitchFamily="2" charset="0"/>
            </a:endParaRPr>
          </a:p>
        </p:txBody>
      </p:sp>
    </p:spTree>
    <p:extLst>
      <p:ext uri="{BB962C8B-B14F-4D97-AF65-F5344CB8AC3E}">
        <p14:creationId xmlns:p14="http://schemas.microsoft.com/office/powerpoint/2010/main" val="46387807"/>
      </p:ext>
    </p:extLst>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E6A6-D543-4D6B-B1F9-94C73EC10DF1}"/>
              </a:ext>
            </a:extLst>
          </p:cNvPr>
          <p:cNvSpPr>
            <a:spLocks noGrp="1"/>
          </p:cNvSpPr>
          <p:nvPr>
            <p:ph type="title"/>
          </p:nvPr>
        </p:nvSpPr>
        <p:spPr>
          <a:xfrm>
            <a:off x="0" y="4359283"/>
            <a:ext cx="9144000" cy="2498717"/>
          </a:xfrm>
        </p:spPr>
        <p:txBody>
          <a:bodyPr>
            <a:noAutofit/>
          </a:bodyPr>
          <a:lstStyle/>
          <a:p>
            <a:r>
              <a:rPr lang="ar-EG" sz="3600" dirty="0">
                <a:effectLst/>
              </a:rPr>
              <a:t>أيها الرب یسوع المسيح الذي أضاء للذين في العمق بظهور جسده وانقذهم من جبروت إبليس واظهرت لنا بغير فساد حرية أسرارك الإلهية، وهديتنا إلي المقادس هذه التي تشتهي الملائكة أن تنظرها ولم تراها. وأنعمت علينا بالدخول إلي ملكوت السموات بالحميم مرة أخري.</a:t>
            </a:r>
            <a:endParaRPr lang="en-GB" sz="3600" dirty="0"/>
          </a:p>
        </p:txBody>
      </p:sp>
    </p:spTree>
    <p:extLst>
      <p:ext uri="{BB962C8B-B14F-4D97-AF65-F5344CB8AC3E}">
        <p14:creationId xmlns:p14="http://schemas.microsoft.com/office/powerpoint/2010/main" val="3639603795"/>
      </p:ext>
    </p:extLst>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49FF-5EEE-4040-80F7-4D29BBBACB81}"/>
              </a:ext>
            </a:extLst>
          </p:cNvPr>
          <p:cNvSpPr>
            <a:spLocks noGrp="1"/>
          </p:cNvSpPr>
          <p:nvPr>
            <p:ph type="title"/>
          </p:nvPr>
        </p:nvSpPr>
        <p:spPr>
          <a:xfrm>
            <a:off x="0" y="4332388"/>
            <a:ext cx="9144000" cy="2525612"/>
          </a:xfrm>
        </p:spPr>
        <p:txBody>
          <a:bodyPr>
            <a:normAutofit/>
          </a:bodyPr>
          <a:lstStyle/>
          <a:p>
            <a:r>
              <a:rPr lang="ar-EG" sz="3400" dirty="0">
                <a:effectLst/>
              </a:rPr>
              <a:t>لأنك أنت قلت أذا لم يولد الإنسان مرة أخري لا يستطيع أن يدخل ملكوت الله. فلهذا تفضلت علينا وتعمدت في الأردن ووهبت لنا الطهارة اذ أنت أيضاً الكلي القدس بل طهرت وقدست المياه بنزولك فيها.وسحقت رؤوس التنين علي المياه. ونحن أيضاً الذين تنعمنا معهم في الخطيئة، ننال مغفرة خطايانا وزلاتنا نحميمنا فيه.</a:t>
            </a:r>
            <a:endParaRPr lang="en-GB" sz="3400" dirty="0"/>
          </a:p>
        </p:txBody>
      </p:sp>
    </p:spTree>
    <p:extLst>
      <p:ext uri="{BB962C8B-B14F-4D97-AF65-F5344CB8AC3E}">
        <p14:creationId xmlns:p14="http://schemas.microsoft.com/office/powerpoint/2010/main" val="3875061363"/>
      </p:ext>
    </p:extLst>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6000" dirty="0">
                <a:solidFill>
                  <a:schemeClr val="lt1"/>
                </a:solidFill>
              </a:rPr>
              <a:t>صلوا</a:t>
            </a:r>
            <a:endParaRPr lang="en-US" sz="6000" dirty="0"/>
          </a:p>
        </p:txBody>
      </p:sp>
      <p:sp>
        <p:nvSpPr>
          <p:cNvPr id="6" name="Text Placeholder 5"/>
          <p:cNvSpPr>
            <a:spLocks noGrp="1"/>
          </p:cNvSpPr>
          <p:nvPr>
            <p:ph type="body" idx="1"/>
          </p:nvPr>
        </p:nvSpPr>
        <p:spPr/>
        <p:txBody>
          <a:bodyPr/>
          <a:lstStyle/>
          <a:p>
            <a:r>
              <a:rPr lang="ar-EG" sz="4400" dirty="0"/>
              <a:t>إبروس إفيكساس تيه</a:t>
            </a:r>
          </a:p>
        </p:txBody>
      </p:sp>
      <p:sp>
        <p:nvSpPr>
          <p:cNvPr id="7" name="Text Placeholder 6"/>
          <p:cNvSpPr>
            <a:spLocks noGrp="1"/>
          </p:cNvSpPr>
          <p:nvPr>
            <p:ph type="body" sz="quarter" idx="3"/>
          </p:nvPr>
        </p:nvSpPr>
        <p:spPr/>
        <p:txBody>
          <a:bodyPr/>
          <a:lstStyle/>
          <a:p>
            <a:r>
              <a:rPr lang="en-US" sz="4800" dirty="0" err="1">
                <a:latin typeface="Athanasius" pitchFamily="2" charset="0"/>
              </a:rPr>
              <a:t>Proceu</a:t>
            </a:r>
            <a:r>
              <a:rPr lang="en-US" sz="4800" dirty="0">
                <a:latin typeface="Athanasius" pitchFamily="2" charset="0"/>
              </a:rPr>
              <a:t>[</a:t>
            </a:r>
            <a:r>
              <a:rPr lang="en-US" sz="4800" dirty="0" err="1">
                <a:latin typeface="Athanasius" pitchFamily="2" charset="0"/>
              </a:rPr>
              <a:t>acqe</a:t>
            </a:r>
            <a:endParaRPr lang="en-US" sz="4800" dirty="0">
              <a:latin typeface="Athanasius" pitchFamily="2" charset="0"/>
            </a:endParaRPr>
          </a:p>
        </p:txBody>
      </p:sp>
    </p:spTree>
    <p:extLst>
      <p:ext uri="{BB962C8B-B14F-4D97-AF65-F5344CB8AC3E}">
        <p14:creationId xmlns:p14="http://schemas.microsoft.com/office/powerpoint/2010/main" val="3888872037"/>
      </p:ext>
    </p:extLst>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800" dirty="0"/>
              <a:t>كيريى إليسون</a:t>
            </a:r>
          </a:p>
        </p:txBody>
      </p:sp>
      <p:sp>
        <p:nvSpPr>
          <p:cNvPr id="7" name="Text Placeholder 6"/>
          <p:cNvSpPr>
            <a:spLocks noGrp="1"/>
          </p:cNvSpPr>
          <p:nvPr>
            <p:ph type="body" sz="quarter" idx="3"/>
          </p:nvPr>
        </p:nvSpPr>
        <p:spPr/>
        <p:txBody>
          <a:bodyPr/>
          <a:lstStyle/>
          <a:p>
            <a:r>
              <a:rPr lang="en-US" sz="4800" dirty="0" err="1">
                <a:latin typeface="Athanasius" pitchFamily="2" charset="0"/>
              </a:rPr>
              <a:t>Kuri`e</a:t>
            </a:r>
            <a:r>
              <a:rPr lang="en-US" sz="4800" dirty="0">
                <a:latin typeface="Athanasius" pitchFamily="2" charset="0"/>
              </a:rPr>
              <a:t>  `</a:t>
            </a:r>
            <a:r>
              <a:rPr lang="en-US" sz="4800" dirty="0" err="1">
                <a:latin typeface="Athanasius" pitchFamily="2" charset="0"/>
              </a:rPr>
              <a:t>ele`hcon</a:t>
            </a:r>
            <a:endParaRPr lang="en-US" sz="4800" dirty="0">
              <a:latin typeface="Athanasius" pitchFamily="2" charset="0"/>
            </a:endParaRPr>
          </a:p>
        </p:txBody>
      </p:sp>
    </p:spTree>
    <p:extLst>
      <p:ext uri="{BB962C8B-B14F-4D97-AF65-F5344CB8AC3E}">
        <p14:creationId xmlns:p14="http://schemas.microsoft.com/office/powerpoint/2010/main" val="2723585172"/>
      </p:ext>
    </p:extLst>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E6A6-D543-4D6B-B1F9-94C73EC10DF1}"/>
              </a:ext>
            </a:extLst>
          </p:cNvPr>
          <p:cNvSpPr>
            <a:spLocks noGrp="1"/>
          </p:cNvSpPr>
          <p:nvPr>
            <p:ph type="title"/>
          </p:nvPr>
        </p:nvSpPr>
        <p:spPr>
          <a:xfrm>
            <a:off x="0" y="4359283"/>
            <a:ext cx="9144000" cy="2498717"/>
          </a:xfrm>
        </p:spPr>
        <p:txBody>
          <a:bodyPr>
            <a:noAutofit/>
          </a:bodyPr>
          <a:lstStyle/>
          <a:p>
            <a:r>
              <a:rPr lang="ar-EG" sz="3600" dirty="0">
                <a:effectLst/>
              </a:rPr>
              <a:t>الآن أيضاً نضرع إليك يا رب ونطلب منك عن هذه الفسقية الموضوعة مثال الأردن الذي من أجل خلاصنا تعمدت فيه من عبدك يوحنا. بمشيئتك يا رب قدس هذه المياه حتى أن كل من يغتسل منها يستحق مغفرة خطاياه. وعدم الفساد والموهبة السماوية،</a:t>
            </a:r>
            <a:endParaRPr lang="en-GB" sz="3600" dirty="0"/>
          </a:p>
        </p:txBody>
      </p:sp>
    </p:spTree>
    <p:extLst>
      <p:ext uri="{BB962C8B-B14F-4D97-AF65-F5344CB8AC3E}">
        <p14:creationId xmlns:p14="http://schemas.microsoft.com/office/powerpoint/2010/main" val="1633937506"/>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49FF-5EEE-4040-80F7-4D29BBBACB81}"/>
              </a:ext>
            </a:extLst>
          </p:cNvPr>
          <p:cNvSpPr>
            <a:spLocks noGrp="1"/>
          </p:cNvSpPr>
          <p:nvPr>
            <p:ph type="title"/>
          </p:nvPr>
        </p:nvSpPr>
        <p:spPr>
          <a:xfrm>
            <a:off x="0" y="4332388"/>
            <a:ext cx="9144000" cy="2525612"/>
          </a:xfrm>
        </p:spPr>
        <p:txBody>
          <a:bodyPr>
            <a:noAutofit/>
          </a:bodyPr>
          <a:lstStyle/>
          <a:p>
            <a:r>
              <a:rPr lang="ar-EG" sz="3400" dirty="0">
                <a:effectLst/>
              </a:rPr>
              <a:t>ولتكتب أسماؤهم في سفر الحياة مع كافة قديسيك المختارين بمشيئة أبيك الصالح والروح القدس المحيي ليباركوك ويمجدوك كل حين لأن اسمك القدوس مملوء مجداً مع أبيك الغير الدنس والروح القدس الآن وكل أوان وإلي دهر الدهور. آمين.</a:t>
            </a:r>
            <a:endParaRPr lang="en-GB" sz="3400" dirty="0"/>
          </a:p>
        </p:txBody>
      </p:sp>
    </p:spTree>
    <p:extLst>
      <p:ext uri="{BB962C8B-B14F-4D97-AF65-F5344CB8AC3E}">
        <p14:creationId xmlns:p14="http://schemas.microsoft.com/office/powerpoint/2010/main" val="3730175965"/>
      </p:ext>
    </p:extLst>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ar-EG" sz="5400" dirty="0"/>
              <a:t>أبانا الذي في السموات</a:t>
            </a:r>
            <a:endParaRPr lang="en-US" sz="5400" dirty="0"/>
          </a:p>
        </p:txBody>
      </p:sp>
      <p:sp>
        <p:nvSpPr>
          <p:cNvPr id="5" name="Text Placeholder 4"/>
          <p:cNvSpPr>
            <a:spLocks noGrp="1"/>
          </p:cNvSpPr>
          <p:nvPr>
            <p:ph type="body" idx="1"/>
          </p:nvPr>
        </p:nvSpPr>
        <p:spPr/>
        <p:txBody>
          <a:bodyPr/>
          <a:lstStyle/>
          <a:p>
            <a:r>
              <a:rPr lang="ar-EG" sz="4800" dirty="0"/>
              <a:t>جى بينيوت إتخين نيفيؤوي</a:t>
            </a:r>
          </a:p>
        </p:txBody>
      </p:sp>
      <p:sp>
        <p:nvSpPr>
          <p:cNvPr id="7" name="Text Placeholder 6"/>
          <p:cNvSpPr>
            <a:spLocks noGrp="1"/>
          </p:cNvSpPr>
          <p:nvPr>
            <p:ph type="body" sz="quarter" idx="3"/>
          </p:nvPr>
        </p:nvSpPr>
        <p:spPr/>
        <p:txBody>
          <a:bodyPr/>
          <a:lstStyle/>
          <a:p>
            <a:r>
              <a:rPr lang="en-US" sz="4400" dirty="0" err="1"/>
              <a:t>ge</a:t>
            </a:r>
            <a:r>
              <a:rPr lang="en-US" sz="4400" dirty="0"/>
              <a:t> </a:t>
            </a:r>
            <a:r>
              <a:rPr lang="en-US" sz="4400" dirty="0" err="1"/>
              <a:t>Peniwt</a:t>
            </a:r>
            <a:r>
              <a:rPr lang="en-US" sz="4400" dirty="0"/>
              <a:t> </a:t>
            </a:r>
            <a:r>
              <a:rPr lang="en-US" sz="4400" dirty="0" err="1"/>
              <a:t>etqen</a:t>
            </a:r>
            <a:r>
              <a:rPr lang="en-US" sz="4400" dirty="0"/>
              <a:t> nif3ov`i</a:t>
            </a:r>
          </a:p>
        </p:txBody>
      </p:sp>
    </p:spTree>
    <p:extLst>
      <p:ext uri="{BB962C8B-B14F-4D97-AF65-F5344CB8AC3E}">
        <p14:creationId xmlns:p14="http://schemas.microsoft.com/office/powerpoint/2010/main" val="10350908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9605"/>
            <a:ext cx="9144000" cy="782371"/>
          </a:xfrm>
        </p:spPr>
        <p:txBody>
          <a:bodyPr>
            <a:normAutofit/>
          </a:bodyPr>
          <a:lstStyle/>
          <a:p>
            <a:r>
              <a:rPr lang="ar-EG" sz="4400" dirty="0"/>
              <a:t>وعلي كل قوة العدو</a:t>
            </a:r>
            <a:endParaRPr lang="en-US" sz="4400" dirty="0"/>
          </a:p>
        </p:txBody>
      </p:sp>
      <p:sp>
        <p:nvSpPr>
          <p:cNvPr id="3" name="Text Placeholder 2"/>
          <p:cNvSpPr>
            <a:spLocks noGrp="1"/>
          </p:cNvSpPr>
          <p:nvPr>
            <p:ph type="body" idx="1"/>
          </p:nvPr>
        </p:nvSpPr>
        <p:spPr>
          <a:xfrm>
            <a:off x="6" y="5943605"/>
            <a:ext cx="9143999" cy="808893"/>
          </a:xfrm>
        </p:spPr>
        <p:txBody>
          <a:bodyPr/>
          <a:lstStyle/>
          <a:p>
            <a:r>
              <a:rPr lang="ar-EG" sz="4400" dirty="0"/>
              <a:t>نيم إيجين تى جوم تيرس إنتى </a:t>
            </a:r>
            <a:r>
              <a:rPr lang="en-US" sz="4400" dirty="0"/>
              <a:t> </a:t>
            </a:r>
            <a:r>
              <a:rPr lang="ar-EG" sz="4400" dirty="0"/>
              <a:t>بى جاجى</a:t>
            </a:r>
          </a:p>
        </p:txBody>
      </p:sp>
      <p:sp>
        <p:nvSpPr>
          <p:cNvPr id="4" name="Text Placeholder 3"/>
          <p:cNvSpPr>
            <a:spLocks noGrp="1"/>
          </p:cNvSpPr>
          <p:nvPr>
            <p:ph type="body" sz="quarter" idx="3"/>
          </p:nvPr>
        </p:nvSpPr>
        <p:spPr>
          <a:xfrm>
            <a:off x="-1" y="5257803"/>
            <a:ext cx="9144000" cy="682357"/>
          </a:xfrm>
        </p:spPr>
        <p:txBody>
          <a:bodyPr/>
          <a:lstStyle/>
          <a:p>
            <a:r>
              <a:rPr lang="da-DK" sz="4800" dirty="0"/>
              <a:t>Nem ejen ;jom thrc  `nte pijaji </a:t>
            </a:r>
          </a:p>
        </p:txBody>
      </p:sp>
    </p:spTree>
    <p:extLst>
      <p:ext uri="{BB962C8B-B14F-4D97-AF65-F5344CB8AC3E}">
        <p14:creationId xmlns:p14="http://schemas.microsoft.com/office/powerpoint/2010/main" val="1772513740"/>
      </p:ext>
    </p:extLst>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ar-EG" sz="4800" dirty="0">
                <a:solidFill>
                  <a:schemeClr val="lt1"/>
                </a:solidFill>
              </a:rPr>
              <a:t>ليتقدس اسمك ليأت ملكوتك </a:t>
            </a:r>
            <a:endParaRPr lang="en-US" sz="4800" dirty="0"/>
          </a:p>
        </p:txBody>
      </p:sp>
      <p:sp>
        <p:nvSpPr>
          <p:cNvPr id="5" name="Text Placeholder 4"/>
          <p:cNvSpPr>
            <a:spLocks noGrp="1"/>
          </p:cNvSpPr>
          <p:nvPr>
            <p:ph type="body" idx="1"/>
          </p:nvPr>
        </p:nvSpPr>
        <p:spPr/>
        <p:txBody>
          <a:bodyPr/>
          <a:lstStyle/>
          <a:p>
            <a:r>
              <a:rPr lang="ar-EG" sz="3600" dirty="0"/>
              <a:t>ماريف طوفو إنجيه بيكران :ماريسئي إنجيه تيك ميت أورو </a:t>
            </a:r>
          </a:p>
        </p:txBody>
      </p:sp>
      <p:sp>
        <p:nvSpPr>
          <p:cNvPr id="7" name="Text Placeholder 6"/>
          <p:cNvSpPr>
            <a:spLocks noGrp="1"/>
          </p:cNvSpPr>
          <p:nvPr>
            <p:ph type="body" sz="quarter" idx="3"/>
          </p:nvPr>
        </p:nvSpPr>
        <p:spPr>
          <a:xfrm>
            <a:off x="0" y="5395406"/>
            <a:ext cx="9144000" cy="682357"/>
          </a:xfrm>
        </p:spPr>
        <p:txBody>
          <a:bodyPr/>
          <a:lstStyle/>
          <a:p>
            <a:r>
              <a:rPr lang="en-US" sz="3200" dirty="0"/>
              <a:t>mare4tovbo `</a:t>
            </a:r>
            <a:r>
              <a:rPr lang="en-US" sz="3200" dirty="0" err="1"/>
              <a:t>nge</a:t>
            </a:r>
            <a:r>
              <a:rPr lang="en-US" sz="3200" dirty="0"/>
              <a:t> </a:t>
            </a:r>
            <a:r>
              <a:rPr lang="en-US" sz="3200" dirty="0" err="1"/>
              <a:t>pekran</a:t>
            </a:r>
            <a:r>
              <a:rPr lang="en-US" sz="3200" dirty="0"/>
              <a:t> : </a:t>
            </a:r>
            <a:r>
              <a:rPr lang="en-US" sz="3200" dirty="0" err="1"/>
              <a:t>marec`i</a:t>
            </a:r>
            <a:r>
              <a:rPr lang="en-US" sz="3200" dirty="0"/>
              <a:t> `</a:t>
            </a:r>
            <a:r>
              <a:rPr lang="en-US" sz="3200" dirty="0" err="1"/>
              <a:t>nge</a:t>
            </a:r>
            <a:r>
              <a:rPr lang="en-US" sz="3200" dirty="0"/>
              <a:t> </a:t>
            </a:r>
            <a:r>
              <a:rPr lang="en-US" sz="3200" dirty="0" err="1"/>
              <a:t>tekmetovro</a:t>
            </a:r>
            <a:endParaRPr lang="en-US" sz="3200" dirty="0"/>
          </a:p>
        </p:txBody>
      </p:sp>
    </p:spTree>
    <p:extLst>
      <p:ext uri="{BB962C8B-B14F-4D97-AF65-F5344CB8AC3E}">
        <p14:creationId xmlns:p14="http://schemas.microsoft.com/office/powerpoint/2010/main" val="1761115823"/>
      </p:ext>
    </p:extLst>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nSpc>
                <a:spcPct val="100000"/>
              </a:lnSpc>
              <a:spcBef>
                <a:spcPts val="0"/>
              </a:spcBef>
              <a:defRPr/>
            </a:pPr>
            <a:r>
              <a:rPr lang="ar-EG" sz="4800" dirty="0">
                <a:solidFill>
                  <a:schemeClr val="lt1"/>
                </a:solidFill>
              </a:rPr>
              <a:t>لتكن مشيئتك </a:t>
            </a:r>
            <a:endParaRPr lang="ar-SA" sz="68500" dirty="0"/>
          </a:p>
        </p:txBody>
      </p:sp>
      <p:sp>
        <p:nvSpPr>
          <p:cNvPr id="5" name="Text Placeholder 4"/>
          <p:cNvSpPr>
            <a:spLocks noGrp="1"/>
          </p:cNvSpPr>
          <p:nvPr>
            <p:ph type="body" idx="1"/>
          </p:nvPr>
        </p:nvSpPr>
        <p:spPr/>
        <p:txBody>
          <a:bodyPr/>
          <a:lstStyle/>
          <a:p>
            <a:r>
              <a:rPr lang="ar-EG" sz="4400" dirty="0"/>
              <a:t>بيتهناك ماريف شوبي  </a:t>
            </a:r>
          </a:p>
        </p:txBody>
      </p:sp>
      <p:sp>
        <p:nvSpPr>
          <p:cNvPr id="7" name="Text Placeholder 6"/>
          <p:cNvSpPr>
            <a:spLocks noGrp="1"/>
          </p:cNvSpPr>
          <p:nvPr>
            <p:ph type="body" sz="quarter" idx="3"/>
          </p:nvPr>
        </p:nvSpPr>
        <p:spPr/>
        <p:txBody>
          <a:bodyPr/>
          <a:lstStyle/>
          <a:p>
            <a:r>
              <a:rPr lang="en-US" sz="4400" dirty="0" err="1"/>
              <a:t>petehnak</a:t>
            </a:r>
            <a:r>
              <a:rPr lang="en-US" sz="4400" dirty="0"/>
              <a:t> mare42wpi </a:t>
            </a:r>
          </a:p>
        </p:txBody>
      </p:sp>
    </p:spTree>
    <p:extLst>
      <p:ext uri="{BB962C8B-B14F-4D97-AF65-F5344CB8AC3E}">
        <p14:creationId xmlns:p14="http://schemas.microsoft.com/office/powerpoint/2010/main" val="1420363582"/>
      </p:ext>
    </p:extLst>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0"/>
            <a:r>
              <a:rPr lang="ar-EG" sz="4800" dirty="0"/>
              <a:t>كما في السماء كذلك على الأرض </a:t>
            </a:r>
          </a:p>
        </p:txBody>
      </p:sp>
      <p:sp>
        <p:nvSpPr>
          <p:cNvPr id="5" name="Text Placeholder 4"/>
          <p:cNvSpPr>
            <a:spLocks noGrp="1"/>
          </p:cNvSpPr>
          <p:nvPr>
            <p:ph type="body" idx="1"/>
          </p:nvPr>
        </p:nvSpPr>
        <p:spPr/>
        <p:txBody>
          <a:bodyPr/>
          <a:lstStyle/>
          <a:p>
            <a:pPr rtl="0">
              <a:lnSpc>
                <a:spcPct val="100000"/>
              </a:lnSpc>
              <a:spcBef>
                <a:spcPts val="0"/>
              </a:spcBef>
              <a:defRPr/>
            </a:pPr>
            <a:r>
              <a:rPr lang="ar-EG" sz="4400" dirty="0">
                <a:solidFill>
                  <a:schemeClr val="lt1"/>
                </a:solidFill>
              </a:rPr>
              <a:t>إمفريتي خين إتفى : نيم هيجين بيكاهي </a:t>
            </a:r>
            <a:endParaRPr lang="ar-EG" sz="41300" dirty="0"/>
          </a:p>
        </p:txBody>
      </p:sp>
      <p:sp>
        <p:nvSpPr>
          <p:cNvPr id="7" name="Text Placeholder 6"/>
          <p:cNvSpPr>
            <a:spLocks noGrp="1"/>
          </p:cNvSpPr>
          <p:nvPr>
            <p:ph type="body" sz="quarter" idx="3"/>
          </p:nvPr>
        </p:nvSpPr>
        <p:spPr/>
        <p:txBody>
          <a:bodyPr/>
          <a:lstStyle/>
          <a:p>
            <a:r>
              <a:rPr lang="en-US" sz="3200" dirty="0"/>
              <a:t>`m`fr35 </a:t>
            </a:r>
            <a:r>
              <a:rPr lang="en-US" sz="3200" dirty="0" err="1"/>
              <a:t>qen</a:t>
            </a:r>
            <a:r>
              <a:rPr lang="en-US" sz="3200" dirty="0"/>
              <a:t> `</a:t>
            </a:r>
            <a:r>
              <a:rPr lang="en-US" sz="3200" dirty="0" err="1"/>
              <a:t>tfe</a:t>
            </a:r>
            <a:r>
              <a:rPr lang="en-US" sz="3200" dirty="0"/>
              <a:t> </a:t>
            </a:r>
            <a:r>
              <a:rPr lang="en-US" sz="3200" dirty="0" err="1"/>
              <a:t>nem</a:t>
            </a:r>
            <a:r>
              <a:rPr lang="en-US" sz="3200" dirty="0"/>
              <a:t> </a:t>
            </a:r>
            <a:r>
              <a:rPr lang="en-US" sz="3200" dirty="0" err="1"/>
              <a:t>higen</a:t>
            </a:r>
            <a:r>
              <a:rPr lang="en-US" sz="3200" dirty="0"/>
              <a:t> </a:t>
            </a:r>
            <a:r>
              <a:rPr lang="en-US" sz="3200" dirty="0" err="1"/>
              <a:t>pikahi</a:t>
            </a:r>
            <a:endParaRPr lang="en-US" sz="3200" dirty="0"/>
          </a:p>
        </p:txBody>
      </p:sp>
    </p:spTree>
    <p:extLst>
      <p:ext uri="{BB962C8B-B14F-4D97-AF65-F5344CB8AC3E}">
        <p14:creationId xmlns:p14="http://schemas.microsoft.com/office/powerpoint/2010/main" val="2828735176"/>
      </p:ext>
    </p:extLst>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ar-EG" sz="4800" dirty="0"/>
              <a:t>خبزنا الذي للغد أعطنا اليوم </a:t>
            </a:r>
            <a:endParaRPr lang="en-US" sz="4800" dirty="0"/>
          </a:p>
        </p:txBody>
      </p:sp>
      <p:sp>
        <p:nvSpPr>
          <p:cNvPr id="5" name="Text Placeholder 4"/>
          <p:cNvSpPr>
            <a:spLocks noGrp="1"/>
          </p:cNvSpPr>
          <p:nvPr>
            <p:ph type="body" idx="1"/>
          </p:nvPr>
        </p:nvSpPr>
        <p:spPr/>
        <p:txBody>
          <a:bodyPr/>
          <a:lstStyle/>
          <a:p>
            <a:r>
              <a:rPr lang="ar-EG" sz="4800" dirty="0"/>
              <a:t>بين أويك إنتى راستي :ميف نان إمفوؤو  </a:t>
            </a:r>
          </a:p>
        </p:txBody>
      </p:sp>
      <p:sp>
        <p:nvSpPr>
          <p:cNvPr id="7" name="Text Placeholder 6"/>
          <p:cNvSpPr>
            <a:spLocks noGrp="1"/>
          </p:cNvSpPr>
          <p:nvPr>
            <p:ph type="body" sz="quarter" idx="3"/>
          </p:nvPr>
        </p:nvSpPr>
        <p:spPr/>
        <p:txBody>
          <a:bodyPr/>
          <a:lstStyle/>
          <a:p>
            <a:r>
              <a:rPr lang="en-US" sz="3200" dirty="0" err="1"/>
              <a:t>penwik</a:t>
            </a:r>
            <a:r>
              <a:rPr lang="en-US" sz="3200" dirty="0"/>
              <a:t> `</a:t>
            </a:r>
            <a:r>
              <a:rPr lang="en-US" sz="3200" dirty="0" err="1"/>
              <a:t>nte</a:t>
            </a:r>
            <a:r>
              <a:rPr lang="en-US" sz="3200" dirty="0"/>
              <a:t> rac5 m3i4 nan `</a:t>
            </a:r>
            <a:r>
              <a:rPr lang="en-US" sz="3200" dirty="0" err="1"/>
              <a:t>mfoov</a:t>
            </a:r>
            <a:r>
              <a:rPr lang="en-US" sz="3200" dirty="0"/>
              <a:t> </a:t>
            </a:r>
          </a:p>
        </p:txBody>
      </p:sp>
    </p:spTree>
    <p:extLst>
      <p:ext uri="{BB962C8B-B14F-4D97-AF65-F5344CB8AC3E}">
        <p14:creationId xmlns:p14="http://schemas.microsoft.com/office/powerpoint/2010/main" val="786810255"/>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ar-EG" sz="5400" dirty="0"/>
              <a:t>وأغفر لنا ذنوبنا</a:t>
            </a:r>
            <a:endParaRPr lang="en-US" sz="5400" dirty="0"/>
          </a:p>
        </p:txBody>
      </p:sp>
      <p:sp>
        <p:nvSpPr>
          <p:cNvPr id="5" name="Text Placeholder 4"/>
          <p:cNvSpPr>
            <a:spLocks noGrp="1"/>
          </p:cNvSpPr>
          <p:nvPr>
            <p:ph type="body" idx="1"/>
          </p:nvPr>
        </p:nvSpPr>
        <p:spPr/>
        <p:txBody>
          <a:bodyPr/>
          <a:lstStyle/>
          <a:p>
            <a:r>
              <a:rPr lang="ar-EG" sz="5400" dirty="0"/>
              <a:t>أووه كاني إيتيرون نان إيفول </a:t>
            </a:r>
          </a:p>
        </p:txBody>
      </p:sp>
      <p:sp>
        <p:nvSpPr>
          <p:cNvPr id="7" name="Text Placeholder 6"/>
          <p:cNvSpPr>
            <a:spLocks noGrp="1"/>
          </p:cNvSpPr>
          <p:nvPr>
            <p:ph type="body" sz="quarter" idx="3"/>
          </p:nvPr>
        </p:nvSpPr>
        <p:spPr/>
        <p:txBody>
          <a:bodyPr/>
          <a:lstStyle/>
          <a:p>
            <a:r>
              <a:rPr lang="en-US" dirty="0" err="1"/>
              <a:t>ovoh</a:t>
            </a:r>
            <a:r>
              <a:rPr lang="en-US" dirty="0"/>
              <a:t> </a:t>
            </a:r>
            <a:r>
              <a:rPr lang="en-US" dirty="0" err="1"/>
              <a:t>xa</a:t>
            </a:r>
            <a:r>
              <a:rPr lang="en-US" dirty="0"/>
              <a:t> n3`eteron nan `</a:t>
            </a:r>
            <a:r>
              <a:rPr lang="en-US" dirty="0" err="1"/>
              <a:t>ebol</a:t>
            </a:r>
            <a:endParaRPr lang="en-US" dirty="0"/>
          </a:p>
        </p:txBody>
      </p:sp>
    </p:spTree>
    <p:extLst>
      <p:ext uri="{BB962C8B-B14F-4D97-AF65-F5344CB8AC3E}">
        <p14:creationId xmlns:p14="http://schemas.microsoft.com/office/powerpoint/2010/main" val="4242209173"/>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ar-EG" dirty="0"/>
              <a:t>كما نغفر نحن أيضا للمذنبين إلينا </a:t>
            </a:r>
            <a:endParaRPr lang="en-US" dirty="0"/>
          </a:p>
        </p:txBody>
      </p:sp>
      <p:sp>
        <p:nvSpPr>
          <p:cNvPr id="5" name="Text Placeholder 4"/>
          <p:cNvSpPr>
            <a:spLocks noGrp="1"/>
          </p:cNvSpPr>
          <p:nvPr>
            <p:ph type="body" idx="1"/>
          </p:nvPr>
        </p:nvSpPr>
        <p:spPr/>
        <p:txBody>
          <a:bodyPr/>
          <a:lstStyle/>
          <a:p>
            <a:r>
              <a:rPr lang="ar-EG" sz="3600" dirty="0"/>
              <a:t>إمفريتي هون إنتين كو إيفول :إنني إيتيه أوأون إنتان إيروؤ </a:t>
            </a:r>
          </a:p>
        </p:txBody>
      </p:sp>
      <p:sp>
        <p:nvSpPr>
          <p:cNvPr id="7" name="Text Placeholder 6"/>
          <p:cNvSpPr>
            <a:spLocks noGrp="1"/>
          </p:cNvSpPr>
          <p:nvPr>
            <p:ph type="body" sz="quarter" idx="3"/>
          </p:nvPr>
        </p:nvSpPr>
        <p:spPr>
          <a:xfrm>
            <a:off x="0" y="5434317"/>
            <a:ext cx="9144000" cy="682357"/>
          </a:xfrm>
        </p:spPr>
        <p:txBody>
          <a:bodyPr/>
          <a:lstStyle/>
          <a:p>
            <a:r>
              <a:rPr lang="en-US" sz="3200" dirty="0"/>
              <a:t>`m`fr35 </a:t>
            </a:r>
            <a:r>
              <a:rPr lang="en-US" sz="3200" dirty="0" err="1"/>
              <a:t>hwn</a:t>
            </a:r>
            <a:r>
              <a:rPr lang="en-US" sz="3200" dirty="0"/>
              <a:t> `</a:t>
            </a:r>
            <a:r>
              <a:rPr lang="en-US" sz="3200" dirty="0" err="1"/>
              <a:t>ntenxw</a:t>
            </a:r>
            <a:r>
              <a:rPr lang="en-US" sz="3200" dirty="0"/>
              <a:t> `</a:t>
            </a:r>
            <a:r>
              <a:rPr lang="en-US" sz="3200" dirty="0" err="1"/>
              <a:t>ebol</a:t>
            </a:r>
            <a:r>
              <a:rPr lang="en-US" sz="3200" dirty="0"/>
              <a:t> : `nn3`ete </a:t>
            </a:r>
            <a:r>
              <a:rPr lang="en-US" sz="3200" dirty="0" err="1"/>
              <a:t>ovon</a:t>
            </a:r>
            <a:r>
              <a:rPr lang="en-US" sz="3200" dirty="0"/>
              <a:t> `</a:t>
            </a:r>
            <a:r>
              <a:rPr lang="en-US" sz="3200" dirty="0" err="1"/>
              <a:t>ntan</a:t>
            </a:r>
            <a:r>
              <a:rPr lang="en-US" sz="3200" dirty="0"/>
              <a:t> `</a:t>
            </a:r>
            <a:r>
              <a:rPr lang="en-US" sz="3200" dirty="0" err="1"/>
              <a:t>erwov</a:t>
            </a:r>
            <a:endParaRPr lang="en-US" sz="3200" dirty="0"/>
          </a:p>
        </p:txBody>
      </p:sp>
    </p:spTree>
    <p:extLst>
      <p:ext uri="{BB962C8B-B14F-4D97-AF65-F5344CB8AC3E}">
        <p14:creationId xmlns:p14="http://schemas.microsoft.com/office/powerpoint/2010/main" val="968274894"/>
      </p:ext>
    </p:extLst>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23235"/>
            <a:ext cx="9144000" cy="782371"/>
          </a:xfrm>
        </p:spPr>
        <p:txBody>
          <a:bodyPr>
            <a:normAutofit/>
          </a:bodyPr>
          <a:lstStyle/>
          <a:p>
            <a:r>
              <a:rPr lang="ar-EG" sz="3600" dirty="0"/>
              <a:t>ولا تدخلنا في تجربة, لكن نجنا من الشرير </a:t>
            </a:r>
            <a:endParaRPr lang="en-US" sz="3600" dirty="0"/>
          </a:p>
        </p:txBody>
      </p:sp>
      <p:sp>
        <p:nvSpPr>
          <p:cNvPr id="5" name="Text Placeholder 4"/>
          <p:cNvSpPr>
            <a:spLocks noGrp="1"/>
          </p:cNvSpPr>
          <p:nvPr>
            <p:ph type="body" idx="1"/>
          </p:nvPr>
        </p:nvSpPr>
        <p:spPr>
          <a:xfrm>
            <a:off x="0" y="6128548"/>
            <a:ext cx="9143999" cy="808893"/>
          </a:xfrm>
        </p:spPr>
        <p:txBody>
          <a:bodyPr/>
          <a:lstStyle/>
          <a:p>
            <a:r>
              <a:rPr lang="ar-EG" sz="3600" dirty="0"/>
              <a:t>أووه إمبير إنتين إيخون إبي رازموس أللا ناهمين إيفول هابي بيتهوؤو </a:t>
            </a:r>
          </a:p>
        </p:txBody>
      </p:sp>
      <p:sp>
        <p:nvSpPr>
          <p:cNvPr id="7" name="Text Placeholder 6"/>
          <p:cNvSpPr>
            <a:spLocks noGrp="1"/>
          </p:cNvSpPr>
          <p:nvPr>
            <p:ph type="body" sz="quarter" idx="3"/>
          </p:nvPr>
        </p:nvSpPr>
        <p:spPr>
          <a:xfrm>
            <a:off x="0" y="5142488"/>
            <a:ext cx="9144000" cy="682357"/>
          </a:xfrm>
        </p:spPr>
        <p:txBody>
          <a:bodyPr/>
          <a:lstStyle/>
          <a:p>
            <a:r>
              <a:rPr lang="en-US" sz="2800" dirty="0" err="1"/>
              <a:t>ovoh</a:t>
            </a:r>
            <a:r>
              <a:rPr lang="en-US" sz="2800" dirty="0"/>
              <a:t> `</a:t>
            </a:r>
            <a:r>
              <a:rPr lang="en-US" sz="2800" dirty="0" err="1"/>
              <a:t>mperenten</a:t>
            </a:r>
            <a:r>
              <a:rPr lang="en-US" sz="2800" dirty="0"/>
              <a:t> `</a:t>
            </a:r>
            <a:r>
              <a:rPr lang="en-US" sz="2800" dirty="0" err="1"/>
              <a:t>eqovn</a:t>
            </a:r>
            <a:r>
              <a:rPr lang="en-US" sz="2800" dirty="0"/>
              <a:t> `</a:t>
            </a:r>
            <a:r>
              <a:rPr lang="en-US" sz="2800" dirty="0" err="1"/>
              <a:t>epiracmoc</a:t>
            </a:r>
            <a:r>
              <a:rPr lang="en-US" sz="2800" dirty="0"/>
              <a:t> </a:t>
            </a:r>
            <a:r>
              <a:rPr lang="en-US" sz="2800" dirty="0" err="1"/>
              <a:t>alla</a:t>
            </a:r>
            <a:r>
              <a:rPr lang="en-US" sz="2800" dirty="0"/>
              <a:t> </a:t>
            </a:r>
            <a:r>
              <a:rPr lang="en-US" sz="2800" dirty="0" err="1"/>
              <a:t>nahmen</a:t>
            </a:r>
            <a:r>
              <a:rPr lang="en-US" sz="2800" dirty="0"/>
              <a:t> `</a:t>
            </a:r>
            <a:r>
              <a:rPr lang="en-US" sz="2800" dirty="0" err="1"/>
              <a:t>ebol</a:t>
            </a:r>
            <a:r>
              <a:rPr lang="en-US" sz="2800" dirty="0"/>
              <a:t> ha </a:t>
            </a:r>
            <a:r>
              <a:rPr lang="en-US" sz="2800" dirty="0" err="1"/>
              <a:t>pipethwov</a:t>
            </a:r>
            <a:r>
              <a:rPr lang="en-US" sz="2800" dirty="0"/>
              <a:t> </a:t>
            </a:r>
          </a:p>
        </p:txBody>
      </p:sp>
    </p:spTree>
    <p:extLst>
      <p:ext uri="{BB962C8B-B14F-4D97-AF65-F5344CB8AC3E}">
        <p14:creationId xmlns:p14="http://schemas.microsoft.com/office/powerpoint/2010/main" val="3759662498"/>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ar-EG" sz="4800" dirty="0"/>
              <a:t>بالمسيح يسوع ربنا </a:t>
            </a:r>
            <a:endParaRPr lang="en-US" sz="4800" dirty="0"/>
          </a:p>
        </p:txBody>
      </p:sp>
      <p:sp>
        <p:nvSpPr>
          <p:cNvPr id="5" name="Text Placeholder 4"/>
          <p:cNvSpPr>
            <a:spLocks noGrp="1"/>
          </p:cNvSpPr>
          <p:nvPr>
            <p:ph type="body" idx="1"/>
          </p:nvPr>
        </p:nvSpPr>
        <p:spPr/>
        <p:txBody>
          <a:bodyPr/>
          <a:lstStyle/>
          <a:p>
            <a:r>
              <a:rPr lang="ar-EG" sz="4800" dirty="0"/>
              <a:t>خين بي خريستوس إيسوس بينشويس </a:t>
            </a:r>
          </a:p>
        </p:txBody>
      </p:sp>
      <p:sp>
        <p:nvSpPr>
          <p:cNvPr id="7" name="Text Placeholder 6"/>
          <p:cNvSpPr>
            <a:spLocks noGrp="1"/>
          </p:cNvSpPr>
          <p:nvPr>
            <p:ph type="body" sz="quarter" idx="3"/>
          </p:nvPr>
        </p:nvSpPr>
        <p:spPr/>
        <p:txBody>
          <a:bodyPr/>
          <a:lstStyle/>
          <a:p>
            <a:r>
              <a:rPr lang="en-US" dirty="0" err="1"/>
              <a:t>qen</a:t>
            </a:r>
            <a:r>
              <a:rPr lang="en-US" dirty="0"/>
              <a:t> P=xc I=3c </a:t>
            </a:r>
            <a:r>
              <a:rPr lang="en-US" dirty="0" err="1"/>
              <a:t>Penu</a:t>
            </a:r>
            <a:r>
              <a:rPr lang="en-US" dirty="0"/>
              <a:t> </a:t>
            </a:r>
          </a:p>
        </p:txBody>
      </p:sp>
    </p:spTree>
    <p:extLst>
      <p:ext uri="{BB962C8B-B14F-4D97-AF65-F5344CB8AC3E}">
        <p14:creationId xmlns:p14="http://schemas.microsoft.com/office/powerpoint/2010/main" val="426772483"/>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81600"/>
            <a:ext cx="9144000" cy="782371"/>
          </a:xfrm>
        </p:spPr>
        <p:txBody>
          <a:bodyPr>
            <a:normAutofit/>
          </a:bodyPr>
          <a:lstStyle/>
          <a:p>
            <a:r>
              <a:rPr lang="ar-EG" sz="4000" dirty="0"/>
              <a:t>لأن لك الملك والقوة والمجد إلى الأبد .  آمين </a:t>
            </a:r>
            <a:endParaRPr lang="en-US" sz="4000" dirty="0"/>
          </a:p>
        </p:txBody>
      </p:sp>
      <p:sp>
        <p:nvSpPr>
          <p:cNvPr id="5" name="Text Placeholder 4"/>
          <p:cNvSpPr>
            <a:spLocks noGrp="1"/>
          </p:cNvSpPr>
          <p:nvPr>
            <p:ph type="body" idx="1"/>
          </p:nvPr>
        </p:nvSpPr>
        <p:spPr>
          <a:xfrm>
            <a:off x="0" y="6050727"/>
            <a:ext cx="9143999" cy="808893"/>
          </a:xfrm>
        </p:spPr>
        <p:txBody>
          <a:bodyPr/>
          <a:lstStyle/>
          <a:p>
            <a:r>
              <a:rPr lang="ar-EG" dirty="0"/>
              <a:t>جى ثوك تى تي ميت أورو نيم تي جوم :نيم بي أوأو شا إينيه أمين </a:t>
            </a:r>
          </a:p>
        </p:txBody>
      </p:sp>
      <p:sp>
        <p:nvSpPr>
          <p:cNvPr id="7" name="Text Placeholder 6"/>
          <p:cNvSpPr>
            <a:spLocks noGrp="1"/>
          </p:cNvSpPr>
          <p:nvPr>
            <p:ph type="body" sz="quarter" idx="3"/>
          </p:nvPr>
        </p:nvSpPr>
        <p:spPr>
          <a:xfrm>
            <a:off x="0" y="5181400"/>
            <a:ext cx="9144000" cy="682357"/>
          </a:xfrm>
        </p:spPr>
        <p:txBody>
          <a:bodyPr/>
          <a:lstStyle/>
          <a:p>
            <a:r>
              <a:rPr lang="pt-BR" sz="2800" dirty="0"/>
              <a:t>ge 0wk te 5metovro nem 5gom : nem piwov 2a `eneh Am3n</a:t>
            </a:r>
          </a:p>
        </p:txBody>
      </p:sp>
      <p:sp>
        <p:nvSpPr>
          <p:cNvPr id="2" name="TextBox 1">
            <a:hlinkClick r:id="rId2" action="ppaction://hlinksldjump"/>
            <a:extLst>
              <a:ext uri="{FF2B5EF4-FFF2-40B4-BE49-F238E27FC236}">
                <a16:creationId xmlns:a16="http://schemas.microsoft.com/office/drawing/2014/main" id="{28820D84-AFA8-41F9-B177-BA15CC6C3731}"/>
              </a:ext>
            </a:extLst>
          </p:cNvPr>
          <p:cNvSpPr txBox="1"/>
          <p:nvPr/>
        </p:nvSpPr>
        <p:spPr>
          <a:xfrm>
            <a:off x="8256493" y="3963797"/>
            <a:ext cx="887506" cy="461665"/>
          </a:xfrm>
          <a:prstGeom prst="rect">
            <a:avLst/>
          </a:prstGeom>
          <a:noFill/>
        </p:spPr>
        <p:txBody>
          <a:bodyPr wrap="square" rtlCol="0">
            <a:spAutoFit/>
          </a:bodyPr>
          <a:lstStyle/>
          <a:p>
            <a:pPr algn="ctr" rtl="1"/>
            <a:r>
              <a:rPr lang="ar-EG" sz="2400" b="1" dirty="0">
                <a:solidFill>
                  <a:srgbClr val="FFC000"/>
                </a:solidFill>
              </a:rPr>
              <a:t>قبطي</a:t>
            </a:r>
            <a:endParaRPr lang="en-GB" sz="2400" b="1" dirty="0">
              <a:solidFill>
                <a:srgbClr val="FFC000"/>
              </a:solidFill>
            </a:endParaRPr>
          </a:p>
        </p:txBody>
      </p:sp>
    </p:spTree>
    <p:extLst>
      <p:ext uri="{BB962C8B-B14F-4D97-AF65-F5344CB8AC3E}">
        <p14:creationId xmlns:p14="http://schemas.microsoft.com/office/powerpoint/2010/main" val="2407636560"/>
      </p:ext>
    </p:extLst>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ar-EG" sz="4800" dirty="0"/>
              <a:t>بالمسيح يسوع ربنا </a:t>
            </a:r>
            <a:endParaRPr lang="en-US" sz="4800" dirty="0"/>
          </a:p>
        </p:txBody>
      </p:sp>
      <p:sp>
        <p:nvSpPr>
          <p:cNvPr id="5" name="Text Placeholder 4"/>
          <p:cNvSpPr>
            <a:spLocks noGrp="1"/>
          </p:cNvSpPr>
          <p:nvPr>
            <p:ph type="body" idx="1"/>
          </p:nvPr>
        </p:nvSpPr>
        <p:spPr/>
        <p:txBody>
          <a:bodyPr/>
          <a:lstStyle/>
          <a:p>
            <a:r>
              <a:rPr lang="ar-EG" sz="4800" dirty="0"/>
              <a:t>خين بي خريستوس إيسوس بينشويس </a:t>
            </a:r>
          </a:p>
        </p:txBody>
      </p:sp>
      <p:sp>
        <p:nvSpPr>
          <p:cNvPr id="7" name="Text Placeholder 6"/>
          <p:cNvSpPr>
            <a:spLocks noGrp="1"/>
          </p:cNvSpPr>
          <p:nvPr>
            <p:ph type="body" sz="quarter" idx="3"/>
          </p:nvPr>
        </p:nvSpPr>
        <p:spPr/>
        <p:txBody>
          <a:bodyPr/>
          <a:lstStyle/>
          <a:p>
            <a:r>
              <a:rPr lang="en-US" dirty="0" err="1"/>
              <a:t>qen</a:t>
            </a:r>
            <a:r>
              <a:rPr lang="en-US" dirty="0"/>
              <a:t> P=xc I=3c </a:t>
            </a:r>
            <a:r>
              <a:rPr lang="en-US" dirty="0" err="1"/>
              <a:t>Penu</a:t>
            </a:r>
            <a:r>
              <a:rPr lang="en-US" dirty="0"/>
              <a:t> </a:t>
            </a:r>
          </a:p>
        </p:txBody>
      </p:sp>
    </p:spTree>
    <p:extLst>
      <p:ext uri="{BB962C8B-B14F-4D97-AF65-F5344CB8AC3E}">
        <p14:creationId xmlns:p14="http://schemas.microsoft.com/office/powerpoint/2010/main" val="901697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4800" dirty="0"/>
              <a:t>يا رب انعم لنا بمغفرة خطايانا</a:t>
            </a:r>
          </a:p>
        </p:txBody>
      </p:sp>
      <p:sp>
        <p:nvSpPr>
          <p:cNvPr id="8" name="Text Placeholder 7"/>
          <p:cNvSpPr>
            <a:spLocks noGrp="1"/>
          </p:cNvSpPr>
          <p:nvPr>
            <p:ph type="body" idx="1"/>
          </p:nvPr>
        </p:nvSpPr>
        <p:spPr/>
        <p:txBody>
          <a:bodyPr/>
          <a:lstStyle/>
          <a:p>
            <a:r>
              <a:rPr lang="ar-EG" sz="4000" dirty="0"/>
              <a:t>إبشويس آري إهموت نان إمبي كو إيفول إنتي نين نوفي</a:t>
            </a:r>
          </a:p>
        </p:txBody>
      </p:sp>
      <p:sp>
        <p:nvSpPr>
          <p:cNvPr id="9" name="Text Placeholder 8"/>
          <p:cNvSpPr>
            <a:spLocks noGrp="1"/>
          </p:cNvSpPr>
          <p:nvPr>
            <p:ph type="body" sz="quarter" idx="3"/>
          </p:nvPr>
        </p:nvSpPr>
        <p:spPr/>
        <p:txBody>
          <a:bodyPr/>
          <a:lstStyle/>
          <a:p>
            <a:r>
              <a:rPr lang="en-US" sz="4000" dirty="0"/>
              <a:t>P_  `</a:t>
            </a:r>
            <a:r>
              <a:rPr lang="en-US" sz="4000" dirty="0" err="1"/>
              <a:t>ari</a:t>
            </a:r>
            <a:r>
              <a:rPr lang="en-US" sz="4000" dirty="0"/>
              <a:t>`\mot nan&gt; `</a:t>
            </a:r>
            <a:r>
              <a:rPr lang="en-US" sz="4000" dirty="0" err="1"/>
              <a:t>mpixw</a:t>
            </a:r>
            <a:r>
              <a:rPr lang="en-US" sz="4000" dirty="0"/>
              <a:t> </a:t>
            </a:r>
            <a:r>
              <a:rPr lang="ar-EG" sz="4000" dirty="0"/>
              <a:t> </a:t>
            </a:r>
            <a:r>
              <a:rPr lang="en-US" sz="4000" dirty="0"/>
              <a:t>`</a:t>
            </a:r>
            <a:r>
              <a:rPr lang="en-US" sz="4000" dirty="0" err="1"/>
              <a:t>ebol</a:t>
            </a:r>
            <a:r>
              <a:rPr lang="en-US" sz="4000" dirty="0"/>
              <a:t> `</a:t>
            </a:r>
            <a:r>
              <a:rPr lang="en-US" sz="4000" dirty="0" err="1"/>
              <a:t>nte</a:t>
            </a:r>
            <a:r>
              <a:rPr lang="en-US" sz="4000" dirty="0"/>
              <a:t> </a:t>
            </a:r>
            <a:r>
              <a:rPr lang="en-US" sz="4000" dirty="0" err="1"/>
              <a:t>nennobi</a:t>
            </a:r>
            <a:endParaRPr lang="en-US" sz="4000" dirty="0"/>
          </a:p>
        </p:txBody>
      </p:sp>
    </p:spTree>
    <p:extLst>
      <p:ext uri="{BB962C8B-B14F-4D97-AF65-F5344CB8AC3E}">
        <p14:creationId xmlns:p14="http://schemas.microsoft.com/office/powerpoint/2010/main" val="30356049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6831" y="4114800"/>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900" b="1" kern="10" baseline="0" dirty="0">
                          <a:ln w="9525">
                            <a:noFill/>
                            <a:round/>
                            <a:headEnd/>
                            <a:tailEnd/>
                          </a:ln>
                          <a:solidFill>
                            <a:srgbClr val="FFC000"/>
                          </a:solidFill>
                          <a:effectLst/>
                          <a:latin typeface="Times New Roman"/>
                          <a:ea typeface="+mn-ea"/>
                          <a:cs typeface="Times New Roman"/>
                        </a:rPr>
                        <a:t>ارباع الناقوس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78610258"/>
      </p:ext>
    </p:extLst>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5400"/>
              <a:t>أحنوا رؤوسكم للرب</a:t>
            </a:r>
          </a:p>
        </p:txBody>
      </p:sp>
      <p:sp>
        <p:nvSpPr>
          <p:cNvPr id="4" name="Text Placeholder 3"/>
          <p:cNvSpPr>
            <a:spLocks noGrp="1"/>
          </p:cNvSpPr>
          <p:nvPr>
            <p:ph type="body" idx="1"/>
          </p:nvPr>
        </p:nvSpPr>
        <p:spPr/>
        <p:txBody>
          <a:bodyPr/>
          <a:lstStyle/>
          <a:p>
            <a:r>
              <a:rPr lang="ar-EG" sz="4800"/>
              <a:t>طاس كيفالاس إيمون طوكيريو إكليناتي</a:t>
            </a:r>
          </a:p>
        </p:txBody>
      </p:sp>
      <p:sp>
        <p:nvSpPr>
          <p:cNvPr id="5" name="Text Placeholder 4"/>
          <p:cNvSpPr>
            <a:spLocks noGrp="1"/>
          </p:cNvSpPr>
          <p:nvPr>
            <p:ph type="body" sz="quarter" idx="3"/>
          </p:nvPr>
        </p:nvSpPr>
        <p:spPr/>
        <p:txBody>
          <a:bodyPr/>
          <a:lstStyle/>
          <a:p>
            <a:r>
              <a:rPr lang="en-US" sz="4400" dirty="0"/>
              <a:t>Tac </a:t>
            </a:r>
            <a:r>
              <a:rPr lang="en-US" sz="4400" dirty="0" err="1"/>
              <a:t>kevalac</a:t>
            </a:r>
            <a:r>
              <a:rPr lang="en-US" sz="4400" dirty="0"/>
              <a:t> `</a:t>
            </a:r>
            <a:r>
              <a:rPr lang="en-US" sz="4400" dirty="0" err="1"/>
              <a:t>umwn</a:t>
            </a:r>
            <a:r>
              <a:rPr lang="en-US" sz="4400" dirty="0"/>
              <a:t> </a:t>
            </a:r>
            <a:r>
              <a:rPr lang="en-US" sz="4400" dirty="0" err="1"/>
              <a:t>tw</a:t>
            </a:r>
            <a:r>
              <a:rPr lang="en-US" sz="4400" dirty="0"/>
              <a:t> </a:t>
            </a:r>
            <a:r>
              <a:rPr lang="en-US" sz="4400" dirty="0" err="1"/>
              <a:t>Kuri`w</a:t>
            </a:r>
            <a:r>
              <a:rPr lang="en-US" sz="4400" dirty="0"/>
              <a:t> `</a:t>
            </a:r>
            <a:r>
              <a:rPr lang="en-US" sz="4400" dirty="0" err="1"/>
              <a:t>klinate</a:t>
            </a:r>
            <a:endParaRPr lang="en-US" sz="4400" dirty="0"/>
          </a:p>
        </p:txBody>
      </p:sp>
    </p:spTree>
    <p:extLst>
      <p:ext uri="{BB962C8B-B14F-4D97-AF65-F5344CB8AC3E}">
        <p14:creationId xmlns:p14="http://schemas.microsoft.com/office/powerpoint/2010/main" val="2503777170"/>
      </p:ext>
    </p:extLst>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6600"/>
              <a:t>أمامك يا رب</a:t>
            </a:r>
          </a:p>
        </p:txBody>
      </p:sp>
      <p:sp>
        <p:nvSpPr>
          <p:cNvPr id="4" name="Text Placeholder 3"/>
          <p:cNvSpPr>
            <a:spLocks noGrp="1"/>
          </p:cNvSpPr>
          <p:nvPr>
            <p:ph type="body" idx="1"/>
          </p:nvPr>
        </p:nvSpPr>
        <p:spPr/>
        <p:txBody>
          <a:bodyPr/>
          <a:lstStyle/>
          <a:p>
            <a:r>
              <a:rPr lang="ar-EG" sz="5400"/>
              <a:t>إينوبيون سو كيريي</a:t>
            </a:r>
          </a:p>
        </p:txBody>
      </p:sp>
      <p:sp>
        <p:nvSpPr>
          <p:cNvPr id="5" name="Text Placeholder 4"/>
          <p:cNvSpPr>
            <a:spLocks noGrp="1"/>
          </p:cNvSpPr>
          <p:nvPr>
            <p:ph type="body" sz="quarter" idx="3"/>
          </p:nvPr>
        </p:nvSpPr>
        <p:spPr/>
        <p:txBody>
          <a:bodyPr/>
          <a:lstStyle/>
          <a:p>
            <a:r>
              <a:rPr lang="en-US" sz="4800"/>
              <a:t>Enwpion cou Kuri`e</a:t>
            </a:r>
          </a:p>
        </p:txBody>
      </p:sp>
    </p:spTree>
    <p:extLst>
      <p:ext uri="{BB962C8B-B14F-4D97-AF65-F5344CB8AC3E}">
        <p14:creationId xmlns:p14="http://schemas.microsoft.com/office/powerpoint/2010/main" val="4136481095"/>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5400" dirty="0"/>
              <a:t>ننصت بخوف الله آمين</a:t>
            </a:r>
          </a:p>
        </p:txBody>
      </p:sp>
      <p:sp>
        <p:nvSpPr>
          <p:cNvPr id="4" name="Text Placeholder 3"/>
          <p:cNvSpPr>
            <a:spLocks noGrp="1"/>
          </p:cNvSpPr>
          <p:nvPr>
            <p:ph type="body" idx="1"/>
          </p:nvPr>
        </p:nvSpPr>
        <p:spPr/>
        <p:txBody>
          <a:bodyPr/>
          <a:lstStyle/>
          <a:p>
            <a:r>
              <a:rPr lang="ar-EG" sz="4800" dirty="0"/>
              <a:t>إبروس خومين ثيئوميطافوفو آمين</a:t>
            </a:r>
          </a:p>
        </p:txBody>
      </p:sp>
      <p:sp>
        <p:nvSpPr>
          <p:cNvPr id="5" name="Text Placeholder 4"/>
          <p:cNvSpPr>
            <a:spLocks noGrp="1"/>
          </p:cNvSpPr>
          <p:nvPr>
            <p:ph type="body" sz="quarter" idx="3"/>
          </p:nvPr>
        </p:nvSpPr>
        <p:spPr/>
        <p:txBody>
          <a:bodyPr/>
          <a:lstStyle/>
          <a:p>
            <a:r>
              <a:rPr lang="en-US" sz="4800" dirty="0" err="1"/>
              <a:t>Procxwmen</a:t>
            </a:r>
            <a:r>
              <a:rPr lang="en-US" sz="4800" dirty="0"/>
              <a:t> </a:t>
            </a:r>
            <a:r>
              <a:rPr lang="en-US" sz="4800" dirty="0" err="1"/>
              <a:t>Qeou</a:t>
            </a:r>
            <a:r>
              <a:rPr lang="en-US" sz="4800" dirty="0"/>
              <a:t> meta </a:t>
            </a:r>
            <a:r>
              <a:rPr lang="en-US" sz="4800" dirty="0" err="1"/>
              <a:t>vobou</a:t>
            </a:r>
            <a:r>
              <a:rPr lang="en-US" sz="4800" dirty="0"/>
              <a:t>&gt; `</a:t>
            </a:r>
            <a:r>
              <a:rPr lang="en-US" sz="4800" dirty="0" err="1"/>
              <a:t>amhn</a:t>
            </a:r>
            <a:r>
              <a:rPr lang="en-US" sz="4800" dirty="0"/>
              <a:t>.</a:t>
            </a:r>
          </a:p>
        </p:txBody>
      </p:sp>
    </p:spTree>
    <p:extLst>
      <p:ext uri="{BB962C8B-B14F-4D97-AF65-F5344CB8AC3E}">
        <p14:creationId xmlns:p14="http://schemas.microsoft.com/office/powerpoint/2010/main" val="4191662652"/>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6000"/>
              <a:t>السلام لجميعكم</a:t>
            </a:r>
          </a:p>
        </p:txBody>
      </p:sp>
      <p:sp>
        <p:nvSpPr>
          <p:cNvPr id="4" name="Text Placeholder 3"/>
          <p:cNvSpPr>
            <a:spLocks noGrp="1"/>
          </p:cNvSpPr>
          <p:nvPr>
            <p:ph type="body" idx="1"/>
          </p:nvPr>
        </p:nvSpPr>
        <p:spPr/>
        <p:txBody>
          <a:bodyPr/>
          <a:lstStyle/>
          <a:p>
            <a:r>
              <a:rPr lang="ar-EG" sz="5400"/>
              <a:t>إيرينى باسى</a:t>
            </a:r>
          </a:p>
        </p:txBody>
      </p:sp>
      <p:sp>
        <p:nvSpPr>
          <p:cNvPr id="5" name="Text Placeholder 4"/>
          <p:cNvSpPr>
            <a:spLocks noGrp="1"/>
          </p:cNvSpPr>
          <p:nvPr>
            <p:ph type="body" sz="quarter" idx="3"/>
          </p:nvPr>
        </p:nvSpPr>
        <p:spPr/>
        <p:txBody>
          <a:bodyPr/>
          <a:lstStyle/>
          <a:p>
            <a:r>
              <a:rPr lang="en-US" sz="6000"/>
              <a:t>Irhnh  paci</a:t>
            </a:r>
          </a:p>
        </p:txBody>
      </p:sp>
    </p:spTree>
    <p:extLst>
      <p:ext uri="{BB962C8B-B14F-4D97-AF65-F5344CB8AC3E}">
        <p14:creationId xmlns:p14="http://schemas.microsoft.com/office/powerpoint/2010/main" val="4226530872"/>
      </p:ext>
    </p:extLst>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6000"/>
              <a:t>ولروحك أيضاً</a:t>
            </a:r>
          </a:p>
        </p:txBody>
      </p:sp>
      <p:sp>
        <p:nvSpPr>
          <p:cNvPr id="4" name="Text Placeholder 3"/>
          <p:cNvSpPr>
            <a:spLocks noGrp="1"/>
          </p:cNvSpPr>
          <p:nvPr>
            <p:ph type="body" idx="1"/>
          </p:nvPr>
        </p:nvSpPr>
        <p:spPr/>
        <p:txBody>
          <a:bodyPr/>
          <a:lstStyle/>
          <a:p>
            <a:r>
              <a:rPr lang="ar-EG" sz="5400"/>
              <a:t>كيطو إبنيفماتى سو</a:t>
            </a:r>
          </a:p>
        </p:txBody>
      </p:sp>
      <p:sp>
        <p:nvSpPr>
          <p:cNvPr id="5" name="Text Placeholder 4"/>
          <p:cNvSpPr>
            <a:spLocks noGrp="1"/>
          </p:cNvSpPr>
          <p:nvPr>
            <p:ph type="body" sz="quarter" idx="3"/>
          </p:nvPr>
        </p:nvSpPr>
        <p:spPr/>
        <p:txBody>
          <a:bodyPr/>
          <a:lstStyle/>
          <a:p>
            <a:r>
              <a:rPr lang="en-US" sz="6000" dirty="0" err="1"/>
              <a:t>Ke</a:t>
            </a:r>
            <a:r>
              <a:rPr lang="en-US" sz="6000" dirty="0"/>
              <a:t> </a:t>
            </a:r>
            <a:r>
              <a:rPr lang="en-US" sz="6000" dirty="0" err="1"/>
              <a:t>tw</a:t>
            </a:r>
            <a:r>
              <a:rPr lang="en-US" sz="6000" dirty="0"/>
              <a:t> `</a:t>
            </a:r>
            <a:r>
              <a:rPr lang="en-US" sz="6000" dirty="0" err="1"/>
              <a:t>pneuma</a:t>
            </a:r>
            <a:r>
              <a:rPr lang="en-US" sz="6000" dirty="0"/>
              <a:t> </a:t>
            </a:r>
            <a:r>
              <a:rPr lang="en-US" sz="6000" dirty="0" err="1"/>
              <a:t>ti</a:t>
            </a:r>
            <a:r>
              <a:rPr lang="en-US" sz="6000" dirty="0"/>
              <a:t> </a:t>
            </a:r>
            <a:r>
              <a:rPr lang="en-US" sz="6000" dirty="0" err="1"/>
              <a:t>cou</a:t>
            </a:r>
            <a:endParaRPr lang="en-US" sz="6000" dirty="0"/>
          </a:p>
        </p:txBody>
      </p:sp>
    </p:spTree>
    <p:extLst>
      <p:ext uri="{BB962C8B-B14F-4D97-AF65-F5344CB8AC3E}">
        <p14:creationId xmlns:p14="http://schemas.microsoft.com/office/powerpoint/2010/main" val="1591229560"/>
      </p:ext>
    </p:extLst>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solidFill>
                  <a:srgbClr val="FFC000"/>
                </a:solidFill>
              </a:rPr>
              <a:t>و هنا يقرأ الكاهن الطِلبات سراً و يقرأ التحليل لكل الشعب الحاضر </a:t>
            </a:r>
            <a:endParaRPr lang="en-US" dirty="0">
              <a:solidFill>
                <a:srgbClr val="FFC000"/>
              </a:solidFill>
            </a:endParaRPr>
          </a:p>
        </p:txBody>
      </p:sp>
    </p:spTree>
    <p:extLst>
      <p:ext uri="{BB962C8B-B14F-4D97-AF65-F5344CB8AC3E}">
        <p14:creationId xmlns:p14="http://schemas.microsoft.com/office/powerpoint/2010/main" val="3728728533"/>
      </p:ext>
    </p:extLst>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5400"/>
              <a:t>خلصت حقاً ومع روحك أيضا</a:t>
            </a:r>
          </a:p>
        </p:txBody>
      </p:sp>
      <p:sp>
        <p:nvSpPr>
          <p:cNvPr id="4" name="Text Placeholder 3"/>
          <p:cNvSpPr>
            <a:spLocks noGrp="1"/>
          </p:cNvSpPr>
          <p:nvPr>
            <p:ph type="body" idx="1"/>
          </p:nvPr>
        </p:nvSpPr>
        <p:spPr/>
        <p:txBody>
          <a:bodyPr/>
          <a:lstStyle/>
          <a:p>
            <a:r>
              <a:rPr lang="ar-EG" sz="4800" dirty="0"/>
              <a:t>سوتيس آمين كيطوإبنيفماتي سو</a:t>
            </a:r>
          </a:p>
        </p:txBody>
      </p:sp>
      <p:sp>
        <p:nvSpPr>
          <p:cNvPr id="5" name="Text Placeholder 4"/>
          <p:cNvSpPr>
            <a:spLocks noGrp="1"/>
          </p:cNvSpPr>
          <p:nvPr>
            <p:ph type="body" sz="quarter" idx="3"/>
          </p:nvPr>
        </p:nvSpPr>
        <p:spPr/>
        <p:txBody>
          <a:bodyPr/>
          <a:lstStyle/>
          <a:p>
            <a:r>
              <a:rPr lang="en-US" sz="4800"/>
              <a:t>Cwqic `amhn&gt; Ke tw `pneuma ti cou</a:t>
            </a:r>
          </a:p>
        </p:txBody>
      </p:sp>
    </p:spTree>
    <p:extLst>
      <p:ext uri="{BB962C8B-B14F-4D97-AF65-F5344CB8AC3E}">
        <p14:creationId xmlns:p14="http://schemas.microsoft.com/office/powerpoint/2010/main" val="1727290835"/>
      </p:ext>
    </p:extLst>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6000" dirty="0"/>
              <a:t>ننصت بخوف الله</a:t>
            </a:r>
          </a:p>
        </p:txBody>
      </p:sp>
      <p:sp>
        <p:nvSpPr>
          <p:cNvPr id="4" name="Text Placeholder 3"/>
          <p:cNvSpPr>
            <a:spLocks noGrp="1"/>
          </p:cNvSpPr>
          <p:nvPr>
            <p:ph type="body" idx="1"/>
          </p:nvPr>
        </p:nvSpPr>
        <p:spPr/>
        <p:txBody>
          <a:bodyPr/>
          <a:lstStyle/>
          <a:p>
            <a:r>
              <a:rPr lang="ar-EG" sz="5400"/>
              <a:t>ميتا فوفو ثيؤبروس خومين</a:t>
            </a:r>
          </a:p>
        </p:txBody>
      </p:sp>
      <p:sp>
        <p:nvSpPr>
          <p:cNvPr id="5" name="Text Placeholder 4"/>
          <p:cNvSpPr>
            <a:spLocks noGrp="1"/>
          </p:cNvSpPr>
          <p:nvPr>
            <p:ph type="body" sz="quarter" idx="3"/>
          </p:nvPr>
        </p:nvSpPr>
        <p:spPr/>
        <p:txBody>
          <a:bodyPr/>
          <a:lstStyle/>
          <a:p>
            <a:r>
              <a:rPr lang="en-US" sz="5400" dirty="0"/>
              <a:t>Meta </a:t>
            </a:r>
            <a:r>
              <a:rPr lang="en-US" sz="5400" dirty="0" err="1"/>
              <a:t>vobou</a:t>
            </a:r>
            <a:r>
              <a:rPr lang="en-US" sz="5400" dirty="0"/>
              <a:t> </a:t>
            </a:r>
            <a:r>
              <a:rPr lang="en-US" sz="5400" dirty="0" err="1"/>
              <a:t>Qeou</a:t>
            </a:r>
            <a:r>
              <a:rPr lang="en-US" sz="5400" dirty="0"/>
              <a:t> `</a:t>
            </a:r>
            <a:r>
              <a:rPr lang="en-US" sz="5400" dirty="0" err="1"/>
              <a:t>procxwmen</a:t>
            </a:r>
            <a:r>
              <a:rPr lang="en-US" sz="5400" dirty="0"/>
              <a:t>.</a:t>
            </a:r>
          </a:p>
        </p:txBody>
      </p:sp>
    </p:spTree>
    <p:extLst>
      <p:ext uri="{BB962C8B-B14F-4D97-AF65-F5344CB8AC3E}">
        <p14:creationId xmlns:p14="http://schemas.microsoft.com/office/powerpoint/2010/main" val="633233792"/>
      </p:ext>
    </p:extLst>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4800" dirty="0"/>
              <a:t>آمين</a:t>
            </a:r>
            <a:r>
              <a:rPr lang="en-US" sz="4800" dirty="0"/>
              <a:t> </a:t>
            </a:r>
            <a:r>
              <a:rPr lang="ar-EG" sz="4800" dirty="0"/>
              <a:t>يا رب ارحم</a:t>
            </a:r>
            <a:r>
              <a:rPr lang="en-US" sz="4800" dirty="0"/>
              <a:t> </a:t>
            </a:r>
            <a:r>
              <a:rPr lang="ar-EG" sz="4800" dirty="0"/>
              <a:t>يا رب إرحم </a:t>
            </a:r>
            <a:r>
              <a:rPr lang="en-US" sz="4800" dirty="0"/>
              <a:t> </a:t>
            </a:r>
            <a:r>
              <a:rPr lang="ar-EG" sz="4800" dirty="0"/>
              <a:t>يا رب إرحم</a:t>
            </a:r>
          </a:p>
        </p:txBody>
      </p:sp>
      <p:sp>
        <p:nvSpPr>
          <p:cNvPr id="4" name="Text Placeholder 3"/>
          <p:cNvSpPr>
            <a:spLocks noGrp="1"/>
          </p:cNvSpPr>
          <p:nvPr>
            <p:ph type="body" idx="1"/>
          </p:nvPr>
        </p:nvSpPr>
        <p:spPr/>
        <p:txBody>
          <a:bodyPr/>
          <a:lstStyle/>
          <a:p>
            <a:r>
              <a:rPr lang="ar-EG" sz="4400" dirty="0"/>
              <a:t>آمين </a:t>
            </a:r>
            <a:r>
              <a:rPr lang="en-US" sz="4400" dirty="0"/>
              <a:t> </a:t>
            </a:r>
            <a:r>
              <a:rPr lang="ar-EG" sz="4400" dirty="0"/>
              <a:t>كيريي إليسون كيريي إليسون</a:t>
            </a:r>
            <a:r>
              <a:rPr lang="en-US" sz="4400" dirty="0"/>
              <a:t> </a:t>
            </a:r>
            <a:r>
              <a:rPr lang="ar-EG" sz="4400" dirty="0"/>
              <a:t>كيريي إليسون</a:t>
            </a:r>
          </a:p>
        </p:txBody>
      </p:sp>
      <p:sp>
        <p:nvSpPr>
          <p:cNvPr id="5" name="Text Placeholder 4"/>
          <p:cNvSpPr>
            <a:spLocks noGrp="1"/>
          </p:cNvSpPr>
          <p:nvPr>
            <p:ph type="body" sz="quarter" idx="3"/>
          </p:nvPr>
        </p:nvSpPr>
        <p:spPr>
          <a:xfrm>
            <a:off x="0" y="5298131"/>
            <a:ext cx="9144000" cy="682357"/>
          </a:xfrm>
        </p:spPr>
        <p:txBody>
          <a:bodyPr/>
          <a:lstStyle/>
          <a:p>
            <a:r>
              <a:rPr lang="en-US" dirty="0" err="1"/>
              <a:t>Amhn</a:t>
            </a:r>
            <a:r>
              <a:rPr lang="en-US" dirty="0"/>
              <a:t> </a:t>
            </a:r>
            <a:r>
              <a:rPr lang="en-US" dirty="0" err="1"/>
              <a:t>Kuri`e</a:t>
            </a:r>
            <a:r>
              <a:rPr lang="en-US" dirty="0"/>
              <a:t>  `</a:t>
            </a:r>
            <a:r>
              <a:rPr lang="en-US" dirty="0" err="1"/>
              <a:t>ele`hcon</a:t>
            </a:r>
            <a:r>
              <a:rPr lang="en-US" dirty="0"/>
              <a:t> </a:t>
            </a:r>
            <a:r>
              <a:rPr lang="en-US" dirty="0" err="1"/>
              <a:t>Kuri`e</a:t>
            </a:r>
            <a:r>
              <a:rPr lang="en-US" dirty="0"/>
              <a:t>  `</a:t>
            </a:r>
            <a:r>
              <a:rPr lang="en-US" dirty="0" err="1"/>
              <a:t>ele`hcon</a:t>
            </a:r>
            <a:r>
              <a:rPr lang="en-US" dirty="0"/>
              <a:t> </a:t>
            </a:r>
            <a:r>
              <a:rPr lang="en-US" dirty="0" err="1"/>
              <a:t>Kuri`e</a:t>
            </a:r>
            <a:r>
              <a:rPr lang="en-US" dirty="0"/>
              <a:t>  `</a:t>
            </a:r>
            <a:r>
              <a:rPr lang="en-US" dirty="0" err="1"/>
              <a:t>ele`hcon</a:t>
            </a:r>
            <a:endParaRPr lang="en-US" dirty="0"/>
          </a:p>
        </p:txBody>
      </p:sp>
    </p:spTree>
    <p:extLst>
      <p:ext uri="{BB962C8B-B14F-4D97-AF65-F5344CB8AC3E}">
        <p14:creationId xmlns:p14="http://schemas.microsoft.com/office/powerpoint/2010/main" val="1394388767"/>
      </p:ext>
    </p:extLst>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5400"/>
              <a:t>القدسات للقديسين </a:t>
            </a:r>
          </a:p>
        </p:txBody>
      </p:sp>
      <p:sp>
        <p:nvSpPr>
          <p:cNvPr id="4" name="Text Placeholder 3"/>
          <p:cNvSpPr>
            <a:spLocks noGrp="1"/>
          </p:cNvSpPr>
          <p:nvPr>
            <p:ph type="body" idx="1"/>
          </p:nvPr>
        </p:nvSpPr>
        <p:spPr/>
        <p:txBody>
          <a:bodyPr/>
          <a:lstStyle/>
          <a:p>
            <a:r>
              <a:rPr lang="ar-EG" sz="5400"/>
              <a:t>طا آجياتيس آجيس</a:t>
            </a:r>
          </a:p>
        </p:txBody>
      </p:sp>
      <p:sp>
        <p:nvSpPr>
          <p:cNvPr id="5" name="Text Placeholder 4"/>
          <p:cNvSpPr>
            <a:spLocks noGrp="1"/>
          </p:cNvSpPr>
          <p:nvPr>
            <p:ph type="body" sz="quarter" idx="3"/>
          </p:nvPr>
        </p:nvSpPr>
        <p:spPr/>
        <p:txBody>
          <a:bodyPr/>
          <a:lstStyle/>
          <a:p>
            <a:r>
              <a:rPr lang="en-US" sz="4800"/>
              <a:t>Ta `agi`a tic `agiic</a:t>
            </a:r>
          </a:p>
        </p:txBody>
      </p:sp>
    </p:spTree>
    <p:extLst>
      <p:ext uri="{BB962C8B-B14F-4D97-AF65-F5344CB8AC3E}">
        <p14:creationId xmlns:p14="http://schemas.microsoft.com/office/powerpoint/2010/main" val="36334242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340418"/>
            <a:ext cx="9144000" cy="782371"/>
          </a:xfrm>
        </p:spPr>
        <p:txBody>
          <a:bodyPr>
            <a:normAutofit/>
          </a:bodyPr>
          <a:lstStyle/>
          <a:p>
            <a:pPr>
              <a:spcBef>
                <a:spcPts val="0"/>
              </a:spcBef>
              <a:defRPr/>
            </a:pPr>
            <a:r>
              <a:rPr lang="ar-EG" dirty="0">
                <a:solidFill>
                  <a:prstClr val="white"/>
                </a:solidFill>
                <a:latin typeface="Calibri"/>
                <a:ea typeface="+mn-ea"/>
                <a:cs typeface="Arial" panose="020B0604020202020204" pitchFamily="34" charset="0"/>
              </a:rPr>
              <a:t> نسجد للأب و الإبن والروح القدس  </a:t>
            </a:r>
            <a:endParaRPr lang="en-US" dirty="0"/>
          </a:p>
        </p:txBody>
      </p:sp>
      <p:sp>
        <p:nvSpPr>
          <p:cNvPr id="5" name="Text Placeholder 4"/>
          <p:cNvSpPr>
            <a:spLocks noGrp="1"/>
          </p:cNvSpPr>
          <p:nvPr>
            <p:ph type="body" idx="1"/>
          </p:nvPr>
        </p:nvSpPr>
        <p:spPr/>
        <p:txBody>
          <a:bodyPr/>
          <a:lstStyle/>
          <a:p>
            <a:r>
              <a:rPr lang="ar-EG" sz="3600" dirty="0"/>
              <a:t>تين أووأوشت إم إفيوت : نيم إبشيري نيم بي بنيفما إثؤواب</a:t>
            </a:r>
          </a:p>
        </p:txBody>
      </p:sp>
      <p:sp>
        <p:nvSpPr>
          <p:cNvPr id="6" name="Text Placeholder 5"/>
          <p:cNvSpPr>
            <a:spLocks noGrp="1"/>
          </p:cNvSpPr>
          <p:nvPr>
            <p:ph type="body" sz="quarter" idx="3"/>
          </p:nvPr>
        </p:nvSpPr>
        <p:spPr>
          <a:xfrm>
            <a:off x="0" y="5122789"/>
            <a:ext cx="9144000" cy="682357"/>
          </a:xfrm>
        </p:spPr>
        <p:txBody>
          <a:bodyPr/>
          <a:lstStyle/>
          <a:p>
            <a:r>
              <a:rPr lang="en-US" sz="3000" b="1" dirty="0">
                <a:latin typeface="Avva_Shenouda" pitchFamily="34" charset="2"/>
              </a:rPr>
              <a:t>Tenovw2t `m`fiwt : nem `p23ri nem pipnevma e0ovab </a:t>
            </a:r>
          </a:p>
        </p:txBody>
      </p:sp>
      <p:sp>
        <p:nvSpPr>
          <p:cNvPr id="7" name="Right Arrow 1">
            <a:hlinkClick r:id="rId3" action="ppaction://hlinksldjump"/>
            <a:extLst>
              <a:ext uri="{FF2B5EF4-FFF2-40B4-BE49-F238E27FC236}">
                <a16:creationId xmlns:a16="http://schemas.microsoft.com/office/drawing/2014/main" id="{03A3D3BB-14D8-4600-ACA6-BBFFD47D699B}"/>
              </a:ext>
            </a:extLst>
          </p:cNvPr>
          <p:cNvSpPr/>
          <p:nvPr/>
        </p:nvSpPr>
        <p:spPr>
          <a:xfrm>
            <a:off x="8393527" y="3783956"/>
            <a:ext cx="707621" cy="947648"/>
          </a:xfrm>
          <a:prstGeom prst="rightArrow">
            <a:avLst/>
          </a:prstGeom>
        </p:spPr>
        <p:txBody>
          <a:bodyPr wrap="none">
            <a:spAutoFit/>
          </a:bodyPr>
          <a:lstStyle/>
          <a:p>
            <a:pPr algn="ctr"/>
            <a:r>
              <a:rPr lang="ar-EG" sz="2500" dirty="0">
                <a:solidFill>
                  <a:srgbClr val="FFC000"/>
                </a:solidFill>
                <a:latin typeface="Times New Roman" panose="02020603050405020304" pitchFamily="18" charset="0"/>
                <a:cs typeface="Al-Mujahed Al-Anbobi" pitchFamily="2" charset="-78"/>
              </a:rPr>
              <a:t>ادام</a:t>
            </a:r>
            <a:endParaRPr lang="en-US" sz="2500" dirty="0">
              <a:solidFill>
                <a:srgbClr val="FFC000"/>
              </a:solidFill>
              <a:latin typeface="Times New Roman" panose="02020603050405020304" pitchFamily="18" charset="0"/>
              <a:cs typeface="Al-Mujahed Al-Anbobi" pitchFamily="2" charset="-78"/>
            </a:endParaRPr>
          </a:p>
        </p:txBody>
      </p:sp>
    </p:spTree>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sz="4800"/>
              <a:t>مبارك الرب يسوع المسيح إبن الله </a:t>
            </a:r>
            <a:endParaRPr lang="en-US" sz="4800"/>
          </a:p>
        </p:txBody>
      </p:sp>
      <p:sp>
        <p:nvSpPr>
          <p:cNvPr id="4" name="Text Placeholder 3"/>
          <p:cNvSpPr>
            <a:spLocks noGrp="1"/>
          </p:cNvSpPr>
          <p:nvPr>
            <p:ph type="body" idx="1"/>
          </p:nvPr>
        </p:nvSpPr>
        <p:spPr/>
        <p:txBody>
          <a:bodyPr/>
          <a:lstStyle/>
          <a:p>
            <a:r>
              <a:rPr lang="ar-EG" sz="4000"/>
              <a:t>إفلوجيطوس كيريروس إيسوس إخرستوس إيوس ثيئو </a:t>
            </a:r>
          </a:p>
        </p:txBody>
      </p:sp>
      <p:sp>
        <p:nvSpPr>
          <p:cNvPr id="5" name="Text Placeholder 4"/>
          <p:cNvSpPr>
            <a:spLocks noGrp="1"/>
          </p:cNvSpPr>
          <p:nvPr>
            <p:ph type="body" sz="quarter" idx="3"/>
          </p:nvPr>
        </p:nvSpPr>
        <p:spPr/>
        <p:txBody>
          <a:bodyPr/>
          <a:lstStyle/>
          <a:p>
            <a:r>
              <a:rPr lang="en-US" sz="4000" dirty="0" err="1"/>
              <a:t>Euloghtoc</a:t>
            </a:r>
            <a:r>
              <a:rPr lang="en-US" sz="4000" dirty="0"/>
              <a:t> </a:t>
            </a:r>
            <a:r>
              <a:rPr lang="en-US" sz="4000" dirty="0" err="1"/>
              <a:t>Kurioc</a:t>
            </a:r>
            <a:r>
              <a:rPr lang="en-US" sz="4000" dirty="0"/>
              <a:t> </a:t>
            </a:r>
            <a:r>
              <a:rPr lang="en-US" sz="4000" dirty="0" err="1"/>
              <a:t>Ihcouc</a:t>
            </a:r>
            <a:r>
              <a:rPr lang="en-US" sz="4000" dirty="0"/>
              <a:t> </a:t>
            </a:r>
            <a:r>
              <a:rPr lang="en-US" sz="4000" dirty="0" err="1"/>
              <a:t>Xrictoc</a:t>
            </a:r>
            <a:r>
              <a:rPr lang="en-US" sz="4000" dirty="0"/>
              <a:t> `</a:t>
            </a:r>
            <a:r>
              <a:rPr lang="en-US" sz="4000" dirty="0" err="1"/>
              <a:t>uioc</a:t>
            </a:r>
            <a:r>
              <a:rPr lang="en-US" sz="4000" dirty="0"/>
              <a:t> </a:t>
            </a:r>
            <a:r>
              <a:rPr lang="en-US" sz="4000" dirty="0" err="1"/>
              <a:t>Qeou</a:t>
            </a:r>
            <a:endParaRPr lang="en-US" sz="4000" dirty="0"/>
          </a:p>
        </p:txBody>
      </p:sp>
    </p:spTree>
    <p:extLst>
      <p:ext uri="{BB962C8B-B14F-4D97-AF65-F5344CB8AC3E}">
        <p14:creationId xmlns:p14="http://schemas.microsoft.com/office/powerpoint/2010/main" val="579392697"/>
      </p:ext>
    </p:extLst>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5400" dirty="0"/>
              <a:t>وقدوس الروح القدس </a:t>
            </a:r>
            <a:r>
              <a:rPr lang="en-US" sz="5400" dirty="0"/>
              <a:t> </a:t>
            </a:r>
            <a:r>
              <a:rPr lang="ar-EG" sz="5400" dirty="0"/>
              <a:t>آمين</a:t>
            </a:r>
          </a:p>
        </p:txBody>
      </p:sp>
      <p:sp>
        <p:nvSpPr>
          <p:cNvPr id="4" name="Text Placeholder 3"/>
          <p:cNvSpPr>
            <a:spLocks noGrp="1"/>
          </p:cNvSpPr>
          <p:nvPr>
            <p:ph type="body" idx="1"/>
          </p:nvPr>
        </p:nvSpPr>
        <p:spPr/>
        <p:txBody>
          <a:bodyPr/>
          <a:lstStyle/>
          <a:p>
            <a:r>
              <a:rPr lang="ar-EG" sz="4800" dirty="0"/>
              <a:t>آجياسموس إبنيفماآجيون آمين</a:t>
            </a:r>
          </a:p>
        </p:txBody>
      </p:sp>
      <p:sp>
        <p:nvSpPr>
          <p:cNvPr id="5" name="Text Placeholder 4"/>
          <p:cNvSpPr>
            <a:spLocks noGrp="1"/>
          </p:cNvSpPr>
          <p:nvPr>
            <p:ph type="body" sz="quarter" idx="3"/>
          </p:nvPr>
        </p:nvSpPr>
        <p:spPr/>
        <p:txBody>
          <a:bodyPr/>
          <a:lstStyle/>
          <a:p>
            <a:r>
              <a:rPr lang="en-US" sz="5400" dirty="0"/>
              <a:t>`</a:t>
            </a:r>
            <a:r>
              <a:rPr lang="en-US" sz="5400" dirty="0" err="1"/>
              <a:t>agiacmoc</a:t>
            </a:r>
            <a:r>
              <a:rPr lang="en-US" sz="5400" dirty="0"/>
              <a:t> ~</a:t>
            </a:r>
            <a:r>
              <a:rPr lang="en-US" sz="5400" dirty="0" err="1"/>
              <a:t>Pneuma</a:t>
            </a:r>
            <a:r>
              <a:rPr lang="en-US" sz="5400" dirty="0"/>
              <a:t>  `</a:t>
            </a:r>
            <a:r>
              <a:rPr lang="en-US" sz="5400" dirty="0" err="1"/>
              <a:t>agion</a:t>
            </a:r>
            <a:r>
              <a:rPr lang="en-US" sz="5400" dirty="0"/>
              <a:t>&gt; `</a:t>
            </a:r>
            <a:r>
              <a:rPr lang="en-US" sz="5400" dirty="0" err="1"/>
              <a:t>amhn</a:t>
            </a:r>
            <a:endParaRPr lang="en-US" sz="5400" dirty="0"/>
          </a:p>
        </p:txBody>
      </p:sp>
    </p:spTree>
    <p:extLst>
      <p:ext uri="{BB962C8B-B14F-4D97-AF65-F5344CB8AC3E}">
        <p14:creationId xmlns:p14="http://schemas.microsoft.com/office/powerpoint/2010/main" val="3218431669"/>
      </p:ext>
    </p:extLst>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6000"/>
              <a:t>واحد هو الآب القدوس </a:t>
            </a:r>
          </a:p>
        </p:txBody>
      </p:sp>
      <p:sp>
        <p:nvSpPr>
          <p:cNvPr id="4" name="Text Placeholder 3"/>
          <p:cNvSpPr>
            <a:spLocks noGrp="1"/>
          </p:cNvSpPr>
          <p:nvPr>
            <p:ph type="body" idx="1"/>
          </p:nvPr>
        </p:nvSpPr>
        <p:spPr/>
        <p:txBody>
          <a:bodyPr/>
          <a:lstStyle/>
          <a:p>
            <a:r>
              <a:rPr lang="ar-EG" sz="5400" dirty="0"/>
              <a:t>إيس أوبان آجيوس باتير</a:t>
            </a:r>
          </a:p>
        </p:txBody>
      </p:sp>
      <p:sp>
        <p:nvSpPr>
          <p:cNvPr id="5" name="Text Placeholder 4"/>
          <p:cNvSpPr>
            <a:spLocks noGrp="1"/>
          </p:cNvSpPr>
          <p:nvPr>
            <p:ph type="body" sz="quarter" idx="3"/>
          </p:nvPr>
        </p:nvSpPr>
        <p:spPr/>
        <p:txBody>
          <a:bodyPr/>
          <a:lstStyle/>
          <a:p>
            <a:r>
              <a:rPr lang="en-US" sz="5400" dirty="0" err="1"/>
              <a:t>Ic</a:t>
            </a:r>
            <a:r>
              <a:rPr lang="en-US" sz="5400" dirty="0"/>
              <a:t> `o </a:t>
            </a:r>
            <a:r>
              <a:rPr lang="en-US" sz="5400" dirty="0" err="1"/>
              <a:t>panagioc</a:t>
            </a:r>
            <a:r>
              <a:rPr lang="en-US" sz="5400" dirty="0"/>
              <a:t> </a:t>
            </a:r>
            <a:r>
              <a:rPr lang="en-US" sz="5400" dirty="0" err="1"/>
              <a:t>Pathr</a:t>
            </a:r>
            <a:endParaRPr lang="en-US" sz="5400" dirty="0"/>
          </a:p>
        </p:txBody>
      </p:sp>
    </p:spTree>
    <p:extLst>
      <p:ext uri="{BB962C8B-B14F-4D97-AF65-F5344CB8AC3E}">
        <p14:creationId xmlns:p14="http://schemas.microsoft.com/office/powerpoint/2010/main" val="2121939219"/>
      </p:ext>
    </p:extLst>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5400" dirty="0"/>
              <a:t>واحد هو الروح القدس آمين</a:t>
            </a:r>
          </a:p>
        </p:txBody>
      </p:sp>
      <p:sp>
        <p:nvSpPr>
          <p:cNvPr id="4" name="Text Placeholder 3"/>
          <p:cNvSpPr>
            <a:spLocks noGrp="1"/>
          </p:cNvSpPr>
          <p:nvPr>
            <p:ph type="body" idx="1"/>
          </p:nvPr>
        </p:nvSpPr>
        <p:spPr/>
        <p:txBody>
          <a:bodyPr/>
          <a:lstStyle/>
          <a:p>
            <a:r>
              <a:rPr lang="ar-EG" sz="5400" dirty="0"/>
              <a:t>إنطوبانجيون إبنيفما آمين</a:t>
            </a:r>
          </a:p>
        </p:txBody>
      </p:sp>
      <p:sp>
        <p:nvSpPr>
          <p:cNvPr id="5" name="Text Placeholder 4"/>
          <p:cNvSpPr>
            <a:spLocks noGrp="1"/>
          </p:cNvSpPr>
          <p:nvPr>
            <p:ph type="body" sz="quarter" idx="3"/>
          </p:nvPr>
        </p:nvSpPr>
        <p:spPr/>
        <p:txBody>
          <a:bodyPr/>
          <a:lstStyle/>
          <a:p>
            <a:r>
              <a:rPr lang="en-US" sz="5400" dirty="0" err="1"/>
              <a:t>en</a:t>
            </a:r>
            <a:r>
              <a:rPr lang="en-US" sz="5400" dirty="0"/>
              <a:t> to </a:t>
            </a:r>
            <a:r>
              <a:rPr lang="en-US" sz="5400" dirty="0" err="1"/>
              <a:t>panagion</a:t>
            </a:r>
            <a:r>
              <a:rPr lang="en-US" sz="5400" dirty="0"/>
              <a:t> ~</a:t>
            </a:r>
            <a:r>
              <a:rPr lang="en-US" sz="5400" dirty="0" err="1"/>
              <a:t>Pneuma</a:t>
            </a:r>
            <a:r>
              <a:rPr lang="en-US" sz="5400" dirty="0"/>
              <a:t>&gt;  `</a:t>
            </a:r>
            <a:r>
              <a:rPr lang="en-US" sz="5400" dirty="0" err="1"/>
              <a:t>amhn</a:t>
            </a:r>
            <a:endParaRPr lang="en-US" sz="5400" dirty="0"/>
          </a:p>
        </p:txBody>
      </p:sp>
    </p:spTree>
    <p:extLst>
      <p:ext uri="{BB962C8B-B14F-4D97-AF65-F5344CB8AC3E}">
        <p14:creationId xmlns:p14="http://schemas.microsoft.com/office/powerpoint/2010/main" val="1635122347"/>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 y="4346956"/>
            <a:ext cx="9144000" cy="782371"/>
          </a:xfrm>
        </p:spPr>
        <p:txBody>
          <a:bodyPr>
            <a:noAutofit/>
          </a:bodyPr>
          <a:lstStyle/>
          <a:p>
            <a:r>
              <a:rPr lang="ar-EG" sz="5400"/>
              <a:t>المجد لك يا رب. المجد لك</a:t>
            </a:r>
          </a:p>
        </p:txBody>
      </p:sp>
      <p:sp>
        <p:nvSpPr>
          <p:cNvPr id="7" name="Text Placeholder 6"/>
          <p:cNvSpPr>
            <a:spLocks noGrp="1"/>
          </p:cNvSpPr>
          <p:nvPr>
            <p:ph type="body" idx="1"/>
          </p:nvPr>
        </p:nvSpPr>
        <p:spPr/>
        <p:txBody>
          <a:bodyPr/>
          <a:lstStyle/>
          <a:p>
            <a:r>
              <a:rPr lang="ar-EG" sz="4800"/>
              <a:t>ذوكساسي كيريي ذو كساسي</a:t>
            </a:r>
          </a:p>
        </p:txBody>
      </p:sp>
      <p:sp>
        <p:nvSpPr>
          <p:cNvPr id="8" name="Text Placeholder 7"/>
          <p:cNvSpPr>
            <a:spLocks noGrp="1"/>
          </p:cNvSpPr>
          <p:nvPr>
            <p:ph type="body" sz="quarter" idx="3"/>
          </p:nvPr>
        </p:nvSpPr>
        <p:spPr/>
        <p:txBody>
          <a:bodyPr/>
          <a:lstStyle/>
          <a:p>
            <a:r>
              <a:rPr lang="en-US" sz="4800" dirty="0">
                <a:latin typeface="Athanasius" pitchFamily="2" charset="0"/>
              </a:rPr>
              <a:t>Do[a ci </a:t>
            </a:r>
            <a:r>
              <a:rPr lang="en-US" sz="4800" dirty="0" err="1">
                <a:latin typeface="Athanasius" pitchFamily="2" charset="0"/>
              </a:rPr>
              <a:t>Kuri`e</a:t>
            </a:r>
            <a:r>
              <a:rPr lang="en-US" sz="4800" dirty="0">
                <a:latin typeface="Athanasius" pitchFamily="2" charset="0"/>
              </a:rPr>
              <a:t> </a:t>
            </a:r>
            <a:r>
              <a:rPr lang="ar-EG" sz="4800" dirty="0">
                <a:latin typeface="Athanasius" pitchFamily="2" charset="0"/>
              </a:rPr>
              <a:t> </a:t>
            </a:r>
            <a:r>
              <a:rPr lang="en-US" sz="4800" dirty="0">
                <a:latin typeface="Athanasius" pitchFamily="2" charset="0"/>
              </a:rPr>
              <a:t>do[a ci</a:t>
            </a:r>
          </a:p>
        </p:txBody>
      </p:sp>
    </p:spTree>
    <p:extLst>
      <p:ext uri="{BB962C8B-B14F-4D97-AF65-F5344CB8AC3E}">
        <p14:creationId xmlns:p14="http://schemas.microsoft.com/office/powerpoint/2010/main" val="3606487539"/>
      </p:ext>
    </p:extLst>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ar-EG" sz="13800" dirty="0">
                <a:solidFill>
                  <a:srgbClr val="FFC000"/>
                </a:solidFill>
              </a:rPr>
              <a:t>الليلويـــا </a:t>
            </a:r>
            <a:endParaRPr lang="en-US" sz="13800" dirty="0">
              <a:solidFill>
                <a:srgbClr val="FFC000"/>
              </a:solidFill>
            </a:endParaRPr>
          </a:p>
        </p:txBody>
      </p:sp>
    </p:spTree>
    <p:extLst>
      <p:ext uri="{BB962C8B-B14F-4D97-AF65-F5344CB8AC3E}">
        <p14:creationId xmlns:p14="http://schemas.microsoft.com/office/powerpoint/2010/main" val="4191149384"/>
      </p:ext>
    </p:extLst>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ar-EG" sz="4800"/>
              <a:t>سبحوه الله فى جميع قديسيه </a:t>
            </a:r>
          </a:p>
        </p:txBody>
      </p:sp>
      <p:sp>
        <p:nvSpPr>
          <p:cNvPr id="10" name="Text Placeholder 9"/>
          <p:cNvSpPr>
            <a:spLocks noGrp="1"/>
          </p:cNvSpPr>
          <p:nvPr>
            <p:ph type="body" idx="1"/>
          </p:nvPr>
        </p:nvSpPr>
        <p:spPr/>
        <p:txBody>
          <a:bodyPr/>
          <a:lstStyle/>
          <a:p>
            <a:r>
              <a:rPr lang="ar-EG" sz="4800"/>
              <a:t>اسمو ا افنوتى خين نى اثوواب تيرو انتاف</a:t>
            </a:r>
          </a:p>
        </p:txBody>
      </p:sp>
      <p:sp>
        <p:nvSpPr>
          <p:cNvPr id="11" name="Text Placeholder 10"/>
          <p:cNvSpPr>
            <a:spLocks noGrp="1"/>
          </p:cNvSpPr>
          <p:nvPr>
            <p:ph type="body" sz="quarter" idx="3"/>
          </p:nvPr>
        </p:nvSpPr>
        <p:spPr/>
        <p:txBody>
          <a:bodyPr/>
          <a:lstStyle/>
          <a:p>
            <a:r>
              <a:rPr lang="pt-BR" sz="3200"/>
              <a:t>`Cmov `evnov5 qen n3e0v t3rov `nta4 </a:t>
            </a:r>
          </a:p>
        </p:txBody>
      </p:sp>
    </p:spTree>
    <p:extLst>
      <p:ext uri="{BB962C8B-B14F-4D97-AF65-F5344CB8AC3E}">
        <p14:creationId xmlns:p14="http://schemas.microsoft.com/office/powerpoint/2010/main" val="1000890322"/>
      </p:ext>
    </p:extLst>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ar-EG" sz="6600"/>
              <a:t>سبحوه فى جلد قوته</a:t>
            </a:r>
          </a:p>
        </p:txBody>
      </p:sp>
      <p:sp>
        <p:nvSpPr>
          <p:cNvPr id="10" name="Text Placeholder 9"/>
          <p:cNvSpPr>
            <a:spLocks noGrp="1"/>
          </p:cNvSpPr>
          <p:nvPr>
            <p:ph type="body" idx="1"/>
          </p:nvPr>
        </p:nvSpPr>
        <p:spPr/>
        <p:txBody>
          <a:bodyPr/>
          <a:lstStyle/>
          <a:p>
            <a:r>
              <a:rPr lang="ar-EG" sz="4800"/>
              <a:t>اسمو ايروف خين بى تاجرو انتى تيف جوم</a:t>
            </a:r>
          </a:p>
        </p:txBody>
      </p:sp>
      <p:sp>
        <p:nvSpPr>
          <p:cNvPr id="11" name="Text Placeholder 10"/>
          <p:cNvSpPr>
            <a:spLocks noGrp="1"/>
          </p:cNvSpPr>
          <p:nvPr>
            <p:ph type="body" sz="quarter" idx="3"/>
          </p:nvPr>
        </p:nvSpPr>
        <p:spPr/>
        <p:txBody>
          <a:bodyPr/>
          <a:lstStyle/>
          <a:p>
            <a:r>
              <a:rPr lang="en-US" sz="3200"/>
              <a:t>`Cmov `ero4 qen pitagro `nte te4gom</a:t>
            </a:r>
            <a:endParaRPr lang="en-US" sz="3200" dirty="0"/>
          </a:p>
        </p:txBody>
      </p:sp>
    </p:spTree>
    <p:extLst>
      <p:ext uri="{BB962C8B-B14F-4D97-AF65-F5344CB8AC3E}">
        <p14:creationId xmlns:p14="http://schemas.microsoft.com/office/powerpoint/2010/main" val="957002616"/>
      </p:ext>
    </p:extLst>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ar-EG" sz="5400"/>
              <a:t>سبحوه على مقدرته</a:t>
            </a:r>
          </a:p>
        </p:txBody>
      </p:sp>
      <p:sp>
        <p:nvSpPr>
          <p:cNvPr id="10" name="Text Placeholder 9"/>
          <p:cNvSpPr>
            <a:spLocks noGrp="1"/>
          </p:cNvSpPr>
          <p:nvPr>
            <p:ph type="body" idx="1"/>
          </p:nvPr>
        </p:nvSpPr>
        <p:spPr/>
        <p:txBody>
          <a:bodyPr/>
          <a:lstStyle/>
          <a:p>
            <a:r>
              <a:rPr lang="ar-EG" sz="4800"/>
              <a:t>اسمو ايروف اايهرى هيجين تيف ميتجورى</a:t>
            </a:r>
          </a:p>
        </p:txBody>
      </p:sp>
      <p:sp>
        <p:nvSpPr>
          <p:cNvPr id="11" name="Text Placeholder 10"/>
          <p:cNvSpPr>
            <a:spLocks noGrp="1"/>
          </p:cNvSpPr>
          <p:nvPr>
            <p:ph type="body" sz="quarter" idx="3"/>
          </p:nvPr>
        </p:nvSpPr>
        <p:spPr/>
        <p:txBody>
          <a:bodyPr/>
          <a:lstStyle/>
          <a:p>
            <a:r>
              <a:rPr lang="en-US" sz="3200" dirty="0"/>
              <a:t>`</a:t>
            </a:r>
            <a:r>
              <a:rPr lang="en-US" sz="3200" dirty="0" err="1"/>
              <a:t>Cmov</a:t>
            </a:r>
            <a:r>
              <a:rPr lang="en-US" sz="3200" dirty="0"/>
              <a:t> `ero4 `</a:t>
            </a:r>
            <a:r>
              <a:rPr lang="en-US" sz="3200" dirty="0" err="1"/>
              <a:t>e`hrhi</a:t>
            </a:r>
            <a:r>
              <a:rPr lang="en-US" sz="3200" dirty="0"/>
              <a:t> </a:t>
            </a:r>
            <a:r>
              <a:rPr lang="en-US" sz="3200" dirty="0" err="1"/>
              <a:t>higen</a:t>
            </a:r>
            <a:r>
              <a:rPr lang="en-US" sz="3200" dirty="0"/>
              <a:t> te4me </a:t>
            </a:r>
            <a:r>
              <a:rPr lang="en-US" sz="3200" dirty="0" err="1"/>
              <a:t>tgwri</a:t>
            </a:r>
            <a:endParaRPr lang="en-US" sz="3200" dirty="0"/>
          </a:p>
        </p:txBody>
      </p:sp>
    </p:spTree>
    <p:extLst>
      <p:ext uri="{BB962C8B-B14F-4D97-AF65-F5344CB8AC3E}">
        <p14:creationId xmlns:p14="http://schemas.microsoft.com/office/powerpoint/2010/main" val="3730114124"/>
      </p:ext>
    </p:extLst>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ar-EG" sz="6000"/>
              <a:t>سبحوه ككثره عظمته</a:t>
            </a:r>
          </a:p>
        </p:txBody>
      </p:sp>
      <p:sp>
        <p:nvSpPr>
          <p:cNvPr id="10" name="Text Placeholder 9"/>
          <p:cNvSpPr>
            <a:spLocks noGrp="1"/>
          </p:cNvSpPr>
          <p:nvPr>
            <p:ph type="body" idx="1"/>
          </p:nvPr>
        </p:nvSpPr>
        <p:spPr/>
        <p:txBody>
          <a:bodyPr/>
          <a:lstStyle/>
          <a:p>
            <a:r>
              <a:rPr lang="ar-EG" sz="4400"/>
              <a:t>اسمو ايروف كاطا اباشاى انتى تيف ميتنيشتى</a:t>
            </a:r>
          </a:p>
        </p:txBody>
      </p:sp>
      <p:sp>
        <p:nvSpPr>
          <p:cNvPr id="11" name="Text Placeholder 10"/>
          <p:cNvSpPr>
            <a:spLocks noGrp="1"/>
          </p:cNvSpPr>
          <p:nvPr>
            <p:ph type="body" sz="quarter" idx="3"/>
          </p:nvPr>
        </p:nvSpPr>
        <p:spPr/>
        <p:txBody>
          <a:bodyPr/>
          <a:lstStyle/>
          <a:p>
            <a:r>
              <a:rPr lang="it-IT" sz="2800"/>
              <a:t>`Cmov `ero4 kata `p`a2ai `nte te4metni25</a:t>
            </a:r>
          </a:p>
        </p:txBody>
      </p:sp>
    </p:spTree>
    <p:extLst>
      <p:ext uri="{BB962C8B-B14F-4D97-AF65-F5344CB8AC3E}">
        <p14:creationId xmlns:p14="http://schemas.microsoft.com/office/powerpoint/2010/main" val="2376759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الثالوث المقدس المساوى في الجوهر</a:t>
            </a:r>
            <a:endParaRPr lang="en-US" dirty="0"/>
          </a:p>
        </p:txBody>
      </p:sp>
      <p:sp>
        <p:nvSpPr>
          <p:cNvPr id="3" name="Text Placeholder 2"/>
          <p:cNvSpPr>
            <a:spLocks noGrp="1"/>
          </p:cNvSpPr>
          <p:nvPr>
            <p:ph type="body" idx="1"/>
          </p:nvPr>
        </p:nvSpPr>
        <p:spPr/>
        <p:txBody>
          <a:bodyPr/>
          <a:lstStyle/>
          <a:p>
            <a:r>
              <a:rPr lang="ar-EG" dirty="0"/>
              <a:t> تي تيرياس إثؤواب : إن أو موؤوسيوس</a:t>
            </a:r>
          </a:p>
        </p:txBody>
      </p:sp>
      <p:sp>
        <p:nvSpPr>
          <p:cNvPr id="5" name="Text Placeholder 4"/>
          <p:cNvSpPr>
            <a:spLocks noGrp="1"/>
          </p:cNvSpPr>
          <p:nvPr>
            <p:ph type="body" sz="quarter" idx="3"/>
          </p:nvPr>
        </p:nvSpPr>
        <p:spPr/>
        <p:txBody>
          <a:bodyPr/>
          <a:lstStyle/>
          <a:p>
            <a:r>
              <a:rPr lang="en-US" dirty="0"/>
              <a:t>: </a:t>
            </a:r>
            <a:r>
              <a:rPr lang="en-US" dirty="0" err="1"/>
              <a:t>triac</a:t>
            </a:r>
            <a:r>
              <a:rPr lang="en-US" dirty="0"/>
              <a:t>  </a:t>
            </a:r>
            <a:r>
              <a:rPr lang="en-US" dirty="0" err="1"/>
              <a:t>eqovab</a:t>
            </a:r>
            <a:r>
              <a:rPr lang="en-US" dirty="0"/>
              <a:t>  `</a:t>
            </a:r>
            <a:r>
              <a:rPr lang="en-US" dirty="0" err="1"/>
              <a:t>nomoocioc</a:t>
            </a:r>
            <a:endParaRPr lang="en-US" dirty="0"/>
          </a:p>
        </p:txBody>
      </p:sp>
      <p:sp>
        <p:nvSpPr>
          <p:cNvPr id="6" name="Right Arrow 1">
            <a:hlinkClick r:id="rId3" action="ppaction://hlinksldjump"/>
            <a:extLst>
              <a:ext uri="{FF2B5EF4-FFF2-40B4-BE49-F238E27FC236}">
                <a16:creationId xmlns:a16="http://schemas.microsoft.com/office/drawing/2014/main" id="{5BB5BB1C-C6DA-400A-8F1C-4CB12AB7AB48}"/>
              </a:ext>
            </a:extLst>
          </p:cNvPr>
          <p:cNvSpPr/>
          <p:nvPr/>
        </p:nvSpPr>
        <p:spPr>
          <a:xfrm>
            <a:off x="8393527" y="3783956"/>
            <a:ext cx="707621" cy="947648"/>
          </a:xfrm>
          <a:prstGeom prst="rightArrow">
            <a:avLst/>
          </a:prstGeom>
        </p:spPr>
        <p:txBody>
          <a:bodyPr wrap="none">
            <a:spAutoFit/>
          </a:bodyPr>
          <a:lstStyle/>
          <a:p>
            <a:pPr algn="ctr"/>
            <a:r>
              <a:rPr lang="ar-EG" sz="2500" dirty="0">
                <a:solidFill>
                  <a:srgbClr val="FFC000"/>
                </a:solidFill>
                <a:latin typeface="Times New Roman" panose="02020603050405020304" pitchFamily="18" charset="0"/>
                <a:cs typeface="Al-Mujahed Al-Anbobi" pitchFamily="2" charset="-78"/>
              </a:rPr>
              <a:t>ادام</a:t>
            </a:r>
            <a:endParaRPr lang="en-US" sz="2500" dirty="0">
              <a:solidFill>
                <a:srgbClr val="FFC000"/>
              </a:solidFill>
              <a:latin typeface="Times New Roman" panose="02020603050405020304" pitchFamily="18" charset="0"/>
              <a:cs typeface="Al-Mujahed Al-Anbobi" pitchFamily="2" charset="-78"/>
            </a:endParaRPr>
          </a:p>
        </p:txBody>
      </p:sp>
    </p:spTree>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ar-EG" sz="5400"/>
              <a:t>سبحوه بصوت البوق</a:t>
            </a:r>
          </a:p>
        </p:txBody>
      </p:sp>
      <p:sp>
        <p:nvSpPr>
          <p:cNvPr id="10" name="Text Placeholder 9"/>
          <p:cNvSpPr>
            <a:spLocks noGrp="1"/>
          </p:cNvSpPr>
          <p:nvPr>
            <p:ph type="body" idx="1"/>
          </p:nvPr>
        </p:nvSpPr>
        <p:spPr/>
        <p:txBody>
          <a:bodyPr/>
          <a:lstStyle/>
          <a:p>
            <a:r>
              <a:rPr lang="ar-EG" sz="4800"/>
              <a:t>اسمو ايروف خين او اسمى انسالبينغوس</a:t>
            </a:r>
          </a:p>
        </p:txBody>
      </p:sp>
      <p:sp>
        <p:nvSpPr>
          <p:cNvPr id="11" name="Text Placeholder 10"/>
          <p:cNvSpPr>
            <a:spLocks noGrp="1"/>
          </p:cNvSpPr>
          <p:nvPr>
            <p:ph type="body" sz="quarter" idx="3"/>
          </p:nvPr>
        </p:nvSpPr>
        <p:spPr>
          <a:xfrm>
            <a:off x="-194553" y="5317586"/>
            <a:ext cx="9533106" cy="655321"/>
          </a:xfrm>
        </p:spPr>
        <p:txBody>
          <a:bodyPr/>
          <a:lstStyle/>
          <a:p>
            <a:r>
              <a:rPr lang="en-US" dirty="0"/>
              <a:t>`</a:t>
            </a:r>
            <a:r>
              <a:rPr lang="en-US" dirty="0" err="1"/>
              <a:t>Cmov</a:t>
            </a:r>
            <a:r>
              <a:rPr lang="en-US" dirty="0"/>
              <a:t> `ero4 </a:t>
            </a:r>
            <a:r>
              <a:rPr lang="en-US" dirty="0" err="1"/>
              <a:t>qen</a:t>
            </a:r>
            <a:r>
              <a:rPr lang="en-US" dirty="0"/>
              <a:t> ov`cm3 `</a:t>
            </a:r>
            <a:r>
              <a:rPr lang="en-US" dirty="0" err="1"/>
              <a:t>ncalpijjoc</a:t>
            </a:r>
            <a:endParaRPr lang="en-US" dirty="0"/>
          </a:p>
        </p:txBody>
      </p:sp>
    </p:spTree>
    <p:extLst>
      <p:ext uri="{BB962C8B-B14F-4D97-AF65-F5344CB8AC3E}">
        <p14:creationId xmlns:p14="http://schemas.microsoft.com/office/powerpoint/2010/main" val="3168768126"/>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ar-EG" sz="5400"/>
              <a:t>سبحوه بمزمار وقيثارة</a:t>
            </a:r>
          </a:p>
        </p:txBody>
      </p:sp>
      <p:sp>
        <p:nvSpPr>
          <p:cNvPr id="10" name="Text Placeholder 9"/>
          <p:cNvSpPr>
            <a:spLocks noGrp="1"/>
          </p:cNvSpPr>
          <p:nvPr>
            <p:ph type="body" idx="1"/>
          </p:nvPr>
        </p:nvSpPr>
        <p:spPr/>
        <p:txBody>
          <a:bodyPr/>
          <a:lstStyle/>
          <a:p>
            <a:r>
              <a:rPr lang="ar-EG" sz="4800"/>
              <a:t>اسمو ايروف خين او ابسالتريون نيم اوكيثارا </a:t>
            </a:r>
          </a:p>
        </p:txBody>
      </p:sp>
      <p:sp>
        <p:nvSpPr>
          <p:cNvPr id="11" name="Text Placeholder 10"/>
          <p:cNvSpPr>
            <a:spLocks noGrp="1"/>
          </p:cNvSpPr>
          <p:nvPr>
            <p:ph type="body" sz="quarter" idx="3"/>
          </p:nvPr>
        </p:nvSpPr>
        <p:spPr/>
        <p:txBody>
          <a:bodyPr/>
          <a:lstStyle/>
          <a:p>
            <a:r>
              <a:rPr lang="en-US" sz="2800"/>
              <a:t>`Cmov `ero4 qen ovyalt3rion nem ovkv0ara</a:t>
            </a:r>
          </a:p>
        </p:txBody>
      </p:sp>
    </p:spTree>
    <p:extLst>
      <p:ext uri="{BB962C8B-B14F-4D97-AF65-F5344CB8AC3E}">
        <p14:creationId xmlns:p14="http://schemas.microsoft.com/office/powerpoint/2010/main" val="1353394631"/>
      </p:ext>
    </p:extLst>
  </p:cSld>
  <p:clrMapOvr>
    <a:masterClrMapping/>
  </p:clrMapOvr>
</p:sld>
</file>

<file path=ppt/slides/slide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ar-EG" sz="5400" dirty="0"/>
              <a:t>سبحوه بدفوف وصفوف</a:t>
            </a:r>
          </a:p>
        </p:txBody>
      </p:sp>
      <p:sp>
        <p:nvSpPr>
          <p:cNvPr id="10" name="Text Placeholder 9"/>
          <p:cNvSpPr>
            <a:spLocks noGrp="1"/>
          </p:cNvSpPr>
          <p:nvPr>
            <p:ph type="body" idx="1"/>
          </p:nvPr>
        </p:nvSpPr>
        <p:spPr/>
        <p:txBody>
          <a:bodyPr/>
          <a:lstStyle/>
          <a:p>
            <a:r>
              <a:rPr lang="ar-EG" sz="4400"/>
              <a:t>اسمو ايروف خين هان كيم كيم نيم هان خورس </a:t>
            </a:r>
          </a:p>
        </p:txBody>
      </p:sp>
      <p:sp>
        <p:nvSpPr>
          <p:cNvPr id="11" name="Text Placeholder 10"/>
          <p:cNvSpPr>
            <a:spLocks noGrp="1"/>
          </p:cNvSpPr>
          <p:nvPr>
            <p:ph type="body" sz="quarter" idx="3"/>
          </p:nvPr>
        </p:nvSpPr>
        <p:spPr>
          <a:xfrm>
            <a:off x="0" y="5290550"/>
            <a:ext cx="9144000" cy="682357"/>
          </a:xfrm>
        </p:spPr>
        <p:txBody>
          <a:bodyPr/>
          <a:lstStyle/>
          <a:p>
            <a:r>
              <a:rPr lang="da-DK" sz="3200"/>
              <a:t>`Cmov `ero4 qen hankemkem nem hanxoroc</a:t>
            </a:r>
          </a:p>
        </p:txBody>
      </p:sp>
    </p:spTree>
    <p:extLst>
      <p:ext uri="{BB962C8B-B14F-4D97-AF65-F5344CB8AC3E}">
        <p14:creationId xmlns:p14="http://schemas.microsoft.com/office/powerpoint/2010/main" val="3912139133"/>
      </p:ext>
    </p:extLst>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ar-EG" sz="5400"/>
              <a:t>سبحوه بأوتار وأرغن </a:t>
            </a:r>
          </a:p>
        </p:txBody>
      </p:sp>
      <p:sp>
        <p:nvSpPr>
          <p:cNvPr id="10" name="Text Placeholder 9"/>
          <p:cNvSpPr>
            <a:spLocks noGrp="1"/>
          </p:cNvSpPr>
          <p:nvPr>
            <p:ph type="body" idx="1"/>
          </p:nvPr>
        </p:nvSpPr>
        <p:spPr/>
        <p:txBody>
          <a:bodyPr/>
          <a:lstStyle/>
          <a:p>
            <a:r>
              <a:rPr lang="ar-EG" sz="4800"/>
              <a:t>اسمو ايروف خين هان كاب نيم اواورغانون</a:t>
            </a:r>
          </a:p>
        </p:txBody>
      </p:sp>
      <p:sp>
        <p:nvSpPr>
          <p:cNvPr id="11" name="Text Placeholder 10"/>
          <p:cNvSpPr>
            <a:spLocks noGrp="1"/>
          </p:cNvSpPr>
          <p:nvPr>
            <p:ph type="body" sz="quarter" idx="3"/>
          </p:nvPr>
        </p:nvSpPr>
        <p:spPr>
          <a:xfrm>
            <a:off x="0" y="5453771"/>
            <a:ext cx="9144000" cy="682357"/>
          </a:xfrm>
        </p:spPr>
        <p:txBody>
          <a:bodyPr/>
          <a:lstStyle/>
          <a:p>
            <a:r>
              <a:rPr lang="en-US" sz="3200"/>
              <a:t>`Cmov `ero4 qen han kap nem ovorjanon</a:t>
            </a:r>
          </a:p>
        </p:txBody>
      </p:sp>
    </p:spTree>
    <p:extLst>
      <p:ext uri="{BB962C8B-B14F-4D97-AF65-F5344CB8AC3E}">
        <p14:creationId xmlns:p14="http://schemas.microsoft.com/office/powerpoint/2010/main" val="424017906"/>
      </p:ext>
    </p:extLst>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4362145"/>
            <a:ext cx="9144000" cy="782371"/>
          </a:xfrm>
        </p:spPr>
        <p:txBody>
          <a:bodyPr>
            <a:normAutofit/>
          </a:bodyPr>
          <a:lstStyle/>
          <a:p>
            <a:r>
              <a:rPr lang="ar-EG" sz="4800"/>
              <a:t>سبحوه بصنوج حسنه الصوت </a:t>
            </a:r>
          </a:p>
        </p:txBody>
      </p:sp>
      <p:sp>
        <p:nvSpPr>
          <p:cNvPr id="10" name="Text Placeholder 9"/>
          <p:cNvSpPr>
            <a:spLocks noGrp="1"/>
          </p:cNvSpPr>
          <p:nvPr>
            <p:ph type="body" idx="1"/>
          </p:nvPr>
        </p:nvSpPr>
        <p:spPr/>
        <p:txBody>
          <a:bodyPr/>
          <a:lstStyle/>
          <a:p>
            <a:r>
              <a:rPr lang="ar-EG" sz="4400"/>
              <a:t>اسمو ايروف خين هان كيم فالون ان سى تو اسمى</a:t>
            </a:r>
          </a:p>
        </p:txBody>
      </p:sp>
      <p:sp>
        <p:nvSpPr>
          <p:cNvPr id="11" name="Text Placeholder 10"/>
          <p:cNvSpPr>
            <a:spLocks noGrp="1"/>
          </p:cNvSpPr>
          <p:nvPr>
            <p:ph type="body" sz="quarter" idx="3"/>
          </p:nvPr>
        </p:nvSpPr>
        <p:spPr>
          <a:xfrm>
            <a:off x="0" y="5434316"/>
            <a:ext cx="9144000" cy="682357"/>
          </a:xfrm>
        </p:spPr>
        <p:txBody>
          <a:bodyPr/>
          <a:lstStyle/>
          <a:p>
            <a:r>
              <a:rPr lang="en-US" sz="3200"/>
              <a:t>`Cmov `ero4 qen hankvmbalon `necetov`cm3</a:t>
            </a:r>
          </a:p>
        </p:txBody>
      </p:sp>
    </p:spTree>
    <p:extLst>
      <p:ext uri="{BB962C8B-B14F-4D97-AF65-F5344CB8AC3E}">
        <p14:creationId xmlns:p14="http://schemas.microsoft.com/office/powerpoint/2010/main" val="473093877"/>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4362145"/>
            <a:ext cx="9144000" cy="782371"/>
          </a:xfrm>
        </p:spPr>
        <p:txBody>
          <a:bodyPr>
            <a:noAutofit/>
          </a:bodyPr>
          <a:lstStyle/>
          <a:p>
            <a:r>
              <a:rPr lang="ar-EG" sz="5400"/>
              <a:t>سبحوه بصنوج التهليل</a:t>
            </a:r>
          </a:p>
        </p:txBody>
      </p:sp>
      <p:sp>
        <p:nvSpPr>
          <p:cNvPr id="10" name="Text Placeholder 9"/>
          <p:cNvSpPr>
            <a:spLocks noGrp="1"/>
          </p:cNvSpPr>
          <p:nvPr>
            <p:ph type="body" idx="1"/>
          </p:nvPr>
        </p:nvSpPr>
        <p:spPr/>
        <p:txBody>
          <a:bodyPr/>
          <a:lstStyle/>
          <a:p>
            <a:r>
              <a:rPr lang="ar-EG" sz="4000"/>
              <a:t>اسمو ايروف خين هان كيمفالون انتى اوى اشيللوى</a:t>
            </a:r>
          </a:p>
        </p:txBody>
      </p:sp>
      <p:sp>
        <p:nvSpPr>
          <p:cNvPr id="11" name="Text Placeholder 10"/>
          <p:cNvSpPr>
            <a:spLocks noGrp="1"/>
          </p:cNvSpPr>
          <p:nvPr>
            <p:ph type="body" sz="quarter" idx="3"/>
          </p:nvPr>
        </p:nvSpPr>
        <p:spPr>
          <a:xfrm>
            <a:off x="0" y="5473228"/>
            <a:ext cx="9144000" cy="682357"/>
          </a:xfrm>
        </p:spPr>
        <p:txBody>
          <a:bodyPr/>
          <a:lstStyle/>
          <a:p>
            <a:r>
              <a:rPr lang="en-US" sz="3200"/>
              <a:t>`Cmov `ero4qen hankvmbalon `nte ov`e`2l3lovi</a:t>
            </a:r>
          </a:p>
        </p:txBody>
      </p:sp>
    </p:spTree>
    <p:extLst>
      <p:ext uri="{BB962C8B-B14F-4D97-AF65-F5344CB8AC3E}">
        <p14:creationId xmlns:p14="http://schemas.microsoft.com/office/powerpoint/2010/main" val="1003522930"/>
      </p:ext>
    </p:extLst>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4362145"/>
            <a:ext cx="9144000" cy="782371"/>
          </a:xfrm>
        </p:spPr>
        <p:txBody>
          <a:bodyPr>
            <a:normAutofit/>
          </a:bodyPr>
          <a:lstStyle/>
          <a:p>
            <a:r>
              <a:rPr lang="ar-EG" sz="4400"/>
              <a:t>كل نسمه فلتسبح اسم الرب الهنا الليلويا </a:t>
            </a:r>
          </a:p>
        </p:txBody>
      </p:sp>
      <p:sp>
        <p:nvSpPr>
          <p:cNvPr id="10" name="Text Placeholder 9"/>
          <p:cNvSpPr>
            <a:spLocks noGrp="1"/>
          </p:cNvSpPr>
          <p:nvPr>
            <p:ph type="body" idx="1"/>
          </p:nvPr>
        </p:nvSpPr>
        <p:spPr>
          <a:xfrm>
            <a:off x="-252922" y="6089640"/>
            <a:ext cx="9552561" cy="602991"/>
          </a:xfrm>
        </p:spPr>
        <p:txBody>
          <a:bodyPr/>
          <a:lstStyle/>
          <a:p>
            <a:r>
              <a:rPr lang="ar-EG"/>
              <a:t>نيفى نيفين مارو اسمو تيرو أي افران امبشويس بينوتى الليلويا </a:t>
            </a:r>
          </a:p>
        </p:txBody>
      </p:sp>
      <p:sp>
        <p:nvSpPr>
          <p:cNvPr id="11" name="Text Placeholder 10"/>
          <p:cNvSpPr>
            <a:spLocks noGrp="1"/>
          </p:cNvSpPr>
          <p:nvPr>
            <p:ph type="body" sz="quarter" idx="3"/>
          </p:nvPr>
        </p:nvSpPr>
        <p:spPr>
          <a:xfrm>
            <a:off x="0" y="5453772"/>
            <a:ext cx="9144000" cy="682357"/>
          </a:xfrm>
        </p:spPr>
        <p:txBody>
          <a:bodyPr/>
          <a:lstStyle/>
          <a:p>
            <a:r>
              <a:rPr lang="en-US" sz="3200"/>
              <a:t>ni4i niben marov`cmov t3rov `e`fran `mpu pennov5 =a=l </a:t>
            </a:r>
          </a:p>
        </p:txBody>
      </p:sp>
      <p:sp>
        <p:nvSpPr>
          <p:cNvPr id="15" name="Rectangle 14">
            <a:hlinkClick r:id="rId2" action="ppaction://hlinksldjump"/>
          </p:cNvPr>
          <p:cNvSpPr/>
          <p:nvPr/>
        </p:nvSpPr>
        <p:spPr>
          <a:xfrm>
            <a:off x="8222680" y="4008339"/>
            <a:ext cx="968535" cy="4770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عربي</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endParaRPr>
          </a:p>
        </p:txBody>
      </p:sp>
    </p:spTree>
    <p:extLst>
      <p:ext uri="{BB962C8B-B14F-4D97-AF65-F5344CB8AC3E}">
        <p14:creationId xmlns:p14="http://schemas.microsoft.com/office/powerpoint/2010/main" val="741849057"/>
      </p:ext>
    </p:extLst>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8698672">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37048">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lt1"/>
                          </a:solidFill>
                          <a:latin typeface="+mn-lt"/>
                          <a:ea typeface="+mn-ea"/>
                          <a:cs typeface="+mn-cs"/>
                        </a:rPr>
                        <a:t>سبحوه الله فى جميع قديسيه </a:t>
                      </a:r>
                      <a:endParaRPr lang="ar-EG" sz="6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itle 2">
            <a:extLst>
              <a:ext uri="{FF2B5EF4-FFF2-40B4-BE49-F238E27FC236}">
                <a16:creationId xmlns:a16="http://schemas.microsoft.com/office/drawing/2014/main" id="{276A554C-2315-4273-A49F-DCF8D3571729}"/>
              </a:ext>
            </a:extLst>
          </p:cNvPr>
          <p:cNvSpPr>
            <a:spLocks noGrp="1"/>
          </p:cNvSpPr>
          <p:nvPr>
            <p:ph type="ctrTitle"/>
          </p:nvPr>
        </p:nvSpPr>
        <p:spPr>
          <a:xfrm>
            <a:off x="-1828800" y="261284"/>
            <a:ext cx="1425388" cy="1470025"/>
          </a:xfrm>
        </p:spPr>
        <p:txBody>
          <a:bodyPr/>
          <a:lstStyle/>
          <a:p>
            <a:r>
              <a:rPr lang="ar-EG" dirty="0"/>
              <a:t>عربي</a:t>
            </a:r>
            <a:endParaRPr lang="en-GB" dirty="0"/>
          </a:p>
        </p:txBody>
      </p:sp>
      <p:sp>
        <p:nvSpPr>
          <p:cNvPr id="5" name="Rectangle 4">
            <a:hlinkClick r:id="rId2" action="ppaction://hlinksldjump"/>
          </p:cNvPr>
          <p:cNvSpPr/>
          <p:nvPr/>
        </p:nvSpPr>
        <p:spPr>
          <a:xfrm>
            <a:off x="7981884" y="3972920"/>
            <a:ext cx="1136850" cy="4770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قبطى</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endParaRPr>
          </a:p>
        </p:txBody>
      </p:sp>
    </p:spTree>
    <p:extLst>
      <p:ext uri="{BB962C8B-B14F-4D97-AF65-F5344CB8AC3E}">
        <p14:creationId xmlns:p14="http://schemas.microsoft.com/office/powerpoint/2010/main" val="987762970"/>
      </p:ext>
    </p:extLst>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8698672">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37048">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lt1"/>
                          </a:solidFill>
                          <a:latin typeface="+mn-lt"/>
                          <a:ea typeface="+mn-ea"/>
                          <a:cs typeface="+mn-cs"/>
                        </a:rPr>
                        <a:t>سبحوه فى جلد قوته</a:t>
                      </a:r>
                      <a:endParaRPr lang="ar-EG" sz="16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16233939"/>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8698672">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37048">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lt1"/>
                          </a:solidFill>
                          <a:latin typeface="+mn-lt"/>
                          <a:ea typeface="+mn-ea"/>
                          <a:cs typeface="+mn-cs"/>
                        </a:rPr>
                        <a:t>سبحوه على مقدرته</a:t>
                      </a:r>
                      <a:endParaRPr lang="ar-EG" sz="16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en-US" sz="3200" b="0" dirty="0">
                        <a:solidFill>
                          <a:srgbClr val="FFFF00"/>
                        </a:solidFill>
                        <a:latin typeface="Avva_Shenoud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566203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السلام للكنيسة بيت الملائكة</a:t>
            </a:r>
            <a:endParaRPr lang="en-US" dirty="0"/>
          </a:p>
        </p:txBody>
      </p:sp>
      <p:sp>
        <p:nvSpPr>
          <p:cNvPr id="3" name="Text Placeholder 2"/>
          <p:cNvSpPr>
            <a:spLocks noGrp="1"/>
          </p:cNvSpPr>
          <p:nvPr>
            <p:ph type="body" idx="1"/>
          </p:nvPr>
        </p:nvSpPr>
        <p:spPr/>
        <p:txBody>
          <a:bodyPr/>
          <a:lstStyle/>
          <a:p>
            <a:r>
              <a:rPr lang="ar-EG" dirty="0"/>
              <a:t>شيري تي إكليسيا : إب إي إنتيه ني إنجيلوس</a:t>
            </a:r>
          </a:p>
        </p:txBody>
      </p:sp>
      <p:sp>
        <p:nvSpPr>
          <p:cNvPr id="5" name="Text Placeholder 4"/>
          <p:cNvSpPr>
            <a:spLocks noGrp="1"/>
          </p:cNvSpPr>
          <p:nvPr>
            <p:ph type="body" sz="quarter" idx="3"/>
          </p:nvPr>
        </p:nvSpPr>
        <p:spPr/>
        <p:txBody>
          <a:bodyPr/>
          <a:lstStyle/>
          <a:p>
            <a:r>
              <a:rPr lang="en-US" dirty="0" err="1"/>
              <a:t>Xere</a:t>
            </a:r>
            <a:r>
              <a:rPr lang="en-US" dirty="0"/>
              <a:t> : </a:t>
            </a:r>
            <a:r>
              <a:rPr lang="en-US" dirty="0" err="1"/>
              <a:t>ekklecia</a:t>
            </a:r>
            <a:r>
              <a:rPr lang="en-US" dirty="0"/>
              <a:t> `pi `</a:t>
            </a:r>
            <a:r>
              <a:rPr lang="en-US" dirty="0" err="1"/>
              <a:t>nte</a:t>
            </a:r>
            <a:r>
              <a:rPr lang="en-US" dirty="0"/>
              <a:t> </a:t>
            </a:r>
            <a:r>
              <a:rPr lang="en-US" dirty="0" err="1"/>
              <a:t>niaggeloc</a:t>
            </a:r>
            <a:endParaRPr lang="en-US" dirty="0"/>
          </a:p>
        </p:txBody>
      </p:sp>
    </p:spTree>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8698672">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37048">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lt1"/>
                          </a:solidFill>
                          <a:latin typeface="+mn-lt"/>
                          <a:ea typeface="+mn-ea"/>
                          <a:cs typeface="+mn-cs"/>
                        </a:rPr>
                        <a:t>سبحوه ككثره عظمته</a:t>
                      </a:r>
                      <a:endParaRPr lang="ar-EG" sz="6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5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06125642"/>
      </p:ext>
    </p:extLst>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8698672">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37048">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lt1"/>
                          </a:solidFill>
                          <a:latin typeface="+mn-lt"/>
                          <a:ea typeface="+mn-ea"/>
                          <a:cs typeface="+mn-cs"/>
                        </a:rPr>
                        <a:t>سبحوه بصوت البوق</a:t>
                      </a:r>
                      <a:endParaRPr lang="ar-EG" sz="6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6128936"/>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8698672">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37048">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lt1"/>
                          </a:solidFill>
                          <a:latin typeface="+mn-lt"/>
                          <a:ea typeface="+mn-ea"/>
                          <a:cs typeface="+mn-cs"/>
                        </a:rPr>
                        <a:t>سبحوه بمزمار وقيثارة</a:t>
                      </a:r>
                      <a:endParaRPr lang="ar-EG" sz="6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78409958"/>
      </p:ext>
    </p:extLst>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8698672">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37048">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lt1"/>
                          </a:solidFill>
                          <a:latin typeface="+mn-lt"/>
                          <a:ea typeface="+mn-ea"/>
                          <a:cs typeface="+mn-cs"/>
                        </a:rPr>
                        <a:t>سبحوه بدفوف وصفوف</a:t>
                      </a:r>
                      <a:endParaRPr lang="ar-EG" sz="6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42632292"/>
      </p:ext>
    </p:extLst>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8698672">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37048">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lt1"/>
                          </a:solidFill>
                          <a:latin typeface="+mn-lt"/>
                          <a:ea typeface="+mn-ea"/>
                          <a:cs typeface="+mn-cs"/>
                        </a:rPr>
                        <a:t>سبحوه بأوتار وأرغن</a:t>
                      </a:r>
                      <a:endParaRPr lang="ar-EG" sz="6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6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1435294"/>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8698672">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37048">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lt1"/>
                          </a:solidFill>
                          <a:latin typeface="+mn-lt"/>
                          <a:ea typeface="+mn-ea"/>
                          <a:cs typeface="+mn-cs"/>
                        </a:rPr>
                        <a:t>سبحوه بصنوج حسنه الصوت </a:t>
                      </a:r>
                      <a:endParaRPr lang="ar-EG" sz="16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130210035"/>
      </p:ext>
    </p:extLst>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8698672">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37048">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lt1"/>
                          </a:solidFill>
                          <a:latin typeface="+mn-lt"/>
                          <a:ea typeface="+mn-ea"/>
                          <a:cs typeface="+mn-cs"/>
                        </a:rPr>
                        <a:t>سبحوه بصنوج التهليل</a:t>
                      </a:r>
                      <a:endParaRPr lang="ar-EG" sz="6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66426855"/>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8698672">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37048">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lt1"/>
                          </a:solidFill>
                          <a:latin typeface="+mn-lt"/>
                          <a:ea typeface="+mn-ea"/>
                          <a:cs typeface="+mn-cs"/>
                        </a:rPr>
                        <a:t>كل نسمه فلتسبح اسم الرب الهنا الليلويا </a:t>
                      </a:r>
                      <a:endParaRPr lang="ar-EG" sz="16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43405035"/>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4381600"/>
            <a:ext cx="9144000" cy="782371"/>
          </a:xfrm>
        </p:spPr>
        <p:txBody>
          <a:bodyPr>
            <a:normAutofit/>
          </a:bodyPr>
          <a:lstStyle/>
          <a:p>
            <a:r>
              <a:rPr lang="ar-EG" sz="4800"/>
              <a:t>المجد للاب والابن والروح القدس الليلويا</a:t>
            </a:r>
          </a:p>
        </p:txBody>
      </p:sp>
      <p:sp>
        <p:nvSpPr>
          <p:cNvPr id="10" name="Text Placeholder 9"/>
          <p:cNvSpPr>
            <a:spLocks noGrp="1"/>
          </p:cNvSpPr>
          <p:nvPr>
            <p:ph type="body" idx="1"/>
          </p:nvPr>
        </p:nvSpPr>
        <p:spPr/>
        <p:txBody>
          <a:bodyPr/>
          <a:lstStyle/>
          <a:p>
            <a:r>
              <a:rPr lang="ar-EG" sz="4400"/>
              <a:t>ذوكسا باترى كى ايو كى اجيو ابنفما تى الليلويا</a:t>
            </a:r>
          </a:p>
        </p:txBody>
      </p:sp>
      <p:sp>
        <p:nvSpPr>
          <p:cNvPr id="11" name="Text Placeholder 10"/>
          <p:cNvSpPr>
            <a:spLocks noGrp="1"/>
          </p:cNvSpPr>
          <p:nvPr>
            <p:ph type="body" sz="quarter" idx="3"/>
          </p:nvPr>
        </p:nvSpPr>
        <p:spPr>
          <a:xfrm>
            <a:off x="-1" y="5223991"/>
            <a:ext cx="9144000" cy="682357"/>
          </a:xfrm>
        </p:spPr>
        <p:txBody>
          <a:bodyPr/>
          <a:lstStyle/>
          <a:p>
            <a:r>
              <a:rPr lang="pt-BR" sz="3200"/>
              <a:t>do7a patri ke `Viw ke `ajiw Pnevmati =a=l</a:t>
            </a:r>
          </a:p>
        </p:txBody>
      </p:sp>
      <p:sp>
        <p:nvSpPr>
          <p:cNvPr id="15" name="Rectangle 14">
            <a:hlinkClick r:id="rId2" action="ppaction://hlinksldjump"/>
          </p:cNvPr>
          <p:cNvSpPr/>
          <p:nvPr/>
        </p:nvSpPr>
        <p:spPr>
          <a:xfrm>
            <a:off x="8222680" y="3938001"/>
            <a:ext cx="968535" cy="4770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عربي</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endParaRPr>
          </a:p>
        </p:txBody>
      </p:sp>
    </p:spTree>
    <p:extLst>
      <p:ext uri="{BB962C8B-B14F-4D97-AF65-F5344CB8AC3E}">
        <p14:creationId xmlns:p14="http://schemas.microsoft.com/office/powerpoint/2010/main" val="3707477662"/>
      </p:ext>
    </p:extLst>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4381600"/>
            <a:ext cx="9144000" cy="782371"/>
          </a:xfrm>
        </p:spPr>
        <p:txBody>
          <a:bodyPr>
            <a:normAutofit/>
          </a:bodyPr>
          <a:lstStyle/>
          <a:p>
            <a:r>
              <a:rPr lang="ar-EG" sz="4400" dirty="0"/>
              <a:t>الان وكل اوان والى دهر الدهور الليلويا</a:t>
            </a:r>
          </a:p>
        </p:txBody>
      </p:sp>
      <p:sp>
        <p:nvSpPr>
          <p:cNvPr id="10" name="Text Placeholder 9"/>
          <p:cNvSpPr>
            <a:spLocks noGrp="1"/>
          </p:cNvSpPr>
          <p:nvPr>
            <p:ph type="body" idx="1"/>
          </p:nvPr>
        </p:nvSpPr>
        <p:spPr>
          <a:xfrm>
            <a:off x="-1" y="5895087"/>
            <a:ext cx="9144001" cy="885093"/>
          </a:xfrm>
        </p:spPr>
        <p:txBody>
          <a:bodyPr/>
          <a:lstStyle/>
          <a:p>
            <a:r>
              <a:rPr lang="ar-EG" sz="3200" dirty="0"/>
              <a:t>كى نين كى ا اى كى استوس اى اوناستون اى اوون أمين الليلويا</a:t>
            </a:r>
          </a:p>
        </p:txBody>
      </p:sp>
      <p:sp>
        <p:nvSpPr>
          <p:cNvPr id="11" name="Text Placeholder 10"/>
          <p:cNvSpPr>
            <a:spLocks noGrp="1"/>
          </p:cNvSpPr>
          <p:nvPr>
            <p:ph type="body" sz="quarter" idx="3"/>
          </p:nvPr>
        </p:nvSpPr>
        <p:spPr>
          <a:xfrm>
            <a:off x="0" y="5551048"/>
            <a:ext cx="9144000" cy="682357"/>
          </a:xfrm>
        </p:spPr>
        <p:txBody>
          <a:bodyPr/>
          <a:lstStyle/>
          <a:p>
            <a:r>
              <a:rPr lang="en-US" sz="3200" dirty="0" err="1"/>
              <a:t>Ke</a:t>
            </a:r>
            <a:r>
              <a:rPr lang="en-US" sz="3200" dirty="0"/>
              <a:t> </a:t>
            </a:r>
            <a:r>
              <a:rPr lang="en-US" sz="3200" dirty="0" err="1"/>
              <a:t>nvn</a:t>
            </a:r>
            <a:r>
              <a:rPr lang="en-US" sz="3200" dirty="0"/>
              <a:t> </a:t>
            </a:r>
            <a:r>
              <a:rPr lang="en-US" sz="3200" dirty="0" err="1"/>
              <a:t>ke</a:t>
            </a:r>
            <a:r>
              <a:rPr lang="en-US" sz="3200" dirty="0"/>
              <a:t> `</a:t>
            </a:r>
            <a:r>
              <a:rPr lang="en-US" sz="3200" dirty="0" err="1"/>
              <a:t>a`I</a:t>
            </a:r>
            <a:r>
              <a:rPr lang="en-US" sz="3200" dirty="0"/>
              <a:t> </a:t>
            </a:r>
            <a:r>
              <a:rPr lang="en-US" sz="3200" dirty="0" err="1"/>
              <a:t>ke</a:t>
            </a:r>
            <a:r>
              <a:rPr lang="en-US" sz="3200" dirty="0"/>
              <a:t> </a:t>
            </a:r>
            <a:r>
              <a:rPr lang="en-US" sz="3200" dirty="0" err="1"/>
              <a:t>ictovc</a:t>
            </a:r>
            <a:r>
              <a:rPr lang="en-US" sz="3200" dirty="0"/>
              <a:t> `</a:t>
            </a:r>
            <a:r>
              <a:rPr lang="en-US" sz="3200" dirty="0" err="1"/>
              <a:t>ew`nac</a:t>
            </a:r>
            <a:r>
              <a:rPr lang="en-US" sz="3200" dirty="0"/>
              <a:t> </a:t>
            </a:r>
            <a:r>
              <a:rPr lang="en-US" sz="3200" dirty="0" err="1"/>
              <a:t>twn</a:t>
            </a:r>
            <a:r>
              <a:rPr lang="en-US" sz="3200" dirty="0"/>
              <a:t> `</a:t>
            </a:r>
            <a:r>
              <a:rPr lang="en-US" sz="3200" dirty="0" err="1"/>
              <a:t>ewnwn</a:t>
            </a:r>
            <a:r>
              <a:rPr lang="en-US" sz="3200" dirty="0"/>
              <a:t> am3n ==a=l </a:t>
            </a:r>
          </a:p>
        </p:txBody>
      </p:sp>
      <p:sp>
        <p:nvSpPr>
          <p:cNvPr id="15" name="Rectangle 14">
            <a:hlinkClick r:id="rId2" action="ppaction://hlinksldjump"/>
          </p:cNvPr>
          <p:cNvSpPr/>
          <p:nvPr/>
        </p:nvSpPr>
        <p:spPr>
          <a:xfrm>
            <a:off x="8222680" y="3914555"/>
            <a:ext cx="968535" cy="4770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عربي</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endParaRPr>
          </a:p>
        </p:txBody>
      </p:sp>
    </p:spTree>
    <p:extLst>
      <p:ext uri="{BB962C8B-B14F-4D97-AF65-F5344CB8AC3E}">
        <p14:creationId xmlns:p14="http://schemas.microsoft.com/office/powerpoint/2010/main" val="22747287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للعذراء التي ولدت مخلصنا</a:t>
            </a:r>
            <a:endParaRPr lang="en-US" dirty="0"/>
          </a:p>
        </p:txBody>
      </p:sp>
      <p:sp>
        <p:nvSpPr>
          <p:cNvPr id="3" name="Text Placeholder 2"/>
          <p:cNvSpPr>
            <a:spLocks noGrp="1"/>
          </p:cNvSpPr>
          <p:nvPr>
            <p:ph type="body" idx="1"/>
          </p:nvPr>
        </p:nvSpPr>
        <p:spPr/>
        <p:txBody>
          <a:bodyPr/>
          <a:lstStyle/>
          <a:p>
            <a:r>
              <a:rPr lang="ar-EG" dirty="0"/>
              <a:t>شيري تي بارثينوس : إتاسميس بين سوتير</a:t>
            </a:r>
          </a:p>
        </p:txBody>
      </p:sp>
      <p:sp>
        <p:nvSpPr>
          <p:cNvPr id="5" name="Text Placeholder 4"/>
          <p:cNvSpPr>
            <a:spLocks noGrp="1"/>
          </p:cNvSpPr>
          <p:nvPr>
            <p:ph type="body" sz="quarter" idx="3"/>
          </p:nvPr>
        </p:nvSpPr>
        <p:spPr>
          <a:xfrm>
            <a:off x="0" y="5257805"/>
            <a:ext cx="9144000" cy="682357"/>
          </a:xfrm>
        </p:spPr>
        <p:txBody>
          <a:bodyPr/>
          <a:lstStyle/>
          <a:p>
            <a:r>
              <a:rPr lang="en-US" dirty="0" err="1"/>
              <a:t>xere</a:t>
            </a:r>
            <a:r>
              <a:rPr lang="en-US" dirty="0"/>
              <a:t> </a:t>
            </a:r>
            <a:r>
              <a:rPr lang="en-US" dirty="0" err="1"/>
              <a:t>Tparqenoc</a:t>
            </a:r>
            <a:r>
              <a:rPr lang="en-US" dirty="0"/>
              <a:t>  `</a:t>
            </a:r>
            <a:r>
              <a:rPr lang="en-US" dirty="0" err="1"/>
              <a:t>etacmec</a:t>
            </a:r>
            <a:r>
              <a:rPr lang="en-US" dirty="0"/>
              <a:t> </a:t>
            </a:r>
            <a:r>
              <a:rPr lang="en-US" dirty="0" err="1"/>
              <a:t>Pencwter</a:t>
            </a:r>
            <a:endParaRPr lang="en-US" dirty="0"/>
          </a:p>
        </p:txBody>
      </p:sp>
    </p:spTree>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ar-EG" sz="4800"/>
              <a:t>(الليلويا )2 المجد لالهنا الليلويا</a:t>
            </a:r>
          </a:p>
        </p:txBody>
      </p:sp>
      <p:sp>
        <p:nvSpPr>
          <p:cNvPr id="10" name="Text Placeholder 9"/>
          <p:cNvSpPr>
            <a:spLocks noGrp="1"/>
          </p:cNvSpPr>
          <p:nvPr>
            <p:ph type="body" idx="1"/>
          </p:nvPr>
        </p:nvSpPr>
        <p:spPr/>
        <p:txBody>
          <a:bodyPr/>
          <a:lstStyle/>
          <a:p>
            <a:r>
              <a:rPr lang="ar-EG" sz="4400"/>
              <a:t>(الليلويا ) 2 ذوكصاصى اوثي اوس ايمون الليلويا</a:t>
            </a:r>
          </a:p>
        </p:txBody>
      </p:sp>
      <p:sp>
        <p:nvSpPr>
          <p:cNvPr id="11" name="Text Placeholder 10"/>
          <p:cNvSpPr>
            <a:spLocks noGrp="1"/>
          </p:cNvSpPr>
          <p:nvPr>
            <p:ph type="body" sz="quarter" idx="3"/>
          </p:nvPr>
        </p:nvSpPr>
        <p:spPr/>
        <p:txBody>
          <a:bodyPr/>
          <a:lstStyle/>
          <a:p>
            <a:r>
              <a:rPr lang="pt-BR"/>
              <a:t>=a=l =a=l do7aci o )eoc `mmon ==a=l</a:t>
            </a:r>
          </a:p>
        </p:txBody>
      </p:sp>
      <p:sp>
        <p:nvSpPr>
          <p:cNvPr id="15" name="Rectangle 14">
            <a:hlinkClick r:id="rId2" action="ppaction://hlinksldjump"/>
          </p:cNvPr>
          <p:cNvSpPr/>
          <p:nvPr/>
        </p:nvSpPr>
        <p:spPr>
          <a:xfrm>
            <a:off x="8222680" y="3914555"/>
            <a:ext cx="968535" cy="4770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عربي</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endParaRPr>
          </a:p>
        </p:txBody>
      </p:sp>
    </p:spTree>
    <p:extLst>
      <p:ext uri="{BB962C8B-B14F-4D97-AF65-F5344CB8AC3E}">
        <p14:creationId xmlns:p14="http://schemas.microsoft.com/office/powerpoint/2010/main" val="1995354334"/>
      </p:ext>
    </p:extLst>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ar-EG" sz="5400"/>
              <a:t>(الليلويا )2 المجد لالهنا الليلويا</a:t>
            </a:r>
          </a:p>
        </p:txBody>
      </p:sp>
      <p:sp>
        <p:nvSpPr>
          <p:cNvPr id="10" name="Text Placeholder 9"/>
          <p:cNvSpPr>
            <a:spLocks noGrp="1"/>
          </p:cNvSpPr>
          <p:nvPr>
            <p:ph type="body" idx="1"/>
          </p:nvPr>
        </p:nvSpPr>
        <p:spPr/>
        <p:txBody>
          <a:bodyPr/>
          <a:lstStyle/>
          <a:p>
            <a:r>
              <a:rPr lang="ar-EG" sz="4800"/>
              <a:t>(الليلويا )2 بى اوفا بينوتى بى الليلويا</a:t>
            </a:r>
          </a:p>
        </p:txBody>
      </p:sp>
      <p:sp>
        <p:nvSpPr>
          <p:cNvPr id="11" name="Text Placeholder 10"/>
          <p:cNvSpPr>
            <a:spLocks noGrp="1"/>
          </p:cNvSpPr>
          <p:nvPr>
            <p:ph type="body" sz="quarter" idx="3"/>
          </p:nvPr>
        </p:nvSpPr>
        <p:spPr/>
        <p:txBody>
          <a:bodyPr/>
          <a:lstStyle/>
          <a:p>
            <a:r>
              <a:rPr lang="it-IT"/>
              <a:t>a=l =a=l piwov fa pennov5 pe =a=l</a:t>
            </a:r>
          </a:p>
        </p:txBody>
      </p:sp>
      <p:sp>
        <p:nvSpPr>
          <p:cNvPr id="15" name="Rectangle 14">
            <a:hlinkClick r:id="rId2" action="ppaction://hlinksldjump"/>
          </p:cNvPr>
          <p:cNvSpPr/>
          <p:nvPr/>
        </p:nvSpPr>
        <p:spPr>
          <a:xfrm>
            <a:off x="8222680" y="3895100"/>
            <a:ext cx="968535" cy="4770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عربي</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endParaRPr>
          </a:p>
        </p:txBody>
      </p:sp>
    </p:spTree>
    <p:extLst>
      <p:ext uri="{BB962C8B-B14F-4D97-AF65-F5344CB8AC3E}">
        <p14:creationId xmlns:p14="http://schemas.microsoft.com/office/powerpoint/2010/main" val="636022049"/>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4381600"/>
            <a:ext cx="9144000" cy="782371"/>
          </a:xfrm>
        </p:spPr>
        <p:txBody>
          <a:bodyPr>
            <a:normAutofit/>
          </a:bodyPr>
          <a:lstStyle/>
          <a:p>
            <a:r>
              <a:rPr lang="ar-EG" sz="4400" dirty="0"/>
              <a:t>يسوع المسيح ابن الله اسمعنا وارحمنا </a:t>
            </a:r>
          </a:p>
        </p:txBody>
      </p:sp>
      <p:sp>
        <p:nvSpPr>
          <p:cNvPr id="10" name="Text Placeholder 9"/>
          <p:cNvSpPr>
            <a:spLocks noGrp="1"/>
          </p:cNvSpPr>
          <p:nvPr>
            <p:ph type="body" idx="1"/>
          </p:nvPr>
        </p:nvSpPr>
        <p:spPr>
          <a:xfrm>
            <a:off x="-175097" y="5778356"/>
            <a:ext cx="9533105" cy="885093"/>
          </a:xfrm>
        </p:spPr>
        <p:txBody>
          <a:bodyPr/>
          <a:lstStyle/>
          <a:p>
            <a:r>
              <a:rPr lang="ar-EG" sz="3200"/>
              <a:t>ايسوس بى اخريستوس ابشيري ام افنوتي سوتيم ايرون اووه ناي نان</a:t>
            </a:r>
          </a:p>
        </p:txBody>
      </p:sp>
      <p:sp>
        <p:nvSpPr>
          <p:cNvPr id="11" name="Text Placeholder 10"/>
          <p:cNvSpPr>
            <a:spLocks noGrp="1"/>
          </p:cNvSpPr>
          <p:nvPr>
            <p:ph type="body" sz="quarter" idx="3"/>
          </p:nvPr>
        </p:nvSpPr>
        <p:spPr>
          <a:xfrm>
            <a:off x="-10572" y="5234701"/>
            <a:ext cx="9144000" cy="682357"/>
          </a:xfrm>
        </p:spPr>
        <p:txBody>
          <a:bodyPr/>
          <a:lstStyle/>
          <a:p>
            <a:r>
              <a:rPr lang="en-US" sz="3200" dirty="0"/>
              <a:t>I=3c P=x=c `P23ri `Mf5 </a:t>
            </a:r>
            <a:r>
              <a:rPr lang="en-US" sz="3200" dirty="0" err="1"/>
              <a:t>cwtem</a:t>
            </a:r>
            <a:r>
              <a:rPr lang="en-US" sz="3200" dirty="0"/>
              <a:t> </a:t>
            </a:r>
            <a:r>
              <a:rPr lang="en-US" sz="3200" dirty="0" err="1"/>
              <a:t>eron</a:t>
            </a:r>
            <a:r>
              <a:rPr lang="en-US" sz="3200" dirty="0"/>
              <a:t> </a:t>
            </a:r>
            <a:r>
              <a:rPr lang="en-US" sz="3200" dirty="0" err="1"/>
              <a:t>ovoh</a:t>
            </a:r>
            <a:r>
              <a:rPr lang="en-US" sz="3200" dirty="0"/>
              <a:t> </a:t>
            </a:r>
            <a:r>
              <a:rPr lang="en-US" sz="3200" dirty="0" err="1"/>
              <a:t>nai</a:t>
            </a:r>
            <a:r>
              <a:rPr lang="en-US" sz="3200" dirty="0"/>
              <a:t> nan </a:t>
            </a:r>
          </a:p>
        </p:txBody>
      </p:sp>
      <p:sp>
        <p:nvSpPr>
          <p:cNvPr id="8" name="Rectangle 7">
            <a:hlinkClick r:id="rId2" action="ppaction://hlinksldjump"/>
          </p:cNvPr>
          <p:cNvSpPr/>
          <p:nvPr/>
        </p:nvSpPr>
        <p:spPr>
          <a:xfrm>
            <a:off x="8175465" y="3904546"/>
            <a:ext cx="968535" cy="4770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عربي</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endParaRPr>
          </a:p>
        </p:txBody>
      </p:sp>
    </p:spTree>
    <p:extLst>
      <p:ext uri="{BB962C8B-B14F-4D97-AF65-F5344CB8AC3E}">
        <p14:creationId xmlns:p14="http://schemas.microsoft.com/office/powerpoint/2010/main" val="42795014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096B4B-F2F8-461F-BFF2-E04F9A926825}"/>
              </a:ext>
            </a:extLst>
          </p:cNvPr>
          <p:cNvSpPr>
            <a:spLocks noGrp="1"/>
          </p:cNvSpPr>
          <p:nvPr>
            <p:ph type="title"/>
          </p:nvPr>
        </p:nvSpPr>
        <p:spPr/>
        <p:txBody>
          <a:bodyPr/>
          <a:lstStyle/>
          <a:p>
            <a:r>
              <a:rPr lang="ar-EG" dirty="0"/>
              <a:t>تعالوا فلنسجد، للثالوث القدوس، </a:t>
            </a:r>
            <a:endParaRPr lang="en-US" dirty="0"/>
          </a:p>
        </p:txBody>
      </p:sp>
      <p:sp>
        <p:nvSpPr>
          <p:cNvPr id="6" name="Text Placeholder 5">
            <a:extLst>
              <a:ext uri="{FF2B5EF4-FFF2-40B4-BE49-F238E27FC236}">
                <a16:creationId xmlns:a16="http://schemas.microsoft.com/office/drawing/2014/main" id="{1E832072-5AC6-47D9-9FE1-721EB40FAEC7}"/>
              </a:ext>
            </a:extLst>
          </p:cNvPr>
          <p:cNvSpPr>
            <a:spLocks noGrp="1"/>
          </p:cNvSpPr>
          <p:nvPr>
            <p:ph type="body" idx="1"/>
          </p:nvPr>
        </p:nvSpPr>
        <p:spPr/>
        <p:txBody>
          <a:bodyPr/>
          <a:lstStyle/>
          <a:p>
            <a:r>
              <a:rPr lang="ar-EG" dirty="0"/>
              <a:t>أمويني مارين أو أوشت: إن تي إترياس إثؤواب</a:t>
            </a:r>
            <a:endParaRPr lang="en-US" dirty="0"/>
          </a:p>
        </p:txBody>
      </p:sp>
      <p:sp>
        <p:nvSpPr>
          <p:cNvPr id="4" name="Text Placeholder 3">
            <a:extLst>
              <a:ext uri="{FF2B5EF4-FFF2-40B4-BE49-F238E27FC236}">
                <a16:creationId xmlns:a16="http://schemas.microsoft.com/office/drawing/2014/main" id="{60F4D7B6-FE75-42C7-BB16-339CA8C3C11A}"/>
              </a:ext>
            </a:extLst>
          </p:cNvPr>
          <p:cNvSpPr>
            <a:spLocks noGrp="1"/>
          </p:cNvSpPr>
          <p:nvPr>
            <p:ph type="body" sz="quarter" idx="3"/>
          </p:nvPr>
        </p:nvSpPr>
        <p:spPr/>
        <p:txBody>
          <a:bodyPr/>
          <a:lstStyle/>
          <a:p>
            <a:r>
              <a:rPr lang="en-US" dirty="0" err="1"/>
              <a:t>Amwini</a:t>
            </a:r>
            <a:r>
              <a:rPr lang="en-US" dirty="0"/>
              <a:t> </a:t>
            </a:r>
            <a:r>
              <a:rPr lang="en-US" dirty="0" err="1"/>
              <a:t>maren`ouwst</a:t>
            </a:r>
            <a:r>
              <a:rPr lang="en-US" dirty="0"/>
              <a:t>@ `n]`</a:t>
            </a:r>
            <a:r>
              <a:rPr lang="en-US" dirty="0" err="1"/>
              <a:t>Triac</a:t>
            </a:r>
            <a:r>
              <a:rPr lang="en-US" dirty="0"/>
              <a:t> =e=;=u</a:t>
            </a:r>
          </a:p>
        </p:txBody>
      </p:sp>
      <p:sp>
        <p:nvSpPr>
          <p:cNvPr id="7" name="Right Arrow 1">
            <a:hlinkClick r:id="rId2" action="ppaction://hlinksldjump"/>
            <a:extLst>
              <a:ext uri="{FF2B5EF4-FFF2-40B4-BE49-F238E27FC236}">
                <a16:creationId xmlns:a16="http://schemas.microsoft.com/office/drawing/2014/main" id="{C8155940-3B1A-4AE3-BD4B-6BD8C69E78B0}"/>
              </a:ext>
            </a:extLst>
          </p:cNvPr>
          <p:cNvSpPr/>
          <p:nvPr/>
        </p:nvSpPr>
        <p:spPr>
          <a:xfrm>
            <a:off x="8211403" y="3783956"/>
            <a:ext cx="1071861" cy="947648"/>
          </a:xfrm>
          <a:prstGeom prst="rightArrow">
            <a:avLst/>
          </a:prstGeom>
        </p:spPr>
        <p:txBody>
          <a:bodyPr wrap="none">
            <a:spAutoFit/>
          </a:bodyPr>
          <a:lstStyle/>
          <a:p>
            <a:pPr algn="ctr"/>
            <a:r>
              <a:rPr lang="ar-EG" sz="2500" dirty="0">
                <a:solidFill>
                  <a:srgbClr val="FFC000"/>
                </a:solidFill>
                <a:latin typeface="Times New Roman" panose="02020603050405020304" pitchFamily="18" charset="0"/>
                <a:cs typeface="Al-Mujahed Al-Anbobi" pitchFamily="2" charset="-78"/>
              </a:rPr>
              <a:t>واطس</a:t>
            </a:r>
            <a:endParaRPr lang="en-US" sz="2500" dirty="0">
              <a:solidFill>
                <a:srgbClr val="FFC000"/>
              </a:solidFill>
              <a:latin typeface="Times New Roman" panose="02020603050405020304" pitchFamily="18" charset="0"/>
              <a:cs typeface="Al-Mujahed Al-Anbobi" pitchFamily="2" charset="-78"/>
            </a:endParaRPr>
          </a:p>
        </p:txBody>
      </p:sp>
    </p:spTree>
    <p:extLst>
      <p:ext uri="{BB962C8B-B14F-4D97-AF65-F5344CB8AC3E}">
        <p14:creationId xmlns:p14="http://schemas.microsoft.com/office/powerpoint/2010/main" val="27406539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normAutofit/>
          </a:bodyPr>
          <a:lstStyle/>
          <a:p>
            <a:r>
              <a:rPr lang="ar-SA" sz="3600" dirty="0"/>
              <a:t>الذ</a:t>
            </a:r>
            <a:r>
              <a:rPr lang="ar-EG" sz="3600" dirty="0"/>
              <a:t>ى</a:t>
            </a:r>
            <a:r>
              <a:rPr lang="ar-SA" sz="3600" dirty="0"/>
              <a:t> هو ال</a:t>
            </a:r>
            <a:r>
              <a:rPr lang="ar-EG" sz="3600" dirty="0"/>
              <a:t>أ</a:t>
            </a:r>
            <a:r>
              <a:rPr lang="ar-SA" sz="3600" dirty="0"/>
              <a:t>ب و الإبن</a:t>
            </a:r>
            <a:r>
              <a:rPr lang="ar-EG" sz="3600" dirty="0"/>
              <a:t>،</a:t>
            </a:r>
            <a:r>
              <a:rPr lang="ar-SA" sz="3600" dirty="0"/>
              <a:t> و الروح القدس</a:t>
            </a:r>
            <a:r>
              <a:rPr lang="ar-EG" sz="3600" dirty="0"/>
              <a:t>.</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إيتى إفيوت نيم إبشيرى: نيم بي ابنيڤما إثؤواب.</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pt-BR" dirty="0"/>
              <a:t>`ete `Viwt nem `pSyri@ nem pi`Pneuma =e=;=u.</a:t>
            </a:r>
            <a:endParaRPr lang="en-US" dirty="0"/>
          </a:p>
        </p:txBody>
      </p:sp>
    </p:spTree>
    <p:extLst>
      <p:ext uri="{BB962C8B-B14F-4D97-AF65-F5344CB8AC3E}">
        <p14:creationId xmlns:p14="http://schemas.microsoft.com/office/powerpoint/2010/main" val="2629473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نحن الشعوب، المسيحيين، </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أنون خاني لاؤس: إن إخريستيانوس</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it-IT" dirty="0"/>
              <a:t>Anon qa nilaoc@ `n`,rictianoc</a:t>
            </a:r>
            <a:endParaRPr lang="en-US" dirty="0"/>
          </a:p>
        </p:txBody>
      </p:sp>
    </p:spTree>
    <p:extLst>
      <p:ext uri="{BB962C8B-B14F-4D97-AF65-F5344CB8AC3E}">
        <p14:creationId xmlns:p14="http://schemas.microsoft.com/office/powerpoint/2010/main" val="1304088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normAutofit/>
          </a:bodyPr>
          <a:lstStyle/>
          <a:p>
            <a:r>
              <a:rPr lang="ar-EG" dirty="0"/>
              <a:t>لأن هذا هو الهنا، الحقيقي.</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فاى غار بى بينوتي : إن آلثينوس.</a:t>
            </a:r>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pt-BR" dirty="0"/>
              <a:t>vai gar pe penNou]@ `n`aly;inoc.</a:t>
            </a:r>
          </a:p>
        </p:txBody>
      </p:sp>
    </p:spTree>
    <p:extLst>
      <p:ext uri="{BB962C8B-B14F-4D97-AF65-F5344CB8AC3E}">
        <p14:creationId xmlns:p14="http://schemas.microsoft.com/office/powerpoint/2010/main" val="4709328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لنا رجاء، فى القديسة مريم</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أوأون أووهيليبيس إنتان: خين ثى إثؤواب ماريا</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en-US" dirty="0" err="1"/>
              <a:t>Ouon</a:t>
            </a:r>
            <a:r>
              <a:rPr lang="en-US" dirty="0"/>
              <a:t> </a:t>
            </a:r>
            <a:r>
              <a:rPr lang="en-US" dirty="0" err="1"/>
              <a:t>ouhelpic</a:t>
            </a:r>
            <a:r>
              <a:rPr lang="en-US" dirty="0"/>
              <a:t> `</a:t>
            </a:r>
            <a:r>
              <a:rPr lang="en-US" dirty="0" err="1"/>
              <a:t>ntan</a:t>
            </a:r>
            <a:r>
              <a:rPr lang="en-US" dirty="0"/>
              <a:t>@ </a:t>
            </a:r>
            <a:r>
              <a:rPr lang="en-US" dirty="0" err="1"/>
              <a:t>qen</a:t>
            </a:r>
            <a:r>
              <a:rPr lang="en-US" dirty="0"/>
              <a:t> ;</a:t>
            </a:r>
            <a:r>
              <a:rPr lang="en-US" dirty="0" err="1"/>
              <a:t>y`e;ouab</a:t>
            </a:r>
            <a:r>
              <a:rPr lang="en-US" dirty="0"/>
              <a:t> Maria</a:t>
            </a:r>
          </a:p>
        </p:txBody>
      </p:sp>
    </p:spTree>
    <p:extLst>
      <p:ext uri="{BB962C8B-B14F-4D97-AF65-F5344CB8AC3E}">
        <p14:creationId xmlns:p14="http://schemas.microsoft.com/office/powerpoint/2010/main" val="114976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21B4DCC-823C-4005-892C-5ED2F346F844}"/>
              </a:ext>
            </a:extLst>
          </p:cNvPr>
          <p:cNvSpPr>
            <a:spLocks noGrp="1"/>
          </p:cNvSpPr>
          <p:nvPr>
            <p:ph type="title"/>
          </p:nvPr>
        </p:nvSpPr>
        <p:spPr/>
        <p:txBody>
          <a:bodyPr/>
          <a:lstStyle/>
          <a:p>
            <a:endParaRPr lang="en-GB"/>
          </a:p>
        </p:txBody>
      </p:sp>
      <p:sp>
        <p:nvSpPr>
          <p:cNvPr id="8" name="Text Placeholder 7">
            <a:extLst>
              <a:ext uri="{FF2B5EF4-FFF2-40B4-BE49-F238E27FC236}">
                <a16:creationId xmlns:a16="http://schemas.microsoft.com/office/drawing/2014/main" id="{7CFEA0D7-4F7A-46B5-B355-AFFC1C7BD08B}"/>
              </a:ext>
            </a:extLst>
          </p:cNvPr>
          <p:cNvSpPr>
            <a:spLocks noGrp="1"/>
          </p:cNvSpPr>
          <p:nvPr>
            <p:ph type="body" idx="1"/>
          </p:nvPr>
        </p:nvSpPr>
        <p:spPr/>
        <p:txBody>
          <a:bodyPr/>
          <a:lstStyle/>
          <a:p>
            <a:endParaRPr lang="en-GB"/>
          </a:p>
        </p:txBody>
      </p:sp>
      <p:sp>
        <p:nvSpPr>
          <p:cNvPr id="9" name="Text Placeholder 8">
            <a:extLst>
              <a:ext uri="{FF2B5EF4-FFF2-40B4-BE49-F238E27FC236}">
                <a16:creationId xmlns:a16="http://schemas.microsoft.com/office/drawing/2014/main" id="{1DB38D62-98BE-4259-8300-D83951651198}"/>
              </a:ext>
            </a:extLst>
          </p:cNvPr>
          <p:cNvSpPr>
            <a:spLocks noGrp="1"/>
          </p:cNvSpPr>
          <p:nvPr>
            <p:ph type="body" sz="quarter" idx="3"/>
          </p:nvPr>
        </p:nvSpPr>
        <p:spPr/>
        <p:txBody>
          <a:bodyPr/>
          <a:lstStyle/>
          <a:p>
            <a:endParaRPr lang="en-GB"/>
          </a:p>
        </p:txBody>
      </p:sp>
    </p:spTree>
    <p:extLst>
      <p:ext uri="{BB962C8B-B14F-4D97-AF65-F5344CB8AC3E}">
        <p14:creationId xmlns:p14="http://schemas.microsoft.com/office/powerpoint/2010/main" val="168525709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اللـه يرحمنا، بشفاعاتها.</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إريه إفنوتي ناي نان: هيتين نيس إبريسڤيا.</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en-US" dirty="0"/>
              <a:t>`ere V] </a:t>
            </a:r>
            <a:r>
              <a:rPr lang="en-US" dirty="0" err="1"/>
              <a:t>nai</a:t>
            </a:r>
            <a:r>
              <a:rPr lang="en-US" dirty="0"/>
              <a:t> nan@ </a:t>
            </a:r>
            <a:r>
              <a:rPr lang="en-US" dirty="0" err="1"/>
              <a:t>hiten</a:t>
            </a:r>
            <a:r>
              <a:rPr lang="en-US" dirty="0"/>
              <a:t> </a:t>
            </a:r>
            <a:r>
              <a:rPr lang="en-US" dirty="0" err="1"/>
              <a:t>nec`precbia</a:t>
            </a:r>
            <a:endParaRPr lang="en-US" dirty="0"/>
          </a:p>
        </p:txBody>
      </p:sp>
    </p:spTree>
    <p:extLst>
      <p:ext uri="{BB962C8B-B14F-4D97-AF65-F5344CB8AC3E}">
        <p14:creationId xmlns:p14="http://schemas.microsoft.com/office/powerpoint/2010/main" val="19747632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D278-4119-47B8-8C6B-C056E9CB4176}"/>
              </a:ext>
            </a:extLst>
          </p:cNvPr>
          <p:cNvSpPr>
            <a:spLocks noGrp="1"/>
          </p:cNvSpPr>
          <p:nvPr>
            <p:ph type="title"/>
          </p:nvPr>
        </p:nvSpPr>
        <p:spPr/>
        <p:txBody>
          <a:bodyPr/>
          <a:lstStyle/>
          <a:p>
            <a:r>
              <a:rPr lang="ar-EG" dirty="0"/>
              <a:t>لنا هدوء، فى العالم، </a:t>
            </a:r>
            <a:endParaRPr lang="en-US" dirty="0"/>
          </a:p>
        </p:txBody>
      </p:sp>
      <p:sp>
        <p:nvSpPr>
          <p:cNvPr id="3" name="Text Placeholder 2">
            <a:extLst>
              <a:ext uri="{FF2B5EF4-FFF2-40B4-BE49-F238E27FC236}">
                <a16:creationId xmlns:a16="http://schemas.microsoft.com/office/drawing/2014/main" id="{E29A5280-82F9-44C3-B283-8027D5743166}"/>
              </a:ext>
            </a:extLst>
          </p:cNvPr>
          <p:cNvSpPr>
            <a:spLocks noGrp="1"/>
          </p:cNvSpPr>
          <p:nvPr>
            <p:ph type="body" idx="1"/>
          </p:nvPr>
        </p:nvSpPr>
        <p:spPr/>
        <p:txBody>
          <a:bodyPr/>
          <a:lstStyle/>
          <a:p>
            <a:r>
              <a:rPr lang="ar-EG" dirty="0"/>
              <a:t>أوأون أو ميـــت سيمنوس: إن إهرى خين بي كوزموس: </a:t>
            </a:r>
            <a:endParaRPr lang="en-US" dirty="0"/>
          </a:p>
        </p:txBody>
      </p:sp>
      <p:sp>
        <p:nvSpPr>
          <p:cNvPr id="4" name="Text Placeholder 3">
            <a:extLst>
              <a:ext uri="{FF2B5EF4-FFF2-40B4-BE49-F238E27FC236}">
                <a16:creationId xmlns:a16="http://schemas.microsoft.com/office/drawing/2014/main" id="{4789D43E-96C8-48AD-A79A-46CB3C6B1CD6}"/>
              </a:ext>
            </a:extLst>
          </p:cNvPr>
          <p:cNvSpPr>
            <a:spLocks noGrp="1"/>
          </p:cNvSpPr>
          <p:nvPr>
            <p:ph type="body" sz="quarter" idx="3"/>
          </p:nvPr>
        </p:nvSpPr>
        <p:spPr/>
        <p:txBody>
          <a:bodyPr/>
          <a:lstStyle/>
          <a:p>
            <a:r>
              <a:rPr lang="en-US" dirty="0" err="1"/>
              <a:t>Ouon</a:t>
            </a:r>
            <a:r>
              <a:rPr lang="en-US" dirty="0"/>
              <a:t> </a:t>
            </a:r>
            <a:r>
              <a:rPr lang="en-US" dirty="0" err="1"/>
              <a:t>oumetcemnoc</a:t>
            </a:r>
            <a:r>
              <a:rPr lang="en-US" dirty="0"/>
              <a:t>@ `</a:t>
            </a:r>
            <a:r>
              <a:rPr lang="en-US" dirty="0" err="1"/>
              <a:t>n`hryi</a:t>
            </a:r>
            <a:r>
              <a:rPr lang="en-US" dirty="0"/>
              <a:t> </a:t>
            </a:r>
            <a:r>
              <a:rPr lang="en-US" dirty="0" err="1"/>
              <a:t>qen</a:t>
            </a:r>
            <a:r>
              <a:rPr lang="en-US" dirty="0"/>
              <a:t> </a:t>
            </a:r>
            <a:r>
              <a:rPr lang="en-US" dirty="0" err="1"/>
              <a:t>pikocmoc</a:t>
            </a:r>
            <a:r>
              <a:rPr lang="en-US" dirty="0"/>
              <a:t> </a:t>
            </a:r>
          </a:p>
        </p:txBody>
      </p:sp>
    </p:spTree>
    <p:extLst>
      <p:ext uri="{BB962C8B-B14F-4D97-AF65-F5344CB8AC3E}">
        <p14:creationId xmlns:p14="http://schemas.microsoft.com/office/powerpoint/2010/main" val="15140724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EC52-4E48-47E4-BE7D-E1C4C25DA602}"/>
              </a:ext>
            </a:extLst>
          </p:cNvPr>
          <p:cNvSpPr>
            <a:spLocks noGrp="1"/>
          </p:cNvSpPr>
          <p:nvPr>
            <p:ph type="title"/>
          </p:nvPr>
        </p:nvSpPr>
        <p:spPr>
          <a:xfrm>
            <a:off x="0" y="4381646"/>
            <a:ext cx="9144000" cy="782371"/>
          </a:xfrm>
        </p:spPr>
        <p:txBody>
          <a:bodyPr>
            <a:normAutofit/>
          </a:bodyPr>
          <a:lstStyle/>
          <a:p>
            <a:r>
              <a:rPr lang="ar-EG" dirty="0"/>
              <a:t>من قبل صلاة، القديسة مريم العذراء.</a:t>
            </a:r>
            <a:endParaRPr lang="en-US" dirty="0"/>
          </a:p>
        </p:txBody>
      </p:sp>
      <p:sp>
        <p:nvSpPr>
          <p:cNvPr id="3" name="Text Placeholder 2">
            <a:extLst>
              <a:ext uri="{FF2B5EF4-FFF2-40B4-BE49-F238E27FC236}">
                <a16:creationId xmlns:a16="http://schemas.microsoft.com/office/drawing/2014/main" id="{B059C9B8-63E5-43AC-A023-F77E8DBCBBCC}"/>
              </a:ext>
            </a:extLst>
          </p:cNvPr>
          <p:cNvSpPr>
            <a:spLocks noGrp="1"/>
          </p:cNvSpPr>
          <p:nvPr>
            <p:ph type="body" idx="1"/>
          </p:nvPr>
        </p:nvSpPr>
        <p:spPr/>
        <p:txBody>
          <a:bodyPr/>
          <a:lstStyle/>
          <a:p>
            <a:r>
              <a:rPr lang="ar-EG" dirty="0"/>
              <a:t>إيڤول هيتين بى إشليل: إنتيه تي آجيا ماريا تي بارثينوس.</a:t>
            </a:r>
          </a:p>
        </p:txBody>
      </p:sp>
      <p:sp>
        <p:nvSpPr>
          <p:cNvPr id="4" name="Text Placeholder 3">
            <a:extLst>
              <a:ext uri="{FF2B5EF4-FFF2-40B4-BE49-F238E27FC236}">
                <a16:creationId xmlns:a16="http://schemas.microsoft.com/office/drawing/2014/main" id="{4CA0ED8D-1E3E-483D-B5E0-FE14308F1084}"/>
              </a:ext>
            </a:extLst>
          </p:cNvPr>
          <p:cNvSpPr>
            <a:spLocks noGrp="1"/>
          </p:cNvSpPr>
          <p:nvPr>
            <p:ph type="body" sz="quarter" idx="3"/>
          </p:nvPr>
        </p:nvSpPr>
        <p:spPr>
          <a:xfrm>
            <a:off x="0" y="5497262"/>
            <a:ext cx="9144000" cy="682357"/>
          </a:xfrm>
        </p:spPr>
        <p:txBody>
          <a:bodyPr/>
          <a:lstStyle/>
          <a:p>
            <a:r>
              <a:rPr lang="it-IT" dirty="0"/>
              <a:t>`ebolhiten pi`slyl@ `nte ]agia Mari`a ]Par;enoc.</a:t>
            </a:r>
          </a:p>
        </p:txBody>
      </p:sp>
    </p:spTree>
    <p:extLst>
      <p:ext uri="{BB962C8B-B14F-4D97-AF65-F5344CB8AC3E}">
        <p14:creationId xmlns:p14="http://schemas.microsoft.com/office/powerpoint/2010/main" val="17101031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السلام لك يا مريم الحمامة الحسنة</a:t>
            </a:r>
            <a:endParaRPr lang="en-US" dirty="0"/>
          </a:p>
        </p:txBody>
      </p:sp>
      <p:sp>
        <p:nvSpPr>
          <p:cNvPr id="3" name="Text Placeholder 2"/>
          <p:cNvSpPr>
            <a:spLocks noGrp="1"/>
          </p:cNvSpPr>
          <p:nvPr>
            <p:ph type="body" idx="1"/>
          </p:nvPr>
        </p:nvSpPr>
        <p:spPr/>
        <p:txBody>
          <a:bodyPr/>
          <a:lstStyle/>
          <a:p>
            <a:r>
              <a:rPr lang="ar-EG" dirty="0"/>
              <a:t> شيري نيه ماريا :تي تشرومبي إثنيسوس</a:t>
            </a:r>
          </a:p>
        </p:txBody>
      </p:sp>
      <p:sp>
        <p:nvSpPr>
          <p:cNvPr id="5" name="Text Placeholder 4"/>
          <p:cNvSpPr>
            <a:spLocks noGrp="1"/>
          </p:cNvSpPr>
          <p:nvPr>
            <p:ph type="body" sz="quarter" idx="3"/>
          </p:nvPr>
        </p:nvSpPr>
        <p:spPr/>
        <p:txBody>
          <a:bodyPr/>
          <a:lstStyle/>
          <a:p>
            <a:r>
              <a:rPr lang="it-IT" dirty="0"/>
              <a:t>Xere ne Maria :`srompi e</a:t>
            </a:r>
            <a:r>
              <a:rPr lang="en-US" dirty="0"/>
              <a:t>q</a:t>
            </a:r>
            <a:r>
              <a:rPr lang="it-IT" dirty="0"/>
              <a:t>necwc</a:t>
            </a:r>
          </a:p>
        </p:txBody>
      </p:sp>
      <p:sp>
        <p:nvSpPr>
          <p:cNvPr id="6" name="Right Arrow 1">
            <a:hlinkClick r:id="rId3" action="ppaction://hlinksldjump"/>
            <a:extLst>
              <a:ext uri="{FF2B5EF4-FFF2-40B4-BE49-F238E27FC236}">
                <a16:creationId xmlns:a16="http://schemas.microsoft.com/office/drawing/2014/main" id="{463D1A7D-B90E-4C78-8C68-F901122DECBD}"/>
              </a:ext>
            </a:extLst>
          </p:cNvPr>
          <p:cNvSpPr/>
          <p:nvPr/>
        </p:nvSpPr>
        <p:spPr>
          <a:xfrm>
            <a:off x="8211403" y="3783956"/>
            <a:ext cx="1071861" cy="947648"/>
          </a:xfrm>
          <a:prstGeom prst="rightArrow">
            <a:avLst/>
          </a:prstGeom>
        </p:spPr>
        <p:txBody>
          <a:bodyPr wrap="none">
            <a:spAutoFit/>
          </a:bodyPr>
          <a:lstStyle/>
          <a:p>
            <a:pPr algn="ctr"/>
            <a:r>
              <a:rPr lang="ar-EG" sz="2500" dirty="0">
                <a:solidFill>
                  <a:srgbClr val="FFC000"/>
                </a:solidFill>
                <a:latin typeface="Times New Roman" panose="02020603050405020304" pitchFamily="18" charset="0"/>
                <a:cs typeface="Al-Mujahed Al-Anbobi" pitchFamily="2" charset="-78"/>
              </a:rPr>
              <a:t>واطس</a:t>
            </a:r>
            <a:endParaRPr lang="en-US" sz="2500" dirty="0">
              <a:solidFill>
                <a:srgbClr val="FFC000"/>
              </a:solidFill>
              <a:latin typeface="Times New Roman" panose="02020603050405020304" pitchFamily="18" charset="0"/>
              <a:cs typeface="Al-Mujahed Al-Anbobi" pitchFamily="2" charset="-78"/>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التي ولدت لنا الله الكلمة</a:t>
            </a:r>
            <a:endParaRPr lang="en-US" dirty="0"/>
          </a:p>
        </p:txBody>
      </p:sp>
      <p:sp>
        <p:nvSpPr>
          <p:cNvPr id="3" name="Text Placeholder 2"/>
          <p:cNvSpPr>
            <a:spLocks noGrp="1"/>
          </p:cNvSpPr>
          <p:nvPr>
            <p:ph type="body" idx="1"/>
          </p:nvPr>
        </p:nvSpPr>
        <p:spPr/>
        <p:txBody>
          <a:bodyPr/>
          <a:lstStyle/>
          <a:p>
            <a:r>
              <a:rPr lang="ar-EG" dirty="0">
                <a:solidFill>
                  <a:schemeClr val="lt1"/>
                </a:solidFill>
              </a:rPr>
              <a:t> ثي إتاسميسي نان : إم إفنوتي بي لوغوس</a:t>
            </a:r>
            <a:endParaRPr lang="ar-EG" sz="6600" dirty="0"/>
          </a:p>
        </p:txBody>
      </p:sp>
      <p:sp>
        <p:nvSpPr>
          <p:cNvPr id="5" name="Text Placeholder 4"/>
          <p:cNvSpPr>
            <a:spLocks noGrp="1"/>
          </p:cNvSpPr>
          <p:nvPr>
            <p:ph type="body" sz="quarter" idx="3"/>
          </p:nvPr>
        </p:nvSpPr>
        <p:spPr/>
        <p:txBody>
          <a:bodyPr/>
          <a:lstStyle/>
          <a:p>
            <a:pPr>
              <a:spcBef>
                <a:spcPts val="0"/>
              </a:spcBef>
            </a:pPr>
            <a:r>
              <a:rPr lang="en-US" sz="3200" dirty="0">
                <a:effectLst/>
                <a:latin typeface="Avva_Shenouda" pitchFamily="34" charset="2"/>
                <a:cs typeface="+mn-cs"/>
              </a:rPr>
              <a:t>03etacmici nan : `m`fnov5 </a:t>
            </a:r>
            <a:r>
              <a:rPr lang="en-US" sz="3200" dirty="0" err="1">
                <a:effectLst/>
                <a:latin typeface="Avva_Shenouda" pitchFamily="34" charset="2"/>
                <a:cs typeface="+mn-cs"/>
              </a:rPr>
              <a:t>pilojoc</a:t>
            </a:r>
            <a:r>
              <a:rPr lang="en-US" sz="3200" dirty="0">
                <a:effectLst/>
                <a:latin typeface="Avva_Shenouda" pitchFamily="34" charset="2"/>
                <a:cs typeface="+mn-cs"/>
              </a:rPr>
              <a:t> </a:t>
            </a:r>
            <a:endParaRPr lang="en-US" sz="5400" dirty="0">
              <a:effectLst/>
              <a:latin typeface="Avva_Shenouda" pitchFamily="34" charset="2"/>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 السلام لك يا مريم سلام مقدس</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نيه ماريا : خين أوو شيري إفؤواب</a:t>
            </a:r>
            <a:endParaRPr lang="ar-EG" sz="6600" dirty="0"/>
          </a:p>
        </p:txBody>
      </p:sp>
      <p:sp>
        <p:nvSpPr>
          <p:cNvPr id="5" name="Text Placeholder 4"/>
          <p:cNvSpPr>
            <a:spLocks noGrp="1"/>
          </p:cNvSpPr>
          <p:nvPr>
            <p:ph type="body" sz="quarter" idx="3"/>
          </p:nvPr>
        </p:nvSpPr>
        <p:spPr/>
        <p:txBody>
          <a:bodyPr/>
          <a:lstStyle/>
          <a:p>
            <a:r>
              <a:rPr lang="en-US" sz="3200" dirty="0">
                <a:latin typeface="Avva_Shenouda" pitchFamily="34" charset="2"/>
              </a:rPr>
              <a:t>Xere ne Maria : qen </a:t>
            </a:r>
            <a:r>
              <a:rPr lang="en-US" sz="3200" dirty="0" err="1">
                <a:latin typeface="Avva_Shenouda" pitchFamily="34" charset="2"/>
              </a:rPr>
              <a:t>ovxere</a:t>
            </a:r>
            <a:r>
              <a:rPr lang="en-US" sz="3200" dirty="0">
                <a:latin typeface="Avva_Shenouda" pitchFamily="34" charset="2"/>
              </a:rPr>
              <a:t> e4ovab</a:t>
            </a:r>
            <a:endParaRPr lang="en-US" sz="5400" dirty="0">
              <a:latin typeface="Avva_Shenouda" pitchFamily="34" charset="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السلام لك يا مريم أم القدوس</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نيه : ماريا إثماف إم في إثؤواب</a:t>
            </a:r>
            <a:endParaRPr lang="ar-EG" sz="6600" dirty="0"/>
          </a:p>
        </p:txBody>
      </p:sp>
      <p:sp>
        <p:nvSpPr>
          <p:cNvPr id="5" name="Text Placeholder 4"/>
          <p:cNvSpPr>
            <a:spLocks noGrp="1"/>
          </p:cNvSpPr>
          <p:nvPr>
            <p:ph type="body" sz="quarter" idx="3"/>
          </p:nvPr>
        </p:nvSpPr>
        <p:spPr/>
        <p:txBody>
          <a:bodyPr/>
          <a:lstStyle/>
          <a:p>
            <a:r>
              <a:rPr lang="en-US" sz="3600" dirty="0">
                <a:latin typeface="Avva_Shenouda" pitchFamily="34" charset="2"/>
              </a:rPr>
              <a:t>xere ne Maria : `0mav `mf3e0ovab</a:t>
            </a:r>
            <a:endParaRPr lang="en-US" sz="4800" dirty="0">
              <a:latin typeface="Avva_Shenouda" pitchFamily="34" charset="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السلام لميخائيل رئيس الملائكة العظيم</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ميخائيل : بي نيشتي إن أرشي أنجيلوس</a:t>
            </a:r>
            <a:endParaRPr lang="ar-EG" sz="6600" dirty="0"/>
          </a:p>
        </p:txBody>
      </p:sp>
      <p:sp>
        <p:nvSpPr>
          <p:cNvPr id="5" name="Text Placeholder 4"/>
          <p:cNvSpPr>
            <a:spLocks noGrp="1"/>
          </p:cNvSpPr>
          <p:nvPr>
            <p:ph type="body" sz="quarter" idx="3"/>
          </p:nvPr>
        </p:nvSpPr>
        <p:spPr/>
        <p:txBody>
          <a:bodyPr/>
          <a:lstStyle/>
          <a:p>
            <a:r>
              <a:rPr lang="en-US" sz="2800" dirty="0">
                <a:latin typeface="Avva_Shenouda" pitchFamily="34" charset="2"/>
              </a:rPr>
              <a:t>Xere Mixa3l : pini25 `narx3ajjeloc</a:t>
            </a:r>
            <a:endParaRPr lang="en-US" sz="4800" dirty="0">
              <a:latin typeface="Avva_Shenouda" pitchFamily="34" charset="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7260"/>
            <a:ext cx="9144000" cy="782371"/>
          </a:xfrm>
        </p:spPr>
        <p:txBody>
          <a:bodyPr/>
          <a:lstStyle/>
          <a:p>
            <a:r>
              <a:rPr lang="ar-EG" dirty="0">
                <a:solidFill>
                  <a:schemeClr val="lt1"/>
                </a:solidFill>
              </a:rPr>
              <a:t>السلام لغبريال المبشر المختار</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غابرييل : بي سوتب إمبي فاي شينووفي </a:t>
            </a:r>
            <a:endParaRPr lang="ar-EG" sz="6600" dirty="0"/>
          </a:p>
        </p:txBody>
      </p:sp>
      <p:sp>
        <p:nvSpPr>
          <p:cNvPr id="5" name="Text Placeholder 4"/>
          <p:cNvSpPr>
            <a:spLocks noGrp="1"/>
          </p:cNvSpPr>
          <p:nvPr>
            <p:ph type="body" sz="quarter" idx="3"/>
          </p:nvPr>
        </p:nvSpPr>
        <p:spPr>
          <a:xfrm>
            <a:off x="0" y="5332831"/>
            <a:ext cx="9144000" cy="682357"/>
          </a:xfrm>
        </p:spPr>
        <p:txBody>
          <a:bodyPr/>
          <a:lstStyle/>
          <a:p>
            <a:r>
              <a:rPr lang="en-US" sz="3200" dirty="0">
                <a:latin typeface="Avva_Shenouda" pitchFamily="34" charset="2"/>
              </a:rPr>
              <a:t>xere Jabri3l : picwtp `mpi4ai2ennov4i</a:t>
            </a:r>
            <a:endParaRPr lang="en-US" sz="5400" dirty="0">
              <a:latin typeface="Avva_Shenouda" pitchFamily="34" charset="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7420"/>
            <a:ext cx="9144000" cy="782371"/>
          </a:xfrm>
        </p:spPr>
        <p:txBody>
          <a:bodyPr/>
          <a:lstStyle/>
          <a:p>
            <a:r>
              <a:rPr lang="ar-EG" dirty="0">
                <a:solidFill>
                  <a:schemeClr val="lt1"/>
                </a:solidFill>
              </a:rPr>
              <a:t> السلام للشاروبيم السلام للسيرافيم</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 شيروبيم : شيري ني سيرافيم</a:t>
            </a:r>
            <a:endParaRPr lang="ar-EG" sz="6600" dirty="0"/>
          </a:p>
        </p:txBody>
      </p:sp>
      <p:sp>
        <p:nvSpPr>
          <p:cNvPr id="5" name="Text Placeholder 4"/>
          <p:cNvSpPr>
            <a:spLocks noGrp="1"/>
          </p:cNvSpPr>
          <p:nvPr>
            <p:ph type="body" sz="quarter" idx="3"/>
          </p:nvPr>
        </p:nvSpPr>
        <p:spPr>
          <a:xfrm>
            <a:off x="-1" y="5215171"/>
            <a:ext cx="9144000" cy="682357"/>
          </a:xfrm>
        </p:spPr>
        <p:txBody>
          <a:bodyPr/>
          <a:lstStyle/>
          <a:p>
            <a:r>
              <a:rPr lang="en-US" sz="3600" dirty="0">
                <a:latin typeface="Avva_Shenouda" pitchFamily="34" charset="2"/>
              </a:rPr>
              <a:t>Xere nixerovbim : </a:t>
            </a:r>
            <a:r>
              <a:rPr lang="en-US" sz="3600" dirty="0" err="1">
                <a:latin typeface="Avva_Shenouda" pitchFamily="34" charset="2"/>
              </a:rPr>
              <a:t>xere</a:t>
            </a:r>
            <a:r>
              <a:rPr lang="en-US" sz="3600" dirty="0">
                <a:latin typeface="Avva_Shenouda" pitchFamily="34" charset="2"/>
              </a:rPr>
              <a:t> </a:t>
            </a:r>
            <a:r>
              <a:rPr lang="en-US" sz="3600" dirty="0" err="1">
                <a:latin typeface="Avva_Shenouda" pitchFamily="34" charset="2"/>
              </a:rPr>
              <a:t>nicerafim</a:t>
            </a:r>
            <a:endParaRPr lang="en-US" sz="4800" dirty="0">
              <a:latin typeface="Avva_Shenouda" pitchFamily="34"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4400" dirty="0"/>
              <a:t>يا ملك السلام اعطنا سلامك </a:t>
            </a:r>
            <a:endParaRPr lang="en-US" sz="4400" dirty="0"/>
          </a:p>
        </p:txBody>
      </p:sp>
      <p:sp>
        <p:nvSpPr>
          <p:cNvPr id="8" name="Text Placeholder 7"/>
          <p:cNvSpPr>
            <a:spLocks noGrp="1"/>
          </p:cNvSpPr>
          <p:nvPr>
            <p:ph type="body" idx="1"/>
          </p:nvPr>
        </p:nvSpPr>
        <p:spPr/>
        <p:txBody>
          <a:bodyPr/>
          <a:lstStyle/>
          <a:p>
            <a:r>
              <a:rPr lang="ar-EG" sz="4000" dirty="0"/>
              <a:t>إبؤروإنتي تي هيريني موى نان إنتيك هيريني </a:t>
            </a:r>
          </a:p>
        </p:txBody>
      </p:sp>
      <p:sp>
        <p:nvSpPr>
          <p:cNvPr id="9" name="Text Placeholder 8"/>
          <p:cNvSpPr>
            <a:spLocks noGrp="1"/>
          </p:cNvSpPr>
          <p:nvPr>
            <p:ph type="body" sz="quarter" idx="3"/>
          </p:nvPr>
        </p:nvSpPr>
        <p:spPr/>
        <p:txBody>
          <a:bodyPr/>
          <a:lstStyle/>
          <a:p>
            <a:pPr rtl="0"/>
            <a:r>
              <a:rPr lang="en-US" sz="4400" dirty="0">
                <a:effectLst/>
              </a:rPr>
              <a:t>~</a:t>
            </a:r>
            <a:r>
              <a:rPr lang="en-US" sz="4400" dirty="0" err="1">
                <a:effectLst/>
              </a:rPr>
              <a:t>Pouro</a:t>
            </a:r>
            <a:r>
              <a:rPr lang="en-US" sz="4400" dirty="0">
                <a:effectLst/>
              </a:rPr>
              <a:t> `</a:t>
            </a:r>
            <a:r>
              <a:rPr lang="en-US" sz="4400" dirty="0" err="1">
                <a:effectLst/>
              </a:rPr>
              <a:t>nte</a:t>
            </a:r>
            <a:r>
              <a:rPr lang="en-US" sz="4400" dirty="0">
                <a:effectLst/>
              </a:rPr>
              <a:t> ;\</a:t>
            </a:r>
            <a:r>
              <a:rPr lang="en-US" sz="4400" dirty="0" err="1">
                <a:effectLst/>
              </a:rPr>
              <a:t>irhnh</a:t>
            </a:r>
            <a:r>
              <a:rPr lang="en-US" sz="4400" dirty="0">
                <a:effectLst/>
              </a:rPr>
              <a:t>&gt;  </a:t>
            </a:r>
            <a:r>
              <a:rPr lang="en-US" sz="4400" dirty="0" err="1">
                <a:effectLst/>
              </a:rPr>
              <a:t>moi</a:t>
            </a:r>
            <a:r>
              <a:rPr lang="en-US" sz="4400" dirty="0">
                <a:effectLst/>
              </a:rPr>
              <a:t> nan `</a:t>
            </a:r>
            <a:r>
              <a:rPr lang="en-US" sz="4400" dirty="0" err="1">
                <a:effectLst/>
              </a:rPr>
              <a:t>ntek</a:t>
            </a:r>
            <a:r>
              <a:rPr lang="en-US" sz="4400" dirty="0">
                <a:effectLst/>
              </a:rPr>
              <a:t>\</a:t>
            </a:r>
            <a:r>
              <a:rPr lang="en-US" sz="4400" dirty="0" err="1">
                <a:effectLst/>
              </a:rPr>
              <a:t>irhnh</a:t>
            </a:r>
            <a:endParaRPr lang="en-US" sz="4400" dirty="0">
              <a:effectLst/>
            </a:endParaRPr>
          </a:p>
        </p:txBody>
      </p:sp>
      <p:sp>
        <p:nvSpPr>
          <p:cNvPr id="2" name="TextBox 1">
            <a:hlinkClick r:id="rId2" action="ppaction://hlinksldjump"/>
            <a:extLst>
              <a:ext uri="{FF2B5EF4-FFF2-40B4-BE49-F238E27FC236}">
                <a16:creationId xmlns:a16="http://schemas.microsoft.com/office/drawing/2014/main" id="{2DCF57A0-0F3F-DC89-9236-D46AE6326D96}"/>
              </a:ext>
            </a:extLst>
          </p:cNvPr>
          <p:cNvSpPr txBox="1"/>
          <p:nvPr/>
        </p:nvSpPr>
        <p:spPr>
          <a:xfrm>
            <a:off x="7060829" y="4011316"/>
            <a:ext cx="2013692" cy="400110"/>
          </a:xfrm>
          <a:prstGeom prst="rect">
            <a:avLst/>
          </a:prstGeom>
        </p:spPr>
        <p:txBody>
          <a:bodyPr wrap="none">
            <a:spAutoFit/>
          </a:bodyPr>
          <a:lstStyle>
            <a:defPPr>
              <a:defRPr lang="en-US"/>
            </a:defPPr>
            <a:lvl1pPr algn="ctr">
              <a:defRPr sz="2000" b="1">
                <a:solidFill>
                  <a:srgbClr val="FFC000"/>
                </a:solidFill>
                <a:cs typeface="Al-Mothnna"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rgbClr val="FFC000"/>
                </a:solidFill>
                <a:effectLst/>
                <a:uLnTx/>
                <a:uFillTx/>
                <a:latin typeface="Calibri"/>
                <a:ea typeface="+mn-ea"/>
                <a:cs typeface="Al-Mothnna" pitchFamily="2" charset="-78"/>
              </a:rPr>
              <a:t>لحن</a:t>
            </a:r>
            <a:r>
              <a:rPr kumimoji="0" lang="en-US" sz="2000" b="1" i="0" u="none" strike="noStrike" kern="1200" cap="none" spc="0" normalizeH="0" baseline="0" noProof="0" dirty="0">
                <a:ln>
                  <a:noFill/>
                </a:ln>
                <a:solidFill>
                  <a:srgbClr val="FFC000"/>
                </a:solidFill>
                <a:effectLst/>
                <a:uLnTx/>
                <a:uFillTx/>
                <a:latin typeface="Calibri"/>
                <a:ea typeface="+mn-ea"/>
                <a:cs typeface="Al-Mothnna" pitchFamily="2" charset="-78"/>
              </a:rPr>
              <a:t> </a:t>
            </a:r>
            <a:r>
              <a:rPr kumimoji="0" lang="en-US" sz="2000" b="1" i="0" u="none" strike="noStrike" kern="1200" cap="none" spc="0" normalizeH="0" baseline="0" noProof="0" dirty="0" err="1">
                <a:ln>
                  <a:noFill/>
                </a:ln>
                <a:solidFill>
                  <a:srgbClr val="FFC000"/>
                </a:solidFill>
                <a:effectLst/>
                <a:uLnTx/>
                <a:uFillTx/>
                <a:latin typeface="Calibri"/>
                <a:ea typeface="+mn-ea"/>
                <a:cs typeface="Al-Mothnna" pitchFamily="2" charset="-78"/>
              </a:rPr>
              <a:t>اك</a:t>
            </a:r>
            <a:r>
              <a:rPr kumimoji="0" lang="en-US" sz="2000" b="1" i="0" u="none" strike="noStrike" kern="1200" cap="none" spc="0" normalizeH="0" baseline="0" noProof="0" dirty="0">
                <a:ln>
                  <a:noFill/>
                </a:ln>
                <a:solidFill>
                  <a:srgbClr val="FFC000"/>
                </a:solidFill>
                <a:effectLst/>
                <a:uLnTx/>
                <a:uFillTx/>
                <a:latin typeface="Calibri"/>
                <a:ea typeface="+mn-ea"/>
                <a:cs typeface="Al-Mothnna" pitchFamily="2" charset="-78"/>
              </a:rPr>
              <a:t> </a:t>
            </a:r>
            <a:r>
              <a:rPr kumimoji="0" lang="en-US" sz="2000" b="1" i="0" u="none" strike="noStrike" kern="1200" cap="none" spc="0" normalizeH="0" baseline="0" noProof="0" dirty="0" err="1">
                <a:ln>
                  <a:noFill/>
                </a:ln>
                <a:solidFill>
                  <a:srgbClr val="FFC000"/>
                </a:solidFill>
                <a:effectLst/>
                <a:uLnTx/>
                <a:uFillTx/>
                <a:latin typeface="Calibri"/>
                <a:ea typeface="+mn-ea"/>
                <a:cs typeface="Al-Mothnna" pitchFamily="2" charset="-78"/>
              </a:rPr>
              <a:t>اسمارؤوت</a:t>
            </a:r>
            <a:endParaRPr kumimoji="0" lang="en-US" sz="2000" b="1" i="0" u="none" strike="noStrike" kern="1200" cap="none" spc="0" normalizeH="0" baseline="0" noProof="0" dirty="0">
              <a:ln>
                <a:noFill/>
              </a:ln>
              <a:solidFill>
                <a:srgbClr val="FFC000"/>
              </a:solidFill>
              <a:effectLst/>
              <a:uLnTx/>
              <a:uFillTx/>
              <a:latin typeface="Calibri"/>
              <a:ea typeface="+mn-ea"/>
              <a:cs typeface="Al-Mothnna" pitchFamily="2" charset="-78"/>
            </a:endParaRPr>
          </a:p>
        </p:txBody>
      </p:sp>
    </p:spTree>
    <p:extLst>
      <p:ext uri="{BB962C8B-B14F-4D97-AF65-F5344CB8AC3E}">
        <p14:creationId xmlns:p14="http://schemas.microsoft.com/office/powerpoint/2010/main" val="640567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السلام لجميع الطغمات السمائية</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 طاغما تيروو : إن إبوورانيون</a:t>
            </a:r>
            <a:endParaRPr lang="ar-EG" sz="6600" dirty="0"/>
          </a:p>
        </p:txBody>
      </p:sp>
      <p:sp>
        <p:nvSpPr>
          <p:cNvPr id="5" name="Text Placeholder 4"/>
          <p:cNvSpPr>
            <a:spLocks noGrp="1"/>
          </p:cNvSpPr>
          <p:nvPr>
            <p:ph type="body" sz="quarter" idx="3"/>
          </p:nvPr>
        </p:nvSpPr>
        <p:spPr/>
        <p:txBody>
          <a:bodyPr/>
          <a:lstStyle/>
          <a:p>
            <a:r>
              <a:rPr lang="en-US" sz="3600" dirty="0">
                <a:latin typeface="Avva_Shenouda" pitchFamily="34" charset="2"/>
              </a:rPr>
              <a:t>xere nitajma t3rov : `</a:t>
            </a:r>
            <a:r>
              <a:rPr lang="en-US" sz="3200" dirty="0" err="1">
                <a:latin typeface="Avva_Shenouda" pitchFamily="34" charset="2"/>
              </a:rPr>
              <a:t>nepovranion</a:t>
            </a:r>
            <a:endParaRPr lang="en-US" sz="4800" dirty="0">
              <a:latin typeface="Avva_Shenouda" pitchFamily="34" charset="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E06C100-7810-4BCA-AF5F-38369EEC4FC7}"/>
              </a:ext>
            </a:extLst>
          </p:cNvPr>
          <p:cNvSpPr>
            <a:spLocks noGrp="1"/>
          </p:cNvSpPr>
          <p:nvPr>
            <p:ph type="title"/>
          </p:nvPr>
        </p:nvSpPr>
        <p:spPr/>
        <p:txBody>
          <a:bodyPr>
            <a:normAutofit/>
          </a:bodyPr>
          <a:lstStyle/>
          <a:p>
            <a:r>
              <a:rPr lang="ar-EG" dirty="0"/>
              <a:t>السلام ليوحنا السابق العظيم</a:t>
            </a:r>
            <a:endParaRPr lang="en-US" dirty="0"/>
          </a:p>
        </p:txBody>
      </p:sp>
      <p:sp>
        <p:nvSpPr>
          <p:cNvPr id="3" name="Text Placeholder 2">
            <a:extLst>
              <a:ext uri="{FF2B5EF4-FFF2-40B4-BE49-F238E27FC236}">
                <a16:creationId xmlns:a16="http://schemas.microsoft.com/office/drawing/2014/main" id="{22DD302B-32C3-43B7-B3AB-243D22824C8D}"/>
              </a:ext>
            </a:extLst>
          </p:cNvPr>
          <p:cNvSpPr>
            <a:spLocks noGrp="1"/>
          </p:cNvSpPr>
          <p:nvPr>
            <p:ph type="body" idx="1"/>
          </p:nvPr>
        </p:nvSpPr>
        <p:spPr/>
        <p:txBody>
          <a:bodyPr/>
          <a:lstStyle/>
          <a:p>
            <a:r>
              <a:rPr lang="ar-EG" dirty="0"/>
              <a:t>شيري يوأنيس : بي نيشتي إمبروذروموس</a:t>
            </a:r>
          </a:p>
        </p:txBody>
      </p:sp>
      <p:sp>
        <p:nvSpPr>
          <p:cNvPr id="9" name="Text Placeholder 8">
            <a:extLst>
              <a:ext uri="{FF2B5EF4-FFF2-40B4-BE49-F238E27FC236}">
                <a16:creationId xmlns:a16="http://schemas.microsoft.com/office/drawing/2014/main" id="{AB731BEA-9D40-45C6-8E44-330073316DB8}"/>
              </a:ext>
            </a:extLst>
          </p:cNvPr>
          <p:cNvSpPr>
            <a:spLocks noGrp="1"/>
          </p:cNvSpPr>
          <p:nvPr>
            <p:ph type="body" sz="quarter" idx="3"/>
          </p:nvPr>
        </p:nvSpPr>
        <p:spPr/>
        <p:txBody>
          <a:bodyPr/>
          <a:lstStyle/>
          <a:p>
            <a:r>
              <a:rPr lang="en-US" dirty="0" err="1"/>
              <a:t>Xere</a:t>
            </a:r>
            <a:r>
              <a:rPr lang="en-US" dirty="0"/>
              <a:t> Iwann3c : pini25 </a:t>
            </a:r>
            <a:r>
              <a:rPr lang="en-US" dirty="0" err="1"/>
              <a:t>mprodromoc</a:t>
            </a:r>
            <a:endParaRPr lang="en-US" dirty="0"/>
          </a:p>
        </p:txBody>
      </p:sp>
    </p:spTree>
    <p:extLst>
      <p:ext uri="{BB962C8B-B14F-4D97-AF65-F5344CB8AC3E}">
        <p14:creationId xmlns:p14="http://schemas.microsoft.com/office/powerpoint/2010/main" val="4195482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20D882-F501-4B8F-AA6C-0243B190A9FA}"/>
              </a:ext>
            </a:extLst>
          </p:cNvPr>
          <p:cNvSpPr>
            <a:spLocks noGrp="1"/>
          </p:cNvSpPr>
          <p:nvPr>
            <p:ph type="title"/>
          </p:nvPr>
        </p:nvSpPr>
        <p:spPr>
          <a:xfrm>
            <a:off x="-1" y="4326938"/>
            <a:ext cx="9144000" cy="782371"/>
          </a:xfrm>
        </p:spPr>
        <p:txBody>
          <a:bodyPr>
            <a:normAutofit/>
          </a:bodyPr>
          <a:lstStyle/>
          <a:p>
            <a:r>
              <a:rPr lang="ar-EG" dirty="0"/>
              <a:t>السلام للكاهن نسيب عمانوئيل</a:t>
            </a:r>
            <a:endParaRPr lang="en-US" dirty="0"/>
          </a:p>
        </p:txBody>
      </p:sp>
      <p:sp>
        <p:nvSpPr>
          <p:cNvPr id="7" name="Text Placeholder 6">
            <a:extLst>
              <a:ext uri="{FF2B5EF4-FFF2-40B4-BE49-F238E27FC236}">
                <a16:creationId xmlns:a16="http://schemas.microsoft.com/office/drawing/2014/main" id="{55D6E1C1-7916-4F7D-AACA-09F5B0BB8085}"/>
              </a:ext>
            </a:extLst>
          </p:cNvPr>
          <p:cNvSpPr>
            <a:spLocks noGrp="1"/>
          </p:cNvSpPr>
          <p:nvPr>
            <p:ph type="body" idx="1"/>
          </p:nvPr>
        </p:nvSpPr>
        <p:spPr/>
        <p:txBody>
          <a:bodyPr/>
          <a:lstStyle/>
          <a:p>
            <a:r>
              <a:rPr lang="ar-EG" dirty="0"/>
              <a:t>شيري بي أوويب : إبسينجينيس إن إممانوئيل</a:t>
            </a:r>
          </a:p>
        </p:txBody>
      </p:sp>
      <p:sp>
        <p:nvSpPr>
          <p:cNvPr id="8" name="Text Placeholder 7">
            <a:extLst>
              <a:ext uri="{FF2B5EF4-FFF2-40B4-BE49-F238E27FC236}">
                <a16:creationId xmlns:a16="http://schemas.microsoft.com/office/drawing/2014/main" id="{FF7ED3D0-4A69-412E-ACD8-B42BB94D69D0}"/>
              </a:ext>
            </a:extLst>
          </p:cNvPr>
          <p:cNvSpPr>
            <a:spLocks noGrp="1"/>
          </p:cNvSpPr>
          <p:nvPr>
            <p:ph type="body" sz="quarter" idx="3"/>
          </p:nvPr>
        </p:nvSpPr>
        <p:spPr>
          <a:xfrm>
            <a:off x="0" y="5199933"/>
            <a:ext cx="9144000" cy="682357"/>
          </a:xfrm>
        </p:spPr>
        <p:txBody>
          <a:bodyPr/>
          <a:lstStyle/>
          <a:p>
            <a:r>
              <a:rPr lang="en-US" dirty="0" err="1"/>
              <a:t>Xere</a:t>
            </a:r>
            <a:r>
              <a:rPr lang="en-US" dirty="0"/>
              <a:t> piov3b : `pcvjjen3c `nEmannov3l</a:t>
            </a:r>
          </a:p>
        </p:txBody>
      </p:sp>
    </p:spTree>
    <p:extLst>
      <p:ext uri="{BB962C8B-B14F-4D97-AF65-F5344CB8AC3E}">
        <p14:creationId xmlns:p14="http://schemas.microsoft.com/office/powerpoint/2010/main" val="35913231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D3FA46-5B32-4961-B7D1-6E8167D3E578}"/>
              </a:ext>
            </a:extLst>
          </p:cNvPr>
          <p:cNvSpPr>
            <a:spLocks noGrp="1"/>
          </p:cNvSpPr>
          <p:nvPr>
            <p:ph type="title"/>
          </p:nvPr>
        </p:nvSpPr>
        <p:spPr/>
        <p:txBody>
          <a:bodyPr>
            <a:normAutofit/>
          </a:bodyPr>
          <a:lstStyle/>
          <a:p>
            <a:r>
              <a:rPr lang="ar-EG" dirty="0"/>
              <a:t> السلام لسادتي الأباء الرسل</a:t>
            </a:r>
            <a:endParaRPr lang="en-US" dirty="0"/>
          </a:p>
        </p:txBody>
      </p:sp>
      <p:sp>
        <p:nvSpPr>
          <p:cNvPr id="7" name="Text Placeholder 6">
            <a:extLst>
              <a:ext uri="{FF2B5EF4-FFF2-40B4-BE49-F238E27FC236}">
                <a16:creationId xmlns:a16="http://schemas.microsoft.com/office/drawing/2014/main" id="{E01B9DA8-040C-4F61-9F27-3AD7DEC1D8E5}"/>
              </a:ext>
            </a:extLst>
          </p:cNvPr>
          <p:cNvSpPr>
            <a:spLocks noGrp="1"/>
          </p:cNvSpPr>
          <p:nvPr>
            <p:ph type="body" idx="1"/>
          </p:nvPr>
        </p:nvSpPr>
        <p:spPr/>
        <p:txBody>
          <a:bodyPr/>
          <a:lstStyle/>
          <a:p>
            <a:r>
              <a:rPr lang="ar-EG" dirty="0"/>
              <a:t> شيري ناتشويس إنيوتي :إن أبوسطولوس</a:t>
            </a:r>
          </a:p>
        </p:txBody>
      </p:sp>
      <p:sp>
        <p:nvSpPr>
          <p:cNvPr id="8" name="Text Placeholder 7">
            <a:extLst>
              <a:ext uri="{FF2B5EF4-FFF2-40B4-BE49-F238E27FC236}">
                <a16:creationId xmlns:a16="http://schemas.microsoft.com/office/drawing/2014/main" id="{FE8FAE3B-5867-4D3F-8B91-7DC9DE2A86B0}"/>
              </a:ext>
            </a:extLst>
          </p:cNvPr>
          <p:cNvSpPr>
            <a:spLocks noGrp="1"/>
          </p:cNvSpPr>
          <p:nvPr>
            <p:ph type="body" sz="quarter" idx="3"/>
          </p:nvPr>
        </p:nvSpPr>
        <p:spPr/>
        <p:txBody>
          <a:bodyPr/>
          <a:lstStyle/>
          <a:p>
            <a:r>
              <a:rPr lang="en-US" dirty="0" err="1"/>
              <a:t>Xere</a:t>
            </a:r>
            <a:r>
              <a:rPr lang="en-US" dirty="0"/>
              <a:t> </a:t>
            </a:r>
            <a:r>
              <a:rPr lang="en-US" dirty="0" err="1"/>
              <a:t>nasoic</a:t>
            </a:r>
            <a:r>
              <a:rPr lang="en-US" dirty="0"/>
              <a:t> `nio5 : `</a:t>
            </a:r>
            <a:r>
              <a:rPr lang="en-US" dirty="0" err="1"/>
              <a:t>napoctoloc</a:t>
            </a:r>
            <a:endParaRPr lang="en-US" dirty="0"/>
          </a:p>
        </p:txBody>
      </p:sp>
    </p:spTree>
    <p:extLst>
      <p:ext uri="{BB962C8B-B14F-4D97-AF65-F5344CB8AC3E}">
        <p14:creationId xmlns:p14="http://schemas.microsoft.com/office/powerpoint/2010/main" val="21845748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446A0C-DC18-485B-A0A6-4EA1A57FD304}"/>
              </a:ext>
            </a:extLst>
          </p:cNvPr>
          <p:cNvSpPr>
            <a:spLocks noGrp="1"/>
          </p:cNvSpPr>
          <p:nvPr>
            <p:ph type="title"/>
          </p:nvPr>
        </p:nvSpPr>
        <p:spPr/>
        <p:txBody>
          <a:bodyPr>
            <a:normAutofit/>
          </a:bodyPr>
          <a:lstStyle/>
          <a:p>
            <a:r>
              <a:rPr lang="ar-EG" dirty="0"/>
              <a:t>السلام لتلاميذ ربنا يسوع المسيح</a:t>
            </a:r>
            <a:endParaRPr lang="en-US" dirty="0"/>
          </a:p>
        </p:txBody>
      </p:sp>
      <p:sp>
        <p:nvSpPr>
          <p:cNvPr id="7" name="Text Placeholder 6">
            <a:extLst>
              <a:ext uri="{FF2B5EF4-FFF2-40B4-BE49-F238E27FC236}">
                <a16:creationId xmlns:a16="http://schemas.microsoft.com/office/drawing/2014/main" id="{A47B80E0-0580-460E-95D4-1BD56591B0D9}"/>
              </a:ext>
            </a:extLst>
          </p:cNvPr>
          <p:cNvSpPr>
            <a:spLocks noGrp="1"/>
          </p:cNvSpPr>
          <p:nvPr>
            <p:ph type="body" idx="1"/>
          </p:nvPr>
        </p:nvSpPr>
        <p:spPr/>
        <p:txBody>
          <a:bodyPr/>
          <a:lstStyle/>
          <a:p>
            <a:r>
              <a:rPr lang="ar-EG" sz="3600" dirty="0">
                <a:solidFill>
                  <a:schemeClr val="lt1"/>
                </a:solidFill>
                <a:latin typeface="+mn-lt"/>
                <a:cs typeface="+mn-cs"/>
              </a:rPr>
              <a:t>شيري ني ماثيتيس : إنتيه بين تشويس إيسوس بي خريستوس</a:t>
            </a:r>
            <a:endParaRPr lang="ar-EG" sz="5400" dirty="0"/>
          </a:p>
        </p:txBody>
      </p:sp>
      <p:sp>
        <p:nvSpPr>
          <p:cNvPr id="8" name="Text Placeholder 7">
            <a:extLst>
              <a:ext uri="{FF2B5EF4-FFF2-40B4-BE49-F238E27FC236}">
                <a16:creationId xmlns:a16="http://schemas.microsoft.com/office/drawing/2014/main" id="{18265DF3-CB6F-4884-BBF2-B26BE4BF89BA}"/>
              </a:ext>
            </a:extLst>
          </p:cNvPr>
          <p:cNvSpPr>
            <a:spLocks noGrp="1"/>
          </p:cNvSpPr>
          <p:nvPr>
            <p:ph type="body" sz="quarter" idx="3"/>
          </p:nvPr>
        </p:nvSpPr>
        <p:spPr>
          <a:xfrm>
            <a:off x="0" y="5200751"/>
            <a:ext cx="9144000" cy="682357"/>
          </a:xfrm>
        </p:spPr>
        <p:txBody>
          <a:bodyPr/>
          <a:lstStyle/>
          <a:p>
            <a:r>
              <a:rPr lang="it-IT" sz="2800" dirty="0"/>
              <a:t>Xere nima03t3c : `nte pensoic I=3c P=xc</a:t>
            </a:r>
          </a:p>
        </p:txBody>
      </p:sp>
    </p:spTree>
    <p:extLst>
      <p:ext uri="{BB962C8B-B14F-4D97-AF65-F5344CB8AC3E}">
        <p14:creationId xmlns:p14="http://schemas.microsoft.com/office/powerpoint/2010/main" val="17824129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7FF0E-D103-4499-A687-AF0B8DC8946E}"/>
              </a:ext>
            </a:extLst>
          </p:cNvPr>
          <p:cNvSpPr>
            <a:spLocks noGrp="1"/>
          </p:cNvSpPr>
          <p:nvPr>
            <p:ph type="title"/>
          </p:nvPr>
        </p:nvSpPr>
        <p:spPr>
          <a:xfrm>
            <a:off x="0" y="4409857"/>
            <a:ext cx="9144000" cy="782371"/>
          </a:xfrm>
        </p:spPr>
        <p:txBody>
          <a:bodyPr anchor="t">
            <a:noAutofit/>
          </a:bodyPr>
          <a:lstStyle/>
          <a:p>
            <a:r>
              <a:rPr lang="ar-EG" sz="4000" dirty="0">
                <a:effectLst/>
                <a:latin typeface="Tahoma" panose="020B0604030504040204" pitchFamily="34" charset="0"/>
              </a:rPr>
              <a:t>السلام لأبينا بطرس: ومعلمنا بولس:</a:t>
            </a:r>
            <a:endParaRPr lang="en-GB" sz="4000" dirty="0"/>
          </a:p>
        </p:txBody>
      </p:sp>
      <p:sp>
        <p:nvSpPr>
          <p:cNvPr id="3" name="Text Placeholder 2">
            <a:extLst>
              <a:ext uri="{FF2B5EF4-FFF2-40B4-BE49-F238E27FC236}">
                <a16:creationId xmlns:a16="http://schemas.microsoft.com/office/drawing/2014/main" id="{18ED6B69-4ECF-4A44-9822-08272506DBCA}"/>
              </a:ext>
            </a:extLst>
          </p:cNvPr>
          <p:cNvSpPr>
            <a:spLocks noGrp="1"/>
          </p:cNvSpPr>
          <p:nvPr>
            <p:ph type="body" idx="1"/>
          </p:nvPr>
        </p:nvSpPr>
        <p:spPr/>
        <p:txBody>
          <a:bodyPr/>
          <a:lstStyle/>
          <a:p>
            <a:r>
              <a:rPr lang="ar-EG" sz="4400" dirty="0">
                <a:effectLst/>
                <a:latin typeface="Tahoma" panose="020B0604030504040204" pitchFamily="34" charset="0"/>
              </a:rPr>
              <a:t>شيرى بينيوت بيتروس: نيم بين ساخ بافلوس:</a:t>
            </a:r>
            <a:endParaRPr lang="en-GB" sz="4400" dirty="0"/>
          </a:p>
        </p:txBody>
      </p:sp>
      <p:sp>
        <p:nvSpPr>
          <p:cNvPr id="4" name="Text Placeholder 3">
            <a:extLst>
              <a:ext uri="{FF2B5EF4-FFF2-40B4-BE49-F238E27FC236}">
                <a16:creationId xmlns:a16="http://schemas.microsoft.com/office/drawing/2014/main" id="{C70B3C05-E7F9-432E-8AAD-C1AFA929C212}"/>
              </a:ext>
            </a:extLst>
          </p:cNvPr>
          <p:cNvSpPr>
            <a:spLocks noGrp="1"/>
          </p:cNvSpPr>
          <p:nvPr>
            <p:ph type="body" sz="quarter" idx="3"/>
          </p:nvPr>
        </p:nvSpPr>
        <p:spPr>
          <a:xfrm>
            <a:off x="-1" y="5080022"/>
            <a:ext cx="9144000" cy="682357"/>
          </a:xfrm>
        </p:spPr>
        <p:txBody>
          <a:bodyPr/>
          <a:lstStyle/>
          <a:p>
            <a:r>
              <a:rPr lang="en-GB" sz="3600" dirty="0" err="1">
                <a:effectLst/>
                <a:latin typeface="Avva_Shenouda" panose="020B0500000000000000" pitchFamily="34" charset="0"/>
              </a:rPr>
              <a:t>Xere</a:t>
            </a:r>
            <a:r>
              <a:rPr lang="en-GB" sz="3600" dirty="0">
                <a:effectLst/>
                <a:latin typeface="Avva_Shenouda" panose="020B0500000000000000" pitchFamily="34" charset="0"/>
              </a:rPr>
              <a:t> </a:t>
            </a:r>
            <a:r>
              <a:rPr lang="en-GB" sz="3600" dirty="0" err="1">
                <a:effectLst/>
                <a:latin typeface="Avva_Shenouda" panose="020B0500000000000000" pitchFamily="34" charset="0"/>
              </a:rPr>
              <a:t>peniwt</a:t>
            </a:r>
            <a:r>
              <a:rPr lang="en-GB" sz="3600" dirty="0">
                <a:effectLst/>
                <a:latin typeface="Avva_Shenouda" panose="020B0500000000000000" pitchFamily="34" charset="0"/>
              </a:rPr>
              <a:t> </a:t>
            </a:r>
            <a:r>
              <a:rPr lang="en-GB" sz="3600" dirty="0" err="1">
                <a:effectLst/>
                <a:latin typeface="Avva_Shenouda" panose="020B0500000000000000" pitchFamily="34" charset="0"/>
              </a:rPr>
              <a:t>Petroc</a:t>
            </a:r>
            <a:r>
              <a:rPr lang="en-GB" sz="3600" dirty="0">
                <a:effectLst/>
                <a:latin typeface="Avva_Shenouda" panose="020B0500000000000000" pitchFamily="34" charset="0"/>
              </a:rPr>
              <a:t> : </a:t>
            </a:r>
            <a:r>
              <a:rPr lang="en-GB" sz="3600" dirty="0" err="1">
                <a:effectLst/>
                <a:latin typeface="Avva_Shenouda" panose="020B0500000000000000" pitchFamily="34" charset="0"/>
              </a:rPr>
              <a:t>nem</a:t>
            </a:r>
            <a:r>
              <a:rPr lang="en-GB" sz="3600" dirty="0">
                <a:effectLst/>
                <a:latin typeface="Avva_Shenouda" panose="020B0500000000000000" pitchFamily="34" charset="0"/>
              </a:rPr>
              <a:t> </a:t>
            </a:r>
            <a:r>
              <a:rPr lang="en-GB" sz="3600" dirty="0" err="1">
                <a:effectLst/>
                <a:latin typeface="Avva_Shenouda" panose="020B0500000000000000" pitchFamily="34" charset="0"/>
              </a:rPr>
              <a:t>pencaq</a:t>
            </a:r>
            <a:r>
              <a:rPr lang="en-GB" sz="3600" dirty="0">
                <a:effectLst/>
                <a:latin typeface="Avva_Shenouda" panose="020B0500000000000000" pitchFamily="34" charset="0"/>
              </a:rPr>
              <a:t> </a:t>
            </a:r>
            <a:r>
              <a:rPr lang="en-GB" sz="3600" dirty="0" err="1">
                <a:effectLst/>
                <a:latin typeface="Avva_Shenouda" panose="020B0500000000000000" pitchFamily="34" charset="0"/>
              </a:rPr>
              <a:t>pavloc</a:t>
            </a:r>
            <a:r>
              <a:rPr lang="en-GB" sz="3600" dirty="0">
                <a:effectLst/>
                <a:latin typeface="Avva_Shenouda" panose="020B0500000000000000" pitchFamily="34" charset="0"/>
              </a:rPr>
              <a:t> :</a:t>
            </a:r>
            <a:endParaRPr lang="en-GB" sz="3600" dirty="0"/>
          </a:p>
        </p:txBody>
      </p:sp>
    </p:spTree>
    <p:extLst>
      <p:ext uri="{BB962C8B-B14F-4D97-AF65-F5344CB8AC3E}">
        <p14:creationId xmlns:p14="http://schemas.microsoft.com/office/powerpoint/2010/main" val="14808428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41FF-A184-43C9-86AC-6E07FFEA8B8F}"/>
              </a:ext>
            </a:extLst>
          </p:cNvPr>
          <p:cNvSpPr>
            <a:spLocks noGrp="1"/>
          </p:cNvSpPr>
          <p:nvPr>
            <p:ph type="title"/>
          </p:nvPr>
        </p:nvSpPr>
        <p:spPr>
          <a:xfrm>
            <a:off x="0" y="4377548"/>
            <a:ext cx="9144000" cy="782371"/>
          </a:xfrm>
        </p:spPr>
        <p:txBody>
          <a:bodyPr/>
          <a:lstStyle/>
          <a:p>
            <a:r>
              <a:rPr lang="ar-EG" sz="4400" dirty="0">
                <a:effectLst/>
                <a:latin typeface="Tahoma" panose="020B0604030504040204" pitchFamily="34" charset="0"/>
              </a:rPr>
              <a:t>العمودين العظيمين: مثبتي المؤمنين.</a:t>
            </a:r>
            <a:endParaRPr lang="en-GB" dirty="0"/>
          </a:p>
        </p:txBody>
      </p:sp>
      <p:sp>
        <p:nvSpPr>
          <p:cNvPr id="3" name="Text Placeholder 2">
            <a:extLst>
              <a:ext uri="{FF2B5EF4-FFF2-40B4-BE49-F238E27FC236}">
                <a16:creationId xmlns:a16="http://schemas.microsoft.com/office/drawing/2014/main" id="{7F59470B-191A-4AFE-B2BD-D9E57764B460}"/>
              </a:ext>
            </a:extLst>
          </p:cNvPr>
          <p:cNvSpPr>
            <a:spLocks noGrp="1"/>
          </p:cNvSpPr>
          <p:nvPr>
            <p:ph type="body" idx="1"/>
          </p:nvPr>
        </p:nvSpPr>
        <p:spPr/>
        <p:txBody>
          <a:bodyPr/>
          <a:lstStyle/>
          <a:p>
            <a:r>
              <a:rPr lang="ar-EG" sz="4000" dirty="0">
                <a:effectLst/>
                <a:latin typeface="Tahoma" panose="020B0604030504040204" pitchFamily="34" charset="0"/>
              </a:rPr>
              <a:t>بى نيشتى إن إستيلوس: أت تاجرو ان نى بيستوس. </a:t>
            </a:r>
            <a:endParaRPr lang="en-GB" dirty="0"/>
          </a:p>
        </p:txBody>
      </p:sp>
      <p:sp>
        <p:nvSpPr>
          <p:cNvPr id="4" name="Text Placeholder 3">
            <a:extLst>
              <a:ext uri="{FF2B5EF4-FFF2-40B4-BE49-F238E27FC236}">
                <a16:creationId xmlns:a16="http://schemas.microsoft.com/office/drawing/2014/main" id="{486BD810-1A01-41BA-B181-AD2E42CFD892}"/>
              </a:ext>
            </a:extLst>
          </p:cNvPr>
          <p:cNvSpPr>
            <a:spLocks noGrp="1"/>
          </p:cNvSpPr>
          <p:nvPr>
            <p:ph type="body" sz="quarter" idx="3"/>
          </p:nvPr>
        </p:nvSpPr>
        <p:spPr/>
        <p:txBody>
          <a:bodyPr/>
          <a:lstStyle/>
          <a:p>
            <a:r>
              <a:rPr lang="en-GB" sz="4000" dirty="0">
                <a:effectLst/>
                <a:latin typeface="Avva_Shenouda" panose="020B0500000000000000" pitchFamily="34" charset="0"/>
              </a:rPr>
              <a:t>pini25 `</a:t>
            </a:r>
            <a:r>
              <a:rPr lang="en-GB" sz="4000" dirty="0" err="1">
                <a:effectLst/>
                <a:latin typeface="Avva_Shenouda" panose="020B0500000000000000" pitchFamily="34" charset="0"/>
              </a:rPr>
              <a:t>n`ctvloc</a:t>
            </a:r>
            <a:r>
              <a:rPr lang="en-GB" sz="4000" dirty="0">
                <a:effectLst/>
                <a:latin typeface="Avva_Shenouda" panose="020B0500000000000000" pitchFamily="34" charset="0"/>
              </a:rPr>
              <a:t> : </a:t>
            </a:r>
            <a:r>
              <a:rPr lang="en-GB" sz="4000" dirty="0" err="1">
                <a:effectLst/>
                <a:latin typeface="Avva_Shenouda" panose="020B0500000000000000" pitchFamily="34" charset="0"/>
              </a:rPr>
              <a:t>ettagro</a:t>
            </a:r>
            <a:r>
              <a:rPr lang="en-GB" sz="4000" dirty="0">
                <a:effectLst/>
                <a:latin typeface="Avva_Shenouda" panose="020B0500000000000000" pitchFamily="34" charset="0"/>
              </a:rPr>
              <a:t> `</a:t>
            </a:r>
            <a:r>
              <a:rPr lang="en-GB" sz="4000" dirty="0" err="1">
                <a:effectLst/>
                <a:latin typeface="Avva_Shenouda" panose="020B0500000000000000" pitchFamily="34" charset="0"/>
              </a:rPr>
              <a:t>nnipictoc</a:t>
            </a:r>
            <a:r>
              <a:rPr lang="en-GB" sz="4000" dirty="0">
                <a:effectLst/>
                <a:latin typeface="Avva_Shenouda" panose="020B0500000000000000" pitchFamily="34" charset="0"/>
              </a:rPr>
              <a:t>.</a:t>
            </a:r>
            <a:endParaRPr lang="en-GB" sz="4000" dirty="0"/>
          </a:p>
        </p:txBody>
      </p:sp>
    </p:spTree>
    <p:extLst>
      <p:ext uri="{BB962C8B-B14F-4D97-AF65-F5344CB8AC3E}">
        <p14:creationId xmlns:p14="http://schemas.microsoft.com/office/powerpoint/2010/main" val="7463033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CDC9E2-7395-43D7-9ABE-32BF44E0FB09}"/>
              </a:ext>
            </a:extLst>
          </p:cNvPr>
          <p:cNvSpPr>
            <a:spLocks noGrp="1"/>
          </p:cNvSpPr>
          <p:nvPr>
            <p:ph type="title"/>
          </p:nvPr>
        </p:nvSpPr>
        <p:spPr>
          <a:xfrm>
            <a:off x="0" y="4384083"/>
            <a:ext cx="9144000" cy="782371"/>
          </a:xfrm>
        </p:spPr>
        <p:txBody>
          <a:bodyPr>
            <a:normAutofit/>
          </a:bodyPr>
          <a:lstStyle/>
          <a:p>
            <a:r>
              <a:rPr lang="ar-EG" dirty="0"/>
              <a:t>السلام لك أيها الشهيد السلام للإنجيلي</a:t>
            </a:r>
            <a:endParaRPr lang="en-US" dirty="0"/>
          </a:p>
        </p:txBody>
      </p:sp>
      <p:sp>
        <p:nvSpPr>
          <p:cNvPr id="7" name="Text Placeholder 6">
            <a:extLst>
              <a:ext uri="{FF2B5EF4-FFF2-40B4-BE49-F238E27FC236}">
                <a16:creationId xmlns:a16="http://schemas.microsoft.com/office/drawing/2014/main" id="{BE7D77BE-4B63-4EB0-A680-9B1DF4E339D7}"/>
              </a:ext>
            </a:extLst>
          </p:cNvPr>
          <p:cNvSpPr>
            <a:spLocks noGrp="1"/>
          </p:cNvSpPr>
          <p:nvPr>
            <p:ph type="body" idx="1"/>
          </p:nvPr>
        </p:nvSpPr>
        <p:spPr/>
        <p:txBody>
          <a:bodyPr/>
          <a:lstStyle/>
          <a:p>
            <a:r>
              <a:rPr lang="ar-EG" sz="3600" dirty="0"/>
              <a:t>شيري ناك أو بي مارتيروس : شيري بي إف أنجيليستيس</a:t>
            </a:r>
          </a:p>
        </p:txBody>
      </p:sp>
      <p:sp>
        <p:nvSpPr>
          <p:cNvPr id="8" name="Text Placeholder 7">
            <a:extLst>
              <a:ext uri="{FF2B5EF4-FFF2-40B4-BE49-F238E27FC236}">
                <a16:creationId xmlns:a16="http://schemas.microsoft.com/office/drawing/2014/main" id="{3568828D-406F-4147-8F3F-F62EC590D487}"/>
              </a:ext>
            </a:extLst>
          </p:cNvPr>
          <p:cNvSpPr>
            <a:spLocks noGrp="1"/>
          </p:cNvSpPr>
          <p:nvPr>
            <p:ph type="body" sz="quarter" idx="3"/>
          </p:nvPr>
        </p:nvSpPr>
        <p:spPr>
          <a:xfrm>
            <a:off x="-3" y="5290556"/>
            <a:ext cx="9144000" cy="682357"/>
          </a:xfrm>
        </p:spPr>
        <p:txBody>
          <a:bodyPr anchor="ctr"/>
          <a:lstStyle/>
          <a:p>
            <a:r>
              <a:rPr lang="en-US" dirty="0" err="1"/>
              <a:t>Xere</a:t>
            </a:r>
            <a:r>
              <a:rPr lang="en-US" dirty="0"/>
              <a:t> </a:t>
            </a:r>
            <a:r>
              <a:rPr lang="en-US" dirty="0" err="1"/>
              <a:t>nak</a:t>
            </a:r>
            <a:r>
              <a:rPr lang="en-US" dirty="0"/>
              <a:t> w </a:t>
            </a:r>
            <a:r>
              <a:rPr lang="en-US" dirty="0" err="1"/>
              <a:t>pimartvroc</a:t>
            </a:r>
            <a:r>
              <a:rPr lang="en-US" dirty="0"/>
              <a:t> : </a:t>
            </a:r>
            <a:r>
              <a:rPr lang="en-US" dirty="0" err="1"/>
              <a:t>xere</a:t>
            </a:r>
            <a:r>
              <a:rPr lang="en-US" dirty="0"/>
              <a:t> pievajjelict3c</a:t>
            </a:r>
          </a:p>
        </p:txBody>
      </p:sp>
      <p:sp>
        <p:nvSpPr>
          <p:cNvPr id="5" name="Title 1">
            <a:hlinkClick r:id="rId3" action="ppaction://hlinksldjump"/>
            <a:extLst>
              <a:ext uri="{FF2B5EF4-FFF2-40B4-BE49-F238E27FC236}">
                <a16:creationId xmlns:a16="http://schemas.microsoft.com/office/drawing/2014/main" id="{289C5604-8C8D-4625-99C0-9EF81A5B8784}"/>
              </a:ext>
            </a:extLst>
          </p:cNvPr>
          <p:cNvSpPr txBox="1">
            <a:spLocks/>
          </p:cNvSpPr>
          <p:nvPr/>
        </p:nvSpPr>
        <p:spPr bwMode="auto">
          <a:xfrm>
            <a:off x="5220073" y="3980041"/>
            <a:ext cx="42466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22267275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A050D6-E77C-4528-873B-87A4F2B218AF}"/>
              </a:ext>
            </a:extLst>
          </p:cNvPr>
          <p:cNvSpPr>
            <a:spLocks noGrp="1"/>
          </p:cNvSpPr>
          <p:nvPr>
            <p:ph type="title"/>
          </p:nvPr>
        </p:nvSpPr>
        <p:spPr>
          <a:xfrm>
            <a:off x="0" y="4326940"/>
            <a:ext cx="9144000" cy="782371"/>
          </a:xfrm>
        </p:spPr>
        <p:txBody>
          <a:bodyPr>
            <a:normAutofit/>
          </a:bodyPr>
          <a:lstStyle/>
          <a:p>
            <a:r>
              <a:rPr lang="ar-EG" dirty="0"/>
              <a:t>السلام للرسول أنبا مرقس ناظر الإله</a:t>
            </a:r>
            <a:endParaRPr lang="en-US" dirty="0"/>
          </a:p>
        </p:txBody>
      </p:sp>
      <p:sp>
        <p:nvSpPr>
          <p:cNvPr id="7" name="Text Placeholder 6">
            <a:extLst>
              <a:ext uri="{FF2B5EF4-FFF2-40B4-BE49-F238E27FC236}">
                <a16:creationId xmlns:a16="http://schemas.microsoft.com/office/drawing/2014/main" id="{EEE92D1C-F981-449F-AD7B-7FA425D127AE}"/>
              </a:ext>
            </a:extLst>
          </p:cNvPr>
          <p:cNvSpPr>
            <a:spLocks noGrp="1"/>
          </p:cNvSpPr>
          <p:nvPr>
            <p:ph type="body" idx="1"/>
          </p:nvPr>
        </p:nvSpPr>
        <p:spPr/>
        <p:txBody>
          <a:bodyPr/>
          <a:lstStyle/>
          <a:p>
            <a:r>
              <a:rPr lang="ar-EG" dirty="0">
                <a:solidFill>
                  <a:schemeClr val="lt1"/>
                </a:solidFill>
                <a:latin typeface="+mn-lt"/>
                <a:cs typeface="+mn-cs"/>
              </a:rPr>
              <a:t>شيري بي أبوسطولوس : أفا ماركوس بي ثيئوريموس</a:t>
            </a:r>
            <a:endParaRPr lang="ar-EG" sz="8000" dirty="0"/>
          </a:p>
        </p:txBody>
      </p:sp>
      <p:sp>
        <p:nvSpPr>
          <p:cNvPr id="8" name="Text Placeholder 7">
            <a:extLst>
              <a:ext uri="{FF2B5EF4-FFF2-40B4-BE49-F238E27FC236}">
                <a16:creationId xmlns:a16="http://schemas.microsoft.com/office/drawing/2014/main" id="{3B5E0C69-C59F-4EBD-9AB7-EC32C3431CBA}"/>
              </a:ext>
            </a:extLst>
          </p:cNvPr>
          <p:cNvSpPr>
            <a:spLocks noGrp="1"/>
          </p:cNvSpPr>
          <p:nvPr>
            <p:ph type="body" sz="quarter" idx="3"/>
          </p:nvPr>
        </p:nvSpPr>
        <p:spPr>
          <a:xfrm>
            <a:off x="0" y="5120949"/>
            <a:ext cx="9144000" cy="682357"/>
          </a:xfrm>
        </p:spPr>
        <p:txBody>
          <a:bodyPr/>
          <a:lstStyle/>
          <a:p>
            <a:r>
              <a:rPr lang="en-US" sz="3200" dirty="0" err="1"/>
              <a:t>xere</a:t>
            </a:r>
            <a:r>
              <a:rPr lang="en-US" sz="3200" dirty="0"/>
              <a:t> </a:t>
            </a:r>
            <a:r>
              <a:rPr lang="en-US" sz="3200" dirty="0" err="1"/>
              <a:t>piapoctoloc</a:t>
            </a:r>
            <a:r>
              <a:rPr lang="en-US" sz="3200" dirty="0"/>
              <a:t> : abba </a:t>
            </a:r>
            <a:r>
              <a:rPr lang="en-US" sz="3200" dirty="0" err="1"/>
              <a:t>Markoc</a:t>
            </a:r>
            <a:r>
              <a:rPr lang="en-US" sz="3200" dirty="0"/>
              <a:t> pi0ewrimoc</a:t>
            </a:r>
          </a:p>
        </p:txBody>
      </p:sp>
      <p:sp>
        <p:nvSpPr>
          <p:cNvPr id="5" name="Title 1">
            <a:hlinkClick r:id="rId3" action="ppaction://hlinksldjump"/>
            <a:extLst>
              <a:ext uri="{FF2B5EF4-FFF2-40B4-BE49-F238E27FC236}">
                <a16:creationId xmlns:a16="http://schemas.microsoft.com/office/drawing/2014/main" id="{A34DD0ED-DDD0-4C39-B8F1-982947512118}"/>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40344237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687DB2-2950-4DD1-BB38-233B1C497EBB}"/>
              </a:ext>
            </a:extLst>
          </p:cNvPr>
          <p:cNvSpPr>
            <a:spLocks noGrp="1"/>
          </p:cNvSpPr>
          <p:nvPr>
            <p:ph type="title"/>
          </p:nvPr>
        </p:nvSpPr>
        <p:spPr/>
        <p:txBody>
          <a:bodyPr>
            <a:normAutofit/>
          </a:bodyPr>
          <a:lstStyle/>
          <a:p>
            <a:r>
              <a:rPr lang="ar-EG" dirty="0"/>
              <a:t> السلام لإسطفانوس أول الشهداء</a:t>
            </a:r>
            <a:endParaRPr lang="en-US" dirty="0"/>
          </a:p>
        </p:txBody>
      </p:sp>
      <p:sp>
        <p:nvSpPr>
          <p:cNvPr id="7" name="Text Placeholder 6">
            <a:extLst>
              <a:ext uri="{FF2B5EF4-FFF2-40B4-BE49-F238E27FC236}">
                <a16:creationId xmlns:a16="http://schemas.microsoft.com/office/drawing/2014/main" id="{FFDF1A7F-FAB5-40C1-AB6C-DF06B964D6BC}"/>
              </a:ext>
            </a:extLst>
          </p:cNvPr>
          <p:cNvSpPr>
            <a:spLocks noGrp="1"/>
          </p:cNvSpPr>
          <p:nvPr>
            <p:ph type="body" idx="1"/>
          </p:nvPr>
        </p:nvSpPr>
        <p:spPr/>
        <p:txBody>
          <a:bodyPr/>
          <a:lstStyle/>
          <a:p>
            <a:r>
              <a:rPr lang="ar-EG" dirty="0"/>
              <a:t>شيري استيفانوس : بي شورب إممارتيروس </a:t>
            </a:r>
          </a:p>
        </p:txBody>
      </p:sp>
      <p:sp>
        <p:nvSpPr>
          <p:cNvPr id="8" name="Text Placeholder 7">
            <a:extLst>
              <a:ext uri="{FF2B5EF4-FFF2-40B4-BE49-F238E27FC236}">
                <a16:creationId xmlns:a16="http://schemas.microsoft.com/office/drawing/2014/main" id="{7C748473-1D16-43CE-BEF1-5764B0F2F79B}"/>
              </a:ext>
            </a:extLst>
          </p:cNvPr>
          <p:cNvSpPr>
            <a:spLocks noGrp="1"/>
          </p:cNvSpPr>
          <p:nvPr>
            <p:ph type="body" sz="quarter" idx="3"/>
          </p:nvPr>
        </p:nvSpPr>
        <p:spPr/>
        <p:txBody>
          <a:bodyPr/>
          <a:lstStyle/>
          <a:p>
            <a:r>
              <a:rPr lang="en-US" dirty="0" err="1"/>
              <a:t>xere</a:t>
            </a:r>
            <a:r>
              <a:rPr lang="en-US" dirty="0"/>
              <a:t> `</a:t>
            </a:r>
            <a:r>
              <a:rPr lang="en-US" dirty="0" err="1"/>
              <a:t>ctefanoc</a:t>
            </a:r>
            <a:r>
              <a:rPr lang="en-US" dirty="0"/>
              <a:t> : pi2orp `</a:t>
            </a:r>
            <a:r>
              <a:rPr lang="en-US" dirty="0" err="1"/>
              <a:t>mmartvroc</a:t>
            </a:r>
            <a:endParaRPr lang="en-US" dirty="0"/>
          </a:p>
        </p:txBody>
      </p:sp>
      <p:sp>
        <p:nvSpPr>
          <p:cNvPr id="5" name="Title 1">
            <a:hlinkClick r:id="rId3" action="ppaction://hlinksldjump"/>
            <a:extLst>
              <a:ext uri="{FF2B5EF4-FFF2-40B4-BE49-F238E27FC236}">
                <a16:creationId xmlns:a16="http://schemas.microsoft.com/office/drawing/2014/main" id="{611E6677-CD74-49F6-8293-5B7FF33844C0}"/>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122726752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17805</Words>
  <Application>Microsoft Office PowerPoint</Application>
  <PresentationFormat>On-screen Show (4:3)</PresentationFormat>
  <Paragraphs>2553</Paragraphs>
  <Slides>742</Slides>
  <Notes>378</Notes>
  <HiddenSlides>37</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742</vt:i4>
      </vt:variant>
    </vt:vector>
  </HeadingPairs>
  <TitlesOfParts>
    <vt:vector size="753" baseType="lpstr">
      <vt:lpstr>Arial</vt:lpstr>
      <vt:lpstr>Athanasius</vt:lpstr>
      <vt:lpstr>Avva_Shenouda</vt:lpstr>
      <vt:lpstr>Calibri</vt:lpstr>
      <vt:lpstr>Calibri Light</vt:lpstr>
      <vt:lpstr>CS Avva Shenouda</vt:lpstr>
      <vt:lpstr>CS New Athanasius</vt:lpstr>
      <vt:lpstr>Garamond</vt:lpstr>
      <vt:lpstr>Tahoma</vt:lpstr>
      <vt:lpstr>Times New Roman</vt:lpstr>
      <vt:lpstr>Custom Design</vt:lpstr>
      <vt:lpstr>PowerPoint Presentation</vt:lpstr>
      <vt:lpstr>مبارك أنت بالحقيقة مع أبيك الصالح </vt:lpstr>
      <vt:lpstr>والروح القدس لأنك أتيت وخلصتنا</vt:lpstr>
      <vt:lpstr>بصلواتهم احفظ حياة أبينا المكرم </vt:lpstr>
      <vt:lpstr>رئيس الكهنة البابا انبا تواضروس الثانى</vt:lpstr>
      <vt:lpstr>وابينا المطران أنبا دانيال</vt:lpstr>
      <vt:lpstr>يا رب انعم لنا بمغفرة خطايانا</vt:lpstr>
      <vt:lpstr>PowerPoint Presentation</vt:lpstr>
      <vt:lpstr>يا ملك السلام اعطنا سلامك </vt:lpstr>
      <vt:lpstr>قرر لنا سلامك واغفر لنا خطايانا</vt:lpstr>
      <vt:lpstr> فرق اعداء الكنيسة وحصنها</vt:lpstr>
      <vt:lpstr>فلا تتزعزع ًالى الابد</vt:lpstr>
      <vt:lpstr>عمانوئيل الهنا في وسطنا الان</vt:lpstr>
      <vt:lpstr>بمجد ابيه و الروح القدس</vt:lpstr>
      <vt:lpstr>ليباركنا كلنا ويطهر قلوبنا</vt:lpstr>
      <vt:lpstr>ويشفي امراض نفوسنا واجسدنا</vt:lpstr>
      <vt:lpstr>نسجد لك ايها المسيح مع ابيك الصالح</vt:lpstr>
      <vt:lpstr>والروح القدس لأنك أتيت وخلصتنا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صل</vt:lpstr>
      <vt:lpstr>للصلاة قفوا</vt:lpstr>
      <vt:lpstr>السلام لجميعكم</vt:lpstr>
      <vt:lpstr>ولروحك أيضاً</vt:lpstr>
      <vt:lpstr>فلنشكر صانع الخيرات الرحوم</vt:lpstr>
      <vt:lpstr>الله أبا ربنا وإلهنا ومخلصنا</vt:lpstr>
      <vt:lpstr>يسوع المسيح</vt:lpstr>
      <vt:lpstr>لأنه سترنا وأعننا وحفظنا</vt:lpstr>
      <vt:lpstr>وقبلنا إليه وأشفق علينا </vt:lpstr>
      <vt:lpstr>وعضدنا وأتي بنا إلى هذه الساعة</vt:lpstr>
      <vt:lpstr>هو أيضاً فلنسأله أن يحفظنا </vt:lpstr>
      <vt:lpstr>في هذا اليوم المقدس</vt:lpstr>
      <vt:lpstr>وكل أيام حياتنا بكل سلام </vt:lpstr>
      <vt:lpstr>ضابط الكل الرب إلهنا</vt:lpstr>
      <vt:lpstr>صلوا</vt:lpstr>
      <vt:lpstr>يا رب إرحم</vt:lpstr>
      <vt:lpstr>أيها السيد الرب الإله </vt:lpstr>
      <vt:lpstr>ضابط الكل أبا ربنا</vt:lpstr>
      <vt:lpstr>وإلهنا ومخلصنا يسوع المسيح </vt:lpstr>
      <vt:lpstr>نشكرك على كل حال</vt:lpstr>
      <vt:lpstr>ومن أجل كل حال وفي كل حال</vt:lpstr>
      <vt:lpstr>لأنك سترتنا واعنتنا وحفظتنا </vt:lpstr>
      <vt:lpstr>وقبلتنا إليك أشفقت علينا و عضدتنا</vt:lpstr>
      <vt:lpstr>وأتيت بنا إلى هذه الساعة</vt:lpstr>
      <vt:lpstr>إطلبوا لكي يرحمنا الله ويتراءف علينا </vt:lpstr>
      <vt:lpstr>ويسمعنا ويعيننا</vt:lpstr>
      <vt:lpstr>ويقبل سؤالات وطلبات قديسيه </vt:lpstr>
      <vt:lpstr>منهم بالصلاح عنا في كل حين </vt:lpstr>
      <vt:lpstr>ويغفر لنا خطايانا</vt:lpstr>
      <vt:lpstr>يا رب إرحم</vt:lpstr>
      <vt:lpstr>من اجل هذا نسأل  ونطلب من صلاحك يا محب البشر </vt:lpstr>
      <vt:lpstr>إمنحنا أن نكمل هذا اليوم المقدس </vt:lpstr>
      <vt:lpstr>وكل أيام حياتنا بكل سلام مع خوفك</vt:lpstr>
      <vt:lpstr>كل حسد وكل تجربة وكل  فعل الشيطان </vt:lpstr>
      <vt:lpstr>ومؤامرة الناس الأشرار </vt:lpstr>
      <vt:lpstr>وقيام  الأعداء الخفيين  والظاهرين</vt:lpstr>
      <vt:lpstr>انزعها عنا </vt:lpstr>
      <vt:lpstr>وعن سائر شعبك</vt:lpstr>
      <vt:lpstr>وعن هذه المائدة </vt:lpstr>
      <vt:lpstr>وعن موضعك المقدس هذا</vt:lpstr>
      <vt:lpstr>أما الصالحات والنافعات فإرزقنا إياها </vt:lpstr>
      <vt:lpstr>لانك انت الذي اعطيتنا السلطان </vt:lpstr>
      <vt:lpstr>أن ندوس الحيات والعقارب </vt:lpstr>
      <vt:lpstr>وعلي كل قوة العدو</vt:lpstr>
      <vt:lpstr>PowerPoint Presentation</vt:lpstr>
      <vt:lpstr> نسجد للأب و الإبن والروح القدس  </vt:lpstr>
      <vt:lpstr>الثالوث المقدس المساوى في الجوهر</vt:lpstr>
      <vt:lpstr> السلام للكنيسة بيت الملائكة</vt:lpstr>
      <vt:lpstr>السلام للعذراء التي ولدت مخلصنا</vt:lpstr>
      <vt:lpstr>تعالوا فلنسجد، للثالوث القدوس، </vt:lpstr>
      <vt:lpstr>الذى هو الأب و الإبن، و الروح القدس.</vt:lpstr>
      <vt:lpstr>نحن الشعوب، المسيحيين، </vt:lpstr>
      <vt:lpstr>لأن هذا هو الهنا، الحقيقي.</vt:lpstr>
      <vt:lpstr>لنا رجاء، فى القديسة مريم</vt:lpstr>
      <vt:lpstr>اللـه يرحمنا، بشفاعاتها.</vt:lpstr>
      <vt:lpstr>لنا هدوء، فى العالم، </vt:lpstr>
      <vt:lpstr>من قبل صلاة، القديسة مريم العذراء.</vt:lpstr>
      <vt:lpstr> السلام لك يا مريم الحمامة الحسنة</vt:lpstr>
      <vt:lpstr>التي ولدت لنا الله الكلمة</vt:lpstr>
      <vt:lpstr> السلام لك يا مريم سلام مقدس</vt:lpstr>
      <vt:lpstr>السلام لك يا مريم أم القدوس</vt:lpstr>
      <vt:lpstr>السلام لميخائيل رئيس الملائكة العظيم</vt:lpstr>
      <vt:lpstr>السلام لغبريال المبشر المختار</vt:lpstr>
      <vt:lpstr> السلام للشاروبيم السلام للسيرافيم</vt:lpstr>
      <vt:lpstr>السلام لجميع الطغمات السمائية</vt:lpstr>
      <vt:lpstr>السلام ليوحنا السابق العظيم</vt:lpstr>
      <vt:lpstr>السلام للكاهن نسيب عمانوئيل</vt:lpstr>
      <vt:lpstr> السلام لسادتي الأباء الرسل</vt:lpstr>
      <vt:lpstr>السلام لتلاميذ ربنا يسوع المسيح</vt:lpstr>
      <vt:lpstr>السلام لأبينا بطرس: ومعلمنا بولس:</vt:lpstr>
      <vt:lpstr>العمودين العظيمين: مثبتي المؤمنين.</vt:lpstr>
      <vt:lpstr>السلام لك أيها الشهيد السلام للإنجيلي</vt:lpstr>
      <vt:lpstr>السلام للرسول أنبا مرقس ناظر الإله</vt:lpstr>
      <vt:lpstr> السلام لإسطفانوس أول الشهداء</vt:lpstr>
      <vt:lpstr>السلام لرئيس الشمامسة المبارك</vt:lpstr>
      <vt:lpstr>السلام لك أيها الشهيد السلام للشجاع البطل</vt:lpstr>
      <vt:lpstr>السلام للابس الجهاد سيدي الملك جورجيوس</vt:lpstr>
      <vt:lpstr>السلام لك أيها الشهيد السلام للشجاع البطل</vt:lpstr>
      <vt:lpstr>السلام للابس الجهاد أبا مينا البياضي</vt:lpstr>
      <vt:lpstr>السلام لك أيها الشهيد السلام للشجاع البطل</vt:lpstr>
      <vt:lpstr>السلام للابس الجهاد محب الأب مرقوريوس</vt:lpstr>
      <vt:lpstr>بشفاعات والدة الإله القديسة مريم </vt:lpstr>
      <vt:lpstr>يا رب انعم لنا بمغفرة خطايانا</vt:lpstr>
      <vt:lpstr>لكي نسبحك مع أبيك الصالح و الروح القدس</vt:lpstr>
      <vt:lpstr>لأنك أتيت و خلصتنا </vt:lpstr>
      <vt:lpstr>يسوع المسيح هو هو، أمس و اليوم و إلى الأبد، </vt:lpstr>
      <vt:lpstr>بأقنوم واحد، نسجد له و نمجده.</vt:lpstr>
      <vt:lpstr>يا ملك السلام اعطنا سلامك </vt:lpstr>
      <vt:lpstr>قرر لنا سلامك واغفر لنا خطايانا</vt:lpstr>
      <vt:lpstr> فرق اعداء الكنيسة وحصنها</vt:lpstr>
      <vt:lpstr>فلا تتزعزع ً الى الابد</vt:lpstr>
      <vt:lpstr>عمانوئيل الهنا في وسطنا الان</vt:lpstr>
      <vt:lpstr>بمجد ابيه و الروح القدس</vt:lpstr>
      <vt:lpstr>ليباركنا كلنا ويطهر قلوبنا</vt:lpstr>
      <vt:lpstr>ويشفي امراض نفوسنا واجسدنا</vt:lpstr>
      <vt:lpstr>نسجد لك ايها المسيح مع ابيك الصالح</vt:lpstr>
      <vt:lpstr>والروح القدس لأنك قمت وخلصتنا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المجد لله</vt:lpstr>
      <vt:lpstr>المجد للاب والابن والروح القدس</vt:lpstr>
      <vt:lpstr>الان وكل اوان والى دهر الدهور الليلويا</vt:lpstr>
      <vt:lpstr>من سفر الخروج لموسى النبى  ص15: 22 الخ و 1:16</vt:lpstr>
      <vt:lpstr>ثم ارتحل موسى بإسرائيل من بحر سوف وخرجوا إلى برية شور. فساروا ثلاثة أيام في البرية ولم يجدوا ماء. فجاءوا إلى مارة، ولم يقدروا أن يشربوا ماء من مارة لأنه مر. لذلك دعي اسمها «مارة». فتذمر الشعب على موسى قائلين: «ماذا نشرب؟»فصرخ إلى الرب. فأراه الرب شجرة فطرحها في الماء فصار الماء عذبا. </vt:lpstr>
      <vt:lpstr>هناك وضع له فريضة وحكما، وهناك امتحنه. فقال: «إن كنت تسمع لصوت الرب إلهك، وتصنع الحق في عينيه، وتصغى إلى وصاياه وتحفظ جميع فرائضه، فمرضا ما مما وضعته على المصريين لا أضع عليك. فإني أنا الرب شافيك». ثم جاءوا إلى إيليم وهناك اثنتا عشرة عين ماء وسبعون نخلة. </vt:lpstr>
      <vt:lpstr>فنزلوا هناك عند الماء. ثم ارتحلوا من إيليم. وأتى كل جماعة بني إسرائيل إلى برية سين، التي بين إيليم وسيناء في اليوم الخامس عشر من الشهر الثاني بعد خروجهم من أرض مصر. مجداً للثالوث القدوس.</vt:lpstr>
      <vt:lpstr>من سفر الخروج لموسى النبى ص30: 17- 30</vt:lpstr>
      <vt:lpstr>وكلم الرب موسى قائلا: «وتصنع مرحضة من نحاس، وقاعدتها من نحاس، للاغتسال. وتجعلها بين خيمة الاجتماع والمذبح، وتجعل فيها ماء. فيغسل هارون وبنوه أيديهم وأرجلهم منها. عند دخولهم إلى خيمة الاجتماع يغسلون بماء لئلا يموتوا، أو عند اقترابهم إلى المذبح للخدمة ليوقدوا وقودا للرب. </vt:lpstr>
      <vt:lpstr>يغسلون أيديهم وأرجلهم لئلا يموتوا. ويكون لهم فريضة أبدية له ولنسله في أجيالهم». وكلم الرب موسى قائلا: «وأنت تأخذ لك أفخر الأطياب: مرا قاطرا خمس مئة شاقل، وقرفة عطرة نصف ذلك: مئتين وخمسين، وقصب الذريرة مئتين وخمسين، وسليخة خمس مئة بشاقل القدس، ومن زيت الزيتون هينا. وتصنعه دهنا مقدسا للمسحة. </vt:lpstr>
      <vt:lpstr>عطر عطارة صنعة العطار. دهنا مقدسا للمسحة يكون. وتمسح به خيمة الاجتماع، وتابوت الشهادة، والمائدة وكل آنيتها، والمنارة وآنيتها، ومذبح البخور، ومذبح المحرقة وكل آنيته، والمرحضة وقاعدتها. وتقدسها فتكون قدس أقداس. كل ما مسها يكون مقدسا. وتمسح هارون وبنيه وتقدسهم ليكهنوا لي. مجداً للثالوث القدوس.</vt:lpstr>
      <vt:lpstr>من اشعياء النبى  ص1: 16- 26</vt:lpstr>
      <vt:lpstr>PowerPoint Presentation</vt:lpstr>
      <vt:lpstr>PowerPoint Presentation</vt:lpstr>
      <vt:lpstr>«آه! إني أستريح من خصمائي وأنتقم من أعدائي، وأرد يدي عليك، وأنقي زغلك كأنه بالبورق، وأنزع كل قصديرك، وأعيد قضاتك كما في الأول، ومشيريك كما في البداءة. بعد ذلك تدعين مدينة العدل، القرية الأمينة». مجداً للثالوث القدوس.</vt:lpstr>
      <vt:lpstr>من اشعياء النبى  ص35: 1- 10 </vt:lpstr>
      <vt:lpstr>PowerPoint Presentation</vt:lpstr>
      <vt:lpstr>PowerPoint Presentation</vt:lpstr>
      <vt:lpstr>من سلك في الطريق حتى الجهال، لا يضل. لا يكون هناك أسد. وحش مفترس لا يصعد إليها. لا يوجد هناك. بل يسلك المفديون فيها. ومفديو الرب يرجعون ويأتون إلى صهيون بترنم، وفرح أبدي على رؤوسهم. ابتهاج وفرح يدركانهم. ويهرب الحزن والتنهد. مجداً للثالوث القدوس.</vt:lpstr>
      <vt:lpstr>من اشعياء النبى ص 43: 16 الخ و ص 1:44-6 </vt:lpstr>
      <vt:lpstr>PowerPoint Presentation</vt:lpstr>
      <vt:lpstr>PowerPoint Presentation</vt:lpstr>
      <vt:lpstr>PowerPoint Presentation</vt:lpstr>
      <vt:lpstr>PowerPoint Presentation</vt:lpstr>
      <vt:lpstr>وهذا يكتب بيده: للرب، وباسم إسرائيل يلقب». هكذا يقول الرب ملك إسرائيل وفاديه، رب الجنود: «أنا الأول وأنا الآخر، ولا إله غيري. مجداً للثالوث القدوس.</vt:lpstr>
      <vt:lpstr>من زكريا النبى ص8: 7-19 </vt:lpstr>
      <vt:lpstr>PowerPoint Presentation</vt:lpstr>
      <vt:lpstr>PowerPoint Presentation</vt:lpstr>
      <vt:lpstr>PowerPoint Presentation</vt:lpstr>
      <vt:lpstr>PowerPoint Presentation</vt:lpstr>
      <vt:lpstr>وكان إلي كلام رب الجنود قائلا: «هكذا قال رب الجنود: إن صوم الشهر الرابع وصوم الخامس وصوم السابع وصوم العاشر يكون لبيت يهوذا ابتهاجا وفرحا وأعيادا طيبة. فأحبوا الحق والسلام. مجداً للثالوث القدوس.</vt:lpstr>
      <vt:lpstr>من زكريا النبى ص14: 8-11 </vt:lpstr>
      <vt:lpstr>PowerPoint Presentation</vt:lpstr>
      <vt:lpstr>PowerPoint Presentation</vt:lpstr>
      <vt:lpstr>نسجد لك أيها المسيح</vt:lpstr>
      <vt:lpstr>مع أبيك الصالح والروح القدس </vt:lpstr>
      <vt:lpstr>لأنك أتيت وخلصتنا إرحمنا</vt:lpstr>
      <vt:lpstr>نعمة ربنا يسوع المسيح</vt:lpstr>
      <vt:lpstr>تكون مع روحك الطاهرة </vt:lpstr>
      <vt:lpstr>يا سيدي الأب المكرم</vt:lpstr>
      <vt:lpstr>ورئيس الكهنة البابا أنبا تاوضروس الثانى</vt:lpstr>
      <vt:lpstr>وابينا المطران أنبا دانيال</vt:lpstr>
      <vt:lpstr>فليكن الإكليروس  وكل الشعب معافين في الرب</vt:lpstr>
      <vt:lpstr>آمين يكون </vt:lpstr>
      <vt:lpstr>البولس من رسالة معلمنا بولس الرسول إلى العبرانيين (10: 22-38)</vt:lpstr>
      <vt:lpstr>PowerPoint Presentation</vt:lpstr>
      <vt:lpstr>فإنه إن أخطأنا باختيارنا بعدما أخذنا معرفة الحق، لا تبقى بعد ذبيحة عن الخطايا، بل قبول دينونة مخيف، وغيرة نار عتيدة أن تأكل المضادين. من خالف ناموس موسى فعلى شاهدين أو ثلاثة شهود يموت بدون رأفة. فكم عقابا أشر تظنون أنه يحسب مستحقا من داس ابن الله، وحسب دم العهد الذي قدس به دنسا، وازدرى بروح النعمة؟ </vt:lpstr>
      <vt:lpstr>PowerPoint Presentation</vt:lpstr>
      <vt:lpstr>PowerPoint Presentation</vt:lpstr>
      <vt:lpstr>نعمة الله الاب فلتحل على أرواحنا جميعنا يا أبائى و أخوتى أمين</vt:lpstr>
      <vt:lpstr>قدوس الله قدوس القوي قدوس الذي لا يموت</vt:lpstr>
      <vt:lpstr>يا من ولد من العذراء ارحمنا</vt:lpstr>
      <vt:lpstr>قدوس الله قدوس القوي قدوس الذي لا يموت</vt:lpstr>
      <vt:lpstr>يا من صلب عنا ارحمنا</vt:lpstr>
      <vt:lpstr>قدوس الله قدوس القوي قدوس الذي لا يموت</vt:lpstr>
      <vt:lpstr>يا من قام من الأموات</vt:lpstr>
      <vt:lpstr>وصعد إلى  السموات ارحمنا</vt:lpstr>
      <vt:lpstr>المجد للآب والإبن والروح القدس</vt:lpstr>
      <vt:lpstr>الآن وكل اوان وإلى دهر الدهور أمين</vt:lpstr>
      <vt:lpstr>أيها الثالوث القدوس ارحمنا</vt:lpstr>
      <vt:lpstr>صل</vt:lpstr>
      <vt:lpstr>للصلاة قفوا</vt:lpstr>
      <vt:lpstr>السلام لجميعكم</vt:lpstr>
      <vt:lpstr>ولروحك أيضاً</vt:lpstr>
      <vt:lpstr>أيها السيد الرب يسوع المسيح إلهنا </vt:lpstr>
      <vt:lpstr>الذي خاطب تلاميذه القديسين</vt:lpstr>
      <vt:lpstr>و رسله الاطهار المكرمين قائلا</vt:lpstr>
      <vt:lpstr>إن أنبياء  وأبراراً كثيرين</vt:lpstr>
      <vt:lpstr>إشتهوا أن يروا ما أنتم ترون ولم يروا  </vt:lpstr>
      <vt:lpstr>و أن يسمعوا ما أنتم تسمعون ولم يسمعوا </vt:lpstr>
      <vt:lpstr>أما أنتم فطوبي لأعينكم</vt:lpstr>
      <vt:lpstr>لأنها تبصر</vt:lpstr>
      <vt:lpstr>ولآذانكم لأنها تسمع</vt:lpstr>
      <vt:lpstr>فلنستحق أن نسمع ونعمل</vt:lpstr>
      <vt:lpstr>بأناجيلك المقدسة بطلبات قديسيك  </vt:lpstr>
      <vt:lpstr>صلوا من أجل الإنجيل المقدس </vt:lpstr>
      <vt:lpstr>يا رب إرحم</vt:lpstr>
      <vt:lpstr>أذكر أيضاً يا سيدنا </vt:lpstr>
      <vt:lpstr>كل الذين أمرونا أن نذكرهم </vt:lpstr>
      <vt:lpstr>في سؤلاتنا و تضرعاتنا</vt:lpstr>
      <vt:lpstr>التي نرفعها إليك أيها الرب إلهنا</vt:lpstr>
      <vt:lpstr>الذين سبقوا فرقدوا يارب نيحهم</vt:lpstr>
      <vt:lpstr>المرضي إشفيهم </vt:lpstr>
      <vt:lpstr>لأنك انت هو حياتنا كلنا </vt:lpstr>
      <vt:lpstr>و خلاصنا كلنا ورجاؤنا كلنا</vt:lpstr>
      <vt:lpstr>وشفاؤنا كلنا وقيامتنا كلنا</vt:lpstr>
      <vt:lpstr>هلليلويا</vt:lpstr>
      <vt:lpstr>قفوا بخوف الله لسماع الإنجيل المقدس</vt:lpstr>
      <vt:lpstr>مبارك الآتي باسم رب القوات</vt:lpstr>
      <vt:lpstr>يا رب بارك الفصل من الإنجيل المقدس من (…) </vt:lpstr>
      <vt:lpstr>المجد لك يا رب</vt:lpstr>
      <vt:lpstr>قفوا بمخافة الله وانصتوا لسماع الانجيل المقدس</vt:lpstr>
      <vt:lpstr>فصل من بشارة معلمنا مار يوحنا البشير التلميذ الطاهر بركاته على جميعنا</vt:lpstr>
      <vt:lpstr>من مزامير ابينا داود النبي بركاته على جميعنا</vt:lpstr>
      <vt:lpstr>المزمور</vt:lpstr>
      <vt:lpstr>طهرني بالزوفا فأطهر. اغسلني فأبيض أكثر من الثلج. قلبا نقيا اخلق في يا الله، وروحا مستقيما جدد في داخلي.</vt:lpstr>
      <vt:lpstr>هلليلويا</vt:lpstr>
      <vt:lpstr>مبارك الآتي باسم الرب ربنا وإلهنا ومخلصنا وملكنا كلنا</vt:lpstr>
      <vt:lpstr>يسوع المسيح ابن الله الحي الذى له المجد الدائم إلى الأبد أمين</vt:lpstr>
      <vt:lpstr>الانجيل</vt:lpstr>
      <vt:lpstr>PowerPoint Presentation</vt:lpstr>
      <vt:lpstr>PowerPoint Presentation</vt:lpstr>
      <vt:lpstr>PowerPoint Presentation</vt:lpstr>
      <vt:lpstr>PowerPoint Presentation</vt:lpstr>
      <vt:lpstr>و المجد لله دائما</vt:lpstr>
      <vt:lpstr>اللهم أرحمنا قرر لنا رحمة </vt:lpstr>
      <vt:lpstr> تراءف علينا</vt:lpstr>
      <vt:lpstr>آمين</vt:lpstr>
      <vt:lpstr>واسمعنا </vt:lpstr>
      <vt:lpstr>آمين</vt:lpstr>
      <vt:lpstr>وباركنا وإحفظنا وأعنا</vt:lpstr>
      <vt:lpstr>آمين</vt:lpstr>
      <vt:lpstr>وإرفع غضبك عنا  و إفتقدنا بخلاصك</vt:lpstr>
      <vt:lpstr>وإغفر لنا خطايانا</vt:lpstr>
      <vt:lpstr>أمين يارب إرحم (10)</vt:lpstr>
      <vt:lpstr>يسوع المسيح هو هو أمس و اليوم و الي الأبد</vt:lpstr>
      <vt:lpstr>بأقنوم واحد نسجد له و نمجده  .</vt:lpstr>
      <vt:lpstr>الأول في الرسل يُدعي سمعان بطرس  .</vt:lpstr>
      <vt:lpstr>هو أيضاً الذي اؤتمن ملكوت السموات.</vt:lpstr>
      <vt:lpstr>لأنه مبارك الاب والأبن و الروح القدس </vt:lpstr>
      <vt:lpstr>الثالوث الكامل نسجد له ونمجده </vt:lpstr>
      <vt:lpstr>صل</vt:lpstr>
      <vt:lpstr>للصلاة قفوا</vt:lpstr>
      <vt:lpstr>السلام لجميعكم</vt:lpstr>
      <vt:lpstr>ولروحك أيضاً</vt:lpstr>
      <vt:lpstr>وأيضاً فلنسأل الله ضابط الكل</vt:lpstr>
      <vt:lpstr>أبا ربنا وإلهنا ومخلصنا</vt:lpstr>
      <vt:lpstr>يسوع المسيح</vt:lpstr>
      <vt:lpstr>نسأل ونطلب من صلاحك يا محب البشر </vt:lpstr>
      <vt:lpstr>أذكر يارب مرضى شعبك</vt:lpstr>
      <vt:lpstr>أطلبوا عن آبائنا وإخوتنا المرضى بكل مرض</vt:lpstr>
      <vt:lpstr>إن كان في هذا المسكن أو بكل موضع</vt:lpstr>
      <vt:lpstr>لكي المسيح إلهنا ينعم لنا ولهم </vt:lpstr>
      <vt:lpstr> بالعافية والشفاء</vt:lpstr>
      <vt:lpstr> و يغفر لنا خطايانا</vt:lpstr>
      <vt:lpstr>يا رب إرحم</vt:lpstr>
      <vt:lpstr>تعهدهم بالمراحم والرأفات إشفهم</vt:lpstr>
      <vt:lpstr>إنزع عنهم وعنا كل مرض و كل سقم</vt:lpstr>
      <vt:lpstr>وروح الأمراض أطردها</vt:lpstr>
      <vt:lpstr>والذين أبطأوا مطروحين في الأمراض أقمهم وعزهم </vt:lpstr>
      <vt:lpstr>والمعذبون من الأرواح النجسة أعتقهم جميعًا</vt:lpstr>
      <vt:lpstr>الذين في السجون أو المطابق</vt:lpstr>
      <vt:lpstr>أو الذين في النفي أو السبي</vt:lpstr>
      <vt:lpstr>أو المقبوض عليهم في عبودية مرة</vt:lpstr>
      <vt:lpstr>يا رب إعتقهم جميعًا وإرحمهم</vt:lpstr>
      <vt:lpstr>لأنك أنت الذي تحل المربوطين و تقيم الساقطين</vt:lpstr>
      <vt:lpstr>رجاء من ليس له معين من ليس له معين</vt:lpstr>
      <vt:lpstr>عزاء صغيري القلوب ميناء الذين في العاصف</vt:lpstr>
      <vt:lpstr>كل الأنفس المتضايقة أو المقبوض عليها</vt:lpstr>
      <vt:lpstr>عطها يا رب رحمة أعطها راحة</vt:lpstr>
      <vt:lpstr>أعطها برودة أعطها نعمة</vt:lpstr>
      <vt:lpstr>أعطها معونة أعطها خلاصًا</vt:lpstr>
      <vt:lpstr>أعطها غفران خطاياها و آثامها </vt:lpstr>
      <vt:lpstr>ونحن أيضًا يا رب أمراض نفوسنا إشفها</vt:lpstr>
      <vt:lpstr>والتي لأجسادنا عافها</vt:lpstr>
      <vt:lpstr>أيها الطبيب الحقيقي الذي لأنفسنا و أجسادنا</vt:lpstr>
      <vt:lpstr>يا مدبر كل جسد تعهدنا بخلاصك</vt:lpstr>
      <vt:lpstr>يا رب إرحم</vt:lpstr>
      <vt:lpstr>وأيضاً فلنسأل الله ضابط الكل</vt:lpstr>
      <vt:lpstr>أبا ربنا وإلهنا ومخلصنا</vt:lpstr>
      <vt:lpstr>يسوع المسيح </vt:lpstr>
      <vt:lpstr>نسأل ونطلب من صلاحك يا محب البشر </vt:lpstr>
      <vt:lpstr>أذكر يا رب آباءنا وإخوتنا المسافرين</vt:lpstr>
      <vt:lpstr> أطلبوا عن آبائنا و إخوتنا المسافرين</vt:lpstr>
      <vt:lpstr>و الذين يضمرون السفر في كل موضع</vt:lpstr>
      <vt:lpstr>لكي يسهل طرقهم أجمعين</vt:lpstr>
      <vt:lpstr>إن كان في البحر أو الأنهار</vt:lpstr>
      <vt:lpstr>أو البحيرات أو الطرق المسلوكة أو الجو</vt:lpstr>
      <vt:lpstr>أو المسافرين بكل نوع </vt:lpstr>
      <vt:lpstr>لكي المسيح إلهنا</vt:lpstr>
      <vt:lpstr>يردهم الي مساكنهم سالمين</vt:lpstr>
      <vt:lpstr> و يغفر لنا خطايانا</vt:lpstr>
      <vt:lpstr>يا رب إرحم</vt:lpstr>
      <vt:lpstr>و الذين يضمرون السفر في كل موضع</vt:lpstr>
      <vt:lpstr>لكي يسهل طرقهم أجمعين</vt:lpstr>
      <vt:lpstr>إن كان في البحر أو الأنهار</vt:lpstr>
      <vt:lpstr>أو البحيرات أو الجو  أو الطرق المسلوكة</vt:lpstr>
      <vt:lpstr>أو السالكين بكل نوع </vt:lpstr>
      <vt:lpstr>كل أحد بكل موضع</vt:lpstr>
      <vt:lpstr>ردهم إلى ميناء هادئة</vt:lpstr>
      <vt:lpstr>ميناء الخلاص</vt:lpstr>
      <vt:lpstr>تفضل إصحبهم في الإقلاع وإصحبهم في المسير</vt:lpstr>
      <vt:lpstr>ردهم إلى منازلهم بالفرح فرحين وبالعافية معافين</vt:lpstr>
      <vt:lpstr>اشترك في العمل مع عبيدك في كل عمل صالح</vt:lpstr>
      <vt:lpstr>ونحن أيضاً يا رب غربتنا في هذا العمر </vt:lpstr>
      <vt:lpstr>إحفظها بغير مضرة ولا عاصف ولا قلق إلى الانقضاء</vt:lpstr>
      <vt:lpstr>يا رب إرحم</vt:lpstr>
      <vt:lpstr>تفضل يا رب مياه النهر، باركها.</vt:lpstr>
      <vt:lpstr>اطلبوا عن صعود مياه الأنهار في هذه السنة</vt:lpstr>
      <vt:lpstr> لكيْ يباركها المسيح إلهنا</vt:lpstr>
      <vt:lpstr>ويصعدها كمقدارها، ويفَرِّح وجه الأرض،</vt:lpstr>
      <vt:lpstr>ويعولنا نحن البشر</vt:lpstr>
      <vt:lpstr>و يعطي النجاة للبهائم</vt:lpstr>
      <vt:lpstr>ويغفر لنا خطايانا</vt:lpstr>
      <vt:lpstr>يا ربُ ارحم يا ربُ ارحم يا ربُ ارحم</vt:lpstr>
      <vt:lpstr>أصعدها كمقدارها كنعمتك </vt:lpstr>
      <vt:lpstr>فرح وجه الأرض</vt:lpstr>
      <vt:lpstr>ليرو حرثها ولتكثر اثمارها </vt:lpstr>
      <vt:lpstr>أعدها للزرع والحصاد </vt:lpstr>
      <vt:lpstr>ودبر حياتنا كما يليق</vt:lpstr>
      <vt:lpstr>بارك أكليل السنة بصلاحك </vt:lpstr>
      <vt:lpstr>من أجل فقراء شعبك</vt:lpstr>
      <vt:lpstr>من أجل الأرملة واليتيم والغريب والضيف</vt:lpstr>
      <vt:lpstr>ومن أجلنا كلنا نحن الذين نرجوك</vt:lpstr>
      <vt:lpstr>ونطلب إسمك القدوس</vt:lpstr>
      <vt:lpstr>لأن أعين الكل تترجاك</vt:lpstr>
      <vt:lpstr>لأنك انت الذي تعطيهم طعامهم في حين حسن</vt:lpstr>
      <vt:lpstr>إصنع معنا حسب صلاحك</vt:lpstr>
      <vt:lpstr>يا معطياً طعاماً لكل جسد</vt:lpstr>
      <vt:lpstr>إملأ قلوبنا فرحاً و نعيماً </vt:lpstr>
      <vt:lpstr>لكي نحن أيضاً إذ يكون لنا الكفاف</vt:lpstr>
      <vt:lpstr>في كل شيء كل حين </vt:lpstr>
      <vt:lpstr>نزداد في كل عمل صالح</vt:lpstr>
      <vt:lpstr>يا رب إرحم</vt:lpstr>
      <vt:lpstr>ذكر يا رب رئيس أرضنا عبدك</vt:lpstr>
      <vt:lpstr>اطلبوا لكي المسيح إلهنا يعطينا</vt:lpstr>
      <vt:lpstr>رحمة ورأفة أمام السلاطين الأعزاء،</vt:lpstr>
      <vt:lpstr>ويعطف قلوبهم علينا بالصلاح في كل حين،</vt:lpstr>
      <vt:lpstr>ويغفر لنا خطايانا</vt:lpstr>
      <vt:lpstr>يا رب إرحم</vt:lpstr>
      <vt:lpstr>إحفظه بسلامه وعدل وجبروت ولتخضع له كل الأمم الذين يريدون الحروب فى جميع ما لنا من الخصب.</vt:lpstr>
      <vt:lpstr>تكلم فى قلبه من أجل سلامة كنيستك الواحده الوحيده المقدسه الجامعه الرسوليه. إعطه أن يفكر بالسلامه فينا وفى إسمك القدوس كى نحن أيضاً نعيش فى سيره هادئه ساكنه ونوجد كائنين فى كل تقوى وكل عفاف بك.</vt:lpstr>
      <vt:lpstr>يا رب إرحم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وأيضاً فلنسأل الله ضابط الكل</vt:lpstr>
      <vt:lpstr>أبا ربنا وإلهنا ومخلصنا</vt:lpstr>
      <vt:lpstr>يسوع المسيح</vt:lpstr>
      <vt:lpstr>نسأل ونطلب من صلاحك يا محب البشر </vt:lpstr>
      <vt:lpstr>أذكر يا رب صعائد وقرابين وشكر الذين يقربون</vt:lpstr>
      <vt:lpstr>كرامة ومجدًا لإسمك القدوس</vt:lpstr>
      <vt:lpstr>اطلبوا عن المهتمين بالصعائد والقرابين</vt:lpstr>
      <vt:lpstr>و البكور والزيت والبخور والستور</vt:lpstr>
      <vt:lpstr>وكتب القراءة وأواني المذبح</vt:lpstr>
      <vt:lpstr>لكي المسيح إلهنا يكافئهم في أورشليم السمائية</vt:lpstr>
      <vt:lpstr> و يغفر لنا خطايانا</vt:lpstr>
      <vt:lpstr>يا رب إرحم</vt:lpstr>
      <vt:lpstr>إقبلها إليك على مذبحك المقدس الناطق السمائي</vt:lpstr>
      <vt:lpstr>رائحة بخور تدخل إلى عظمتك التي في السموات</vt:lpstr>
      <vt:lpstr>بواسطة خدمة ملائكتك ورؤساء ملائكتك المقدسين</vt:lpstr>
      <vt:lpstr>وكما قبلت إليك قرابين هابيل الصديق</vt:lpstr>
      <vt:lpstr>وذبيحة أبينا إبراهيم وفلسي الأرملة</vt:lpstr>
      <vt:lpstr>هكذا أيضا نذور عبيدك إقبلها إليك</vt:lpstr>
      <vt:lpstr>أصحاب الكثير وأصحاب القليل الخفيات والظاهرات</vt:lpstr>
      <vt:lpstr>والذين يريدون أن يقدموا لك وليس لهم</vt:lpstr>
      <vt:lpstr>والذين قدموا لك في هذا اليوم هذه القرابين</vt:lpstr>
      <vt:lpstr>أعطهم الباقيات عوض الفانيات</vt:lpstr>
      <vt:lpstr>السمائيات عوض الأرضيات الأبديات عوض الزمنيات</vt:lpstr>
      <vt:lpstr>بيوتهم ومخازنهم إملأها من كل الخيرات</vt:lpstr>
      <vt:lpstr>أحطهم يا رب بقوة ملائكتك</vt:lpstr>
      <vt:lpstr>و رؤساء ملائكتك الأطهار</vt:lpstr>
      <vt:lpstr>و كما ذكروا إسمك القدوس على الأرض</vt:lpstr>
      <vt:lpstr>أذكرهم هم أيضًا يا رب في ملكوتك</vt:lpstr>
      <vt:lpstr>وفي هذا الدهر لا تتركهم عنك</vt:lpstr>
      <vt:lpstr>يا رب إرحم</vt:lpstr>
      <vt:lpstr>وأيضاً فلنسأل الله ضابط الكل</vt:lpstr>
      <vt:lpstr>أبا ربنا وإلهنا ومخلصنا</vt:lpstr>
      <vt:lpstr>يسوع المسيح</vt:lpstr>
      <vt:lpstr>نسأل ونطلب من صلاحك يا محب البشر </vt:lpstr>
      <vt:lpstr>اذكر يا رب موعوظى شعبك ارحمهم </vt:lpstr>
      <vt:lpstr>اطلبوا عن موعوظى شعبنا</vt:lpstr>
      <vt:lpstr>لكى يباركهم المسيح إلهنا</vt:lpstr>
      <vt:lpstr>و يثبتهم فى الايمان المستقيم الى النفس الاخير</vt:lpstr>
      <vt:lpstr> و يغفر لنا خطايانا</vt:lpstr>
      <vt:lpstr>يا رب إرحم</vt:lpstr>
      <vt:lpstr>ارحمهم و ثبتهم فى الايمان المستقيم بك</vt:lpstr>
      <vt:lpstr>وكل بقايا عبادة الاوثان انزعها من قلوبهم </vt:lpstr>
      <vt:lpstr>ناموسك، خوفك، وصاياك، حقوقك، أوامرك المقدسة.</vt:lpstr>
      <vt:lpstr>ثبتها فى قلوبهم.</vt:lpstr>
      <vt:lpstr>امنحهم أن يفهموا ثبات الكلام الذى وعظوا به</vt:lpstr>
      <vt:lpstr>وفى الزمن المحدد فليستحقوا حميم الميلاد الجديد لغفران خطاياهم</vt:lpstr>
      <vt:lpstr>إذ تعدهم هيكلا لروحك القدوس.</vt:lpstr>
      <vt:lpstr>يا رب إرحم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الاواشي</vt:lpstr>
      <vt:lpstr>صل</vt:lpstr>
      <vt:lpstr>للصلاة قفوا</vt:lpstr>
      <vt:lpstr>السلام للكل</vt:lpstr>
      <vt:lpstr>ولروحك أيضاً</vt:lpstr>
      <vt:lpstr>وأيضاً فلنسأل الله ضابط الكل</vt:lpstr>
      <vt:lpstr>أبا ربنا وإلهنا ومخلصنا</vt:lpstr>
      <vt:lpstr>يسوع المسيح </vt:lpstr>
      <vt:lpstr>نسأل ونطلب من صلاحك يا محب البشر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انصتوا بحكمة الله </vt:lpstr>
      <vt:lpstr> يا رب إرحم  يا رب إرحم بالحقيقة آمين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آباؤنا الرسل: بشروا في الأمم: بإنجيل: يسوع المسيح .</vt:lpstr>
      <vt:lpstr>خرجت أصواتهم :إلى الأرض كلها: وبلغ كلامهم: إلى أقطار المسكونة .  </vt:lpstr>
      <vt:lpstr>تَقَدَّموا على الرسمِ </vt:lpstr>
      <vt:lpstr>قِفوا بخوفٍ ورعدَةٍ</vt:lpstr>
      <vt:lpstr>وإلى الشرقِ انظروا، نُنصِت</vt:lpstr>
      <vt:lpstr>بشفاعات والدة الإله القديسة مريم </vt:lpstr>
      <vt:lpstr>يا رب انعم لنا بمغفرة خطايانا</vt:lpstr>
      <vt:lpstr>نسجد لك أيها المسيح</vt:lpstr>
      <vt:lpstr>مع أبيك الصالح والروح القدس </vt:lpstr>
      <vt:lpstr>لأنك أتيت وخلصتنا </vt:lpstr>
      <vt:lpstr>رحمة السلام ذبيحة التسبيح </vt:lpstr>
      <vt:lpstr>محبة الله الآب ونعمة الإبن الوحيد الجنس </vt:lpstr>
      <vt:lpstr>ربنا وإلهنا ومخلصنا يسوع المسيح  </vt:lpstr>
      <vt:lpstr>وشركة وموهبة الروح القدس</vt:lpstr>
      <vt:lpstr>تكون مع جميعكم </vt:lpstr>
      <vt:lpstr>و مع روحك أيضا</vt:lpstr>
      <vt:lpstr>إرفعوا قلوبكم</vt:lpstr>
      <vt:lpstr>هي عند الرب</vt:lpstr>
      <vt:lpstr>فلنشكر الرب</vt:lpstr>
      <vt:lpstr>مستحقٌ و عادل</vt:lpstr>
      <vt:lpstr>مستحق وعادل، مستحق وعادل، لأنه حقاً بالحقيقة مستحق وعادل. السيد الضابط الكل ورب الكل. أب الرأفات وإله كل عزاء. أنت هو الوسيلة، أنت هو القوة. أنت معيننا، أنت هو عوننا. أيها الطبيب والملتجئ. والحصن الثابت ورجاء الملتجئين إليه. </vt:lpstr>
      <vt:lpstr>أيها الجلوس قفوا </vt:lpstr>
      <vt:lpstr>النعمة والإرتقاء والرجاء والحياة والقيامة. ونحن كلنا منتظرون خلاصك الذي أصلحت به كل أحد. أنت هو رئيس الرؤساء ورب الأرباب، وسيد السادات وملك الملوك.</vt:lpstr>
      <vt:lpstr>إلى الشرق أنظروا</vt:lpstr>
      <vt:lpstr>أنت الذي أعطيت السلطان للذين سبقت دعوتهم بنعمتك ان يربطوا ويحلوا. أنت الذي أعطيت الحكمة للذين يرتلون لك في الكنيسة التي لمسيحك هذه التي حفظتها كصالح، لأنك أنت الكلي القوة وضابط الكل منذ البدء. ولك الملك والقوة والمجد والعزة مع الروح القدس.</vt:lpstr>
      <vt:lpstr>ننصت</vt:lpstr>
      <vt:lpstr>الشاروبيم يسجدون لك</vt:lpstr>
      <vt:lpstr>والسيرافيم يمجدونك </vt:lpstr>
      <vt:lpstr>صارخين قائلين</vt:lpstr>
      <vt:lpstr>قدوس قدوس قدوس</vt:lpstr>
      <vt:lpstr>رب الصباؤوت</vt:lpstr>
      <vt:lpstr>السماء والأرض مملوءتان من مجدك الأقدس</vt:lpstr>
      <vt:lpstr>قدوس قدوس قدوس </vt:lpstr>
      <vt:lpstr>قدوس قدوس قدوس بالحقيقة أيها الرب إلهنا. الآن اعطنا أيضاً يا ملكنا نعمة هذه الخدمة كما اعطيت عبدك موسي وأمرته أن يصنع القبة والتابوت، </vt:lpstr>
      <vt:lpstr>كالرسوم التي مثلها له التي رآها، وهارون الذي اخترت، وبصائيل الذي زين القبة، </vt:lpstr>
      <vt:lpstr>وسليمان الذي سمعت صلاته في الهيكل الذي بناه لك كالعهد الذي قررته مع الملك البار داود والرسل الطوبانيين الذين اعطيتهم نعمة البيعة، وسر العهد الجديد. </vt:lpstr>
      <vt:lpstr>نحن أيضاً عبيدك الغير المستحقين اقبل إليك تضرعنا علي هذه الفسقية المقدسة وارسل عليها شعاع نعمتك.</vt:lpstr>
      <vt:lpstr>قدسها. آمين.</vt:lpstr>
      <vt:lpstr>حقاً</vt:lpstr>
      <vt:lpstr>املأها من روح قدسك. آمين.</vt:lpstr>
      <vt:lpstr>حقاً</vt:lpstr>
      <vt:lpstr>ضع فيها خاتم الخلاص. آمين.</vt:lpstr>
      <vt:lpstr>حقاً</vt:lpstr>
      <vt:lpstr>وقوتك الغير المرئية. آمين.</vt:lpstr>
      <vt:lpstr>حقاً</vt:lpstr>
      <vt:lpstr>املأها من مجد لاهوتك. آمين.</vt:lpstr>
      <vt:lpstr>حقاً</vt:lpstr>
      <vt:lpstr>ولتكن فسقية البركة. آمين.</vt:lpstr>
      <vt:lpstr>حقاً</vt:lpstr>
      <vt:lpstr>فسقية المجد والكرامة، لأسمك القدوس. آمين.</vt:lpstr>
      <vt:lpstr>حقاً</vt:lpstr>
      <vt:lpstr>صلوا</vt:lpstr>
      <vt:lpstr>يا رب إرحم</vt:lpstr>
      <vt:lpstr>أيها الرب یسوع المسيح الذي أضاء للذين في العمق بظهور جسده وانقذهم من جبروت إبليس واظهرت لنا بغير فساد حرية أسرارك الإلهية، وهديتنا إلي المقادس هذه التي تشتهي الملائكة أن تنظرها ولم تراها. وأنعمت علينا بالدخول إلي ملكوت السموات بالحميم مرة أخري.</vt:lpstr>
      <vt:lpstr>لأنك أنت قلت أذا لم يولد الإنسان مرة أخري لا يستطيع أن يدخل ملكوت الله. فلهذا تفضلت علينا وتعمدت في الأردن ووهبت لنا الطهارة اذ أنت أيضاً الكلي القدس بل طهرت وقدست المياه بنزولك فيها.وسحقت رؤوس التنين علي المياه. ونحن أيضاً الذين تنعمنا معهم في الخطيئة، ننال مغفرة خطايانا وزلاتنا نحميمنا فيه.</vt:lpstr>
      <vt:lpstr>صلوا</vt:lpstr>
      <vt:lpstr>يا رب إرحم</vt:lpstr>
      <vt:lpstr>الآن أيضاً نضرع إليك يا رب ونطلب منك عن هذه الفسقية الموضوعة مثال الأردن الذي من أجل خلاصنا تعمدت فيه من عبدك يوحنا. بمشيئتك يا رب قدس هذه المياه حتى أن كل من يغتسل منها يستحق مغفرة خطاياه. وعدم الفساد والموهبة السماوية،</vt:lpstr>
      <vt:lpstr>ولتكتب أسماؤهم في سفر الحياة مع كافة قديسيك المختارين بمشيئة أبيك الصالح والروح القدس المحيي ليباركوك ويمجدوك كل حين لأن اسمك القدوس مملوء مجداً مع أبيك الغير الدنس والروح القدس الآن وكل أوان وإلي دهر الدهور. آمين.</vt:lpstr>
      <vt:lpstr>أبانا الذي في السموات</vt:lpstr>
      <vt:lpstr>ليتقدس اسمك ليأت ملكوتك </vt:lpstr>
      <vt:lpstr>لتكن مشيئتك </vt:lpstr>
      <vt:lpstr>كما في السماء كذلك على الأرض </vt:lpstr>
      <vt:lpstr>خبزنا الذي للغد أعطنا اليوم </vt:lpstr>
      <vt:lpstr>وأغفر لنا ذنوبنا</vt:lpstr>
      <vt:lpstr>كما نغفر نحن أيضا للمذنبين إلينا </vt:lpstr>
      <vt:lpstr>ولا تدخلنا في تجربة, لكن نجنا من الشرير </vt:lpstr>
      <vt:lpstr>بالمسيح يسوع ربنا </vt:lpstr>
      <vt:lpstr>لأن لك الملك والقوة والمجد إلى الأبد .  آمين </vt:lpstr>
      <vt:lpstr>بالمسيح يسوع ربنا </vt:lpstr>
      <vt:lpstr>أحنوا رؤوسكم للرب</vt:lpstr>
      <vt:lpstr>أمامك يا رب</vt:lpstr>
      <vt:lpstr>ننصت بخوف الله آمين</vt:lpstr>
      <vt:lpstr>السلام لجميعكم</vt:lpstr>
      <vt:lpstr>ولروحك أيضاً</vt:lpstr>
      <vt:lpstr>و هنا يقرأ الكاهن الطِلبات سراً و يقرأ التحليل لكل الشعب الحاضر </vt:lpstr>
      <vt:lpstr>خلصت حقاً ومع روحك أيضا</vt:lpstr>
      <vt:lpstr>ننصت بخوف الله</vt:lpstr>
      <vt:lpstr>آمين يا رب ارحم يا رب إرحم  يا رب إرحم</vt:lpstr>
      <vt:lpstr>القدسات للقديسين </vt:lpstr>
      <vt:lpstr>مبارك الرب يسوع المسيح إبن الله </vt:lpstr>
      <vt:lpstr>وقدوس الروح القدس  آمين</vt:lpstr>
      <vt:lpstr>واحد هو الآب القدوس </vt:lpstr>
      <vt:lpstr>واحد هو الروح القدس آمين</vt:lpstr>
      <vt:lpstr>المجد لك يا رب. المجد لك</vt:lpstr>
      <vt:lpstr>الليلويـــا </vt:lpstr>
      <vt:lpstr>سبحوه الله فى جميع قديسيه </vt:lpstr>
      <vt:lpstr>سبحوه فى جلد قوته</vt:lpstr>
      <vt:lpstr>سبحوه على مقدرته</vt:lpstr>
      <vt:lpstr>سبحوه ككثره عظمته</vt:lpstr>
      <vt:lpstr>سبحوه بصوت البوق</vt:lpstr>
      <vt:lpstr>سبحوه بمزمار وقيثارة</vt:lpstr>
      <vt:lpstr>سبحوه بدفوف وصفوف</vt:lpstr>
      <vt:lpstr>سبحوه بأوتار وأرغن </vt:lpstr>
      <vt:lpstr>سبحوه بصنوج حسنه الصوت </vt:lpstr>
      <vt:lpstr>سبحوه بصنوج التهليل</vt:lpstr>
      <vt:lpstr>كل نسمه فلتسبح اسم الرب الهنا الليلويا </vt:lpstr>
      <vt:lpstr>عربي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المجد للاب والابن والروح القدس الليلويا</vt:lpstr>
      <vt:lpstr>الان وكل اوان والى دهر الدهور الليلويا</vt:lpstr>
      <vt:lpstr>(الليلويا )2 المجد لالهنا الليلويا</vt:lpstr>
      <vt:lpstr>(الليلويا )2 المجد لالهنا الليلويا</vt:lpstr>
      <vt:lpstr>يسوع المسيح ابن الله اسمعنا وارحمنا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مبارك أنت بالحقيقة مع أبيك الصالح </dc:title>
  <dc:creator>John Wassfy</dc:creator>
  <cp:lastModifiedBy>John Wassfy</cp:lastModifiedBy>
  <cp:revision>40</cp:revision>
  <dcterms:created xsi:type="dcterms:W3CDTF">2024-06-30T19:37:54Z</dcterms:created>
  <dcterms:modified xsi:type="dcterms:W3CDTF">2024-07-10T11:11:09Z</dcterms:modified>
</cp:coreProperties>
</file>