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3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theme/theme4.xml" ContentType="application/vnd.openxmlformats-officedocument.theme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56" r:id="rId2"/>
    <p:sldMasterId id="2147483885" r:id="rId3"/>
    <p:sldMasterId id="2147483980" r:id="rId4"/>
    <p:sldMasterId id="2147484076" r:id="rId5"/>
  </p:sldMasterIdLst>
  <p:notesMasterIdLst>
    <p:notesMasterId r:id="rId448"/>
  </p:notesMasterIdLst>
  <p:handoutMasterIdLst>
    <p:handoutMasterId r:id="rId449"/>
  </p:handoutMasterIdLst>
  <p:sldIdLst>
    <p:sldId id="4700" r:id="rId6"/>
    <p:sldId id="4701" r:id="rId7"/>
    <p:sldId id="4702" r:id="rId8"/>
    <p:sldId id="4703" r:id="rId9"/>
    <p:sldId id="4704" r:id="rId10"/>
    <p:sldId id="4705" r:id="rId11"/>
    <p:sldId id="2126" r:id="rId12"/>
    <p:sldId id="2127" r:id="rId13"/>
    <p:sldId id="2128" r:id="rId14"/>
    <p:sldId id="2129" r:id="rId15"/>
    <p:sldId id="2130" r:id="rId16"/>
    <p:sldId id="2131" r:id="rId17"/>
    <p:sldId id="2132" r:id="rId18"/>
    <p:sldId id="2133" r:id="rId19"/>
    <p:sldId id="2134" r:id="rId20"/>
    <p:sldId id="2135" r:id="rId21"/>
    <p:sldId id="2136" r:id="rId22"/>
    <p:sldId id="2137" r:id="rId23"/>
    <p:sldId id="2138" r:id="rId24"/>
    <p:sldId id="2139" r:id="rId25"/>
    <p:sldId id="2140" r:id="rId26"/>
    <p:sldId id="2141" r:id="rId27"/>
    <p:sldId id="2142" r:id="rId28"/>
    <p:sldId id="2143" r:id="rId29"/>
    <p:sldId id="2144" r:id="rId30"/>
    <p:sldId id="2145" r:id="rId31"/>
    <p:sldId id="2146" r:id="rId32"/>
    <p:sldId id="2147" r:id="rId33"/>
    <p:sldId id="2148" r:id="rId34"/>
    <p:sldId id="2149" r:id="rId35"/>
    <p:sldId id="2150" r:id="rId36"/>
    <p:sldId id="2151" r:id="rId37"/>
    <p:sldId id="2152" r:id="rId38"/>
    <p:sldId id="2153" r:id="rId39"/>
    <p:sldId id="2155" r:id="rId40"/>
    <p:sldId id="2156" r:id="rId41"/>
    <p:sldId id="2157" r:id="rId42"/>
    <p:sldId id="2158" r:id="rId43"/>
    <p:sldId id="2159" r:id="rId44"/>
    <p:sldId id="2160" r:id="rId45"/>
    <p:sldId id="2161" r:id="rId46"/>
    <p:sldId id="2162" r:id="rId47"/>
    <p:sldId id="2163" r:id="rId48"/>
    <p:sldId id="2164" r:id="rId49"/>
    <p:sldId id="2165" r:id="rId50"/>
    <p:sldId id="2166" r:id="rId51"/>
    <p:sldId id="2167" r:id="rId52"/>
    <p:sldId id="2168" r:id="rId53"/>
    <p:sldId id="2169" r:id="rId54"/>
    <p:sldId id="1650" r:id="rId55"/>
    <p:sldId id="4724" r:id="rId56"/>
    <p:sldId id="4725" r:id="rId57"/>
    <p:sldId id="4726" r:id="rId58"/>
    <p:sldId id="4727" r:id="rId59"/>
    <p:sldId id="4728" r:id="rId60"/>
    <p:sldId id="4729" r:id="rId61"/>
    <p:sldId id="4730" r:id="rId62"/>
    <p:sldId id="4731" r:id="rId63"/>
    <p:sldId id="4707" r:id="rId64"/>
    <p:sldId id="4708" r:id="rId65"/>
    <p:sldId id="4709" r:id="rId66"/>
    <p:sldId id="472" r:id="rId67"/>
    <p:sldId id="3663" r:id="rId68"/>
    <p:sldId id="3664" r:id="rId69"/>
    <p:sldId id="3665" r:id="rId70"/>
    <p:sldId id="3666" r:id="rId71"/>
    <p:sldId id="4710" r:id="rId72"/>
    <p:sldId id="4711" r:id="rId73"/>
    <p:sldId id="4712" r:id="rId74"/>
    <p:sldId id="4713" r:id="rId75"/>
    <p:sldId id="4714" r:id="rId76"/>
    <p:sldId id="4715" r:id="rId77"/>
    <p:sldId id="4716" r:id="rId78"/>
    <p:sldId id="4717" r:id="rId79"/>
    <p:sldId id="4732" r:id="rId80"/>
    <p:sldId id="4733" r:id="rId81"/>
    <p:sldId id="4734" r:id="rId82"/>
    <p:sldId id="4735" r:id="rId83"/>
    <p:sldId id="4736" r:id="rId84"/>
    <p:sldId id="4737" r:id="rId85"/>
    <p:sldId id="4738" r:id="rId86"/>
    <p:sldId id="4739" r:id="rId87"/>
    <p:sldId id="4740" r:id="rId88"/>
    <p:sldId id="4741" r:id="rId89"/>
    <p:sldId id="4742" r:id="rId90"/>
    <p:sldId id="4743" r:id="rId91"/>
    <p:sldId id="4744" r:id="rId92"/>
    <p:sldId id="4745" r:id="rId93"/>
    <p:sldId id="4746" r:id="rId94"/>
    <p:sldId id="4747" r:id="rId95"/>
    <p:sldId id="4748" r:id="rId96"/>
    <p:sldId id="4749" r:id="rId97"/>
    <p:sldId id="1685" r:id="rId98"/>
    <p:sldId id="1686" r:id="rId99"/>
    <p:sldId id="1687" r:id="rId100"/>
    <p:sldId id="1688" r:id="rId101"/>
    <p:sldId id="1689" r:id="rId102"/>
    <p:sldId id="1690" r:id="rId103"/>
    <p:sldId id="1691" r:id="rId104"/>
    <p:sldId id="1692" r:id="rId105"/>
    <p:sldId id="1693" r:id="rId106"/>
    <p:sldId id="4947" r:id="rId107"/>
    <p:sldId id="1694" r:id="rId108"/>
    <p:sldId id="1695" r:id="rId109"/>
    <p:sldId id="1696" r:id="rId110"/>
    <p:sldId id="1697" r:id="rId111"/>
    <p:sldId id="1698" r:id="rId112"/>
    <p:sldId id="1699" r:id="rId113"/>
    <p:sldId id="1700" r:id="rId114"/>
    <p:sldId id="1701" r:id="rId115"/>
    <p:sldId id="1702" r:id="rId116"/>
    <p:sldId id="1703" r:id="rId117"/>
    <p:sldId id="1704" r:id="rId118"/>
    <p:sldId id="1705" r:id="rId119"/>
    <p:sldId id="1706" r:id="rId120"/>
    <p:sldId id="1707" r:id="rId121"/>
    <p:sldId id="1708" r:id="rId122"/>
    <p:sldId id="1709" r:id="rId123"/>
    <p:sldId id="1710" r:id="rId124"/>
    <p:sldId id="1711" r:id="rId125"/>
    <p:sldId id="1712" r:id="rId126"/>
    <p:sldId id="1713" r:id="rId127"/>
    <p:sldId id="1714" r:id="rId128"/>
    <p:sldId id="1715" r:id="rId129"/>
    <p:sldId id="1716" r:id="rId130"/>
    <p:sldId id="1717" r:id="rId131"/>
    <p:sldId id="1718" r:id="rId132"/>
    <p:sldId id="1719" r:id="rId133"/>
    <p:sldId id="1720" r:id="rId134"/>
    <p:sldId id="1721" r:id="rId135"/>
    <p:sldId id="1722" r:id="rId136"/>
    <p:sldId id="1723" r:id="rId137"/>
    <p:sldId id="1724" r:id="rId138"/>
    <p:sldId id="4948" r:id="rId139"/>
    <p:sldId id="1725" r:id="rId140"/>
    <p:sldId id="1726" r:id="rId141"/>
    <p:sldId id="4949" r:id="rId142"/>
    <p:sldId id="1727" r:id="rId143"/>
    <p:sldId id="1728" r:id="rId144"/>
    <p:sldId id="1729" r:id="rId145"/>
    <p:sldId id="1730" r:id="rId146"/>
    <p:sldId id="1731" r:id="rId147"/>
    <p:sldId id="1732" r:id="rId148"/>
    <p:sldId id="1733" r:id="rId149"/>
    <p:sldId id="1734" r:id="rId150"/>
    <p:sldId id="1735" r:id="rId151"/>
    <p:sldId id="1736" r:id="rId152"/>
    <p:sldId id="1737" r:id="rId153"/>
    <p:sldId id="1738" r:id="rId154"/>
    <p:sldId id="1739" r:id="rId155"/>
    <p:sldId id="1740" r:id="rId156"/>
    <p:sldId id="1741" r:id="rId157"/>
    <p:sldId id="1742" r:id="rId158"/>
    <p:sldId id="1743" r:id="rId159"/>
    <p:sldId id="1744" r:id="rId160"/>
    <p:sldId id="1745" r:id="rId161"/>
    <p:sldId id="1746" r:id="rId162"/>
    <p:sldId id="1747" r:id="rId163"/>
    <p:sldId id="1748" r:id="rId164"/>
    <p:sldId id="1749" r:id="rId165"/>
    <p:sldId id="1750" r:id="rId166"/>
    <p:sldId id="1751" r:id="rId167"/>
    <p:sldId id="1752" r:id="rId168"/>
    <p:sldId id="1753" r:id="rId169"/>
    <p:sldId id="1754" r:id="rId170"/>
    <p:sldId id="1755" r:id="rId171"/>
    <p:sldId id="1756" r:id="rId172"/>
    <p:sldId id="1757" r:id="rId173"/>
    <p:sldId id="1758" r:id="rId174"/>
    <p:sldId id="1759" r:id="rId175"/>
    <p:sldId id="1760" r:id="rId176"/>
    <p:sldId id="1761" r:id="rId177"/>
    <p:sldId id="1762" r:id="rId178"/>
    <p:sldId id="1763" r:id="rId179"/>
    <p:sldId id="1764" r:id="rId180"/>
    <p:sldId id="1765" r:id="rId181"/>
    <p:sldId id="1766" r:id="rId182"/>
    <p:sldId id="1767" r:id="rId183"/>
    <p:sldId id="4821" r:id="rId184"/>
    <p:sldId id="1083" r:id="rId185"/>
    <p:sldId id="1084" r:id="rId186"/>
    <p:sldId id="1085" r:id="rId187"/>
    <p:sldId id="1086" r:id="rId188"/>
    <p:sldId id="1087" r:id="rId189"/>
    <p:sldId id="4806" r:id="rId190"/>
    <p:sldId id="4807" r:id="rId191"/>
    <p:sldId id="4808" r:id="rId192"/>
    <p:sldId id="4809" r:id="rId193"/>
    <p:sldId id="4810" r:id="rId194"/>
    <p:sldId id="4811" r:id="rId195"/>
    <p:sldId id="4812" r:id="rId196"/>
    <p:sldId id="4813" r:id="rId197"/>
    <p:sldId id="4814" r:id="rId198"/>
    <p:sldId id="4815" r:id="rId199"/>
    <p:sldId id="4816" r:id="rId200"/>
    <p:sldId id="4817" r:id="rId201"/>
    <p:sldId id="4818" r:id="rId202"/>
    <p:sldId id="4819" r:id="rId203"/>
    <p:sldId id="4820" r:id="rId204"/>
    <p:sldId id="4882" r:id="rId205"/>
    <p:sldId id="5465" r:id="rId206"/>
    <p:sldId id="5466" r:id="rId207"/>
    <p:sldId id="5467" r:id="rId208"/>
    <p:sldId id="5468" r:id="rId209"/>
    <p:sldId id="5469" r:id="rId210"/>
    <p:sldId id="5470" r:id="rId211"/>
    <p:sldId id="5471" r:id="rId212"/>
    <p:sldId id="5472" r:id="rId213"/>
    <p:sldId id="5473" r:id="rId214"/>
    <p:sldId id="5474" r:id="rId215"/>
    <p:sldId id="5475" r:id="rId216"/>
    <p:sldId id="5476" r:id="rId217"/>
    <p:sldId id="5477" r:id="rId218"/>
    <p:sldId id="5478" r:id="rId219"/>
    <p:sldId id="5479" r:id="rId220"/>
    <p:sldId id="5480" r:id="rId221"/>
    <p:sldId id="5481" r:id="rId222"/>
    <p:sldId id="5482" r:id="rId223"/>
    <p:sldId id="5483" r:id="rId224"/>
    <p:sldId id="5484" r:id="rId225"/>
    <p:sldId id="5507" r:id="rId226"/>
    <p:sldId id="5485" r:id="rId227"/>
    <p:sldId id="5486" r:id="rId228"/>
    <p:sldId id="5487" r:id="rId229"/>
    <p:sldId id="5488" r:id="rId230"/>
    <p:sldId id="5489" r:id="rId231"/>
    <p:sldId id="5490" r:id="rId232"/>
    <p:sldId id="5506" r:id="rId233"/>
    <p:sldId id="5491" r:id="rId234"/>
    <p:sldId id="5492" r:id="rId235"/>
    <p:sldId id="5493" r:id="rId236"/>
    <p:sldId id="5494" r:id="rId237"/>
    <p:sldId id="5495" r:id="rId238"/>
    <p:sldId id="5496" r:id="rId239"/>
    <p:sldId id="5497" r:id="rId240"/>
    <p:sldId id="5498" r:id="rId241"/>
    <p:sldId id="5499" r:id="rId242"/>
    <p:sldId id="5500" r:id="rId243"/>
    <p:sldId id="5501" r:id="rId244"/>
    <p:sldId id="5502" r:id="rId245"/>
    <p:sldId id="5503" r:id="rId246"/>
    <p:sldId id="5504" r:id="rId247"/>
    <p:sldId id="5505" r:id="rId248"/>
    <p:sldId id="2740" r:id="rId249"/>
    <p:sldId id="2741" r:id="rId250"/>
    <p:sldId id="2742" r:id="rId251"/>
    <p:sldId id="2743" r:id="rId252"/>
    <p:sldId id="2744" r:id="rId253"/>
    <p:sldId id="2745" r:id="rId254"/>
    <p:sldId id="2746" r:id="rId255"/>
    <p:sldId id="2747" r:id="rId256"/>
    <p:sldId id="2748" r:id="rId257"/>
    <p:sldId id="2749" r:id="rId258"/>
    <p:sldId id="2750" r:id="rId259"/>
    <p:sldId id="2751" r:id="rId260"/>
    <p:sldId id="2752" r:id="rId261"/>
    <p:sldId id="2753" r:id="rId262"/>
    <p:sldId id="2754" r:id="rId263"/>
    <p:sldId id="2755" r:id="rId264"/>
    <p:sldId id="2756" r:id="rId265"/>
    <p:sldId id="2757" r:id="rId266"/>
    <p:sldId id="2758" r:id="rId267"/>
    <p:sldId id="2759" r:id="rId268"/>
    <p:sldId id="5105" r:id="rId269"/>
    <p:sldId id="1790" r:id="rId270"/>
    <p:sldId id="1791" r:id="rId271"/>
    <p:sldId id="1792" r:id="rId272"/>
    <p:sldId id="1793" r:id="rId273"/>
    <p:sldId id="1794" r:id="rId274"/>
    <p:sldId id="1795" r:id="rId275"/>
    <p:sldId id="1796" r:id="rId276"/>
    <p:sldId id="1797" r:id="rId277"/>
    <p:sldId id="1798" r:id="rId278"/>
    <p:sldId id="5106" r:id="rId279"/>
    <p:sldId id="2220" r:id="rId280"/>
    <p:sldId id="2221" r:id="rId281"/>
    <p:sldId id="2222" r:id="rId282"/>
    <p:sldId id="2223" r:id="rId283"/>
    <p:sldId id="2224" r:id="rId284"/>
    <p:sldId id="2225" r:id="rId285"/>
    <p:sldId id="2226" r:id="rId286"/>
    <p:sldId id="4885" r:id="rId287"/>
    <p:sldId id="1806" r:id="rId288"/>
    <p:sldId id="1807" r:id="rId289"/>
    <p:sldId id="1808" r:id="rId290"/>
    <p:sldId id="1809" r:id="rId291"/>
    <p:sldId id="1810" r:id="rId292"/>
    <p:sldId id="1811" r:id="rId293"/>
    <p:sldId id="1812" r:id="rId294"/>
    <p:sldId id="1813" r:id="rId295"/>
    <p:sldId id="1814" r:id="rId296"/>
    <p:sldId id="1815" r:id="rId297"/>
    <p:sldId id="1816" r:id="rId298"/>
    <p:sldId id="5107" r:id="rId299"/>
    <p:sldId id="1821" r:id="rId300"/>
    <p:sldId id="1822" r:id="rId301"/>
    <p:sldId id="1823" r:id="rId302"/>
    <p:sldId id="1824" r:id="rId303"/>
    <p:sldId id="1825" r:id="rId304"/>
    <p:sldId id="1826" r:id="rId305"/>
    <p:sldId id="1827" r:id="rId306"/>
    <p:sldId id="5108" r:id="rId307"/>
    <p:sldId id="1828" r:id="rId308"/>
    <p:sldId id="1829" r:id="rId309"/>
    <p:sldId id="1830" r:id="rId310"/>
    <p:sldId id="1831" r:id="rId311"/>
    <p:sldId id="1832" r:id="rId312"/>
    <p:sldId id="1833" r:id="rId313"/>
    <p:sldId id="1834" r:id="rId314"/>
    <p:sldId id="5109" r:id="rId315"/>
    <p:sldId id="1835" r:id="rId316"/>
    <p:sldId id="1836" r:id="rId317"/>
    <p:sldId id="1837" r:id="rId318"/>
    <p:sldId id="1838" r:id="rId319"/>
    <p:sldId id="1839" r:id="rId320"/>
    <p:sldId id="1840" r:id="rId321"/>
    <p:sldId id="1841" r:id="rId322"/>
    <p:sldId id="1842" r:id="rId323"/>
    <p:sldId id="1843" r:id="rId324"/>
    <p:sldId id="5110" r:id="rId325"/>
    <p:sldId id="1844" r:id="rId326"/>
    <p:sldId id="1845" r:id="rId327"/>
    <p:sldId id="1846" r:id="rId328"/>
    <p:sldId id="1847" r:id="rId329"/>
    <p:sldId id="1848" r:id="rId330"/>
    <p:sldId id="1849" r:id="rId331"/>
    <p:sldId id="1850" r:id="rId332"/>
    <p:sldId id="5111" r:id="rId333"/>
    <p:sldId id="4861" r:id="rId334"/>
    <p:sldId id="4862" r:id="rId335"/>
    <p:sldId id="4863" r:id="rId336"/>
    <p:sldId id="4864" r:id="rId337"/>
    <p:sldId id="2181" r:id="rId338"/>
    <p:sldId id="2182" r:id="rId339"/>
    <p:sldId id="2183" r:id="rId340"/>
    <p:sldId id="2184" r:id="rId341"/>
    <p:sldId id="1881" r:id="rId342"/>
    <p:sldId id="1882" r:id="rId343"/>
    <p:sldId id="1883" r:id="rId344"/>
    <p:sldId id="1884" r:id="rId345"/>
    <p:sldId id="1885" r:id="rId346"/>
    <p:sldId id="1886" r:id="rId347"/>
    <p:sldId id="1887" r:id="rId348"/>
    <p:sldId id="1888" r:id="rId349"/>
    <p:sldId id="1889" r:id="rId350"/>
    <p:sldId id="1890" r:id="rId351"/>
    <p:sldId id="1891" r:id="rId352"/>
    <p:sldId id="1892" r:id="rId353"/>
    <p:sldId id="1893" r:id="rId354"/>
    <p:sldId id="1894" r:id="rId355"/>
    <p:sldId id="1895" r:id="rId356"/>
    <p:sldId id="1896" r:id="rId357"/>
    <p:sldId id="1897" r:id="rId358"/>
    <p:sldId id="1898" r:id="rId359"/>
    <p:sldId id="1899" r:id="rId360"/>
    <p:sldId id="1900" r:id="rId361"/>
    <p:sldId id="1901" r:id="rId362"/>
    <p:sldId id="4804" r:id="rId363"/>
    <p:sldId id="4805" r:id="rId364"/>
    <p:sldId id="705" r:id="rId365"/>
    <p:sldId id="701" r:id="rId366"/>
    <p:sldId id="2185" r:id="rId367"/>
    <p:sldId id="702" r:id="rId368"/>
    <p:sldId id="2186" r:id="rId369"/>
    <p:sldId id="703" r:id="rId370"/>
    <p:sldId id="704" r:id="rId371"/>
    <p:sldId id="708" r:id="rId372"/>
    <p:sldId id="4822" r:id="rId373"/>
    <p:sldId id="4823" r:id="rId374"/>
    <p:sldId id="4824" r:id="rId375"/>
    <p:sldId id="4825" r:id="rId376"/>
    <p:sldId id="4826" r:id="rId377"/>
    <p:sldId id="4827" r:id="rId378"/>
    <p:sldId id="4828" r:id="rId379"/>
    <p:sldId id="4829" r:id="rId380"/>
    <p:sldId id="4830" r:id="rId381"/>
    <p:sldId id="4831" r:id="rId382"/>
    <p:sldId id="4832" r:id="rId383"/>
    <p:sldId id="4833" r:id="rId384"/>
    <p:sldId id="4834" r:id="rId385"/>
    <p:sldId id="4835" r:id="rId386"/>
    <p:sldId id="4836" r:id="rId387"/>
    <p:sldId id="4837" r:id="rId388"/>
    <p:sldId id="4838" r:id="rId389"/>
    <p:sldId id="4839" r:id="rId390"/>
    <p:sldId id="4840" r:id="rId391"/>
    <p:sldId id="4841" r:id="rId392"/>
    <p:sldId id="4842" r:id="rId393"/>
    <p:sldId id="4843" r:id="rId394"/>
    <p:sldId id="4844" r:id="rId395"/>
    <p:sldId id="4845" r:id="rId396"/>
    <p:sldId id="4846" r:id="rId397"/>
    <p:sldId id="4847" r:id="rId398"/>
    <p:sldId id="2544" r:id="rId399"/>
    <p:sldId id="2545" r:id="rId400"/>
    <p:sldId id="2546" r:id="rId401"/>
    <p:sldId id="2547" r:id="rId402"/>
    <p:sldId id="1947" r:id="rId403"/>
    <p:sldId id="4848" r:id="rId404"/>
    <p:sldId id="4849" r:id="rId405"/>
    <p:sldId id="4850" r:id="rId406"/>
    <p:sldId id="4851" r:id="rId407"/>
    <p:sldId id="4901" r:id="rId408"/>
    <p:sldId id="4902" r:id="rId409"/>
    <p:sldId id="4904" r:id="rId410"/>
    <p:sldId id="4905" r:id="rId411"/>
    <p:sldId id="4906" r:id="rId412"/>
    <p:sldId id="4907" r:id="rId413"/>
    <p:sldId id="4908" r:id="rId414"/>
    <p:sldId id="4909" r:id="rId415"/>
    <p:sldId id="4910" r:id="rId416"/>
    <p:sldId id="4911" r:id="rId417"/>
    <p:sldId id="4912" r:id="rId418"/>
    <p:sldId id="4913" r:id="rId419"/>
    <p:sldId id="4854" r:id="rId420"/>
    <p:sldId id="4855" r:id="rId421"/>
    <p:sldId id="4856" r:id="rId422"/>
    <p:sldId id="4914" r:id="rId423"/>
    <p:sldId id="4915" r:id="rId424"/>
    <p:sldId id="4916" r:id="rId425"/>
    <p:sldId id="4857" r:id="rId426"/>
    <p:sldId id="4858" r:id="rId427"/>
    <p:sldId id="4859" r:id="rId428"/>
    <p:sldId id="4860" r:id="rId429"/>
    <p:sldId id="5508" r:id="rId430"/>
    <p:sldId id="5509" r:id="rId431"/>
    <p:sldId id="5510" r:id="rId432"/>
    <p:sldId id="5511" r:id="rId433"/>
    <p:sldId id="5512" r:id="rId434"/>
    <p:sldId id="5513" r:id="rId435"/>
    <p:sldId id="2005" r:id="rId436"/>
    <p:sldId id="2006" r:id="rId437"/>
    <p:sldId id="2007" r:id="rId438"/>
    <p:sldId id="2008" r:id="rId439"/>
    <p:sldId id="2539" r:id="rId440"/>
    <p:sldId id="2011" r:id="rId441"/>
    <p:sldId id="2012" r:id="rId442"/>
    <p:sldId id="2013" r:id="rId443"/>
    <p:sldId id="2014" r:id="rId444"/>
    <p:sldId id="2015" r:id="rId445"/>
    <p:sldId id="2016" r:id="rId446"/>
    <p:sldId id="2017" r:id="rId4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ليسون ايماس (باكر)" id="{BAB6351C-8F49-4AF7-A6DA-7BC3E0D82644}">
          <p14:sldIdLst>
            <p14:sldId id="4700"/>
            <p14:sldId id="4701"/>
            <p14:sldId id="4702"/>
            <p14:sldId id="4703"/>
            <p14:sldId id="4704"/>
            <p14:sldId id="4705"/>
          </p14:sldIdLst>
        </p14:section>
        <p14:section name="صلاة الشكر" id="{7E6178CD-134C-4213-83A1-1BF57030499A}">
          <p14:sldIdLst>
            <p14:sldId id="2126"/>
            <p14:sldId id="2127"/>
            <p14:sldId id="2128"/>
            <p14:sldId id="2129"/>
            <p14:sldId id="2130"/>
            <p14:sldId id="213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5"/>
            <p14:sldId id="2156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  <p14:sldId id="2165"/>
            <p14:sldId id="2166"/>
            <p14:sldId id="2167"/>
            <p14:sldId id="2168"/>
            <p14:sldId id="2169"/>
          </p14:sldIdLst>
        </p14:section>
        <p14:section name="ارباع الناقوس" id="{8B27D80D-B166-4555-85E2-39A92ED59D83}">
          <p14:sldIdLst>
            <p14:sldId id="1650"/>
          </p14:sldIdLst>
        </p14:section>
        <p14:section name="ارباع الناقوس الادام" id="{D02C088A-01E0-4A8C-8D73-21E3FD3616EB}">
          <p14:sldIdLst>
            <p14:sldId id="4724"/>
            <p14:sldId id="4725"/>
            <p14:sldId id="4726"/>
            <p14:sldId id="4727"/>
            <p14:sldId id="4728"/>
            <p14:sldId id="4729"/>
            <p14:sldId id="4730"/>
            <p14:sldId id="4731"/>
          </p14:sldIdLst>
        </p14:section>
        <p14:section name="أرباع الناقوس الواطس" id="{9495E38B-CE03-4E75-AED4-960DE95BA747}">
          <p14:sldIdLst>
            <p14:sldId id="4707"/>
            <p14:sldId id="4708"/>
            <p14:sldId id="4709"/>
            <p14:sldId id="472"/>
          </p14:sldIdLst>
        </p14:section>
        <p14:section name="ارباع الميلاد" id="{2A2C7DE1-0464-4CFF-804A-731CFC754D7F}">
          <p14:sldIdLst>
            <p14:sldId id="3663"/>
            <p14:sldId id="3664"/>
            <p14:sldId id="3665"/>
            <p14:sldId id="3666"/>
          </p14:sldIdLst>
        </p14:section>
        <p14:section name="تكملة ارباع الناقوس" id="{0120814B-6347-4FF3-9CA8-883FC9FEF728}">
          <p14:sldIdLst>
            <p14:sldId id="4710"/>
            <p14:sldId id="4711"/>
            <p14:sldId id="4712"/>
            <p14:sldId id="4713"/>
            <p14:sldId id="4714"/>
            <p14:sldId id="4715"/>
            <p14:sldId id="4716"/>
            <p14:sldId id="4717"/>
            <p14:sldId id="4732"/>
            <p14:sldId id="4733"/>
            <p14:sldId id="4734"/>
            <p14:sldId id="4735"/>
            <p14:sldId id="4736"/>
            <p14:sldId id="4737"/>
            <p14:sldId id="4738"/>
            <p14:sldId id="4739"/>
            <p14:sldId id="4740"/>
            <p14:sldId id="4741"/>
            <p14:sldId id="4742"/>
            <p14:sldId id="4743"/>
            <p14:sldId id="4744"/>
            <p14:sldId id="4745"/>
            <p14:sldId id="4746"/>
            <p14:sldId id="4747"/>
            <p14:sldId id="4748"/>
            <p14:sldId id="4749"/>
          </p14:sldIdLst>
        </p14:section>
        <p14:section name="اوشية الراقدين" id="{5B53560D-41DE-4185-A726-3845534102B2}">
          <p14:sldIdLst>
            <p14:sldId id="1685"/>
            <p14:sldId id="1686"/>
            <p14:sldId id="1687"/>
            <p14:sldId id="1688"/>
            <p14:sldId id="1689"/>
            <p14:sldId id="1690"/>
            <p14:sldId id="1691"/>
            <p14:sldId id="1692"/>
            <p14:sldId id="1693"/>
            <p14:sldId id="4947"/>
            <p14:sldId id="1694"/>
            <p14:sldId id="1695"/>
            <p14:sldId id="1696"/>
            <p14:sldId id="1697"/>
            <p14:sldId id="1698"/>
            <p14:sldId id="1699"/>
            <p14:sldId id="1700"/>
            <p14:sldId id="1701"/>
            <p14:sldId id="1702"/>
            <p14:sldId id="1703"/>
            <p14:sldId id="1704"/>
            <p14:sldId id="1705"/>
            <p14:sldId id="1706"/>
            <p14:sldId id="1707"/>
            <p14:sldId id="1708"/>
            <p14:sldId id="1709"/>
            <p14:sldId id="1710"/>
            <p14:sldId id="1711"/>
            <p14:sldId id="1712"/>
            <p14:sldId id="1713"/>
            <p14:sldId id="1714"/>
            <p14:sldId id="1715"/>
            <p14:sldId id="1716"/>
            <p14:sldId id="1717"/>
            <p14:sldId id="1718"/>
            <p14:sldId id="1719"/>
            <p14:sldId id="1720"/>
            <p14:sldId id="1721"/>
            <p14:sldId id="1722"/>
            <p14:sldId id="1723"/>
            <p14:sldId id="1724"/>
            <p14:sldId id="4948"/>
            <p14:sldId id="1725"/>
            <p14:sldId id="1726"/>
            <p14:sldId id="4949"/>
            <p14:sldId id="1727"/>
            <p14:sldId id="1728"/>
            <p14:sldId id="1729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  <p14:sldId id="1738"/>
            <p14:sldId id="1739"/>
            <p14:sldId id="1740"/>
          </p14:sldIdLst>
        </p14:section>
        <p14:section name="تفضل يارب" id="{E9779CAB-B0BE-41EA-807D-4680E5AE87D0}">
          <p14:sldIdLst>
            <p14:sldId id="1741"/>
            <p14:sldId id="1742"/>
            <p14:sldId id="1743"/>
            <p14:sldId id="1744"/>
            <p14:sldId id="1745"/>
            <p14:sldId id="1746"/>
            <p14:sldId id="1747"/>
            <p14:sldId id="1748"/>
            <p14:sldId id="1749"/>
            <p14:sldId id="1750"/>
            <p14:sldId id="1751"/>
            <p14:sldId id="1752"/>
            <p14:sldId id="1753"/>
            <p14:sldId id="1754"/>
            <p14:sldId id="1755"/>
            <p14:sldId id="1756"/>
            <p14:sldId id="1757"/>
            <p14:sldId id="1758"/>
            <p14:sldId id="1759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</p14:sldIdLst>
        </p14:section>
        <p14:section name="مقدمة الذوكصولجيات" id="{A844BC14-2548-4840-ADC5-0CE69C53FD26}">
          <p14:sldIdLst>
            <p14:sldId id="4821"/>
            <p14:sldId id="1083"/>
            <p14:sldId id="1084"/>
            <p14:sldId id="1085"/>
            <p14:sldId id="1086"/>
            <p14:sldId id="1087"/>
            <p14:sldId id="4806"/>
            <p14:sldId id="4807"/>
            <p14:sldId id="4808"/>
            <p14:sldId id="4809"/>
            <p14:sldId id="4810"/>
            <p14:sldId id="4811"/>
            <p14:sldId id="4812"/>
            <p14:sldId id="4813"/>
            <p14:sldId id="4814"/>
            <p14:sldId id="4815"/>
            <p14:sldId id="4816"/>
            <p14:sldId id="4817"/>
            <p14:sldId id="4818"/>
            <p14:sldId id="4819"/>
            <p14:sldId id="4820"/>
            <p14:sldId id="4882"/>
          </p14:sldIdLst>
        </p14:section>
        <p14:section name="ذكصولوجية الميلاد 1" id="{016DFB2F-EE63-4F77-91C2-3E39386DF383}">
          <p14:sldIdLst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507"/>
          </p14:sldIdLst>
        </p14:section>
        <p14:section name="ذكصولوجية عيد الميلاد الثانية" id="{B49FF43A-D566-4703-A9AD-E9FE6B4B7457}">
          <p14:sldIdLst>
            <p14:sldId id="5485"/>
            <p14:sldId id="5486"/>
            <p14:sldId id="5487"/>
            <p14:sldId id="5488"/>
            <p14:sldId id="5489"/>
            <p14:sldId id="5490"/>
            <p14:sldId id="5506"/>
          </p14:sldIdLst>
        </p14:section>
        <p14:section name="ذكصولوجية عيد الميلاد الثالثة" id="{B9CB2FC1-34AE-456B-96F0-C9874B7AE589}">
          <p14:sldIdLst>
            <p14:sldId id="5491"/>
            <p14:sldId id="5492"/>
            <p14:sldId id="5493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</p14:sldIdLst>
        </p14:section>
        <p14:section name="ذكصولوجية العذراء باكر" id="{9621F9CE-ABC8-4FF6-A8C6-3AA9D24690A0}">
          <p14:sldIdLst>
            <p14:sldId id="2740"/>
            <p14:sldId id="2741"/>
            <p14:sldId id="2742"/>
            <p14:sldId id="2743"/>
            <p14:sldId id="2744"/>
            <p14:sldId id="2745"/>
            <p14:sldId id="2746"/>
            <p14:sldId id="2747"/>
            <p14:sldId id="2748"/>
            <p14:sldId id="2749"/>
            <p14:sldId id="2750"/>
            <p14:sldId id="2751"/>
            <p14:sldId id="2752"/>
            <p14:sldId id="2753"/>
            <p14:sldId id="2754"/>
            <p14:sldId id="2755"/>
            <p14:sldId id="2756"/>
            <p14:sldId id="2757"/>
            <p14:sldId id="2758"/>
            <p14:sldId id="2759"/>
            <p14:sldId id="5105"/>
          </p14:sldIdLst>
        </p14:section>
        <p14:section name="العدراء عشية" id="{A8C38D6F-163F-43BD-9D48-1D5BD7895F37}">
          <p14:sldIdLst>
            <p14:sldId id="1790"/>
            <p14:sldId id="1791"/>
            <p14:sldId id="1792"/>
            <p14:sldId id="1793"/>
            <p14:sldId id="1794"/>
            <p14:sldId id="1795"/>
            <p14:sldId id="1796"/>
            <p14:sldId id="1797"/>
            <p14:sldId id="1798"/>
            <p14:sldId id="5106"/>
          </p14:sldIdLst>
        </p14:section>
        <p14:section name="الملاك يمخائيل" id="{2DF9DA91-F75F-4421-952F-5C53E381AD5C}">
          <p14:sldIdLst>
            <p14:sldId id="2220"/>
            <p14:sldId id="2221"/>
            <p14:sldId id="2222"/>
            <p14:sldId id="2223"/>
            <p14:sldId id="2224"/>
            <p14:sldId id="2225"/>
            <p14:sldId id="2226"/>
            <p14:sldId id="4885"/>
          </p14:sldIdLst>
        </p14:section>
        <p14:section name="السمائيين" id="{19B2B411-A081-44A9-A9D4-6984C6562464}">
          <p14:sldIdLst>
            <p14:sldId id="1806"/>
            <p14:sldId id="1807"/>
            <p14:sldId id="1808"/>
            <p14:sldId id="1809"/>
            <p14:sldId id="1810"/>
            <p14:sldId id="1811"/>
            <p14:sldId id="1812"/>
            <p14:sldId id="1813"/>
            <p14:sldId id="1814"/>
            <p14:sldId id="1815"/>
            <p14:sldId id="1816"/>
            <p14:sldId id="5107"/>
          </p14:sldIdLst>
        </p14:section>
        <p14:section name="الرسل" id="{2387AF74-BB8E-4CCF-B053-FD51E1D73752}">
          <p14:sldIdLst>
            <p14:sldId id="1821"/>
            <p14:sldId id="1822"/>
            <p14:sldId id="1823"/>
            <p14:sldId id="1824"/>
            <p14:sldId id="1825"/>
            <p14:sldId id="1826"/>
            <p14:sldId id="1827"/>
            <p14:sldId id="5108"/>
          </p14:sldIdLst>
        </p14:section>
        <p14:section name="مارمرقس" id="{38DFA630-51F2-4B3D-B8C1-DCD7E5437697}">
          <p14:sldIdLst>
            <p14:sldId id="1828"/>
            <p14:sldId id="1829"/>
            <p14:sldId id="1830"/>
            <p14:sldId id="1831"/>
            <p14:sldId id="1832"/>
            <p14:sldId id="1833"/>
            <p14:sldId id="1834"/>
            <p14:sldId id="5109"/>
          </p14:sldIdLst>
        </p14:section>
        <p14:section name="استفانوس" id="{209C3EAC-5409-4876-9A9B-D128FC987C62}">
          <p14:sldIdLst>
            <p14:sldId id="1835"/>
            <p14:sldId id="1836"/>
            <p14:sldId id="1837"/>
            <p14:sldId id="1838"/>
            <p14:sldId id="1839"/>
            <p14:sldId id="1840"/>
            <p14:sldId id="1841"/>
            <p14:sldId id="1842"/>
            <p14:sldId id="1843"/>
            <p14:sldId id="5110"/>
          </p14:sldIdLst>
        </p14:section>
        <p14:section name="مارجرجس" id="{B4C861C7-1754-4DC5-BDD2-71012C4162B9}">
          <p14:sldIdLst>
            <p14:sldId id="1844"/>
            <p14:sldId id="1845"/>
            <p14:sldId id="1846"/>
            <p14:sldId id="1847"/>
            <p14:sldId id="1848"/>
            <p14:sldId id="1849"/>
            <p14:sldId id="1850"/>
            <p14:sldId id="5111"/>
          </p14:sldIdLst>
        </p14:section>
        <p14:section name="ختام الذوكصولجيات" id="{993398CB-4D3A-460E-BB58-16A4CE243F38}">
          <p14:sldIdLst>
            <p14:sldId id="4861"/>
            <p14:sldId id="4862"/>
            <p14:sldId id="4863"/>
            <p14:sldId id="4864"/>
            <p14:sldId id="2181"/>
            <p14:sldId id="2182"/>
            <p14:sldId id="2183"/>
            <p14:sldId id="2184"/>
          </p14:sldIdLst>
        </p14:section>
        <p14:section name="قانون الايمان" id="{03485131-4F01-4089-94A4-376623C60D5D}">
          <p14:sldIdLst>
            <p14:sldId id="1881"/>
            <p14:sldId id="1882"/>
            <p14:sldId id="1883"/>
            <p14:sldId id="1884"/>
            <p14:sldId id="1885"/>
            <p14:sldId id="1886"/>
            <p14:sldId id="1887"/>
            <p14:sldId id="1888"/>
            <p14:sldId id="1889"/>
            <p14:sldId id="1890"/>
            <p14:sldId id="1891"/>
            <p14:sldId id="1892"/>
            <p14:sldId id="1893"/>
            <p14:sldId id="1894"/>
            <p14:sldId id="1895"/>
            <p14:sldId id="1896"/>
            <p14:sldId id="1897"/>
            <p14:sldId id="1898"/>
            <p14:sldId id="1899"/>
            <p14:sldId id="1900"/>
            <p14:sldId id="1901"/>
          </p14:sldIdLst>
        </p14:section>
        <p14:section name="افنوتي ناي نان" id="{61880C5D-7B19-4DA9-9517-587F0006E7A4}">
          <p14:sldIdLst>
            <p14:sldId id="4804"/>
            <p14:sldId id="4805"/>
            <p14:sldId id="705"/>
            <p14:sldId id="701"/>
            <p14:sldId id="2185"/>
            <p14:sldId id="702"/>
            <p14:sldId id="2186"/>
            <p14:sldId id="703"/>
            <p14:sldId id="704"/>
            <p14:sldId id="708"/>
          </p14:sldIdLst>
        </p14:section>
        <p14:section name="اوشية الانجيل" id="{8A6D5C5D-CC6E-42BB-B6EA-98569DF56779}">
          <p14:sldIdLst>
            <p14:sldId id="4822"/>
            <p14:sldId id="4823"/>
            <p14:sldId id="4824"/>
            <p14:sldId id="4825"/>
            <p14:sldId id="4826"/>
            <p14:sldId id="4827"/>
            <p14:sldId id="4828"/>
            <p14:sldId id="4829"/>
            <p14:sldId id="4830"/>
            <p14:sldId id="4831"/>
            <p14:sldId id="4832"/>
            <p14:sldId id="4833"/>
            <p14:sldId id="4834"/>
            <p14:sldId id="4835"/>
            <p14:sldId id="4836"/>
            <p14:sldId id="4837"/>
            <p14:sldId id="4838"/>
            <p14:sldId id="4839"/>
            <p14:sldId id="4840"/>
            <p14:sldId id="4841"/>
            <p14:sldId id="4842"/>
            <p14:sldId id="4843"/>
            <p14:sldId id="4844"/>
            <p14:sldId id="4845"/>
            <p14:sldId id="4846"/>
            <p14:sldId id="4847"/>
          </p14:sldIdLst>
        </p14:section>
        <p14:section name="مارو اتشاسف" id="{99CAC194-A18E-4EA4-8D93-C7B66B816EE5}">
          <p14:sldIdLst>
            <p14:sldId id="2544"/>
            <p14:sldId id="2545"/>
            <p14:sldId id="2546"/>
            <p14:sldId id="2547"/>
          </p14:sldIdLst>
        </p14:section>
        <p14:section name="مقدمة الانجيل" id="{AB2B0CF5-7465-4457-BFC8-4E1205EA1B21}">
          <p14:sldIdLst>
            <p14:sldId id="1947"/>
            <p14:sldId id="4848"/>
            <p14:sldId id="4849"/>
            <p14:sldId id="4850"/>
            <p14:sldId id="4851"/>
          </p14:sldIdLst>
        </p14:section>
        <p14:section name="مقدمة الانجيل" id="{DF64771F-5EFF-4EFE-A4A8-4EFE76083EC1}">
          <p14:sldIdLst>
            <p14:sldId id="4901"/>
            <p14:sldId id="4902"/>
            <p14:sldId id="4904"/>
            <p14:sldId id="4905"/>
            <p14:sldId id="4906"/>
            <p14:sldId id="4907"/>
            <p14:sldId id="4908"/>
          </p14:sldIdLst>
        </p14:section>
        <p14:section name="الانجيل قبطي" id="{B39F1356-4D6C-4165-9619-14EF091FCF09}">
          <p14:sldIdLst>
            <p14:sldId id="4909"/>
            <p14:sldId id="4910"/>
            <p14:sldId id="4911"/>
            <p14:sldId id="4912"/>
            <p14:sldId id="4913"/>
          </p14:sldIdLst>
        </p14:section>
        <p14:section name="الانجيل" id="{385FAEA1-2238-4574-A5A0-FC50C6EC81E1}">
          <p14:sldIdLst>
            <p14:sldId id="4854"/>
            <p14:sldId id="4855"/>
            <p14:sldId id="4856"/>
            <p14:sldId id="4914"/>
            <p14:sldId id="4915"/>
            <p14:sldId id="4916"/>
            <p14:sldId id="4857"/>
            <p14:sldId id="4858"/>
            <p14:sldId id="4859"/>
            <p14:sldId id="4860"/>
          </p14:sldIdLst>
        </p14:section>
        <p14:section name="مرد انجيل" id="{3F9FF48A-AC58-41D1-B260-D86FB7A36DD3}">
          <p14:sldIdLst>
            <p14:sldId id="5508"/>
            <p14:sldId id="5509"/>
            <p14:sldId id="5510"/>
            <p14:sldId id="5511"/>
            <p14:sldId id="5512"/>
            <p14:sldId id="5513"/>
          </p14:sldIdLst>
        </p14:section>
        <p14:section name="ختام الصلوات" id="{521AEE91-C21D-4047-ACDB-75A724E50098}">
          <p14:sldIdLst>
            <p14:sldId id="2005"/>
            <p14:sldId id="2006"/>
            <p14:sldId id="2007"/>
            <p14:sldId id="2008"/>
            <p14:sldId id="2539"/>
            <p14:sldId id="2011"/>
            <p14:sldId id="2012"/>
            <p14:sldId id="2013"/>
            <p14:sldId id="2014"/>
            <p14:sldId id="2015"/>
            <p14:sldId id="2016"/>
            <p14:sldId id="201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9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8"/>
    </p:cViewPr>
  </p:sorter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99" Type="http://schemas.openxmlformats.org/officeDocument/2006/relationships/slide" Target="slides/slide294.xml"/><Relationship Id="rId21" Type="http://schemas.openxmlformats.org/officeDocument/2006/relationships/slide" Target="slides/slide16.xml"/><Relationship Id="rId63" Type="http://schemas.openxmlformats.org/officeDocument/2006/relationships/slide" Target="slides/slide58.xml"/><Relationship Id="rId159" Type="http://schemas.openxmlformats.org/officeDocument/2006/relationships/slide" Target="slides/slide154.xml"/><Relationship Id="rId324" Type="http://schemas.openxmlformats.org/officeDocument/2006/relationships/slide" Target="slides/slide319.xml"/><Relationship Id="rId366" Type="http://schemas.openxmlformats.org/officeDocument/2006/relationships/slide" Target="slides/slide361.xml"/><Relationship Id="rId170" Type="http://schemas.openxmlformats.org/officeDocument/2006/relationships/slide" Target="slides/slide165.xml"/><Relationship Id="rId226" Type="http://schemas.openxmlformats.org/officeDocument/2006/relationships/slide" Target="slides/slide221.xml"/><Relationship Id="rId433" Type="http://schemas.openxmlformats.org/officeDocument/2006/relationships/slide" Target="slides/slide428.xml"/><Relationship Id="rId268" Type="http://schemas.openxmlformats.org/officeDocument/2006/relationships/slide" Target="slides/slide263.xml"/><Relationship Id="rId32" Type="http://schemas.openxmlformats.org/officeDocument/2006/relationships/slide" Target="slides/slide27.xml"/><Relationship Id="rId74" Type="http://schemas.openxmlformats.org/officeDocument/2006/relationships/slide" Target="slides/slide69.xml"/><Relationship Id="rId128" Type="http://schemas.openxmlformats.org/officeDocument/2006/relationships/slide" Target="slides/slide123.xml"/><Relationship Id="rId335" Type="http://schemas.openxmlformats.org/officeDocument/2006/relationships/slide" Target="slides/slide330.xml"/><Relationship Id="rId377" Type="http://schemas.openxmlformats.org/officeDocument/2006/relationships/slide" Target="slides/slide372.xml"/><Relationship Id="rId5" Type="http://schemas.openxmlformats.org/officeDocument/2006/relationships/slideMaster" Target="slideMasters/slideMaster5.xml"/><Relationship Id="rId181" Type="http://schemas.openxmlformats.org/officeDocument/2006/relationships/slide" Target="slides/slide176.xml"/><Relationship Id="rId237" Type="http://schemas.openxmlformats.org/officeDocument/2006/relationships/slide" Target="slides/slide232.xml"/><Relationship Id="rId402" Type="http://schemas.openxmlformats.org/officeDocument/2006/relationships/slide" Target="slides/slide397.xml"/><Relationship Id="rId279" Type="http://schemas.openxmlformats.org/officeDocument/2006/relationships/slide" Target="slides/slide274.xml"/><Relationship Id="rId444" Type="http://schemas.openxmlformats.org/officeDocument/2006/relationships/slide" Target="slides/slide439.xml"/><Relationship Id="rId43" Type="http://schemas.openxmlformats.org/officeDocument/2006/relationships/slide" Target="slides/slide38.xml"/><Relationship Id="rId139" Type="http://schemas.openxmlformats.org/officeDocument/2006/relationships/slide" Target="slides/slide134.xml"/><Relationship Id="rId290" Type="http://schemas.openxmlformats.org/officeDocument/2006/relationships/slide" Target="slides/slide285.xml"/><Relationship Id="rId304" Type="http://schemas.openxmlformats.org/officeDocument/2006/relationships/slide" Target="slides/slide299.xml"/><Relationship Id="rId346" Type="http://schemas.openxmlformats.org/officeDocument/2006/relationships/slide" Target="slides/slide341.xml"/><Relationship Id="rId388" Type="http://schemas.openxmlformats.org/officeDocument/2006/relationships/slide" Target="slides/slide383.xml"/><Relationship Id="rId85" Type="http://schemas.openxmlformats.org/officeDocument/2006/relationships/slide" Target="slides/slide80.xml"/><Relationship Id="rId150" Type="http://schemas.openxmlformats.org/officeDocument/2006/relationships/slide" Target="slides/slide145.xml"/><Relationship Id="rId192" Type="http://schemas.openxmlformats.org/officeDocument/2006/relationships/slide" Target="slides/slide187.xml"/><Relationship Id="rId206" Type="http://schemas.openxmlformats.org/officeDocument/2006/relationships/slide" Target="slides/slide201.xml"/><Relationship Id="rId413" Type="http://schemas.openxmlformats.org/officeDocument/2006/relationships/slide" Target="slides/slide408.xml"/><Relationship Id="rId248" Type="http://schemas.openxmlformats.org/officeDocument/2006/relationships/slide" Target="slides/slide243.xml"/><Relationship Id="rId12" Type="http://schemas.openxmlformats.org/officeDocument/2006/relationships/slide" Target="slides/slide7.xml"/><Relationship Id="rId108" Type="http://schemas.openxmlformats.org/officeDocument/2006/relationships/slide" Target="slides/slide103.xml"/><Relationship Id="rId315" Type="http://schemas.openxmlformats.org/officeDocument/2006/relationships/slide" Target="slides/slide310.xml"/><Relationship Id="rId357" Type="http://schemas.openxmlformats.org/officeDocument/2006/relationships/slide" Target="slides/slide352.xml"/><Relationship Id="rId54" Type="http://schemas.openxmlformats.org/officeDocument/2006/relationships/slide" Target="slides/slide49.xml"/><Relationship Id="rId96" Type="http://schemas.openxmlformats.org/officeDocument/2006/relationships/slide" Target="slides/slide91.xml"/><Relationship Id="rId161" Type="http://schemas.openxmlformats.org/officeDocument/2006/relationships/slide" Target="slides/slide156.xml"/><Relationship Id="rId217" Type="http://schemas.openxmlformats.org/officeDocument/2006/relationships/slide" Target="slides/slide212.xml"/><Relationship Id="rId399" Type="http://schemas.openxmlformats.org/officeDocument/2006/relationships/slide" Target="slides/slide394.xml"/><Relationship Id="rId259" Type="http://schemas.openxmlformats.org/officeDocument/2006/relationships/slide" Target="slides/slide254.xml"/><Relationship Id="rId424" Type="http://schemas.openxmlformats.org/officeDocument/2006/relationships/slide" Target="slides/slide419.xml"/><Relationship Id="rId23" Type="http://schemas.openxmlformats.org/officeDocument/2006/relationships/slide" Target="slides/slide18.xml"/><Relationship Id="rId119" Type="http://schemas.openxmlformats.org/officeDocument/2006/relationships/slide" Target="slides/slide114.xml"/><Relationship Id="rId270" Type="http://schemas.openxmlformats.org/officeDocument/2006/relationships/slide" Target="slides/slide265.xml"/><Relationship Id="rId326" Type="http://schemas.openxmlformats.org/officeDocument/2006/relationships/slide" Target="slides/slide321.xml"/><Relationship Id="rId65" Type="http://schemas.openxmlformats.org/officeDocument/2006/relationships/slide" Target="slides/slide60.xml"/><Relationship Id="rId130" Type="http://schemas.openxmlformats.org/officeDocument/2006/relationships/slide" Target="slides/slide125.xml"/><Relationship Id="rId368" Type="http://schemas.openxmlformats.org/officeDocument/2006/relationships/slide" Target="slides/slide363.xml"/><Relationship Id="rId172" Type="http://schemas.openxmlformats.org/officeDocument/2006/relationships/slide" Target="slides/slide167.xml"/><Relationship Id="rId228" Type="http://schemas.openxmlformats.org/officeDocument/2006/relationships/slide" Target="slides/slide223.xml"/><Relationship Id="rId435" Type="http://schemas.openxmlformats.org/officeDocument/2006/relationships/slide" Target="slides/slide430.xml"/><Relationship Id="rId281" Type="http://schemas.openxmlformats.org/officeDocument/2006/relationships/slide" Target="slides/slide276.xml"/><Relationship Id="rId337" Type="http://schemas.openxmlformats.org/officeDocument/2006/relationships/slide" Target="slides/slide332.xml"/><Relationship Id="rId34" Type="http://schemas.openxmlformats.org/officeDocument/2006/relationships/slide" Target="slides/slide29.xml"/><Relationship Id="rId76" Type="http://schemas.openxmlformats.org/officeDocument/2006/relationships/slide" Target="slides/slide71.xml"/><Relationship Id="rId141" Type="http://schemas.openxmlformats.org/officeDocument/2006/relationships/slide" Target="slides/slide136.xml"/><Relationship Id="rId379" Type="http://schemas.openxmlformats.org/officeDocument/2006/relationships/slide" Target="slides/slide374.xml"/><Relationship Id="rId7" Type="http://schemas.openxmlformats.org/officeDocument/2006/relationships/slide" Target="slides/slide2.xml"/><Relationship Id="rId183" Type="http://schemas.openxmlformats.org/officeDocument/2006/relationships/slide" Target="slides/slide178.xml"/><Relationship Id="rId239" Type="http://schemas.openxmlformats.org/officeDocument/2006/relationships/slide" Target="slides/slide234.xml"/><Relationship Id="rId390" Type="http://schemas.openxmlformats.org/officeDocument/2006/relationships/slide" Target="slides/slide385.xml"/><Relationship Id="rId404" Type="http://schemas.openxmlformats.org/officeDocument/2006/relationships/slide" Target="slides/slide399.xml"/><Relationship Id="rId446" Type="http://schemas.openxmlformats.org/officeDocument/2006/relationships/slide" Target="slides/slide441.xml"/><Relationship Id="rId250" Type="http://schemas.openxmlformats.org/officeDocument/2006/relationships/slide" Target="slides/slide245.xml"/><Relationship Id="rId292" Type="http://schemas.openxmlformats.org/officeDocument/2006/relationships/slide" Target="slides/slide287.xml"/><Relationship Id="rId306" Type="http://schemas.openxmlformats.org/officeDocument/2006/relationships/slide" Target="slides/slide301.xml"/><Relationship Id="rId45" Type="http://schemas.openxmlformats.org/officeDocument/2006/relationships/slide" Target="slides/slide40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348" Type="http://schemas.openxmlformats.org/officeDocument/2006/relationships/slide" Target="slides/slide343.xml"/><Relationship Id="rId152" Type="http://schemas.openxmlformats.org/officeDocument/2006/relationships/slide" Target="slides/slide147.xml"/><Relationship Id="rId194" Type="http://schemas.openxmlformats.org/officeDocument/2006/relationships/slide" Target="slides/slide189.xml"/><Relationship Id="rId208" Type="http://schemas.openxmlformats.org/officeDocument/2006/relationships/slide" Target="slides/slide203.xml"/><Relationship Id="rId415" Type="http://schemas.openxmlformats.org/officeDocument/2006/relationships/slide" Target="slides/slide410.xml"/><Relationship Id="rId261" Type="http://schemas.openxmlformats.org/officeDocument/2006/relationships/slide" Target="slides/slide256.xml"/><Relationship Id="rId14" Type="http://schemas.openxmlformats.org/officeDocument/2006/relationships/slide" Target="slides/slide9.xml"/><Relationship Id="rId56" Type="http://schemas.openxmlformats.org/officeDocument/2006/relationships/slide" Target="slides/slide51.xml"/><Relationship Id="rId317" Type="http://schemas.openxmlformats.org/officeDocument/2006/relationships/slide" Target="slides/slide312.xml"/><Relationship Id="rId359" Type="http://schemas.openxmlformats.org/officeDocument/2006/relationships/slide" Target="slides/slide354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163" Type="http://schemas.openxmlformats.org/officeDocument/2006/relationships/slide" Target="slides/slide158.xml"/><Relationship Id="rId219" Type="http://schemas.openxmlformats.org/officeDocument/2006/relationships/slide" Target="slides/slide214.xml"/><Relationship Id="rId370" Type="http://schemas.openxmlformats.org/officeDocument/2006/relationships/slide" Target="slides/slide365.xml"/><Relationship Id="rId426" Type="http://schemas.openxmlformats.org/officeDocument/2006/relationships/slide" Target="slides/slide421.xml"/><Relationship Id="rId230" Type="http://schemas.openxmlformats.org/officeDocument/2006/relationships/slide" Target="slides/slide225.xml"/><Relationship Id="rId25" Type="http://schemas.openxmlformats.org/officeDocument/2006/relationships/slide" Target="slides/slide20.xml"/><Relationship Id="rId67" Type="http://schemas.openxmlformats.org/officeDocument/2006/relationships/slide" Target="slides/slide62.xml"/><Relationship Id="rId272" Type="http://schemas.openxmlformats.org/officeDocument/2006/relationships/slide" Target="slides/slide267.xml"/><Relationship Id="rId328" Type="http://schemas.openxmlformats.org/officeDocument/2006/relationships/slide" Target="slides/slide323.xml"/><Relationship Id="rId132" Type="http://schemas.openxmlformats.org/officeDocument/2006/relationships/slide" Target="slides/slide127.xml"/><Relationship Id="rId174" Type="http://schemas.openxmlformats.org/officeDocument/2006/relationships/slide" Target="slides/slide169.xml"/><Relationship Id="rId381" Type="http://schemas.openxmlformats.org/officeDocument/2006/relationships/slide" Target="slides/slide376.xml"/><Relationship Id="rId241" Type="http://schemas.openxmlformats.org/officeDocument/2006/relationships/slide" Target="slides/slide236.xml"/><Relationship Id="rId437" Type="http://schemas.openxmlformats.org/officeDocument/2006/relationships/slide" Target="slides/slide432.xml"/><Relationship Id="rId36" Type="http://schemas.openxmlformats.org/officeDocument/2006/relationships/slide" Target="slides/slide31.xml"/><Relationship Id="rId283" Type="http://schemas.openxmlformats.org/officeDocument/2006/relationships/slide" Target="slides/slide278.xml"/><Relationship Id="rId339" Type="http://schemas.openxmlformats.org/officeDocument/2006/relationships/slide" Target="slides/slide334.xml"/><Relationship Id="rId78" Type="http://schemas.openxmlformats.org/officeDocument/2006/relationships/slide" Target="slides/slide73.xml"/><Relationship Id="rId101" Type="http://schemas.openxmlformats.org/officeDocument/2006/relationships/slide" Target="slides/slide96.xml"/><Relationship Id="rId143" Type="http://schemas.openxmlformats.org/officeDocument/2006/relationships/slide" Target="slides/slide138.xml"/><Relationship Id="rId185" Type="http://schemas.openxmlformats.org/officeDocument/2006/relationships/slide" Target="slides/slide180.xml"/><Relationship Id="rId350" Type="http://schemas.openxmlformats.org/officeDocument/2006/relationships/slide" Target="slides/slide345.xml"/><Relationship Id="rId406" Type="http://schemas.openxmlformats.org/officeDocument/2006/relationships/slide" Target="slides/slide401.xml"/><Relationship Id="rId9" Type="http://schemas.openxmlformats.org/officeDocument/2006/relationships/slide" Target="slides/slide4.xml"/><Relationship Id="rId210" Type="http://schemas.openxmlformats.org/officeDocument/2006/relationships/slide" Target="slides/slide205.xml"/><Relationship Id="rId392" Type="http://schemas.openxmlformats.org/officeDocument/2006/relationships/slide" Target="slides/slide387.xml"/><Relationship Id="rId448" Type="http://schemas.openxmlformats.org/officeDocument/2006/relationships/notesMaster" Target="notesMasters/notesMaster1.xml"/><Relationship Id="rId252" Type="http://schemas.openxmlformats.org/officeDocument/2006/relationships/slide" Target="slides/slide247.xml"/><Relationship Id="rId294" Type="http://schemas.openxmlformats.org/officeDocument/2006/relationships/slide" Target="slides/slide289.xml"/><Relationship Id="rId308" Type="http://schemas.openxmlformats.org/officeDocument/2006/relationships/slide" Target="slides/slide303.xml"/><Relationship Id="rId47" Type="http://schemas.openxmlformats.org/officeDocument/2006/relationships/slide" Target="slides/slide42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54" Type="http://schemas.openxmlformats.org/officeDocument/2006/relationships/slide" Target="slides/slide149.xml"/><Relationship Id="rId361" Type="http://schemas.openxmlformats.org/officeDocument/2006/relationships/slide" Target="slides/slide356.xml"/><Relationship Id="rId196" Type="http://schemas.openxmlformats.org/officeDocument/2006/relationships/slide" Target="slides/slide191.xml"/><Relationship Id="rId417" Type="http://schemas.openxmlformats.org/officeDocument/2006/relationships/slide" Target="slides/slide412.xml"/><Relationship Id="rId16" Type="http://schemas.openxmlformats.org/officeDocument/2006/relationships/slide" Target="slides/slide11.xml"/><Relationship Id="rId221" Type="http://schemas.openxmlformats.org/officeDocument/2006/relationships/slide" Target="slides/slide216.xml"/><Relationship Id="rId263" Type="http://schemas.openxmlformats.org/officeDocument/2006/relationships/slide" Target="slides/slide258.xml"/><Relationship Id="rId319" Type="http://schemas.openxmlformats.org/officeDocument/2006/relationships/slide" Target="slides/slide314.xml"/><Relationship Id="rId58" Type="http://schemas.openxmlformats.org/officeDocument/2006/relationships/slide" Target="slides/slide53.xml"/><Relationship Id="rId123" Type="http://schemas.openxmlformats.org/officeDocument/2006/relationships/slide" Target="slides/slide118.xml"/><Relationship Id="rId330" Type="http://schemas.openxmlformats.org/officeDocument/2006/relationships/slide" Target="slides/slide325.xml"/><Relationship Id="rId165" Type="http://schemas.openxmlformats.org/officeDocument/2006/relationships/slide" Target="slides/slide160.xml"/><Relationship Id="rId372" Type="http://schemas.openxmlformats.org/officeDocument/2006/relationships/slide" Target="slides/slide367.xml"/><Relationship Id="rId428" Type="http://schemas.openxmlformats.org/officeDocument/2006/relationships/slide" Target="slides/slide423.xml"/><Relationship Id="rId232" Type="http://schemas.openxmlformats.org/officeDocument/2006/relationships/slide" Target="slides/slide227.xml"/><Relationship Id="rId274" Type="http://schemas.openxmlformats.org/officeDocument/2006/relationships/slide" Target="slides/slide269.xml"/><Relationship Id="rId27" Type="http://schemas.openxmlformats.org/officeDocument/2006/relationships/slide" Target="slides/slide22.xml"/><Relationship Id="rId69" Type="http://schemas.openxmlformats.org/officeDocument/2006/relationships/slide" Target="slides/slide64.xml"/><Relationship Id="rId134" Type="http://schemas.openxmlformats.org/officeDocument/2006/relationships/slide" Target="slides/slide129.xml"/><Relationship Id="rId80" Type="http://schemas.openxmlformats.org/officeDocument/2006/relationships/slide" Target="slides/slide75.xml"/><Relationship Id="rId176" Type="http://schemas.openxmlformats.org/officeDocument/2006/relationships/slide" Target="slides/slide171.xml"/><Relationship Id="rId341" Type="http://schemas.openxmlformats.org/officeDocument/2006/relationships/slide" Target="slides/slide336.xml"/><Relationship Id="rId383" Type="http://schemas.openxmlformats.org/officeDocument/2006/relationships/slide" Target="slides/slide378.xml"/><Relationship Id="rId439" Type="http://schemas.openxmlformats.org/officeDocument/2006/relationships/slide" Target="slides/slide434.xml"/><Relationship Id="rId201" Type="http://schemas.openxmlformats.org/officeDocument/2006/relationships/slide" Target="slides/slide196.xml"/><Relationship Id="rId243" Type="http://schemas.openxmlformats.org/officeDocument/2006/relationships/slide" Target="slides/slide238.xml"/><Relationship Id="rId285" Type="http://schemas.openxmlformats.org/officeDocument/2006/relationships/slide" Target="slides/slide280.xml"/><Relationship Id="rId450" Type="http://schemas.openxmlformats.org/officeDocument/2006/relationships/presProps" Target="presProps.xml"/><Relationship Id="rId38" Type="http://schemas.openxmlformats.org/officeDocument/2006/relationships/slide" Target="slides/slide33.xml"/><Relationship Id="rId103" Type="http://schemas.openxmlformats.org/officeDocument/2006/relationships/slide" Target="slides/slide98.xml"/><Relationship Id="rId310" Type="http://schemas.openxmlformats.org/officeDocument/2006/relationships/slide" Target="slides/slide305.xml"/><Relationship Id="rId91" Type="http://schemas.openxmlformats.org/officeDocument/2006/relationships/slide" Target="slides/slide86.xml"/><Relationship Id="rId145" Type="http://schemas.openxmlformats.org/officeDocument/2006/relationships/slide" Target="slides/slide140.xml"/><Relationship Id="rId187" Type="http://schemas.openxmlformats.org/officeDocument/2006/relationships/slide" Target="slides/slide182.xml"/><Relationship Id="rId352" Type="http://schemas.openxmlformats.org/officeDocument/2006/relationships/slide" Target="slides/slide347.xml"/><Relationship Id="rId394" Type="http://schemas.openxmlformats.org/officeDocument/2006/relationships/slide" Target="slides/slide389.xml"/><Relationship Id="rId408" Type="http://schemas.openxmlformats.org/officeDocument/2006/relationships/slide" Target="slides/slide403.xml"/><Relationship Id="rId212" Type="http://schemas.openxmlformats.org/officeDocument/2006/relationships/slide" Target="slides/slide207.xml"/><Relationship Id="rId254" Type="http://schemas.openxmlformats.org/officeDocument/2006/relationships/slide" Target="slides/slide249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296" Type="http://schemas.openxmlformats.org/officeDocument/2006/relationships/slide" Target="slides/slide291.xml"/><Relationship Id="rId60" Type="http://schemas.openxmlformats.org/officeDocument/2006/relationships/slide" Target="slides/slide55.xml"/><Relationship Id="rId156" Type="http://schemas.openxmlformats.org/officeDocument/2006/relationships/slide" Target="slides/slide151.xml"/><Relationship Id="rId198" Type="http://schemas.openxmlformats.org/officeDocument/2006/relationships/slide" Target="slides/slide193.xml"/><Relationship Id="rId321" Type="http://schemas.openxmlformats.org/officeDocument/2006/relationships/slide" Target="slides/slide316.xml"/><Relationship Id="rId363" Type="http://schemas.openxmlformats.org/officeDocument/2006/relationships/slide" Target="slides/slide358.xml"/><Relationship Id="rId419" Type="http://schemas.openxmlformats.org/officeDocument/2006/relationships/slide" Target="slides/slide414.xml"/><Relationship Id="rId223" Type="http://schemas.openxmlformats.org/officeDocument/2006/relationships/slide" Target="slides/slide218.xml"/><Relationship Id="rId430" Type="http://schemas.openxmlformats.org/officeDocument/2006/relationships/slide" Target="slides/slide425.xml"/><Relationship Id="rId18" Type="http://schemas.openxmlformats.org/officeDocument/2006/relationships/slide" Target="slides/slide13.xml"/><Relationship Id="rId265" Type="http://schemas.openxmlformats.org/officeDocument/2006/relationships/slide" Target="slides/slide260.xml"/><Relationship Id="rId125" Type="http://schemas.openxmlformats.org/officeDocument/2006/relationships/slide" Target="slides/slide120.xml"/><Relationship Id="rId167" Type="http://schemas.openxmlformats.org/officeDocument/2006/relationships/slide" Target="slides/slide162.xml"/><Relationship Id="rId332" Type="http://schemas.openxmlformats.org/officeDocument/2006/relationships/slide" Target="slides/slide327.xml"/><Relationship Id="rId374" Type="http://schemas.openxmlformats.org/officeDocument/2006/relationships/slide" Target="slides/slide369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13" Type="http://schemas.openxmlformats.org/officeDocument/2006/relationships/slide" Target="slides/slide208.xml"/><Relationship Id="rId234" Type="http://schemas.openxmlformats.org/officeDocument/2006/relationships/slide" Target="slides/slide229.xml"/><Relationship Id="rId420" Type="http://schemas.openxmlformats.org/officeDocument/2006/relationships/slide" Target="slides/slide41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55" Type="http://schemas.openxmlformats.org/officeDocument/2006/relationships/slide" Target="slides/slide250.xml"/><Relationship Id="rId276" Type="http://schemas.openxmlformats.org/officeDocument/2006/relationships/slide" Target="slides/slide271.xml"/><Relationship Id="rId297" Type="http://schemas.openxmlformats.org/officeDocument/2006/relationships/slide" Target="slides/slide292.xml"/><Relationship Id="rId441" Type="http://schemas.openxmlformats.org/officeDocument/2006/relationships/slide" Target="slides/slide436.xml"/><Relationship Id="rId40" Type="http://schemas.openxmlformats.org/officeDocument/2006/relationships/slide" Target="slides/slide35.xml"/><Relationship Id="rId115" Type="http://schemas.openxmlformats.org/officeDocument/2006/relationships/slide" Target="slides/slide110.xml"/><Relationship Id="rId136" Type="http://schemas.openxmlformats.org/officeDocument/2006/relationships/slide" Target="slides/slide131.xml"/><Relationship Id="rId157" Type="http://schemas.openxmlformats.org/officeDocument/2006/relationships/slide" Target="slides/slide152.xml"/><Relationship Id="rId178" Type="http://schemas.openxmlformats.org/officeDocument/2006/relationships/slide" Target="slides/slide173.xml"/><Relationship Id="rId301" Type="http://schemas.openxmlformats.org/officeDocument/2006/relationships/slide" Target="slides/slide296.xml"/><Relationship Id="rId322" Type="http://schemas.openxmlformats.org/officeDocument/2006/relationships/slide" Target="slides/slide317.xml"/><Relationship Id="rId343" Type="http://schemas.openxmlformats.org/officeDocument/2006/relationships/slide" Target="slides/slide338.xml"/><Relationship Id="rId364" Type="http://schemas.openxmlformats.org/officeDocument/2006/relationships/slide" Target="slides/slide359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9" Type="http://schemas.openxmlformats.org/officeDocument/2006/relationships/slide" Target="slides/slide194.xml"/><Relationship Id="rId203" Type="http://schemas.openxmlformats.org/officeDocument/2006/relationships/slide" Target="slides/slide198.xml"/><Relationship Id="rId385" Type="http://schemas.openxmlformats.org/officeDocument/2006/relationships/slide" Target="slides/slide380.xml"/><Relationship Id="rId19" Type="http://schemas.openxmlformats.org/officeDocument/2006/relationships/slide" Target="slides/slide14.xml"/><Relationship Id="rId224" Type="http://schemas.openxmlformats.org/officeDocument/2006/relationships/slide" Target="slides/slide219.xml"/><Relationship Id="rId245" Type="http://schemas.openxmlformats.org/officeDocument/2006/relationships/slide" Target="slides/slide240.xml"/><Relationship Id="rId266" Type="http://schemas.openxmlformats.org/officeDocument/2006/relationships/slide" Target="slides/slide261.xml"/><Relationship Id="rId287" Type="http://schemas.openxmlformats.org/officeDocument/2006/relationships/slide" Target="slides/slide282.xml"/><Relationship Id="rId410" Type="http://schemas.openxmlformats.org/officeDocument/2006/relationships/slide" Target="slides/slide405.xml"/><Relationship Id="rId431" Type="http://schemas.openxmlformats.org/officeDocument/2006/relationships/slide" Target="slides/slide426.xml"/><Relationship Id="rId452" Type="http://schemas.openxmlformats.org/officeDocument/2006/relationships/theme" Target="theme/theme1.xml"/><Relationship Id="rId30" Type="http://schemas.openxmlformats.org/officeDocument/2006/relationships/slide" Target="slides/slide2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147" Type="http://schemas.openxmlformats.org/officeDocument/2006/relationships/slide" Target="slides/slide142.xml"/><Relationship Id="rId168" Type="http://schemas.openxmlformats.org/officeDocument/2006/relationships/slide" Target="slides/slide163.xml"/><Relationship Id="rId312" Type="http://schemas.openxmlformats.org/officeDocument/2006/relationships/slide" Target="slides/slide307.xml"/><Relationship Id="rId333" Type="http://schemas.openxmlformats.org/officeDocument/2006/relationships/slide" Target="slides/slide328.xml"/><Relationship Id="rId354" Type="http://schemas.openxmlformats.org/officeDocument/2006/relationships/slide" Target="slides/slide349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189" Type="http://schemas.openxmlformats.org/officeDocument/2006/relationships/slide" Target="slides/slide184.xml"/><Relationship Id="rId375" Type="http://schemas.openxmlformats.org/officeDocument/2006/relationships/slide" Target="slides/slide370.xml"/><Relationship Id="rId396" Type="http://schemas.openxmlformats.org/officeDocument/2006/relationships/slide" Target="slides/slide391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09.xml"/><Relationship Id="rId235" Type="http://schemas.openxmlformats.org/officeDocument/2006/relationships/slide" Target="slides/slide230.xml"/><Relationship Id="rId256" Type="http://schemas.openxmlformats.org/officeDocument/2006/relationships/slide" Target="slides/slide251.xml"/><Relationship Id="rId277" Type="http://schemas.openxmlformats.org/officeDocument/2006/relationships/slide" Target="slides/slide272.xml"/><Relationship Id="rId298" Type="http://schemas.openxmlformats.org/officeDocument/2006/relationships/slide" Target="slides/slide293.xml"/><Relationship Id="rId400" Type="http://schemas.openxmlformats.org/officeDocument/2006/relationships/slide" Target="slides/slide395.xml"/><Relationship Id="rId421" Type="http://schemas.openxmlformats.org/officeDocument/2006/relationships/slide" Target="slides/slide416.xml"/><Relationship Id="rId442" Type="http://schemas.openxmlformats.org/officeDocument/2006/relationships/slide" Target="slides/slide437.xml"/><Relationship Id="rId116" Type="http://schemas.openxmlformats.org/officeDocument/2006/relationships/slide" Target="slides/slide111.xml"/><Relationship Id="rId137" Type="http://schemas.openxmlformats.org/officeDocument/2006/relationships/slide" Target="slides/slide132.xml"/><Relationship Id="rId158" Type="http://schemas.openxmlformats.org/officeDocument/2006/relationships/slide" Target="slides/slide153.xml"/><Relationship Id="rId302" Type="http://schemas.openxmlformats.org/officeDocument/2006/relationships/slide" Target="slides/slide297.xml"/><Relationship Id="rId323" Type="http://schemas.openxmlformats.org/officeDocument/2006/relationships/slide" Target="slides/slide318.xml"/><Relationship Id="rId344" Type="http://schemas.openxmlformats.org/officeDocument/2006/relationships/slide" Target="slides/slide339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179" Type="http://schemas.openxmlformats.org/officeDocument/2006/relationships/slide" Target="slides/slide174.xml"/><Relationship Id="rId365" Type="http://schemas.openxmlformats.org/officeDocument/2006/relationships/slide" Target="slides/slide360.xml"/><Relationship Id="rId386" Type="http://schemas.openxmlformats.org/officeDocument/2006/relationships/slide" Target="slides/slide381.xml"/><Relationship Id="rId190" Type="http://schemas.openxmlformats.org/officeDocument/2006/relationships/slide" Target="slides/slide185.xml"/><Relationship Id="rId204" Type="http://schemas.openxmlformats.org/officeDocument/2006/relationships/slide" Target="slides/slide199.xml"/><Relationship Id="rId225" Type="http://schemas.openxmlformats.org/officeDocument/2006/relationships/slide" Target="slides/slide220.xml"/><Relationship Id="rId246" Type="http://schemas.openxmlformats.org/officeDocument/2006/relationships/slide" Target="slides/slide241.xml"/><Relationship Id="rId267" Type="http://schemas.openxmlformats.org/officeDocument/2006/relationships/slide" Target="slides/slide262.xml"/><Relationship Id="rId288" Type="http://schemas.openxmlformats.org/officeDocument/2006/relationships/slide" Target="slides/slide283.xml"/><Relationship Id="rId411" Type="http://schemas.openxmlformats.org/officeDocument/2006/relationships/slide" Target="slides/slide406.xml"/><Relationship Id="rId432" Type="http://schemas.openxmlformats.org/officeDocument/2006/relationships/slide" Target="slides/slide427.xml"/><Relationship Id="rId453" Type="http://schemas.openxmlformats.org/officeDocument/2006/relationships/tableStyles" Target="tableStyles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313" Type="http://schemas.openxmlformats.org/officeDocument/2006/relationships/slide" Target="slides/slide308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94" Type="http://schemas.openxmlformats.org/officeDocument/2006/relationships/slide" Target="slides/slide89.xml"/><Relationship Id="rId148" Type="http://schemas.openxmlformats.org/officeDocument/2006/relationships/slide" Target="slides/slide143.xml"/><Relationship Id="rId169" Type="http://schemas.openxmlformats.org/officeDocument/2006/relationships/slide" Target="slides/slide164.xml"/><Relationship Id="rId334" Type="http://schemas.openxmlformats.org/officeDocument/2006/relationships/slide" Target="slides/slide329.xml"/><Relationship Id="rId355" Type="http://schemas.openxmlformats.org/officeDocument/2006/relationships/slide" Target="slides/slide350.xml"/><Relationship Id="rId376" Type="http://schemas.openxmlformats.org/officeDocument/2006/relationships/slide" Target="slides/slide371.xml"/><Relationship Id="rId397" Type="http://schemas.openxmlformats.org/officeDocument/2006/relationships/slide" Target="slides/slide392.xml"/><Relationship Id="rId4" Type="http://schemas.openxmlformats.org/officeDocument/2006/relationships/slideMaster" Target="slideMasters/slideMaster4.xml"/><Relationship Id="rId180" Type="http://schemas.openxmlformats.org/officeDocument/2006/relationships/slide" Target="slides/slide175.xml"/><Relationship Id="rId215" Type="http://schemas.openxmlformats.org/officeDocument/2006/relationships/slide" Target="slides/slide210.xml"/><Relationship Id="rId236" Type="http://schemas.openxmlformats.org/officeDocument/2006/relationships/slide" Target="slides/slide231.xml"/><Relationship Id="rId257" Type="http://schemas.openxmlformats.org/officeDocument/2006/relationships/slide" Target="slides/slide252.xml"/><Relationship Id="rId278" Type="http://schemas.openxmlformats.org/officeDocument/2006/relationships/slide" Target="slides/slide273.xml"/><Relationship Id="rId401" Type="http://schemas.openxmlformats.org/officeDocument/2006/relationships/slide" Target="slides/slide396.xml"/><Relationship Id="rId422" Type="http://schemas.openxmlformats.org/officeDocument/2006/relationships/slide" Target="slides/slide417.xml"/><Relationship Id="rId443" Type="http://schemas.openxmlformats.org/officeDocument/2006/relationships/slide" Target="slides/slide438.xml"/><Relationship Id="rId303" Type="http://schemas.openxmlformats.org/officeDocument/2006/relationships/slide" Target="slides/slide298.xml"/><Relationship Id="rId42" Type="http://schemas.openxmlformats.org/officeDocument/2006/relationships/slide" Target="slides/slide37.xml"/><Relationship Id="rId84" Type="http://schemas.openxmlformats.org/officeDocument/2006/relationships/slide" Target="slides/slide79.xml"/><Relationship Id="rId138" Type="http://schemas.openxmlformats.org/officeDocument/2006/relationships/slide" Target="slides/slide133.xml"/><Relationship Id="rId345" Type="http://schemas.openxmlformats.org/officeDocument/2006/relationships/slide" Target="slides/slide340.xml"/><Relationship Id="rId387" Type="http://schemas.openxmlformats.org/officeDocument/2006/relationships/slide" Target="slides/slide382.xml"/><Relationship Id="rId191" Type="http://schemas.openxmlformats.org/officeDocument/2006/relationships/slide" Target="slides/slide186.xml"/><Relationship Id="rId205" Type="http://schemas.openxmlformats.org/officeDocument/2006/relationships/slide" Target="slides/slide200.xml"/><Relationship Id="rId247" Type="http://schemas.openxmlformats.org/officeDocument/2006/relationships/slide" Target="slides/slide242.xml"/><Relationship Id="rId412" Type="http://schemas.openxmlformats.org/officeDocument/2006/relationships/slide" Target="slides/slide407.xml"/><Relationship Id="rId107" Type="http://schemas.openxmlformats.org/officeDocument/2006/relationships/slide" Target="slides/slide102.xml"/><Relationship Id="rId289" Type="http://schemas.openxmlformats.org/officeDocument/2006/relationships/slide" Target="slides/slide284.xml"/><Relationship Id="rId11" Type="http://schemas.openxmlformats.org/officeDocument/2006/relationships/slide" Target="slides/slide6.xml"/><Relationship Id="rId53" Type="http://schemas.openxmlformats.org/officeDocument/2006/relationships/slide" Target="slides/slide48.xml"/><Relationship Id="rId149" Type="http://schemas.openxmlformats.org/officeDocument/2006/relationships/slide" Target="slides/slide144.xml"/><Relationship Id="rId314" Type="http://schemas.openxmlformats.org/officeDocument/2006/relationships/slide" Target="slides/slide309.xml"/><Relationship Id="rId356" Type="http://schemas.openxmlformats.org/officeDocument/2006/relationships/slide" Target="slides/slide351.xml"/><Relationship Id="rId398" Type="http://schemas.openxmlformats.org/officeDocument/2006/relationships/slide" Target="slides/slide393.xml"/><Relationship Id="rId95" Type="http://schemas.openxmlformats.org/officeDocument/2006/relationships/slide" Target="slides/slide90.xml"/><Relationship Id="rId160" Type="http://schemas.openxmlformats.org/officeDocument/2006/relationships/slide" Target="slides/slide155.xml"/><Relationship Id="rId216" Type="http://schemas.openxmlformats.org/officeDocument/2006/relationships/slide" Target="slides/slide211.xml"/><Relationship Id="rId423" Type="http://schemas.openxmlformats.org/officeDocument/2006/relationships/slide" Target="slides/slide418.xml"/><Relationship Id="rId258" Type="http://schemas.openxmlformats.org/officeDocument/2006/relationships/slide" Target="slides/slide253.xml"/><Relationship Id="rId22" Type="http://schemas.openxmlformats.org/officeDocument/2006/relationships/slide" Target="slides/slide17.xml"/><Relationship Id="rId64" Type="http://schemas.openxmlformats.org/officeDocument/2006/relationships/slide" Target="slides/slide59.xml"/><Relationship Id="rId118" Type="http://schemas.openxmlformats.org/officeDocument/2006/relationships/slide" Target="slides/slide113.xml"/><Relationship Id="rId325" Type="http://schemas.openxmlformats.org/officeDocument/2006/relationships/slide" Target="slides/slide320.xml"/><Relationship Id="rId367" Type="http://schemas.openxmlformats.org/officeDocument/2006/relationships/slide" Target="slides/slide362.xml"/><Relationship Id="rId171" Type="http://schemas.openxmlformats.org/officeDocument/2006/relationships/slide" Target="slides/slide166.xml"/><Relationship Id="rId227" Type="http://schemas.openxmlformats.org/officeDocument/2006/relationships/slide" Target="slides/slide222.xml"/><Relationship Id="rId269" Type="http://schemas.openxmlformats.org/officeDocument/2006/relationships/slide" Target="slides/slide264.xml"/><Relationship Id="rId434" Type="http://schemas.openxmlformats.org/officeDocument/2006/relationships/slide" Target="slides/slide429.xml"/><Relationship Id="rId33" Type="http://schemas.openxmlformats.org/officeDocument/2006/relationships/slide" Target="slides/slide28.xml"/><Relationship Id="rId129" Type="http://schemas.openxmlformats.org/officeDocument/2006/relationships/slide" Target="slides/slide124.xml"/><Relationship Id="rId280" Type="http://schemas.openxmlformats.org/officeDocument/2006/relationships/slide" Target="slides/slide275.xml"/><Relationship Id="rId336" Type="http://schemas.openxmlformats.org/officeDocument/2006/relationships/slide" Target="slides/slide331.xml"/><Relationship Id="rId75" Type="http://schemas.openxmlformats.org/officeDocument/2006/relationships/slide" Target="slides/slide70.xml"/><Relationship Id="rId140" Type="http://schemas.openxmlformats.org/officeDocument/2006/relationships/slide" Target="slides/slide135.xml"/><Relationship Id="rId182" Type="http://schemas.openxmlformats.org/officeDocument/2006/relationships/slide" Target="slides/slide177.xml"/><Relationship Id="rId378" Type="http://schemas.openxmlformats.org/officeDocument/2006/relationships/slide" Target="slides/slide373.xml"/><Relationship Id="rId403" Type="http://schemas.openxmlformats.org/officeDocument/2006/relationships/slide" Target="slides/slide398.xml"/><Relationship Id="rId6" Type="http://schemas.openxmlformats.org/officeDocument/2006/relationships/slide" Target="slides/slide1.xml"/><Relationship Id="rId238" Type="http://schemas.openxmlformats.org/officeDocument/2006/relationships/slide" Target="slides/slide233.xml"/><Relationship Id="rId445" Type="http://schemas.openxmlformats.org/officeDocument/2006/relationships/slide" Target="slides/slide440.xml"/><Relationship Id="rId291" Type="http://schemas.openxmlformats.org/officeDocument/2006/relationships/slide" Target="slides/slide286.xml"/><Relationship Id="rId305" Type="http://schemas.openxmlformats.org/officeDocument/2006/relationships/slide" Target="slides/slide300.xml"/><Relationship Id="rId347" Type="http://schemas.openxmlformats.org/officeDocument/2006/relationships/slide" Target="slides/slide342.xml"/><Relationship Id="rId44" Type="http://schemas.openxmlformats.org/officeDocument/2006/relationships/slide" Target="slides/slide39.xml"/><Relationship Id="rId86" Type="http://schemas.openxmlformats.org/officeDocument/2006/relationships/slide" Target="slides/slide81.xml"/><Relationship Id="rId151" Type="http://schemas.openxmlformats.org/officeDocument/2006/relationships/slide" Target="slides/slide146.xml"/><Relationship Id="rId389" Type="http://schemas.openxmlformats.org/officeDocument/2006/relationships/slide" Target="slides/slide384.xml"/><Relationship Id="rId193" Type="http://schemas.openxmlformats.org/officeDocument/2006/relationships/slide" Target="slides/slide188.xml"/><Relationship Id="rId207" Type="http://schemas.openxmlformats.org/officeDocument/2006/relationships/slide" Target="slides/slide202.xml"/><Relationship Id="rId249" Type="http://schemas.openxmlformats.org/officeDocument/2006/relationships/slide" Target="slides/slide244.xml"/><Relationship Id="rId414" Type="http://schemas.openxmlformats.org/officeDocument/2006/relationships/slide" Target="slides/slide409.xml"/><Relationship Id="rId13" Type="http://schemas.openxmlformats.org/officeDocument/2006/relationships/slide" Target="slides/slide8.xml"/><Relationship Id="rId109" Type="http://schemas.openxmlformats.org/officeDocument/2006/relationships/slide" Target="slides/slide104.xml"/><Relationship Id="rId260" Type="http://schemas.openxmlformats.org/officeDocument/2006/relationships/slide" Target="slides/slide255.xml"/><Relationship Id="rId316" Type="http://schemas.openxmlformats.org/officeDocument/2006/relationships/slide" Target="slides/slide311.xml"/><Relationship Id="rId55" Type="http://schemas.openxmlformats.org/officeDocument/2006/relationships/slide" Target="slides/slide50.xml"/><Relationship Id="rId97" Type="http://schemas.openxmlformats.org/officeDocument/2006/relationships/slide" Target="slides/slide92.xml"/><Relationship Id="rId120" Type="http://schemas.openxmlformats.org/officeDocument/2006/relationships/slide" Target="slides/slide115.xml"/><Relationship Id="rId358" Type="http://schemas.openxmlformats.org/officeDocument/2006/relationships/slide" Target="slides/slide353.xml"/><Relationship Id="rId162" Type="http://schemas.openxmlformats.org/officeDocument/2006/relationships/slide" Target="slides/slide157.xml"/><Relationship Id="rId218" Type="http://schemas.openxmlformats.org/officeDocument/2006/relationships/slide" Target="slides/slide213.xml"/><Relationship Id="rId425" Type="http://schemas.openxmlformats.org/officeDocument/2006/relationships/slide" Target="slides/slide420.xml"/><Relationship Id="rId271" Type="http://schemas.openxmlformats.org/officeDocument/2006/relationships/slide" Target="slides/slide266.xml"/><Relationship Id="rId24" Type="http://schemas.openxmlformats.org/officeDocument/2006/relationships/slide" Target="slides/slide19.xml"/><Relationship Id="rId66" Type="http://schemas.openxmlformats.org/officeDocument/2006/relationships/slide" Target="slides/slide61.xml"/><Relationship Id="rId131" Type="http://schemas.openxmlformats.org/officeDocument/2006/relationships/slide" Target="slides/slide126.xml"/><Relationship Id="rId327" Type="http://schemas.openxmlformats.org/officeDocument/2006/relationships/slide" Target="slides/slide322.xml"/><Relationship Id="rId369" Type="http://schemas.openxmlformats.org/officeDocument/2006/relationships/slide" Target="slides/slide364.xml"/><Relationship Id="rId173" Type="http://schemas.openxmlformats.org/officeDocument/2006/relationships/slide" Target="slides/slide168.xml"/><Relationship Id="rId229" Type="http://schemas.openxmlformats.org/officeDocument/2006/relationships/slide" Target="slides/slide224.xml"/><Relationship Id="rId380" Type="http://schemas.openxmlformats.org/officeDocument/2006/relationships/slide" Target="slides/slide375.xml"/><Relationship Id="rId436" Type="http://schemas.openxmlformats.org/officeDocument/2006/relationships/slide" Target="slides/slide431.xml"/><Relationship Id="rId240" Type="http://schemas.openxmlformats.org/officeDocument/2006/relationships/slide" Target="slides/slide235.xml"/><Relationship Id="rId35" Type="http://schemas.openxmlformats.org/officeDocument/2006/relationships/slide" Target="slides/slide30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282" Type="http://schemas.openxmlformats.org/officeDocument/2006/relationships/slide" Target="slides/slide277.xml"/><Relationship Id="rId338" Type="http://schemas.openxmlformats.org/officeDocument/2006/relationships/slide" Target="slides/slide333.xml"/><Relationship Id="rId8" Type="http://schemas.openxmlformats.org/officeDocument/2006/relationships/slide" Target="slides/slide3.xml"/><Relationship Id="rId142" Type="http://schemas.openxmlformats.org/officeDocument/2006/relationships/slide" Target="slides/slide137.xml"/><Relationship Id="rId184" Type="http://schemas.openxmlformats.org/officeDocument/2006/relationships/slide" Target="slides/slide179.xml"/><Relationship Id="rId391" Type="http://schemas.openxmlformats.org/officeDocument/2006/relationships/slide" Target="slides/slide386.xml"/><Relationship Id="rId405" Type="http://schemas.openxmlformats.org/officeDocument/2006/relationships/slide" Target="slides/slide400.xml"/><Relationship Id="rId447" Type="http://schemas.openxmlformats.org/officeDocument/2006/relationships/slide" Target="slides/slide442.xml"/><Relationship Id="rId251" Type="http://schemas.openxmlformats.org/officeDocument/2006/relationships/slide" Target="slides/slide246.xml"/><Relationship Id="rId46" Type="http://schemas.openxmlformats.org/officeDocument/2006/relationships/slide" Target="slides/slide41.xml"/><Relationship Id="rId293" Type="http://schemas.openxmlformats.org/officeDocument/2006/relationships/slide" Target="slides/slide288.xml"/><Relationship Id="rId307" Type="http://schemas.openxmlformats.org/officeDocument/2006/relationships/slide" Target="slides/slide302.xml"/><Relationship Id="rId349" Type="http://schemas.openxmlformats.org/officeDocument/2006/relationships/slide" Target="slides/slide344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53" Type="http://schemas.openxmlformats.org/officeDocument/2006/relationships/slide" Target="slides/slide148.xml"/><Relationship Id="rId195" Type="http://schemas.openxmlformats.org/officeDocument/2006/relationships/slide" Target="slides/slide190.xml"/><Relationship Id="rId209" Type="http://schemas.openxmlformats.org/officeDocument/2006/relationships/slide" Target="slides/slide204.xml"/><Relationship Id="rId360" Type="http://schemas.openxmlformats.org/officeDocument/2006/relationships/slide" Target="slides/slide355.xml"/><Relationship Id="rId416" Type="http://schemas.openxmlformats.org/officeDocument/2006/relationships/slide" Target="slides/slide411.xml"/><Relationship Id="rId220" Type="http://schemas.openxmlformats.org/officeDocument/2006/relationships/slide" Target="slides/slide215.xml"/><Relationship Id="rId15" Type="http://schemas.openxmlformats.org/officeDocument/2006/relationships/slide" Target="slides/slide10.xml"/><Relationship Id="rId57" Type="http://schemas.openxmlformats.org/officeDocument/2006/relationships/slide" Target="slides/slide52.xml"/><Relationship Id="rId262" Type="http://schemas.openxmlformats.org/officeDocument/2006/relationships/slide" Target="slides/slide257.xml"/><Relationship Id="rId318" Type="http://schemas.openxmlformats.org/officeDocument/2006/relationships/slide" Target="slides/slide313.xml"/><Relationship Id="rId99" Type="http://schemas.openxmlformats.org/officeDocument/2006/relationships/slide" Target="slides/slide94.xml"/><Relationship Id="rId122" Type="http://schemas.openxmlformats.org/officeDocument/2006/relationships/slide" Target="slides/slide117.xml"/><Relationship Id="rId164" Type="http://schemas.openxmlformats.org/officeDocument/2006/relationships/slide" Target="slides/slide159.xml"/><Relationship Id="rId371" Type="http://schemas.openxmlformats.org/officeDocument/2006/relationships/slide" Target="slides/slide366.xml"/><Relationship Id="rId427" Type="http://schemas.openxmlformats.org/officeDocument/2006/relationships/slide" Target="slides/slide422.xml"/><Relationship Id="rId26" Type="http://schemas.openxmlformats.org/officeDocument/2006/relationships/slide" Target="slides/slide21.xml"/><Relationship Id="rId231" Type="http://schemas.openxmlformats.org/officeDocument/2006/relationships/slide" Target="slides/slide226.xml"/><Relationship Id="rId273" Type="http://schemas.openxmlformats.org/officeDocument/2006/relationships/slide" Target="slides/slide268.xml"/><Relationship Id="rId329" Type="http://schemas.openxmlformats.org/officeDocument/2006/relationships/slide" Target="slides/slide324.xml"/><Relationship Id="rId68" Type="http://schemas.openxmlformats.org/officeDocument/2006/relationships/slide" Target="slides/slide63.xml"/><Relationship Id="rId133" Type="http://schemas.openxmlformats.org/officeDocument/2006/relationships/slide" Target="slides/slide128.xml"/><Relationship Id="rId175" Type="http://schemas.openxmlformats.org/officeDocument/2006/relationships/slide" Target="slides/slide170.xml"/><Relationship Id="rId340" Type="http://schemas.openxmlformats.org/officeDocument/2006/relationships/slide" Target="slides/slide335.xml"/><Relationship Id="rId200" Type="http://schemas.openxmlformats.org/officeDocument/2006/relationships/slide" Target="slides/slide195.xml"/><Relationship Id="rId382" Type="http://schemas.openxmlformats.org/officeDocument/2006/relationships/slide" Target="slides/slide377.xml"/><Relationship Id="rId438" Type="http://schemas.openxmlformats.org/officeDocument/2006/relationships/slide" Target="slides/slide433.xml"/><Relationship Id="rId242" Type="http://schemas.openxmlformats.org/officeDocument/2006/relationships/slide" Target="slides/slide237.xml"/><Relationship Id="rId284" Type="http://schemas.openxmlformats.org/officeDocument/2006/relationships/slide" Target="slides/slide279.xml"/><Relationship Id="rId37" Type="http://schemas.openxmlformats.org/officeDocument/2006/relationships/slide" Target="slides/slide32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44" Type="http://schemas.openxmlformats.org/officeDocument/2006/relationships/slide" Target="slides/slide139.xml"/><Relationship Id="rId90" Type="http://schemas.openxmlformats.org/officeDocument/2006/relationships/slide" Target="slides/slide85.xml"/><Relationship Id="rId186" Type="http://schemas.openxmlformats.org/officeDocument/2006/relationships/slide" Target="slides/slide181.xml"/><Relationship Id="rId351" Type="http://schemas.openxmlformats.org/officeDocument/2006/relationships/slide" Target="slides/slide346.xml"/><Relationship Id="rId393" Type="http://schemas.openxmlformats.org/officeDocument/2006/relationships/slide" Target="slides/slide388.xml"/><Relationship Id="rId407" Type="http://schemas.openxmlformats.org/officeDocument/2006/relationships/slide" Target="slides/slide402.xml"/><Relationship Id="rId449" Type="http://schemas.openxmlformats.org/officeDocument/2006/relationships/handoutMaster" Target="handoutMasters/handoutMaster1.xml"/><Relationship Id="rId211" Type="http://schemas.openxmlformats.org/officeDocument/2006/relationships/slide" Target="slides/slide206.xml"/><Relationship Id="rId253" Type="http://schemas.openxmlformats.org/officeDocument/2006/relationships/slide" Target="slides/slide248.xml"/><Relationship Id="rId295" Type="http://schemas.openxmlformats.org/officeDocument/2006/relationships/slide" Target="slides/slide290.xml"/><Relationship Id="rId309" Type="http://schemas.openxmlformats.org/officeDocument/2006/relationships/slide" Target="slides/slide304.xml"/><Relationship Id="rId48" Type="http://schemas.openxmlformats.org/officeDocument/2006/relationships/slide" Target="slides/slide43.xml"/><Relationship Id="rId113" Type="http://schemas.openxmlformats.org/officeDocument/2006/relationships/slide" Target="slides/slide108.xml"/><Relationship Id="rId320" Type="http://schemas.openxmlformats.org/officeDocument/2006/relationships/slide" Target="slides/slide315.xml"/><Relationship Id="rId155" Type="http://schemas.openxmlformats.org/officeDocument/2006/relationships/slide" Target="slides/slide150.xml"/><Relationship Id="rId197" Type="http://schemas.openxmlformats.org/officeDocument/2006/relationships/slide" Target="slides/slide192.xml"/><Relationship Id="rId362" Type="http://schemas.openxmlformats.org/officeDocument/2006/relationships/slide" Target="slides/slide357.xml"/><Relationship Id="rId418" Type="http://schemas.openxmlformats.org/officeDocument/2006/relationships/slide" Target="slides/slide413.xml"/><Relationship Id="rId222" Type="http://schemas.openxmlformats.org/officeDocument/2006/relationships/slide" Target="slides/slide217.xml"/><Relationship Id="rId264" Type="http://schemas.openxmlformats.org/officeDocument/2006/relationships/slide" Target="slides/slide259.xml"/><Relationship Id="rId17" Type="http://schemas.openxmlformats.org/officeDocument/2006/relationships/slide" Target="slides/slide12.xml"/><Relationship Id="rId59" Type="http://schemas.openxmlformats.org/officeDocument/2006/relationships/slide" Target="slides/slide54.xml"/><Relationship Id="rId124" Type="http://schemas.openxmlformats.org/officeDocument/2006/relationships/slide" Target="slides/slide119.xml"/><Relationship Id="rId70" Type="http://schemas.openxmlformats.org/officeDocument/2006/relationships/slide" Target="slides/slide65.xml"/><Relationship Id="rId166" Type="http://schemas.openxmlformats.org/officeDocument/2006/relationships/slide" Target="slides/slide161.xml"/><Relationship Id="rId331" Type="http://schemas.openxmlformats.org/officeDocument/2006/relationships/slide" Target="slides/slide326.xml"/><Relationship Id="rId373" Type="http://schemas.openxmlformats.org/officeDocument/2006/relationships/slide" Target="slides/slide368.xml"/><Relationship Id="rId429" Type="http://schemas.openxmlformats.org/officeDocument/2006/relationships/slide" Target="slides/slide424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28.xml"/><Relationship Id="rId440" Type="http://schemas.openxmlformats.org/officeDocument/2006/relationships/slide" Target="slides/slide435.xml"/><Relationship Id="rId28" Type="http://schemas.openxmlformats.org/officeDocument/2006/relationships/slide" Target="slides/slide23.xml"/><Relationship Id="rId275" Type="http://schemas.openxmlformats.org/officeDocument/2006/relationships/slide" Target="slides/slide270.xml"/><Relationship Id="rId300" Type="http://schemas.openxmlformats.org/officeDocument/2006/relationships/slide" Target="slides/slide295.xml"/><Relationship Id="rId81" Type="http://schemas.openxmlformats.org/officeDocument/2006/relationships/slide" Target="slides/slide76.xml"/><Relationship Id="rId135" Type="http://schemas.openxmlformats.org/officeDocument/2006/relationships/slide" Target="slides/slide130.xml"/><Relationship Id="rId177" Type="http://schemas.openxmlformats.org/officeDocument/2006/relationships/slide" Target="slides/slide172.xml"/><Relationship Id="rId342" Type="http://schemas.openxmlformats.org/officeDocument/2006/relationships/slide" Target="slides/slide337.xml"/><Relationship Id="rId384" Type="http://schemas.openxmlformats.org/officeDocument/2006/relationships/slide" Target="slides/slide379.xml"/><Relationship Id="rId202" Type="http://schemas.openxmlformats.org/officeDocument/2006/relationships/slide" Target="slides/slide197.xml"/><Relationship Id="rId244" Type="http://schemas.openxmlformats.org/officeDocument/2006/relationships/slide" Target="slides/slide239.xml"/><Relationship Id="rId39" Type="http://schemas.openxmlformats.org/officeDocument/2006/relationships/slide" Target="slides/slide34.xml"/><Relationship Id="rId286" Type="http://schemas.openxmlformats.org/officeDocument/2006/relationships/slide" Target="slides/slide281.xml"/><Relationship Id="rId451" Type="http://schemas.openxmlformats.org/officeDocument/2006/relationships/viewProps" Target="viewProps.xml"/><Relationship Id="rId50" Type="http://schemas.openxmlformats.org/officeDocument/2006/relationships/slide" Target="slides/slide45.xml"/><Relationship Id="rId104" Type="http://schemas.openxmlformats.org/officeDocument/2006/relationships/slide" Target="slides/slide99.xml"/><Relationship Id="rId146" Type="http://schemas.openxmlformats.org/officeDocument/2006/relationships/slide" Target="slides/slide141.xml"/><Relationship Id="rId188" Type="http://schemas.openxmlformats.org/officeDocument/2006/relationships/slide" Target="slides/slide183.xml"/><Relationship Id="rId311" Type="http://schemas.openxmlformats.org/officeDocument/2006/relationships/slide" Target="slides/slide306.xml"/><Relationship Id="rId353" Type="http://schemas.openxmlformats.org/officeDocument/2006/relationships/slide" Target="slides/slide348.xml"/><Relationship Id="rId395" Type="http://schemas.openxmlformats.org/officeDocument/2006/relationships/slide" Target="slides/slide390.xml"/><Relationship Id="rId409" Type="http://schemas.openxmlformats.org/officeDocument/2006/relationships/slide" Target="slides/slide4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8891D-52A9-4019-A345-4A99C98A02BC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173E1-F81E-4E89-803D-11BD3616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317A-2CF1-4DF3-8803-42805AD9E92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626DF-FD2E-491C-9FEA-94126352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0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1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28205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536327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2580195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6666195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453913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73850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414196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73201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733534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02272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341321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1399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09380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8118338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199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64829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7007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3081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246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7208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2414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248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720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2231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250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55737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66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635332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252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908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72761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024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4805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256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2898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257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6734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258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516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259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8644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260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763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40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5969580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262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2019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0916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33873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9181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328217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285519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283189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699272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779921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12580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1960537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333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606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334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0633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6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336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25937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598931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2896725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23624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096757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263149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608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850725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7641721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20716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0359488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840158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43306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8807737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477492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8032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3849439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0551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742892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913183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348564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97644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692861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254142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025013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283280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3419758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7756774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9598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71995811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93556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424977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053607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0836704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58733349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398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244830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 altLang="en-US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C3A88E-8819-4E3C-8D3F-AB90F5C620A8}" type="slidenum">
              <a:rPr kumimoji="0" lang="ar-EG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429</a:t>
            </a:fld>
            <a:endParaRPr kumimoji="0" lang="ar-EG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910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ar-EG" altLang="en-US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9B0AD7-ABCB-4D80-AC3A-A72A8724FDA7}" type="slidenum">
              <a:rPr kumimoji="0" lang="ar-EG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430</a:t>
            </a:fld>
            <a:endParaRPr kumimoji="0" lang="ar-EG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9091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4191948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389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44403333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1470670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109365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8207E-788A-411A-94E8-C2D45EB88DAE}" type="slidenum">
              <a:rPr kumimoji="0" lang="ar-E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435</a:t>
            </a:fld>
            <a:endParaRPr kumimoji="0" lang="ar-E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9657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74429447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562819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000724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246586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4023595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0155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442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2390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496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56644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71710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3380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59021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8412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79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649133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8832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4073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6348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60427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53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64035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4494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91522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86061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88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55298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832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68871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131143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1660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86067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2482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961326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67114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1927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98476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8741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60312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1426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508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92945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401711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307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9573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714339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2572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269878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34016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721130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43288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343464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31034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334036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697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95792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409657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01568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11774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600726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7176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77633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84330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318178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3118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1410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50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71175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4013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60573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67634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522536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64590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56791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28744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081425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670615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74941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59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719995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353983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4635721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404494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297190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92012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936585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0541301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588409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0513912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987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60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965915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150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62021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151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26740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502636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3393851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5156418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702779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4887821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269107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4565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187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7667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slideMaster" Target="../slideMasters/slideMaster5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slideMaster" Target="../slideMasters/slideMaster5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slideMaster" Target="../slideMasters/slideMaster5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slideMaster" Target="../slideMasters/slideMaster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177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نجيل الساعة السادس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السادسة</a:t>
            </a:r>
          </a:p>
        </p:txBody>
      </p:sp>
    </p:spTree>
    <p:extLst>
      <p:ext uri="{BB962C8B-B14F-4D97-AF65-F5344CB8AC3E}">
        <p14:creationId xmlns:p14="http://schemas.microsoft.com/office/powerpoint/2010/main" val="168751026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62866295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46365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الكلمه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1291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405110929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299833784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237130607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الإنجيل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160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زم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المزمور</a:t>
            </a:r>
          </a:p>
        </p:txBody>
      </p:sp>
    </p:spTree>
    <p:extLst>
      <p:ext uri="{BB962C8B-B14F-4D97-AF65-F5344CB8AC3E}">
        <p14:creationId xmlns:p14="http://schemas.microsoft.com/office/powerpoint/2010/main" val="3043451316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411112463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314814279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7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89846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6781391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أسبسمس أ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أسبسمس أدام</a:t>
            </a:r>
          </a:p>
        </p:txBody>
      </p:sp>
    </p:spTree>
    <p:extLst>
      <p:ext uri="{BB962C8B-B14F-4D97-AF65-F5344CB8AC3E}">
        <p14:creationId xmlns:p14="http://schemas.microsoft.com/office/powerpoint/2010/main" val="42369502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8179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سبسمس واط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أسبسمس واطس</a:t>
            </a:r>
          </a:p>
        </p:txBody>
      </p:sp>
    </p:spTree>
    <p:extLst>
      <p:ext uri="{BB962C8B-B14F-4D97-AF65-F5344CB8AC3E}">
        <p14:creationId xmlns:p14="http://schemas.microsoft.com/office/powerpoint/2010/main" val="244962779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334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0441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المجمع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0374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مقدمة القسمة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5622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147197641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150980812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50936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عربي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337041607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7224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20" y="4365104"/>
            <a:ext cx="9130680" cy="2492896"/>
          </a:xfrm>
          <a:prstGeom prst="rect">
            <a:avLst/>
          </a:prstGeom>
        </p:spPr>
        <p:txBody>
          <a:bodyPr/>
          <a:lstStyle>
            <a:lvl1pPr marL="0" indent="0" algn="justLow">
              <a:buNone/>
              <a:defRPr sz="4000" b="1">
                <a:solidFill>
                  <a:schemeClr val="bg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369180419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16216" y="4437112"/>
            <a:ext cx="2627784" cy="2284363"/>
          </a:xfrm>
          <a:prstGeom prst="rect">
            <a:avLst/>
          </a:prstGeom>
        </p:spPr>
        <p:txBody>
          <a:bodyPr/>
          <a:lstStyle>
            <a:lvl1pPr algn="ctr">
              <a:defRPr lang="ar-EG" sz="3600" b="1" kern="1200" dirty="0" smtClean="0">
                <a:solidFill>
                  <a:schemeClr val="lt1"/>
                </a:solidFill>
                <a:latin typeface="+mn-lt"/>
                <a:ea typeface="+mn-ea"/>
                <a:cs typeface="Simplified Arabic" pitchFamily="2" charset="-78"/>
              </a:defRPr>
            </a:lvl1pPr>
          </a:lstStyle>
          <a:p>
            <a:r>
              <a:rPr lang="ar-EG" dirty="0"/>
              <a:t>عربي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437112"/>
            <a:ext cx="3781400" cy="2284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r>
              <a:rPr lang="ar-EG" dirty="0"/>
              <a:t>قبطي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437112"/>
            <a:ext cx="2590800" cy="2284363"/>
          </a:xfrm>
          <a:prstGeom prst="rect">
            <a:avLst/>
          </a:prstGeom>
        </p:spPr>
        <p:txBody>
          <a:bodyPr/>
          <a:lstStyle>
            <a:lvl1pPr marL="0" algn="ctr" defTabSz="914400" rtl="1" eaLnBrk="1" latinLnBrk="0" hangingPunct="1">
              <a:defRPr lang="ar-EG" sz="3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L-Mateen" pitchFamily="2" charset="-78"/>
              </a:defRPr>
            </a:lvl1pPr>
          </a:lstStyle>
          <a:p>
            <a:r>
              <a:rPr lang="ar-EG" b="1" dirty="0">
                <a:solidFill>
                  <a:schemeClr val="lt1"/>
                </a:solidFill>
                <a:cs typeface="Simplified Arabic" pitchFamily="2" charset="-78"/>
              </a:rPr>
              <a:t>معرب</a:t>
            </a:r>
            <a:r>
              <a:rPr lang="ar-E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66706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16632"/>
            <a:ext cx="2736304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983724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16632"/>
            <a:ext cx="2736304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561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106334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300554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1173926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024294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718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طلب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66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50633"/>
            <a:ext cx="40374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طلبة</a:t>
            </a:r>
          </a:p>
        </p:txBody>
      </p:sp>
    </p:spTree>
    <p:extLst>
      <p:ext uri="{BB962C8B-B14F-4D97-AF65-F5344CB8AC3E}">
        <p14:creationId xmlns:p14="http://schemas.microsoft.com/office/powerpoint/2010/main" val="24375565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293028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سبحة الملائك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53001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المرضى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5099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4492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فنوتى ناى ن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450752" y="76200"/>
            <a:ext cx="42939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أفنوتى ناى نان</a:t>
            </a:r>
          </a:p>
        </p:txBody>
      </p:sp>
    </p:spTree>
    <p:extLst>
      <p:ext uri="{BB962C8B-B14F-4D97-AF65-F5344CB8AC3E}">
        <p14:creationId xmlns:p14="http://schemas.microsoft.com/office/powerpoint/2010/main" val="505836876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الانجيل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25627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22762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218944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8135273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251576233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3060028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3344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4332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91706078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4124338158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950530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187393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انافورا 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9468091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51412354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2160597521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49570850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3556116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25512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72815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207577081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مياه ال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مياه الانهار</a:t>
            </a:r>
          </a:p>
        </p:txBody>
      </p:sp>
    </p:spTree>
    <p:extLst>
      <p:ext uri="{BB962C8B-B14F-4D97-AF65-F5344CB8AC3E}">
        <p14:creationId xmlns:p14="http://schemas.microsoft.com/office/powerpoint/2010/main" val="365767656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وشية الأهوية والثم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الأهوية والثمار</a:t>
            </a:r>
          </a:p>
        </p:txBody>
      </p:sp>
    </p:spTree>
    <p:extLst>
      <p:ext uri="{BB962C8B-B14F-4D97-AF65-F5344CB8AC3E}">
        <p14:creationId xmlns:p14="http://schemas.microsoft.com/office/powerpoint/2010/main" val="4097943340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167016395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33301187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142619618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71524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28457573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6423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01935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2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42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athanath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95346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نجيل با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4DD3-6525-9A7B-77E1-F7C45B213DCE}"/>
              </a:ext>
            </a:extLst>
          </p:cNvPr>
          <p:cNvSpPr txBox="1"/>
          <p:nvPr userDrawn="1"/>
        </p:nvSpPr>
        <p:spPr>
          <a:xfrm>
            <a:off x="2285999" y="0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en-US" sz="3200" dirty="0" err="1"/>
              <a:t>مرد</a:t>
            </a:r>
            <a:r>
              <a:rPr lang="en-US" sz="3200" dirty="0"/>
              <a:t> </a:t>
            </a:r>
            <a:r>
              <a:rPr lang="en-US" sz="3200" dirty="0" err="1"/>
              <a:t>انجيل</a:t>
            </a:r>
            <a:r>
              <a:rPr lang="en-US" sz="3200" dirty="0"/>
              <a:t> </a:t>
            </a:r>
            <a:r>
              <a:rPr lang="en-US" sz="3200" dirty="0" err="1"/>
              <a:t>باكر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9666643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361648447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4128194149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455295047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رد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cs typeface="Times New Roman"/>
              </a:rPr>
              <a:t>مرد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2790339643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صلاة الصلح للأبن</a:t>
            </a:r>
          </a:p>
        </p:txBody>
      </p:sp>
    </p:spTree>
    <p:extLst>
      <p:ext uri="{BB962C8B-B14F-4D97-AF65-F5344CB8AC3E}">
        <p14:creationId xmlns:p14="http://schemas.microsoft.com/office/powerpoint/2010/main" val="869235305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الانافورا</a:t>
            </a: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41217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الانافورا</a:t>
            </a: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32762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الاتافورة</a:t>
            </a:r>
          </a:p>
        </p:txBody>
      </p:sp>
    </p:spTree>
    <p:extLst>
      <p:ext uri="{BB962C8B-B14F-4D97-AF65-F5344CB8AC3E}">
        <p14:creationId xmlns:p14="http://schemas.microsoft.com/office/powerpoint/2010/main" val="180146103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مستحق و عادل</a:t>
            </a:r>
          </a:p>
        </p:txBody>
      </p:sp>
    </p:spTree>
    <p:extLst>
      <p:ext uri="{BB962C8B-B14F-4D97-AF65-F5344CB8AC3E}">
        <p14:creationId xmlns:p14="http://schemas.microsoft.com/office/powerpoint/2010/main" val="359425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1307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378101446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07/07/1446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2145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جنثلي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4536504" cy="2088232"/>
          </a:xfrm>
          <a:prstGeom prst="rect">
            <a:avLst/>
          </a:prstGeom>
        </p:spPr>
        <p:txBody>
          <a:bodyPr/>
          <a:lstStyle>
            <a:lvl1pPr marL="0" indent="0" algn="justLow" rtl="1">
              <a:buNone/>
              <a:defRPr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0184005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38400" y="-326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3600" b="1" kern="10" baseline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/>
                <a:latin typeface="Times New Roman"/>
                <a:ea typeface="+mn-ea"/>
                <a:cs typeface="Times New Roman"/>
              </a:rPr>
              <a:t>ارباع الناقوس</a:t>
            </a:r>
          </a:p>
        </p:txBody>
      </p:sp>
    </p:spTree>
    <p:extLst>
      <p:ext uri="{BB962C8B-B14F-4D97-AF65-F5344CB8AC3E}">
        <p14:creationId xmlns:p14="http://schemas.microsoft.com/office/powerpoint/2010/main" val="241078398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فضل يا رب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3800" y="0"/>
            <a:ext cx="214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3600" b="1" kern="1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/>
                <a:latin typeface="Times New Roman"/>
                <a:ea typeface="+mn-ea"/>
                <a:cs typeface="Times New Roman"/>
              </a:rPr>
              <a:t>تفضل يا رب </a:t>
            </a:r>
            <a:endParaRPr lang="en-US" sz="3600" b="1" kern="10" baseline="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16911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33207"/>
          </a:xfrm>
        </p:spPr>
        <p:txBody>
          <a:bodyPr/>
          <a:lstStyle>
            <a:lvl1pPr algn="ctr" rtl="1">
              <a:defRPr sz="4000" b="1">
                <a:solidFill>
                  <a:srgbClr val="FFC000"/>
                </a:solidFill>
                <a:latin typeface="Times New Roman" panose="02020603050405020304" pitchFamily="18" charset="0"/>
                <a:cs typeface="AL-Mateen" pitchFamily="2" charset="-78"/>
              </a:defRPr>
            </a:lvl1pPr>
          </a:lstStyle>
          <a:p>
            <a:r>
              <a:rPr lang="ar-EG" dirty="0"/>
              <a:t>عربي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86576815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377615375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620603005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جتماع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الاجتماعات</a:t>
            </a:r>
          </a:p>
        </p:txBody>
      </p:sp>
    </p:spTree>
    <p:extLst>
      <p:ext uri="{BB962C8B-B14F-4D97-AF65-F5344CB8AC3E}">
        <p14:creationId xmlns:p14="http://schemas.microsoft.com/office/powerpoint/2010/main" val="36988907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33207"/>
          </a:xfrm>
          <a:prstGeom prst="rect">
            <a:avLst/>
          </a:prstGeom>
        </p:spPr>
        <p:txBody>
          <a:bodyPr/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AL-Mateen" pitchFamily="2" charset="-78"/>
              </a:defRPr>
            </a:lvl1pPr>
          </a:lstStyle>
          <a:p>
            <a:r>
              <a:rPr lang="ar-EG" dirty="0"/>
              <a:t>عربي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829861"/>
            <a:ext cx="9143999" cy="98351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266923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93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12728" y="23446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2736693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74850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732097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1578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9034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3865517635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3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1" y="525711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00385" y="46365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216298322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538690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3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32984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أرباع الناقوس</a:t>
            </a:r>
          </a:p>
        </p:txBody>
      </p:sp>
    </p:spTree>
    <p:extLst>
      <p:ext uri="{BB962C8B-B14F-4D97-AF65-F5344CB8AC3E}">
        <p14:creationId xmlns:p14="http://schemas.microsoft.com/office/powerpoint/2010/main" val="1249576787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بع الطرائ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السبع طرائق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0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53404" y="46892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290466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القرابين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64603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1649753629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81697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897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4001574470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46365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الكلمه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5781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4176032104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316456792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60395341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الإنجيل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 باكر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54935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لحن ابيناف شو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ابيناف شوبي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5523137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زم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المزمور</a:t>
            </a:r>
          </a:p>
        </p:txBody>
      </p:sp>
    </p:spTree>
    <p:extLst>
      <p:ext uri="{BB962C8B-B14F-4D97-AF65-F5344CB8AC3E}">
        <p14:creationId xmlns:p14="http://schemas.microsoft.com/office/powerpoint/2010/main" val="35571807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376765743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97050790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3555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أسبسمس أ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أسبسمس أدام</a:t>
            </a:r>
          </a:p>
        </p:txBody>
      </p:sp>
    </p:spTree>
    <p:extLst>
      <p:ext uri="{BB962C8B-B14F-4D97-AF65-F5344CB8AC3E}">
        <p14:creationId xmlns:p14="http://schemas.microsoft.com/office/powerpoint/2010/main" val="4214000491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047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سبسمس واط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أسبسمس واطس</a:t>
            </a:r>
          </a:p>
        </p:txBody>
      </p:sp>
    </p:spTree>
    <p:extLst>
      <p:ext uri="{BB962C8B-B14F-4D97-AF65-F5344CB8AC3E}">
        <p14:creationId xmlns:p14="http://schemas.microsoft.com/office/powerpoint/2010/main" val="328639840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3294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30321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المجمع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0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جداً وإكراماً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734756" y="23446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</a:t>
            </a:r>
            <a:r>
              <a:rPr kumimoji="0" lang="ar-SA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جداً وإكراماً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68632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مقدمة القسمة 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95379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81574981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347432682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2256810781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8445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20" y="4365104"/>
            <a:ext cx="9130680" cy="2492896"/>
          </a:xfrm>
          <a:prstGeom prst="rect">
            <a:avLst/>
          </a:prstGeom>
        </p:spPr>
        <p:txBody>
          <a:bodyPr/>
          <a:lstStyle>
            <a:lvl1pPr marL="0" indent="0" algn="justLow">
              <a:buNone/>
              <a:defRPr sz="4000" b="1">
                <a:solidFill>
                  <a:schemeClr val="bg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135126941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16216" y="4437112"/>
            <a:ext cx="2627784" cy="2284363"/>
          </a:xfrm>
          <a:prstGeom prst="rect">
            <a:avLst/>
          </a:prstGeom>
        </p:spPr>
        <p:txBody>
          <a:bodyPr/>
          <a:lstStyle>
            <a:lvl1pPr algn="ctr">
              <a:defRPr lang="ar-EG" sz="3600" b="1" kern="1200" dirty="0" smtClean="0">
                <a:solidFill>
                  <a:schemeClr val="lt1"/>
                </a:solidFill>
                <a:latin typeface="+mn-lt"/>
                <a:ea typeface="+mn-ea"/>
                <a:cs typeface="Simplified Arabic" pitchFamily="2" charset="-78"/>
              </a:defRPr>
            </a:lvl1pPr>
          </a:lstStyle>
          <a:p>
            <a:r>
              <a:rPr lang="ar-EG" dirty="0"/>
              <a:t>عربي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4437112"/>
            <a:ext cx="3781400" cy="228436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FFC000"/>
                </a:solidFill>
                <a:latin typeface="CS New Athanasius" panose="020B0500000000000000" pitchFamily="34" charset="0"/>
              </a:defRPr>
            </a:lvl1pPr>
          </a:lstStyle>
          <a:p>
            <a:r>
              <a:rPr lang="ar-EG" dirty="0"/>
              <a:t>قبطي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437112"/>
            <a:ext cx="2590800" cy="2284363"/>
          </a:xfrm>
          <a:prstGeom prst="rect">
            <a:avLst/>
          </a:prstGeom>
        </p:spPr>
        <p:txBody>
          <a:bodyPr/>
          <a:lstStyle>
            <a:lvl1pPr marL="0" algn="ctr" defTabSz="914400" rtl="1" eaLnBrk="1" latinLnBrk="0" hangingPunct="1">
              <a:defRPr lang="ar-EG" sz="36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AL-Mateen" pitchFamily="2" charset="-78"/>
              </a:defRPr>
            </a:lvl1pPr>
          </a:lstStyle>
          <a:p>
            <a:r>
              <a:rPr lang="ar-EG" b="1" dirty="0">
                <a:solidFill>
                  <a:schemeClr val="lt1"/>
                </a:solidFill>
                <a:cs typeface="Simplified Arabic" pitchFamily="2" charset="-78"/>
              </a:rPr>
              <a:t>معرب</a:t>
            </a:r>
            <a:r>
              <a:rPr lang="ar-EG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6281280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16632"/>
            <a:ext cx="2736304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66208606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8184" y="116632"/>
            <a:ext cx="2736304" cy="5040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329965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40552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جيه افميفى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92670" y="70338"/>
            <a:ext cx="284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جيه افميفىء 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820416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74673085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497663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745756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925486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26524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سبحة الملائك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262041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المرضى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5334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0833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فنوتى ناى ن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450752" y="76200"/>
            <a:ext cx="429399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أفنوتى ناى نان</a:t>
            </a:r>
          </a:p>
        </p:txBody>
      </p:sp>
    </p:spTree>
    <p:extLst>
      <p:ext uri="{BB962C8B-B14F-4D97-AF65-F5344CB8AC3E}">
        <p14:creationId xmlns:p14="http://schemas.microsoft.com/office/powerpoint/2010/main" val="3944322076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الانجيل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97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4080" y="70338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129164444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5040925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218944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0916014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2604720493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1758974797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27874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123898208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28806262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0612364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37570207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انافورا 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15777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64418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1915577514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910321674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147915998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89562511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34561276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73849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2795128248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مياه ال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مياه الانهار</a:t>
            </a:r>
          </a:p>
        </p:txBody>
      </p:sp>
    </p:spTree>
    <p:extLst>
      <p:ext uri="{BB962C8B-B14F-4D97-AF65-F5344CB8AC3E}">
        <p14:creationId xmlns:p14="http://schemas.microsoft.com/office/powerpoint/2010/main" val="4208970152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وشية الأهوية والثم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الأهوية والثمار</a:t>
            </a:r>
          </a:p>
        </p:txBody>
      </p:sp>
    </p:spTree>
    <p:extLst>
      <p:ext uri="{BB962C8B-B14F-4D97-AF65-F5344CB8AC3E}">
        <p14:creationId xmlns:p14="http://schemas.microsoft.com/office/powerpoint/2010/main" val="2682917965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1156925539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2773978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83066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820461838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338369621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626743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395592171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6423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01935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2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194018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نجيل با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4DD3-6525-9A7B-77E1-F7C45B213DCE}"/>
              </a:ext>
            </a:extLst>
          </p:cNvPr>
          <p:cNvSpPr txBox="1"/>
          <p:nvPr userDrawn="1"/>
        </p:nvSpPr>
        <p:spPr>
          <a:xfrm>
            <a:off x="2285999" y="0"/>
            <a:ext cx="4572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en-US" sz="3200" dirty="0" err="1"/>
              <a:t>مرد</a:t>
            </a:r>
            <a:r>
              <a:rPr lang="en-US" sz="3200" dirty="0"/>
              <a:t> </a:t>
            </a:r>
            <a:r>
              <a:rPr lang="en-US" sz="3200" dirty="0" err="1"/>
              <a:t>انجيل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388817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2861447281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773296558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000071133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مرد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rt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cs typeface="Times New Roman"/>
              </a:rPr>
              <a:t>مرد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415766070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صلاة الصلح للأبن</a:t>
            </a:r>
          </a:p>
        </p:txBody>
      </p:sp>
    </p:spTree>
    <p:extLst>
      <p:ext uri="{BB962C8B-B14F-4D97-AF65-F5344CB8AC3E}">
        <p14:creationId xmlns:p14="http://schemas.microsoft.com/office/powerpoint/2010/main" val="26422212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70634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2027152362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الانافورا</a:t>
            </a: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797795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الانافورا</a:t>
            </a: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317957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الاتافورة</a:t>
            </a:r>
          </a:p>
        </p:txBody>
      </p:sp>
    </p:spTree>
    <p:extLst>
      <p:ext uri="{BB962C8B-B14F-4D97-AF65-F5344CB8AC3E}">
        <p14:creationId xmlns:p14="http://schemas.microsoft.com/office/powerpoint/2010/main" val="579460835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مستحق و عادل</a:t>
            </a:r>
          </a:p>
        </p:txBody>
      </p:sp>
    </p:spTree>
    <p:extLst>
      <p:ext uri="{BB962C8B-B14F-4D97-AF65-F5344CB8AC3E}">
        <p14:creationId xmlns:p14="http://schemas.microsoft.com/office/powerpoint/2010/main" val="1386281299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1895101266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367255B-C631-4880-ADBF-5D5F9BF48A38}" type="datetimeFigureOut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07/07/1446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555D9A-0319-458E-87A5-E4BFDB278479}" type="slidenum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20138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جنثلي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>
            <a:spLocks noGrp="1"/>
          </p:cNvSpPr>
          <p:nvPr>
            <p:ph type="subTitle" idx="1"/>
          </p:nvPr>
        </p:nvSpPr>
        <p:spPr>
          <a:xfrm>
            <a:off x="323528" y="4509120"/>
            <a:ext cx="4536504" cy="2088232"/>
          </a:xfrm>
          <a:prstGeom prst="rect">
            <a:avLst/>
          </a:prstGeom>
        </p:spPr>
        <p:txBody>
          <a:bodyPr/>
          <a:lstStyle>
            <a:lvl1pPr marL="0" indent="0" algn="justLow" rtl="1">
              <a:buNone/>
              <a:defRPr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40785809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438400" y="-3265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3600" b="1" kern="10" baseline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/>
                <a:latin typeface="Times New Roman"/>
                <a:ea typeface="+mn-ea"/>
                <a:cs typeface="Times New Roman"/>
              </a:rPr>
              <a:t>ارباع الناقوس</a:t>
            </a:r>
          </a:p>
        </p:txBody>
      </p:sp>
    </p:spTree>
    <p:extLst>
      <p:ext uri="{BB962C8B-B14F-4D97-AF65-F5344CB8AC3E}">
        <p14:creationId xmlns:p14="http://schemas.microsoft.com/office/powerpoint/2010/main" val="2187715499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فضل يا رب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733800" y="0"/>
            <a:ext cx="21419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3600" b="1" kern="1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/>
                <a:latin typeface="Times New Roman"/>
                <a:ea typeface="+mn-ea"/>
                <a:cs typeface="Times New Roman"/>
              </a:rPr>
              <a:t>تفضل يا رب </a:t>
            </a:r>
            <a:endParaRPr lang="en-US" sz="3600" b="1" kern="10" baseline="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3483467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33207"/>
          </a:xfrm>
        </p:spPr>
        <p:txBody>
          <a:bodyPr/>
          <a:lstStyle>
            <a:lvl1pPr algn="ctr" rtl="1">
              <a:defRPr sz="4000" b="1">
                <a:solidFill>
                  <a:srgbClr val="FFC000"/>
                </a:solidFill>
                <a:latin typeface="Times New Roman" panose="02020603050405020304" pitchFamily="18" charset="0"/>
                <a:cs typeface="AL-Mateen" pitchFamily="2" charset="-78"/>
              </a:defRPr>
            </a:lvl1pPr>
          </a:lstStyle>
          <a:p>
            <a:r>
              <a:rPr lang="ar-EG" dirty="0"/>
              <a:t>عربي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5112405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00296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218330540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1096986285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4224436364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جتماع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الاجتماعات</a:t>
            </a:r>
          </a:p>
        </p:txBody>
      </p:sp>
    </p:spTree>
    <p:extLst>
      <p:ext uri="{BB962C8B-B14F-4D97-AF65-F5344CB8AC3E}">
        <p14:creationId xmlns:p14="http://schemas.microsoft.com/office/powerpoint/2010/main" val="338522387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33207"/>
          </a:xfrm>
          <a:prstGeom prst="rect">
            <a:avLst/>
          </a:prstGeom>
        </p:spPr>
        <p:txBody>
          <a:bodyPr/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AL-Mateen" pitchFamily="2" charset="-78"/>
              </a:defRPr>
            </a:lvl1pPr>
          </a:lstStyle>
          <a:p>
            <a:r>
              <a:rPr lang="ar-EG" dirty="0"/>
              <a:t>عربي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829861"/>
            <a:ext cx="9143999" cy="98351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266923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73359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38518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206501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764409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8238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7340616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654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abra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49426501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8370729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 باكر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26260207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مور ارتداء التون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692" y="4535215"/>
            <a:ext cx="8539088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مزمور يقال أثناء ارتداء التونية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3515054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هللوي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9490" y="4670474"/>
            <a:ext cx="88345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11500" dirty="0">
                <a:effectLst/>
              </a:rPr>
              <a:t>هللويا </a:t>
            </a:r>
            <a:endParaRPr lang="en-US" sz="1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9604872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ين اوؤشت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تين اوؤشت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1882181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برلك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850625" y="132055"/>
            <a:ext cx="34427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شيري ماريا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8281263" y="4058161"/>
            <a:ext cx="8627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ختام</a:t>
            </a:r>
            <a:endParaRPr kumimoji="0" lang="en-US" sz="2500" b="0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08685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الثالثة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 userDrawn="1"/>
        </p:nvSpPr>
        <p:spPr>
          <a:xfrm>
            <a:off x="0" y="4058161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2687915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نجيل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510126236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زامير الساعة السادس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السادسة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21784867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نجيل الساعة السادس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السادسة</a:t>
            </a:r>
          </a:p>
        </p:txBody>
      </p:sp>
    </p:spTree>
    <p:extLst>
      <p:ext uri="{BB962C8B-B14F-4D97-AF65-F5344CB8AC3E}">
        <p14:creationId xmlns:p14="http://schemas.microsoft.com/office/powerpoint/2010/main" val="7209962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428305786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تاسع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التاسعة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6711209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اعة التاسع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التاسعة</a:t>
            </a:r>
          </a:p>
        </p:txBody>
      </p:sp>
    </p:spTree>
    <p:extLst>
      <p:ext uri="{BB962C8B-B14F-4D97-AF65-F5344CB8AC3E}">
        <p14:creationId xmlns:p14="http://schemas.microsoft.com/office/powerpoint/2010/main" val="2856688027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89846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2033989677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عربي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1635531299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طلب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>
            <a:normAutofit/>
          </a:bodyPr>
          <a:lstStyle>
            <a:lvl1pPr algn="ctr" rtl="1">
              <a:defRPr sz="66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50633"/>
            <a:ext cx="40374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طلبة</a:t>
            </a:r>
          </a:p>
        </p:txBody>
      </p:sp>
    </p:spTree>
    <p:extLst>
      <p:ext uri="{BB962C8B-B14F-4D97-AF65-F5344CB8AC3E}">
        <p14:creationId xmlns:p14="http://schemas.microsoft.com/office/powerpoint/2010/main" val="2849432475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9231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186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07390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athanath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67599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18879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12728" y="23446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6184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مور ارتداء التون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692" y="4535215"/>
            <a:ext cx="8539088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مزمور يقال أثناء ارتداء التونية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98079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5875725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53404" y="46892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997257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لحن ابيناف شو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ابيناف شوبي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6599292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جداً وإكراماً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734756" y="23446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</a:t>
            </a:r>
            <a:r>
              <a:rPr kumimoji="0" lang="ar-SA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جداً وإكراماً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5582755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جيه افميفى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92670" y="70338"/>
            <a:ext cx="284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جيه افميفىء 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67619858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4080" y="70338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17671330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64418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823008968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83066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817457874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70634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2549763696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00296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4292977624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abra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3345881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0981084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551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724688344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cs 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4322944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1" y="523603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2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168988328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251333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32677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 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92545271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افورا  cs nes a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12883606"/>
      </p:ext>
    </p:extLst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01714" y="0"/>
            <a:ext cx="3322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259745399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25160" y="0"/>
            <a:ext cx="34632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79060251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627555763"/>
      </p:ext>
    </p:extLst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3157567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 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4577805"/>
      </p:ext>
    </p:extLst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سلام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1846390023"/>
      </p:ext>
    </p:extLst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707578003"/>
      </p:ext>
    </p:extLst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اباء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590968581"/>
      </p:ext>
    </p:extLst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لو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الملوك</a:t>
            </a:r>
          </a:p>
        </p:txBody>
      </p:sp>
    </p:spTree>
    <p:extLst>
      <p:ext uri="{BB962C8B-B14F-4D97-AF65-F5344CB8AC3E}">
        <p14:creationId xmlns:p14="http://schemas.microsoft.com/office/powerpoint/2010/main" val="860872476"/>
      </p:ext>
    </p:extLst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سب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المسبيينَ</a:t>
            </a:r>
          </a:p>
        </p:txBody>
      </p:sp>
    </p:spTree>
    <p:extLst>
      <p:ext uri="{BB962C8B-B14F-4D97-AF65-F5344CB8AC3E}">
        <p14:creationId xmlns:p14="http://schemas.microsoft.com/office/powerpoint/2010/main" val="1921796502"/>
      </p:ext>
    </p:extLst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بلا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البلاط</a:t>
            </a:r>
          </a:p>
        </p:txBody>
      </p:sp>
    </p:spTree>
    <p:extLst>
      <p:ext uri="{BB962C8B-B14F-4D97-AF65-F5344CB8AC3E}">
        <p14:creationId xmlns:p14="http://schemas.microsoft.com/office/powerpoint/2010/main" val="444469073"/>
      </p:ext>
    </p:extLst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عبك وكنيست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شعبك وكنيستك</a:t>
            </a:r>
          </a:p>
        </p:txBody>
      </p:sp>
    </p:spTree>
    <p:extLst>
      <p:ext uri="{BB962C8B-B14F-4D97-AF65-F5344CB8AC3E}">
        <p14:creationId xmlns:p14="http://schemas.microsoft.com/office/powerpoint/2010/main" val="248888835"/>
      </p:ext>
    </p:extLst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474984394"/>
      </p:ext>
    </p:extLst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وضع cs avva sheno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2050680688"/>
      </p:ext>
    </p:extLst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876711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افورا  cs nes a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7606839"/>
      </p:ext>
    </p:extLst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مياه ال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مياه الانهار</a:t>
            </a:r>
          </a:p>
        </p:txBody>
      </p:sp>
    </p:spTree>
    <p:extLst>
      <p:ext uri="{BB962C8B-B14F-4D97-AF65-F5344CB8AC3E}">
        <p14:creationId xmlns:p14="http://schemas.microsoft.com/office/powerpoint/2010/main" val="381593446"/>
      </p:ext>
    </p:extLst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أهوية والثم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الأهوية والثمار</a:t>
            </a:r>
          </a:p>
        </p:txBody>
      </p:sp>
    </p:spTree>
    <p:extLst>
      <p:ext uri="{BB962C8B-B14F-4D97-AF65-F5344CB8AC3E}">
        <p14:creationId xmlns:p14="http://schemas.microsoft.com/office/powerpoint/2010/main" val="3535900582"/>
      </p:ext>
    </p:extLst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224283355"/>
      </p:ext>
    </p:extLst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3322584010"/>
      </p:ext>
    </p:extLst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2204712263"/>
      </p:ext>
    </p:extLst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2039224311"/>
      </p:ext>
    </p:extLst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الراقدين</a:t>
            </a:r>
          </a:p>
        </p:txBody>
      </p:sp>
    </p:spTree>
    <p:extLst>
      <p:ext uri="{BB962C8B-B14F-4D97-AF65-F5344CB8AC3E}">
        <p14:creationId xmlns:p14="http://schemas.microsoft.com/office/powerpoint/2010/main" val="3343846451"/>
      </p:ext>
    </p:extLst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1790369840"/>
      </p:ext>
    </p:extLst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3682392177"/>
      </p:ext>
    </p:extLst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37217330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01714" y="0"/>
            <a:ext cx="3322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1214931014"/>
      </p:ext>
    </p:extLst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3262430823"/>
      </p:ext>
    </p:extLst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788167376"/>
      </p:ext>
    </p:extLst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 cs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1720055181"/>
      </p:ext>
    </p:extLst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 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209443355"/>
      </p:ext>
    </p:extLst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49377"/>
      </p:ext>
    </p:extLst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927233"/>
      </p:ext>
    </p:extLst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 المجمع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758558133"/>
      </p:ext>
    </p:extLst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1998281686"/>
      </p:ext>
    </p:extLst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1902329993"/>
      </p:ext>
    </p:extLst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9732504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25160" y="0"/>
            <a:ext cx="34632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2976103265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البولس</a:t>
            </a:r>
          </a:p>
        </p:txBody>
      </p:sp>
    </p:spTree>
    <p:extLst>
      <p:ext uri="{BB962C8B-B14F-4D97-AF65-F5344CB8AC3E}">
        <p14:creationId xmlns:p14="http://schemas.microsoft.com/office/powerpoint/2010/main" val="1881509735"/>
      </p:ext>
    </p:extLst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70338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1787755621"/>
      </p:ext>
    </p:extLst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1779841693"/>
      </p:ext>
    </p:extLst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نكس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12728" y="46892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السنكسار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8234526"/>
      </p:ext>
    </p:extLst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4601926"/>
      </p:ext>
    </p:extLst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5070385"/>
      </p:ext>
    </p:extLst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371344" y="15240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171934047"/>
      </p:ext>
    </p:extLst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55B-C631-4880-ADBF-5D5F9BF48A38}" type="datetimeFigureOut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07/07/1446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9A-0319-458E-87A5-E4BFDB278479}" type="slidenum">
              <a:rPr lang="ar-EG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ar-EG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841341"/>
      </p:ext>
    </p:extLst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</p:spTree>
    <p:extLst>
      <p:ext uri="{BB962C8B-B14F-4D97-AF65-F5344CB8AC3E}">
        <p14:creationId xmlns:p14="http://schemas.microsoft.com/office/powerpoint/2010/main" val="332127793"/>
      </p:ext>
    </p:extLst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1479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003174086"/>
      </p:ext>
    </p:extLst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3863422085"/>
      </p:ext>
    </p:extLst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جتماع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الاجتماعات</a:t>
            </a:r>
          </a:p>
        </p:txBody>
      </p:sp>
    </p:spTree>
    <p:extLst>
      <p:ext uri="{BB962C8B-B14F-4D97-AF65-F5344CB8AC3E}">
        <p14:creationId xmlns:p14="http://schemas.microsoft.com/office/powerpoint/2010/main" val="347348885"/>
      </p:ext>
    </p:extLst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3595818275"/>
      </p:ext>
    </p:extLst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طلبة الاولى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الطلبة الاولى</a:t>
            </a:r>
          </a:p>
        </p:txBody>
      </p:sp>
    </p:spTree>
    <p:extLst>
      <p:ext uri="{BB962C8B-B14F-4D97-AF65-F5344CB8AC3E}">
        <p14:creationId xmlns:p14="http://schemas.microsoft.com/office/powerpoint/2010/main" val="40016973"/>
      </p:ext>
    </p:extLst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ال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الصلوات التأسيسية</a:t>
            </a:r>
          </a:p>
        </p:txBody>
      </p:sp>
    </p:spTree>
    <p:extLst>
      <p:ext uri="{BB962C8B-B14F-4D97-AF65-F5344CB8AC3E}">
        <p14:creationId xmlns:p14="http://schemas.microsoft.com/office/powerpoint/2010/main" val="2186040547"/>
      </p:ext>
    </p:extLst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سر حلول الروح </a:t>
            </a:r>
          </a:p>
        </p:txBody>
      </p:sp>
    </p:spTree>
    <p:extLst>
      <p:ext uri="{BB962C8B-B14F-4D97-AF65-F5344CB8AC3E}">
        <p14:creationId xmlns:p14="http://schemas.microsoft.com/office/powerpoint/2010/main" val="1046634096"/>
      </p:ext>
    </p:extLst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853137193"/>
      </p:ext>
    </p:extLst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7255B-C631-4880-ADBF-5D5F9BF48A38}" type="datetimeFigureOut">
              <a:rPr lang="ar-EG" smtClean="0"/>
              <a:pPr/>
              <a:t>07/07/1446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55D9A-0319-458E-87A5-E4BFDB278479}" type="slidenum">
              <a:rPr lang="ar-EG" smtClean="0"/>
              <a:pPr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5578815"/>
      </p:ext>
    </p:extLst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714400349"/>
      </p:ext>
    </p:extLst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زروع و 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اوشية</a:t>
            </a:r>
            <a:r>
              <a:rPr lang="ar-EG" sz="4400" kern="10" baseline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الزروع و العشب</a:t>
            </a:r>
            <a:endParaRPr lang="ar-EG" sz="44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0864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4155099173"/>
      </p:ext>
    </p:extLst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3634265415"/>
      </p:ext>
    </p:extLst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131546085"/>
      </p:ext>
    </p:extLst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أ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600200" y="-76200"/>
            <a:ext cx="6172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1051070639"/>
      </p:ext>
    </p:extLst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25107"/>
      </p:ext>
    </p:extLst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061538"/>
      </p:ext>
    </p:extLst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سبحة البصخ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645082"/>
      </p:ext>
    </p:extLst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6667453"/>
      </p:ext>
    </p:extLst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cs new athana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40896"/>
      </p:ext>
    </p:extLst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أوشة المرضى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94012"/>
      </p:ext>
    </p:extLst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أوشة الراقدين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122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سلام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1543436269"/>
      </p:ext>
    </p:extLst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فنوتى ناى ن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BF0EE-E1BF-4EB2-BE67-DA626DA8DDC1}"/>
              </a:ext>
            </a:extLst>
          </p:cNvPr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1787732"/>
      </p:ext>
    </p:extLst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90419"/>
      </p:ext>
    </p:extLst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790837601"/>
      </p:ext>
    </p:extLst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75243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57428"/>
      </p:ext>
    </p:extLst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20" y="4365104"/>
            <a:ext cx="9130680" cy="2492896"/>
          </a:xfrm>
          <a:prstGeom prst="rect">
            <a:avLst/>
          </a:prstGeom>
        </p:spPr>
        <p:txBody>
          <a:bodyPr/>
          <a:lstStyle>
            <a:lvl1pPr marL="0" indent="0" algn="justLow">
              <a:buNone/>
              <a:defRPr sz="4000" b="1">
                <a:solidFill>
                  <a:schemeClr val="bg1"/>
                </a:solidFill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EG" dirty="0"/>
              <a:t>عربي</a:t>
            </a:r>
          </a:p>
        </p:txBody>
      </p:sp>
    </p:spTree>
    <p:extLst>
      <p:ext uri="{BB962C8B-B14F-4D97-AF65-F5344CB8AC3E}">
        <p14:creationId xmlns:p14="http://schemas.microsoft.com/office/powerpoint/2010/main" val="3245465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61495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هللوي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9490" y="4670474"/>
            <a:ext cx="88345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11500" dirty="0">
                <a:effectLst/>
              </a:rPr>
              <a:t>هللويا </a:t>
            </a:r>
            <a:endParaRPr lang="en-US" sz="1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41916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اباء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19081350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لو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الملوك</a:t>
            </a:r>
          </a:p>
        </p:txBody>
      </p:sp>
    </p:spTree>
    <p:extLst>
      <p:ext uri="{BB962C8B-B14F-4D97-AF65-F5344CB8AC3E}">
        <p14:creationId xmlns:p14="http://schemas.microsoft.com/office/powerpoint/2010/main" val="398298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سب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المسبيينَ</a:t>
            </a:r>
          </a:p>
        </p:txBody>
      </p:sp>
    </p:spTree>
    <p:extLst>
      <p:ext uri="{BB962C8B-B14F-4D97-AF65-F5344CB8AC3E}">
        <p14:creationId xmlns:p14="http://schemas.microsoft.com/office/powerpoint/2010/main" val="18125777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بلا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البلاط</a:t>
            </a:r>
          </a:p>
        </p:txBody>
      </p:sp>
    </p:spTree>
    <p:extLst>
      <p:ext uri="{BB962C8B-B14F-4D97-AF65-F5344CB8AC3E}">
        <p14:creationId xmlns:p14="http://schemas.microsoft.com/office/powerpoint/2010/main" val="30474017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عبك وكنيست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شعبك وكنيستك</a:t>
            </a:r>
          </a:p>
        </p:txBody>
      </p:sp>
    </p:spTree>
    <p:extLst>
      <p:ext uri="{BB962C8B-B14F-4D97-AF65-F5344CB8AC3E}">
        <p14:creationId xmlns:p14="http://schemas.microsoft.com/office/powerpoint/2010/main" val="35319388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11629087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وضع cs avva sheno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22238647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926164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مياه ال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مياه الانهار</a:t>
            </a:r>
          </a:p>
        </p:txBody>
      </p:sp>
    </p:spTree>
    <p:extLst>
      <p:ext uri="{BB962C8B-B14F-4D97-AF65-F5344CB8AC3E}">
        <p14:creationId xmlns:p14="http://schemas.microsoft.com/office/powerpoint/2010/main" val="3027964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أهوية والثم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الأهوية والثمار</a:t>
            </a:r>
          </a:p>
        </p:txBody>
      </p:sp>
    </p:spTree>
    <p:extLst>
      <p:ext uri="{BB962C8B-B14F-4D97-AF65-F5344CB8AC3E}">
        <p14:creationId xmlns:p14="http://schemas.microsoft.com/office/powerpoint/2010/main" val="130551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ين اوؤشت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تين اوؤشت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022644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22252092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17743802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20265416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13652984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الراقدين</a:t>
            </a:r>
          </a:p>
        </p:txBody>
      </p:sp>
    </p:spTree>
    <p:extLst>
      <p:ext uri="{BB962C8B-B14F-4D97-AF65-F5344CB8AC3E}">
        <p14:creationId xmlns:p14="http://schemas.microsoft.com/office/powerpoint/2010/main" val="38012717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287934204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12438984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39718092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411490185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4077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برلك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850625" y="132055"/>
            <a:ext cx="34427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شيري ماريا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  <p:sp>
        <p:nvSpPr>
          <p:cNvPr id="7" name="Rectangle 6">
            <a:hlinkClick r:id="" action="ppaction://noaction"/>
          </p:cNvPr>
          <p:cNvSpPr/>
          <p:nvPr userDrawn="1"/>
        </p:nvSpPr>
        <p:spPr>
          <a:xfrm>
            <a:off x="8281263" y="4058161"/>
            <a:ext cx="8627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ختام</a:t>
            </a:r>
            <a:endParaRPr kumimoji="0" lang="en-US" sz="2500" b="0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511100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 cs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7732994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 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425049104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573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91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 المجمع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5107778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127497975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38761782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360237820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البولس</a:t>
            </a:r>
          </a:p>
        </p:txBody>
      </p:sp>
    </p:spTree>
    <p:extLst>
      <p:ext uri="{BB962C8B-B14F-4D97-AF65-F5344CB8AC3E}">
        <p14:creationId xmlns:p14="http://schemas.microsoft.com/office/powerpoint/2010/main" val="299891167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70338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343608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الثالثة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0" y="4058161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20725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13324367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نكس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12728" y="46892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السنكسار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93857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01504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69694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371344" y="15240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321505361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21376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طلبة الاولى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الطلبة الاولى</a:t>
            </a:r>
          </a:p>
        </p:txBody>
      </p:sp>
    </p:spTree>
    <p:extLst>
      <p:ext uri="{BB962C8B-B14F-4D97-AF65-F5344CB8AC3E}">
        <p14:creationId xmlns:p14="http://schemas.microsoft.com/office/powerpoint/2010/main" val="66460037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ال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الصلوات التأسيسية</a:t>
            </a:r>
          </a:p>
        </p:txBody>
      </p:sp>
    </p:spTree>
    <p:extLst>
      <p:ext uri="{BB962C8B-B14F-4D97-AF65-F5344CB8AC3E}">
        <p14:creationId xmlns:p14="http://schemas.microsoft.com/office/powerpoint/2010/main" val="8596644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سر حلول الروح </a:t>
            </a:r>
          </a:p>
        </p:txBody>
      </p:sp>
    </p:spTree>
    <p:extLst>
      <p:ext uri="{BB962C8B-B14F-4D97-AF65-F5344CB8AC3E}">
        <p14:creationId xmlns:p14="http://schemas.microsoft.com/office/powerpoint/2010/main" val="36430391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 أ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600200" y="-76200"/>
            <a:ext cx="6172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177010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نجيل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136424120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4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180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3875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سبحة البصخ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328351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226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cs new athana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2095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أوشة الراقدين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259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فنوتى ناى ن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BF0EE-E1BF-4EB2-BE67-DA626DA8DDC1}"/>
              </a:ext>
            </a:extLst>
          </p:cNvPr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232826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1110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36775718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ذكصولوجيات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الذكصولوجيات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75243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7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زامير الساعة السادس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السادسة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0387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01731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3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1" y="525711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00385" y="46365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355245179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1193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3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1775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أرباع الناقوس</a:t>
            </a:r>
          </a:p>
        </p:txBody>
      </p:sp>
    </p:spTree>
    <p:extLst>
      <p:ext uri="{BB962C8B-B14F-4D97-AF65-F5344CB8AC3E}">
        <p14:creationId xmlns:p14="http://schemas.microsoft.com/office/powerpoint/2010/main" val="30297095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بع الطرائ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السبع طرائق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36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19784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6347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القرابين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4000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6299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290917166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5760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4418583"/>
            <a:ext cx="9144000" cy="782371"/>
          </a:xfrm>
          <a:prstGeom prst="rect">
            <a:avLst/>
          </a:prstGeom>
        </p:spPr>
        <p:txBody>
          <a:bodyPr/>
          <a:lstStyle>
            <a:lvl1pPr algn="ctr" defTabSz="914400" rtl="1" eaLnBrk="1" latinLnBrk="0" hangingPunct="1"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32475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00954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0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9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0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116.xml"/><Relationship Id="rId21" Type="http://schemas.openxmlformats.org/officeDocument/2006/relationships/slideLayout" Target="../slideLayouts/slideLayout111.xml"/><Relationship Id="rId42" Type="http://schemas.openxmlformats.org/officeDocument/2006/relationships/slideLayout" Target="../slideLayouts/slideLayout132.xml"/><Relationship Id="rId47" Type="http://schemas.openxmlformats.org/officeDocument/2006/relationships/slideLayout" Target="../slideLayouts/slideLayout137.xml"/><Relationship Id="rId63" Type="http://schemas.openxmlformats.org/officeDocument/2006/relationships/slideLayout" Target="../slideLayouts/slideLayout153.xml"/><Relationship Id="rId68" Type="http://schemas.openxmlformats.org/officeDocument/2006/relationships/slideLayout" Target="../slideLayouts/slideLayout158.xml"/><Relationship Id="rId84" Type="http://schemas.openxmlformats.org/officeDocument/2006/relationships/slideLayout" Target="../slideLayouts/slideLayout174.xml"/><Relationship Id="rId89" Type="http://schemas.openxmlformats.org/officeDocument/2006/relationships/slideLayout" Target="../slideLayouts/slideLayout179.xml"/><Relationship Id="rId1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01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53" Type="http://schemas.openxmlformats.org/officeDocument/2006/relationships/slideLayout" Target="../slideLayouts/slideLayout143.xml"/><Relationship Id="rId58" Type="http://schemas.openxmlformats.org/officeDocument/2006/relationships/slideLayout" Target="../slideLayouts/slideLayout148.xml"/><Relationship Id="rId74" Type="http://schemas.openxmlformats.org/officeDocument/2006/relationships/slideLayout" Target="../slideLayouts/slideLayout164.xml"/><Relationship Id="rId79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95.xml"/><Relationship Id="rId90" Type="http://schemas.openxmlformats.org/officeDocument/2006/relationships/slideLayout" Target="../slideLayouts/slideLayout180.xml"/><Relationship Id="rId95" Type="http://schemas.openxmlformats.org/officeDocument/2006/relationships/theme" Target="../theme/theme3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43" Type="http://schemas.openxmlformats.org/officeDocument/2006/relationships/slideLayout" Target="../slideLayouts/slideLayout133.xml"/><Relationship Id="rId48" Type="http://schemas.openxmlformats.org/officeDocument/2006/relationships/slideLayout" Target="../slideLayouts/slideLayout138.xml"/><Relationship Id="rId64" Type="http://schemas.openxmlformats.org/officeDocument/2006/relationships/slideLayout" Target="../slideLayouts/slideLayout154.xml"/><Relationship Id="rId69" Type="http://schemas.openxmlformats.org/officeDocument/2006/relationships/slideLayout" Target="../slideLayouts/slideLayout159.xml"/><Relationship Id="rId8" Type="http://schemas.openxmlformats.org/officeDocument/2006/relationships/slideLayout" Target="../slideLayouts/slideLayout98.xml"/><Relationship Id="rId51" Type="http://schemas.openxmlformats.org/officeDocument/2006/relationships/slideLayout" Target="../slideLayouts/slideLayout141.xml"/><Relationship Id="rId72" Type="http://schemas.openxmlformats.org/officeDocument/2006/relationships/slideLayout" Target="../slideLayouts/slideLayout162.xml"/><Relationship Id="rId80" Type="http://schemas.openxmlformats.org/officeDocument/2006/relationships/slideLayout" Target="../slideLayouts/slideLayout170.xml"/><Relationship Id="rId85" Type="http://schemas.openxmlformats.org/officeDocument/2006/relationships/slideLayout" Target="../slideLayouts/slideLayout175.xml"/><Relationship Id="rId93" Type="http://schemas.openxmlformats.org/officeDocument/2006/relationships/slideLayout" Target="../slideLayouts/slideLayout183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slideLayout" Target="../slideLayouts/slideLayout136.xml"/><Relationship Id="rId59" Type="http://schemas.openxmlformats.org/officeDocument/2006/relationships/slideLayout" Target="../slideLayouts/slideLayout149.xml"/><Relationship Id="rId67" Type="http://schemas.openxmlformats.org/officeDocument/2006/relationships/slideLayout" Target="../slideLayouts/slideLayout157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Relationship Id="rId54" Type="http://schemas.openxmlformats.org/officeDocument/2006/relationships/slideLayout" Target="../slideLayouts/slideLayout144.xml"/><Relationship Id="rId62" Type="http://schemas.openxmlformats.org/officeDocument/2006/relationships/slideLayout" Target="../slideLayouts/slideLayout152.xml"/><Relationship Id="rId70" Type="http://schemas.openxmlformats.org/officeDocument/2006/relationships/slideLayout" Target="../slideLayouts/slideLayout160.xml"/><Relationship Id="rId75" Type="http://schemas.openxmlformats.org/officeDocument/2006/relationships/slideLayout" Target="../slideLayouts/slideLayout165.xml"/><Relationship Id="rId83" Type="http://schemas.openxmlformats.org/officeDocument/2006/relationships/slideLayout" Target="../slideLayouts/slideLayout173.xml"/><Relationship Id="rId88" Type="http://schemas.openxmlformats.org/officeDocument/2006/relationships/slideLayout" Target="../slideLayouts/slideLayout178.xml"/><Relationship Id="rId91" Type="http://schemas.openxmlformats.org/officeDocument/2006/relationships/slideLayout" Target="../slideLayouts/slideLayout181.xml"/><Relationship Id="rId96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49" Type="http://schemas.openxmlformats.org/officeDocument/2006/relationships/slideLayout" Target="../slideLayouts/slideLayout139.xml"/><Relationship Id="rId57" Type="http://schemas.openxmlformats.org/officeDocument/2006/relationships/slideLayout" Target="../slideLayouts/slideLayout147.xml"/><Relationship Id="rId10" Type="http://schemas.openxmlformats.org/officeDocument/2006/relationships/slideLayout" Target="../slideLayouts/slideLayout100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52" Type="http://schemas.openxmlformats.org/officeDocument/2006/relationships/slideLayout" Target="../slideLayouts/slideLayout142.xml"/><Relationship Id="rId60" Type="http://schemas.openxmlformats.org/officeDocument/2006/relationships/slideLayout" Target="../slideLayouts/slideLayout150.xml"/><Relationship Id="rId65" Type="http://schemas.openxmlformats.org/officeDocument/2006/relationships/slideLayout" Target="../slideLayouts/slideLayout155.xml"/><Relationship Id="rId73" Type="http://schemas.openxmlformats.org/officeDocument/2006/relationships/slideLayout" Target="../slideLayouts/slideLayout163.xml"/><Relationship Id="rId78" Type="http://schemas.openxmlformats.org/officeDocument/2006/relationships/slideLayout" Target="../slideLayouts/slideLayout168.xml"/><Relationship Id="rId81" Type="http://schemas.openxmlformats.org/officeDocument/2006/relationships/slideLayout" Target="../slideLayouts/slideLayout171.xml"/><Relationship Id="rId86" Type="http://schemas.openxmlformats.org/officeDocument/2006/relationships/slideLayout" Target="../slideLayouts/slideLayout176.xml"/><Relationship Id="rId94" Type="http://schemas.openxmlformats.org/officeDocument/2006/relationships/slideLayout" Target="../slideLayouts/slideLayout184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39" Type="http://schemas.openxmlformats.org/officeDocument/2006/relationships/slideLayout" Target="../slideLayouts/slideLayout129.xml"/><Relationship Id="rId34" Type="http://schemas.openxmlformats.org/officeDocument/2006/relationships/slideLayout" Target="../slideLayouts/slideLayout124.xml"/><Relationship Id="rId50" Type="http://schemas.openxmlformats.org/officeDocument/2006/relationships/slideLayout" Target="../slideLayouts/slideLayout140.xml"/><Relationship Id="rId55" Type="http://schemas.openxmlformats.org/officeDocument/2006/relationships/slideLayout" Target="../slideLayouts/slideLayout145.xml"/><Relationship Id="rId76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97.xml"/><Relationship Id="rId71" Type="http://schemas.openxmlformats.org/officeDocument/2006/relationships/slideLayout" Target="../slideLayouts/slideLayout161.xml"/><Relationship Id="rId92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92.xml"/><Relationship Id="rId29" Type="http://schemas.openxmlformats.org/officeDocument/2006/relationships/slideLayout" Target="../slideLayouts/slideLayout119.xml"/><Relationship Id="rId24" Type="http://schemas.openxmlformats.org/officeDocument/2006/relationships/slideLayout" Target="../slideLayouts/slideLayout114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66" Type="http://schemas.openxmlformats.org/officeDocument/2006/relationships/slideLayout" Target="../slideLayouts/slideLayout156.xml"/><Relationship Id="rId87" Type="http://schemas.openxmlformats.org/officeDocument/2006/relationships/slideLayout" Target="../slideLayouts/slideLayout177.xml"/><Relationship Id="rId61" Type="http://schemas.openxmlformats.org/officeDocument/2006/relationships/slideLayout" Target="../slideLayouts/slideLayout151.xml"/><Relationship Id="rId82" Type="http://schemas.openxmlformats.org/officeDocument/2006/relationships/slideLayout" Target="../slideLayouts/slideLayout172.xml"/><Relationship Id="rId1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04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56" Type="http://schemas.openxmlformats.org/officeDocument/2006/relationships/slideLayout" Target="../slideLayouts/slideLayout146.xml"/><Relationship Id="rId77" Type="http://schemas.openxmlformats.org/officeDocument/2006/relationships/slideLayout" Target="../slideLayouts/slideLayout167.xml"/></Relationships>
</file>

<file path=ppt/slideMasters/_rels/slideMaster4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10.xml"/><Relationship Id="rId21" Type="http://schemas.openxmlformats.org/officeDocument/2006/relationships/slideLayout" Target="../slideLayouts/slideLayout205.xml"/><Relationship Id="rId42" Type="http://schemas.openxmlformats.org/officeDocument/2006/relationships/slideLayout" Target="../slideLayouts/slideLayout226.xml"/><Relationship Id="rId47" Type="http://schemas.openxmlformats.org/officeDocument/2006/relationships/slideLayout" Target="../slideLayouts/slideLayout231.xml"/><Relationship Id="rId63" Type="http://schemas.openxmlformats.org/officeDocument/2006/relationships/slideLayout" Target="../slideLayouts/slideLayout247.xml"/><Relationship Id="rId68" Type="http://schemas.openxmlformats.org/officeDocument/2006/relationships/slideLayout" Target="../slideLayouts/slideLayout252.xml"/><Relationship Id="rId84" Type="http://schemas.openxmlformats.org/officeDocument/2006/relationships/slideLayout" Target="../slideLayouts/slideLayout268.xml"/><Relationship Id="rId89" Type="http://schemas.openxmlformats.org/officeDocument/2006/relationships/slideLayout" Target="../slideLayouts/slideLayout273.xml"/><Relationship Id="rId16" Type="http://schemas.openxmlformats.org/officeDocument/2006/relationships/slideLayout" Target="../slideLayouts/slideLayout200.xml"/><Relationship Id="rId11" Type="http://schemas.openxmlformats.org/officeDocument/2006/relationships/slideLayout" Target="../slideLayouts/slideLayout195.xml"/><Relationship Id="rId32" Type="http://schemas.openxmlformats.org/officeDocument/2006/relationships/slideLayout" Target="../slideLayouts/slideLayout216.xml"/><Relationship Id="rId37" Type="http://schemas.openxmlformats.org/officeDocument/2006/relationships/slideLayout" Target="../slideLayouts/slideLayout221.xml"/><Relationship Id="rId53" Type="http://schemas.openxmlformats.org/officeDocument/2006/relationships/slideLayout" Target="../slideLayouts/slideLayout237.xml"/><Relationship Id="rId58" Type="http://schemas.openxmlformats.org/officeDocument/2006/relationships/slideLayout" Target="../slideLayouts/slideLayout242.xml"/><Relationship Id="rId74" Type="http://schemas.openxmlformats.org/officeDocument/2006/relationships/slideLayout" Target="../slideLayouts/slideLayout258.xml"/><Relationship Id="rId79" Type="http://schemas.openxmlformats.org/officeDocument/2006/relationships/slideLayout" Target="../slideLayouts/slideLayout263.xml"/><Relationship Id="rId5" Type="http://schemas.openxmlformats.org/officeDocument/2006/relationships/slideLayout" Target="../slideLayouts/slideLayout189.xml"/><Relationship Id="rId90" Type="http://schemas.openxmlformats.org/officeDocument/2006/relationships/slideLayout" Target="../slideLayouts/slideLayout274.xml"/><Relationship Id="rId95" Type="http://schemas.openxmlformats.org/officeDocument/2006/relationships/slideLayout" Target="../slideLayouts/slideLayout279.xml"/><Relationship Id="rId22" Type="http://schemas.openxmlformats.org/officeDocument/2006/relationships/slideLayout" Target="../slideLayouts/slideLayout206.xml"/><Relationship Id="rId27" Type="http://schemas.openxmlformats.org/officeDocument/2006/relationships/slideLayout" Target="../slideLayouts/slideLayout211.xml"/><Relationship Id="rId43" Type="http://schemas.openxmlformats.org/officeDocument/2006/relationships/slideLayout" Target="../slideLayouts/slideLayout227.xml"/><Relationship Id="rId48" Type="http://schemas.openxmlformats.org/officeDocument/2006/relationships/slideLayout" Target="../slideLayouts/slideLayout232.xml"/><Relationship Id="rId64" Type="http://schemas.openxmlformats.org/officeDocument/2006/relationships/slideLayout" Target="../slideLayouts/slideLayout248.xml"/><Relationship Id="rId69" Type="http://schemas.openxmlformats.org/officeDocument/2006/relationships/slideLayout" Target="../slideLayouts/slideLayout253.xml"/><Relationship Id="rId80" Type="http://schemas.openxmlformats.org/officeDocument/2006/relationships/slideLayout" Target="../slideLayouts/slideLayout264.xml"/><Relationship Id="rId85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6.xml"/><Relationship Id="rId17" Type="http://schemas.openxmlformats.org/officeDocument/2006/relationships/slideLayout" Target="../slideLayouts/slideLayout201.xml"/><Relationship Id="rId25" Type="http://schemas.openxmlformats.org/officeDocument/2006/relationships/slideLayout" Target="../slideLayouts/slideLayout209.xml"/><Relationship Id="rId33" Type="http://schemas.openxmlformats.org/officeDocument/2006/relationships/slideLayout" Target="../slideLayouts/slideLayout217.xml"/><Relationship Id="rId38" Type="http://schemas.openxmlformats.org/officeDocument/2006/relationships/slideLayout" Target="../slideLayouts/slideLayout222.xml"/><Relationship Id="rId46" Type="http://schemas.openxmlformats.org/officeDocument/2006/relationships/slideLayout" Target="../slideLayouts/slideLayout230.xml"/><Relationship Id="rId59" Type="http://schemas.openxmlformats.org/officeDocument/2006/relationships/slideLayout" Target="../slideLayouts/slideLayout243.xml"/><Relationship Id="rId67" Type="http://schemas.openxmlformats.org/officeDocument/2006/relationships/slideLayout" Target="../slideLayouts/slideLayout251.xml"/><Relationship Id="rId20" Type="http://schemas.openxmlformats.org/officeDocument/2006/relationships/slideLayout" Target="../slideLayouts/slideLayout204.xml"/><Relationship Id="rId41" Type="http://schemas.openxmlformats.org/officeDocument/2006/relationships/slideLayout" Target="../slideLayouts/slideLayout225.xml"/><Relationship Id="rId54" Type="http://schemas.openxmlformats.org/officeDocument/2006/relationships/slideLayout" Target="../slideLayouts/slideLayout238.xml"/><Relationship Id="rId62" Type="http://schemas.openxmlformats.org/officeDocument/2006/relationships/slideLayout" Target="../slideLayouts/slideLayout246.xml"/><Relationship Id="rId70" Type="http://schemas.openxmlformats.org/officeDocument/2006/relationships/slideLayout" Target="../slideLayouts/slideLayout254.xml"/><Relationship Id="rId75" Type="http://schemas.openxmlformats.org/officeDocument/2006/relationships/slideLayout" Target="../slideLayouts/slideLayout259.xml"/><Relationship Id="rId83" Type="http://schemas.openxmlformats.org/officeDocument/2006/relationships/slideLayout" Target="../slideLayouts/slideLayout267.xml"/><Relationship Id="rId88" Type="http://schemas.openxmlformats.org/officeDocument/2006/relationships/slideLayout" Target="../slideLayouts/slideLayout272.xml"/><Relationship Id="rId91" Type="http://schemas.openxmlformats.org/officeDocument/2006/relationships/slideLayout" Target="../slideLayouts/slideLayout275.xml"/><Relationship Id="rId96" Type="http://schemas.openxmlformats.org/officeDocument/2006/relationships/theme" Target="../theme/theme4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5" Type="http://schemas.openxmlformats.org/officeDocument/2006/relationships/slideLayout" Target="../slideLayouts/slideLayout199.xml"/><Relationship Id="rId23" Type="http://schemas.openxmlformats.org/officeDocument/2006/relationships/slideLayout" Target="../slideLayouts/slideLayout207.xml"/><Relationship Id="rId28" Type="http://schemas.openxmlformats.org/officeDocument/2006/relationships/slideLayout" Target="../slideLayouts/slideLayout212.xml"/><Relationship Id="rId36" Type="http://schemas.openxmlformats.org/officeDocument/2006/relationships/slideLayout" Target="../slideLayouts/slideLayout220.xml"/><Relationship Id="rId49" Type="http://schemas.openxmlformats.org/officeDocument/2006/relationships/slideLayout" Target="../slideLayouts/slideLayout233.xml"/><Relationship Id="rId57" Type="http://schemas.openxmlformats.org/officeDocument/2006/relationships/slideLayout" Target="../slideLayouts/slideLayout241.xml"/><Relationship Id="rId10" Type="http://schemas.openxmlformats.org/officeDocument/2006/relationships/slideLayout" Target="../slideLayouts/slideLayout194.xml"/><Relationship Id="rId31" Type="http://schemas.openxmlformats.org/officeDocument/2006/relationships/slideLayout" Target="../slideLayouts/slideLayout215.xml"/><Relationship Id="rId44" Type="http://schemas.openxmlformats.org/officeDocument/2006/relationships/slideLayout" Target="../slideLayouts/slideLayout228.xml"/><Relationship Id="rId52" Type="http://schemas.openxmlformats.org/officeDocument/2006/relationships/slideLayout" Target="../slideLayouts/slideLayout236.xml"/><Relationship Id="rId60" Type="http://schemas.openxmlformats.org/officeDocument/2006/relationships/slideLayout" Target="../slideLayouts/slideLayout244.xml"/><Relationship Id="rId65" Type="http://schemas.openxmlformats.org/officeDocument/2006/relationships/slideLayout" Target="../slideLayouts/slideLayout249.xml"/><Relationship Id="rId73" Type="http://schemas.openxmlformats.org/officeDocument/2006/relationships/slideLayout" Target="../slideLayouts/slideLayout257.xml"/><Relationship Id="rId78" Type="http://schemas.openxmlformats.org/officeDocument/2006/relationships/slideLayout" Target="../slideLayouts/slideLayout262.xml"/><Relationship Id="rId81" Type="http://schemas.openxmlformats.org/officeDocument/2006/relationships/slideLayout" Target="../slideLayouts/slideLayout265.xml"/><Relationship Id="rId86" Type="http://schemas.openxmlformats.org/officeDocument/2006/relationships/slideLayout" Target="../slideLayouts/slideLayout270.xml"/><Relationship Id="rId94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Relationship Id="rId13" Type="http://schemas.openxmlformats.org/officeDocument/2006/relationships/slideLayout" Target="../slideLayouts/slideLayout197.xml"/><Relationship Id="rId18" Type="http://schemas.openxmlformats.org/officeDocument/2006/relationships/slideLayout" Target="../slideLayouts/slideLayout202.xml"/><Relationship Id="rId39" Type="http://schemas.openxmlformats.org/officeDocument/2006/relationships/slideLayout" Target="../slideLayouts/slideLayout223.xml"/><Relationship Id="rId34" Type="http://schemas.openxmlformats.org/officeDocument/2006/relationships/slideLayout" Target="../slideLayouts/slideLayout218.xml"/><Relationship Id="rId50" Type="http://schemas.openxmlformats.org/officeDocument/2006/relationships/slideLayout" Target="../slideLayouts/slideLayout234.xml"/><Relationship Id="rId55" Type="http://schemas.openxmlformats.org/officeDocument/2006/relationships/slideLayout" Target="../slideLayouts/slideLayout239.xml"/><Relationship Id="rId76" Type="http://schemas.openxmlformats.org/officeDocument/2006/relationships/slideLayout" Target="../slideLayouts/slideLayout260.xml"/><Relationship Id="rId97" Type="http://schemas.openxmlformats.org/officeDocument/2006/relationships/image" Target="../media/image1.png"/><Relationship Id="rId7" Type="http://schemas.openxmlformats.org/officeDocument/2006/relationships/slideLayout" Target="../slideLayouts/slideLayout191.xml"/><Relationship Id="rId71" Type="http://schemas.openxmlformats.org/officeDocument/2006/relationships/slideLayout" Target="../slideLayouts/slideLayout255.xml"/><Relationship Id="rId92" Type="http://schemas.openxmlformats.org/officeDocument/2006/relationships/slideLayout" Target="../slideLayouts/slideLayout276.xml"/><Relationship Id="rId2" Type="http://schemas.openxmlformats.org/officeDocument/2006/relationships/slideLayout" Target="../slideLayouts/slideLayout186.xml"/><Relationship Id="rId29" Type="http://schemas.openxmlformats.org/officeDocument/2006/relationships/slideLayout" Target="../slideLayouts/slideLayout213.xml"/><Relationship Id="rId24" Type="http://schemas.openxmlformats.org/officeDocument/2006/relationships/slideLayout" Target="../slideLayouts/slideLayout208.xml"/><Relationship Id="rId40" Type="http://schemas.openxmlformats.org/officeDocument/2006/relationships/slideLayout" Target="../slideLayouts/slideLayout224.xml"/><Relationship Id="rId45" Type="http://schemas.openxmlformats.org/officeDocument/2006/relationships/slideLayout" Target="../slideLayouts/slideLayout229.xml"/><Relationship Id="rId66" Type="http://schemas.openxmlformats.org/officeDocument/2006/relationships/slideLayout" Target="../slideLayouts/slideLayout250.xml"/><Relationship Id="rId87" Type="http://schemas.openxmlformats.org/officeDocument/2006/relationships/slideLayout" Target="../slideLayouts/slideLayout271.xml"/><Relationship Id="rId61" Type="http://schemas.openxmlformats.org/officeDocument/2006/relationships/slideLayout" Target="../slideLayouts/slideLayout245.xml"/><Relationship Id="rId82" Type="http://schemas.openxmlformats.org/officeDocument/2006/relationships/slideLayout" Target="../slideLayouts/slideLayout266.xml"/><Relationship Id="rId19" Type="http://schemas.openxmlformats.org/officeDocument/2006/relationships/slideLayout" Target="../slideLayouts/slideLayout203.xml"/><Relationship Id="rId14" Type="http://schemas.openxmlformats.org/officeDocument/2006/relationships/slideLayout" Target="../slideLayouts/slideLayout198.xml"/><Relationship Id="rId30" Type="http://schemas.openxmlformats.org/officeDocument/2006/relationships/slideLayout" Target="../slideLayouts/slideLayout214.xml"/><Relationship Id="rId35" Type="http://schemas.openxmlformats.org/officeDocument/2006/relationships/slideLayout" Target="../slideLayouts/slideLayout219.xml"/><Relationship Id="rId56" Type="http://schemas.openxmlformats.org/officeDocument/2006/relationships/slideLayout" Target="../slideLayouts/slideLayout240.xml"/><Relationship Id="rId77" Type="http://schemas.openxmlformats.org/officeDocument/2006/relationships/slideLayout" Target="../slideLayouts/slideLayout261.xml"/><Relationship Id="rId8" Type="http://schemas.openxmlformats.org/officeDocument/2006/relationships/slideLayout" Target="../slideLayouts/slideLayout192.xml"/><Relationship Id="rId51" Type="http://schemas.openxmlformats.org/officeDocument/2006/relationships/slideLayout" Target="../slideLayouts/slideLayout235.xml"/><Relationship Id="rId72" Type="http://schemas.openxmlformats.org/officeDocument/2006/relationships/slideLayout" Target="../slideLayouts/slideLayout256.xml"/><Relationship Id="rId93" Type="http://schemas.openxmlformats.org/officeDocument/2006/relationships/slideLayout" Target="../slideLayouts/slideLayout277.xml"/></Relationships>
</file>

<file path=ppt/slideMasters/_rels/slideMaster5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05.xml"/><Relationship Id="rId21" Type="http://schemas.openxmlformats.org/officeDocument/2006/relationships/slideLayout" Target="../slideLayouts/slideLayout300.xml"/><Relationship Id="rId42" Type="http://schemas.openxmlformats.org/officeDocument/2006/relationships/slideLayout" Target="../slideLayouts/slideLayout321.xml"/><Relationship Id="rId47" Type="http://schemas.openxmlformats.org/officeDocument/2006/relationships/slideLayout" Target="../slideLayouts/slideLayout326.xml"/><Relationship Id="rId63" Type="http://schemas.openxmlformats.org/officeDocument/2006/relationships/slideLayout" Target="../slideLayouts/slideLayout342.xml"/><Relationship Id="rId68" Type="http://schemas.openxmlformats.org/officeDocument/2006/relationships/slideLayout" Target="../slideLayouts/slideLayout347.xml"/><Relationship Id="rId84" Type="http://schemas.openxmlformats.org/officeDocument/2006/relationships/slideLayout" Target="../slideLayouts/slideLayout363.xml"/><Relationship Id="rId89" Type="http://schemas.openxmlformats.org/officeDocument/2006/relationships/slideLayout" Target="../slideLayouts/slideLayout368.xml"/><Relationship Id="rId16" Type="http://schemas.openxmlformats.org/officeDocument/2006/relationships/slideLayout" Target="../slideLayouts/slideLayout295.xml"/><Relationship Id="rId107" Type="http://schemas.openxmlformats.org/officeDocument/2006/relationships/image" Target="../media/image2.png"/><Relationship Id="rId11" Type="http://schemas.openxmlformats.org/officeDocument/2006/relationships/slideLayout" Target="../slideLayouts/slideLayout290.xml"/><Relationship Id="rId32" Type="http://schemas.openxmlformats.org/officeDocument/2006/relationships/slideLayout" Target="../slideLayouts/slideLayout311.xml"/><Relationship Id="rId37" Type="http://schemas.openxmlformats.org/officeDocument/2006/relationships/slideLayout" Target="../slideLayouts/slideLayout316.xml"/><Relationship Id="rId53" Type="http://schemas.openxmlformats.org/officeDocument/2006/relationships/slideLayout" Target="../slideLayouts/slideLayout332.xml"/><Relationship Id="rId58" Type="http://schemas.openxmlformats.org/officeDocument/2006/relationships/slideLayout" Target="../slideLayouts/slideLayout337.xml"/><Relationship Id="rId74" Type="http://schemas.openxmlformats.org/officeDocument/2006/relationships/slideLayout" Target="../slideLayouts/slideLayout353.xml"/><Relationship Id="rId79" Type="http://schemas.openxmlformats.org/officeDocument/2006/relationships/slideLayout" Target="../slideLayouts/slideLayout358.xml"/><Relationship Id="rId102" Type="http://schemas.openxmlformats.org/officeDocument/2006/relationships/slideLayout" Target="../slideLayouts/slideLayout381.xml"/><Relationship Id="rId5" Type="http://schemas.openxmlformats.org/officeDocument/2006/relationships/slideLayout" Target="../slideLayouts/slideLayout284.xml"/><Relationship Id="rId90" Type="http://schemas.openxmlformats.org/officeDocument/2006/relationships/slideLayout" Target="../slideLayouts/slideLayout369.xml"/><Relationship Id="rId95" Type="http://schemas.openxmlformats.org/officeDocument/2006/relationships/slideLayout" Target="../slideLayouts/slideLayout374.xml"/><Relationship Id="rId22" Type="http://schemas.openxmlformats.org/officeDocument/2006/relationships/slideLayout" Target="../slideLayouts/slideLayout301.xml"/><Relationship Id="rId27" Type="http://schemas.openxmlformats.org/officeDocument/2006/relationships/slideLayout" Target="../slideLayouts/slideLayout306.xml"/><Relationship Id="rId43" Type="http://schemas.openxmlformats.org/officeDocument/2006/relationships/slideLayout" Target="../slideLayouts/slideLayout322.xml"/><Relationship Id="rId48" Type="http://schemas.openxmlformats.org/officeDocument/2006/relationships/slideLayout" Target="../slideLayouts/slideLayout327.xml"/><Relationship Id="rId64" Type="http://schemas.openxmlformats.org/officeDocument/2006/relationships/slideLayout" Target="../slideLayouts/slideLayout343.xml"/><Relationship Id="rId69" Type="http://schemas.openxmlformats.org/officeDocument/2006/relationships/slideLayout" Target="../slideLayouts/slideLayout348.xml"/><Relationship Id="rId80" Type="http://schemas.openxmlformats.org/officeDocument/2006/relationships/slideLayout" Target="../slideLayouts/slideLayout359.xml"/><Relationship Id="rId85" Type="http://schemas.openxmlformats.org/officeDocument/2006/relationships/slideLayout" Target="../slideLayouts/slideLayout364.xml"/><Relationship Id="rId12" Type="http://schemas.openxmlformats.org/officeDocument/2006/relationships/slideLayout" Target="../slideLayouts/slideLayout291.xml"/><Relationship Id="rId17" Type="http://schemas.openxmlformats.org/officeDocument/2006/relationships/slideLayout" Target="../slideLayouts/slideLayout296.xml"/><Relationship Id="rId33" Type="http://schemas.openxmlformats.org/officeDocument/2006/relationships/slideLayout" Target="../slideLayouts/slideLayout312.xml"/><Relationship Id="rId38" Type="http://schemas.openxmlformats.org/officeDocument/2006/relationships/slideLayout" Target="../slideLayouts/slideLayout317.xml"/><Relationship Id="rId59" Type="http://schemas.openxmlformats.org/officeDocument/2006/relationships/slideLayout" Target="../slideLayouts/slideLayout338.xml"/><Relationship Id="rId103" Type="http://schemas.openxmlformats.org/officeDocument/2006/relationships/slideLayout" Target="../slideLayouts/slideLayout382.xml"/><Relationship Id="rId108" Type="http://schemas.openxmlformats.org/officeDocument/2006/relationships/image" Target="../media/image1.png"/><Relationship Id="rId20" Type="http://schemas.openxmlformats.org/officeDocument/2006/relationships/slideLayout" Target="../slideLayouts/slideLayout299.xml"/><Relationship Id="rId41" Type="http://schemas.openxmlformats.org/officeDocument/2006/relationships/slideLayout" Target="../slideLayouts/slideLayout320.xml"/><Relationship Id="rId54" Type="http://schemas.openxmlformats.org/officeDocument/2006/relationships/slideLayout" Target="../slideLayouts/slideLayout333.xml"/><Relationship Id="rId62" Type="http://schemas.openxmlformats.org/officeDocument/2006/relationships/slideLayout" Target="../slideLayouts/slideLayout341.xml"/><Relationship Id="rId70" Type="http://schemas.openxmlformats.org/officeDocument/2006/relationships/slideLayout" Target="../slideLayouts/slideLayout349.xml"/><Relationship Id="rId75" Type="http://schemas.openxmlformats.org/officeDocument/2006/relationships/slideLayout" Target="../slideLayouts/slideLayout354.xml"/><Relationship Id="rId83" Type="http://schemas.openxmlformats.org/officeDocument/2006/relationships/slideLayout" Target="../slideLayouts/slideLayout362.xml"/><Relationship Id="rId88" Type="http://schemas.openxmlformats.org/officeDocument/2006/relationships/slideLayout" Target="../slideLayouts/slideLayout367.xml"/><Relationship Id="rId91" Type="http://schemas.openxmlformats.org/officeDocument/2006/relationships/slideLayout" Target="../slideLayouts/slideLayout370.xml"/><Relationship Id="rId96" Type="http://schemas.openxmlformats.org/officeDocument/2006/relationships/slideLayout" Target="../slideLayouts/slideLayout375.xml"/><Relationship Id="rId1" Type="http://schemas.openxmlformats.org/officeDocument/2006/relationships/slideLayout" Target="../slideLayouts/slideLayout280.xml"/><Relationship Id="rId6" Type="http://schemas.openxmlformats.org/officeDocument/2006/relationships/slideLayout" Target="../slideLayouts/slideLayout285.xml"/><Relationship Id="rId15" Type="http://schemas.openxmlformats.org/officeDocument/2006/relationships/slideLayout" Target="../slideLayouts/slideLayout294.xml"/><Relationship Id="rId23" Type="http://schemas.openxmlformats.org/officeDocument/2006/relationships/slideLayout" Target="../slideLayouts/slideLayout302.xml"/><Relationship Id="rId28" Type="http://schemas.openxmlformats.org/officeDocument/2006/relationships/slideLayout" Target="../slideLayouts/slideLayout307.xml"/><Relationship Id="rId36" Type="http://schemas.openxmlformats.org/officeDocument/2006/relationships/slideLayout" Target="../slideLayouts/slideLayout315.xml"/><Relationship Id="rId49" Type="http://schemas.openxmlformats.org/officeDocument/2006/relationships/slideLayout" Target="../slideLayouts/slideLayout328.xml"/><Relationship Id="rId57" Type="http://schemas.openxmlformats.org/officeDocument/2006/relationships/slideLayout" Target="../slideLayouts/slideLayout336.xml"/><Relationship Id="rId106" Type="http://schemas.openxmlformats.org/officeDocument/2006/relationships/theme" Target="../theme/theme5.xml"/><Relationship Id="rId10" Type="http://schemas.openxmlformats.org/officeDocument/2006/relationships/slideLayout" Target="../slideLayouts/slideLayout289.xml"/><Relationship Id="rId31" Type="http://schemas.openxmlformats.org/officeDocument/2006/relationships/slideLayout" Target="../slideLayouts/slideLayout310.xml"/><Relationship Id="rId44" Type="http://schemas.openxmlformats.org/officeDocument/2006/relationships/slideLayout" Target="../slideLayouts/slideLayout323.xml"/><Relationship Id="rId52" Type="http://schemas.openxmlformats.org/officeDocument/2006/relationships/slideLayout" Target="../slideLayouts/slideLayout331.xml"/><Relationship Id="rId60" Type="http://schemas.openxmlformats.org/officeDocument/2006/relationships/slideLayout" Target="../slideLayouts/slideLayout339.xml"/><Relationship Id="rId65" Type="http://schemas.openxmlformats.org/officeDocument/2006/relationships/slideLayout" Target="../slideLayouts/slideLayout344.xml"/><Relationship Id="rId73" Type="http://schemas.openxmlformats.org/officeDocument/2006/relationships/slideLayout" Target="../slideLayouts/slideLayout352.xml"/><Relationship Id="rId78" Type="http://schemas.openxmlformats.org/officeDocument/2006/relationships/slideLayout" Target="../slideLayouts/slideLayout357.xml"/><Relationship Id="rId81" Type="http://schemas.openxmlformats.org/officeDocument/2006/relationships/slideLayout" Target="../slideLayouts/slideLayout360.xml"/><Relationship Id="rId86" Type="http://schemas.openxmlformats.org/officeDocument/2006/relationships/slideLayout" Target="../slideLayouts/slideLayout365.xml"/><Relationship Id="rId94" Type="http://schemas.openxmlformats.org/officeDocument/2006/relationships/slideLayout" Target="../slideLayouts/slideLayout373.xml"/><Relationship Id="rId99" Type="http://schemas.openxmlformats.org/officeDocument/2006/relationships/slideLayout" Target="../slideLayouts/slideLayout378.xml"/><Relationship Id="rId101" Type="http://schemas.openxmlformats.org/officeDocument/2006/relationships/slideLayout" Target="../slideLayouts/slideLayout380.xml"/><Relationship Id="rId4" Type="http://schemas.openxmlformats.org/officeDocument/2006/relationships/slideLayout" Target="../slideLayouts/slideLayout283.xml"/><Relationship Id="rId9" Type="http://schemas.openxmlformats.org/officeDocument/2006/relationships/slideLayout" Target="../slideLayouts/slideLayout288.xml"/><Relationship Id="rId13" Type="http://schemas.openxmlformats.org/officeDocument/2006/relationships/slideLayout" Target="../slideLayouts/slideLayout292.xml"/><Relationship Id="rId18" Type="http://schemas.openxmlformats.org/officeDocument/2006/relationships/slideLayout" Target="../slideLayouts/slideLayout297.xml"/><Relationship Id="rId39" Type="http://schemas.openxmlformats.org/officeDocument/2006/relationships/slideLayout" Target="../slideLayouts/slideLayout318.xml"/><Relationship Id="rId34" Type="http://schemas.openxmlformats.org/officeDocument/2006/relationships/slideLayout" Target="../slideLayouts/slideLayout313.xml"/><Relationship Id="rId50" Type="http://schemas.openxmlformats.org/officeDocument/2006/relationships/slideLayout" Target="../slideLayouts/slideLayout329.xml"/><Relationship Id="rId55" Type="http://schemas.openxmlformats.org/officeDocument/2006/relationships/slideLayout" Target="../slideLayouts/slideLayout334.xml"/><Relationship Id="rId76" Type="http://schemas.openxmlformats.org/officeDocument/2006/relationships/slideLayout" Target="../slideLayouts/slideLayout355.xml"/><Relationship Id="rId97" Type="http://schemas.openxmlformats.org/officeDocument/2006/relationships/slideLayout" Target="../slideLayouts/slideLayout376.xml"/><Relationship Id="rId104" Type="http://schemas.openxmlformats.org/officeDocument/2006/relationships/slideLayout" Target="../slideLayouts/slideLayout383.xml"/><Relationship Id="rId7" Type="http://schemas.openxmlformats.org/officeDocument/2006/relationships/slideLayout" Target="../slideLayouts/slideLayout286.xml"/><Relationship Id="rId71" Type="http://schemas.openxmlformats.org/officeDocument/2006/relationships/slideLayout" Target="../slideLayouts/slideLayout350.xml"/><Relationship Id="rId92" Type="http://schemas.openxmlformats.org/officeDocument/2006/relationships/slideLayout" Target="../slideLayouts/slideLayout371.xml"/><Relationship Id="rId2" Type="http://schemas.openxmlformats.org/officeDocument/2006/relationships/slideLayout" Target="../slideLayouts/slideLayout281.xml"/><Relationship Id="rId29" Type="http://schemas.openxmlformats.org/officeDocument/2006/relationships/slideLayout" Target="../slideLayouts/slideLayout308.xml"/><Relationship Id="rId24" Type="http://schemas.openxmlformats.org/officeDocument/2006/relationships/slideLayout" Target="../slideLayouts/slideLayout303.xml"/><Relationship Id="rId40" Type="http://schemas.openxmlformats.org/officeDocument/2006/relationships/slideLayout" Target="../slideLayouts/slideLayout319.xml"/><Relationship Id="rId45" Type="http://schemas.openxmlformats.org/officeDocument/2006/relationships/slideLayout" Target="../slideLayouts/slideLayout324.xml"/><Relationship Id="rId66" Type="http://schemas.openxmlformats.org/officeDocument/2006/relationships/slideLayout" Target="../slideLayouts/slideLayout345.xml"/><Relationship Id="rId87" Type="http://schemas.openxmlformats.org/officeDocument/2006/relationships/slideLayout" Target="../slideLayouts/slideLayout366.xml"/><Relationship Id="rId61" Type="http://schemas.openxmlformats.org/officeDocument/2006/relationships/slideLayout" Target="../slideLayouts/slideLayout340.xml"/><Relationship Id="rId82" Type="http://schemas.openxmlformats.org/officeDocument/2006/relationships/slideLayout" Target="../slideLayouts/slideLayout361.xml"/><Relationship Id="rId19" Type="http://schemas.openxmlformats.org/officeDocument/2006/relationships/slideLayout" Target="../slideLayouts/slideLayout298.xml"/><Relationship Id="rId14" Type="http://schemas.openxmlformats.org/officeDocument/2006/relationships/slideLayout" Target="../slideLayouts/slideLayout293.xml"/><Relationship Id="rId30" Type="http://schemas.openxmlformats.org/officeDocument/2006/relationships/slideLayout" Target="../slideLayouts/slideLayout309.xml"/><Relationship Id="rId35" Type="http://schemas.openxmlformats.org/officeDocument/2006/relationships/slideLayout" Target="../slideLayouts/slideLayout314.xml"/><Relationship Id="rId56" Type="http://schemas.openxmlformats.org/officeDocument/2006/relationships/slideLayout" Target="../slideLayouts/slideLayout335.xml"/><Relationship Id="rId77" Type="http://schemas.openxmlformats.org/officeDocument/2006/relationships/slideLayout" Target="../slideLayouts/slideLayout356.xml"/><Relationship Id="rId100" Type="http://schemas.openxmlformats.org/officeDocument/2006/relationships/slideLayout" Target="../slideLayouts/slideLayout379.xml"/><Relationship Id="rId105" Type="http://schemas.openxmlformats.org/officeDocument/2006/relationships/slideLayout" Target="../slideLayouts/slideLayout384.xml"/><Relationship Id="rId8" Type="http://schemas.openxmlformats.org/officeDocument/2006/relationships/slideLayout" Target="../slideLayouts/slideLayout287.xml"/><Relationship Id="rId51" Type="http://schemas.openxmlformats.org/officeDocument/2006/relationships/slideLayout" Target="../slideLayouts/slideLayout330.xml"/><Relationship Id="rId72" Type="http://schemas.openxmlformats.org/officeDocument/2006/relationships/slideLayout" Target="../slideLayouts/slideLayout351.xml"/><Relationship Id="rId93" Type="http://schemas.openxmlformats.org/officeDocument/2006/relationships/slideLayout" Target="../slideLayouts/slideLayout372.xml"/><Relationship Id="rId98" Type="http://schemas.openxmlformats.org/officeDocument/2006/relationships/slideLayout" Target="../slideLayouts/slideLayout377.xml"/><Relationship Id="rId3" Type="http://schemas.openxmlformats.org/officeDocument/2006/relationships/slideLayout" Target="../slideLayouts/slideLayout282.xml"/><Relationship Id="rId25" Type="http://schemas.openxmlformats.org/officeDocument/2006/relationships/slideLayout" Target="../slideLayouts/slideLayout304.xml"/><Relationship Id="rId46" Type="http://schemas.openxmlformats.org/officeDocument/2006/relationships/slideLayout" Target="../slideLayouts/slideLayout325.xml"/><Relationship Id="rId67" Type="http://schemas.openxmlformats.org/officeDocument/2006/relationships/slideLayout" Target="../slideLayouts/slideLayout3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7667C8B-D389-4ACF-6959-A9B7F375D65A}"/>
              </a:ext>
            </a:extLst>
          </p:cNvPr>
          <p:cNvPicPr>
            <a:picLocks noChangeAspect="1"/>
          </p:cNvPicPr>
          <p:nvPr userDrawn="1"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1690689"/>
            <a:ext cx="9144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9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700" r:id="rId11"/>
    <p:sldLayoutId id="2147483724" r:id="rId12"/>
    <p:sldLayoutId id="2147483763" r:id="rId13"/>
    <p:sldLayoutId id="2147483740" r:id="rId14"/>
    <p:sldLayoutId id="2147483854" r:id="rId15"/>
    <p:sldLayoutId id="2147483853" r:id="rId16"/>
    <p:sldLayoutId id="2147483764" r:id="rId17"/>
    <p:sldLayoutId id="2147483725" r:id="rId18"/>
    <p:sldLayoutId id="2147483731" r:id="rId19"/>
    <p:sldLayoutId id="2147483727" r:id="rId20"/>
    <p:sldLayoutId id="2147483728" r:id="rId21"/>
    <p:sldLayoutId id="2147483729" r:id="rId22"/>
    <p:sldLayoutId id="2147483730" r:id="rId23"/>
    <p:sldLayoutId id="2147483732" r:id="rId24"/>
    <p:sldLayoutId id="2147483741" r:id="rId25"/>
    <p:sldLayoutId id="2147483749" r:id="rId26"/>
    <p:sldLayoutId id="2147483746" r:id="rId27"/>
    <p:sldLayoutId id="2147483796" r:id="rId28"/>
    <p:sldLayoutId id="2147483744" r:id="rId29"/>
    <p:sldLayoutId id="2147483751" r:id="rId30"/>
    <p:sldLayoutId id="2147483753" r:id="rId31"/>
    <p:sldLayoutId id="2147483754" r:id="rId32"/>
    <p:sldLayoutId id="2147483797" r:id="rId33"/>
    <p:sldLayoutId id="2147483760" r:id="rId34"/>
    <p:sldLayoutId id="2147483761" r:id="rId35"/>
    <p:sldLayoutId id="2147483762" r:id="rId36"/>
    <p:sldLayoutId id="2147483766" r:id="rId37"/>
    <p:sldLayoutId id="2147483834" r:id="rId38"/>
    <p:sldLayoutId id="2147483767" r:id="rId39"/>
    <p:sldLayoutId id="2147483833" r:id="rId40"/>
    <p:sldLayoutId id="2147483835" r:id="rId41"/>
    <p:sldLayoutId id="2147483838" r:id="rId42"/>
    <p:sldLayoutId id="2147483837" r:id="rId43"/>
    <p:sldLayoutId id="2147483839" r:id="rId44"/>
    <p:sldLayoutId id="2147483768" r:id="rId45"/>
    <p:sldLayoutId id="2147483840" r:id="rId46"/>
    <p:sldLayoutId id="2147483770" r:id="rId47"/>
    <p:sldLayoutId id="2147483798" r:id="rId48"/>
    <p:sldLayoutId id="2147483799" r:id="rId49"/>
    <p:sldLayoutId id="2147483773" r:id="rId50"/>
    <p:sldLayoutId id="2147483774" r:id="rId51"/>
    <p:sldLayoutId id="2147483775" r:id="rId52"/>
    <p:sldLayoutId id="2147483851" r:id="rId53"/>
    <p:sldLayoutId id="2147483852" r:id="rId54"/>
    <p:sldLayoutId id="2147483776" r:id="rId55"/>
    <p:sldLayoutId id="2147483778" r:id="rId56"/>
    <p:sldLayoutId id="2147483841" r:id="rId57"/>
    <p:sldLayoutId id="2147483781" r:id="rId58"/>
    <p:sldLayoutId id="2147483782" r:id="rId59"/>
    <p:sldLayoutId id="2147483794" r:id="rId60"/>
    <p:sldLayoutId id="2147483795" r:id="rId61"/>
    <p:sldLayoutId id="2147483777" r:id="rId62"/>
    <p:sldLayoutId id="2147483780" r:id="rId63"/>
    <p:sldLayoutId id="2147483742" r:id="rId64"/>
    <p:sldLayoutId id="2147483771" r:id="rId65"/>
    <p:sldLayoutId id="2147483772" r:id="rId66"/>
    <p:sldLayoutId id="2147483733" r:id="rId67"/>
    <p:sldLayoutId id="2147483743" r:id="rId68"/>
    <p:sldLayoutId id="2147483745" r:id="rId69"/>
    <p:sldLayoutId id="2147483747" r:id="rId70"/>
    <p:sldLayoutId id="2147483748" r:id="rId71"/>
    <p:sldLayoutId id="2147483750" r:id="rId72"/>
    <p:sldLayoutId id="2147483769" r:id="rId73"/>
    <p:sldLayoutId id="2147483779" r:id="rId74"/>
    <p:sldLayoutId id="2147483823" r:id="rId75"/>
    <p:sldLayoutId id="2147483857" r:id="rId76"/>
    <p:sldLayoutId id="2147483855" r:id="rId77"/>
    <p:sldLayoutId id="2147483856" r:id="rId78"/>
    <p:sldLayoutId id="2147483842" r:id="rId79"/>
    <p:sldLayoutId id="2147483845" r:id="rId80"/>
    <p:sldLayoutId id="2147483847" r:id="rId81"/>
    <p:sldLayoutId id="2147483843" r:id="rId82"/>
    <p:sldLayoutId id="2147483844" r:id="rId83"/>
    <p:sldLayoutId id="2147483846" r:id="rId84"/>
    <p:sldLayoutId id="2147483859" r:id="rId85"/>
    <p:sldLayoutId id="2147483849" r:id="rId86"/>
    <p:sldLayoutId id="2147483850" r:id="rId87"/>
    <p:sldLayoutId id="2147483858" r:id="rId88"/>
    <p:sldLayoutId id="2147483884" r:id="rId8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2"/>
          <p:cNvCxnSpPr>
            <a:cxnSpLocks noChangeShapeType="1"/>
          </p:cNvCxnSpPr>
          <p:nvPr userDrawn="1"/>
        </p:nvCxnSpPr>
        <p:spPr bwMode="auto">
          <a:xfrm>
            <a:off x="-685800" y="2514600"/>
            <a:ext cx="10287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" name="Straight Connector 2"/>
          <p:cNvCxnSpPr>
            <a:cxnSpLocks noChangeShapeType="1"/>
          </p:cNvCxnSpPr>
          <p:nvPr userDrawn="1"/>
        </p:nvCxnSpPr>
        <p:spPr bwMode="auto">
          <a:xfrm>
            <a:off x="-533400" y="6096000"/>
            <a:ext cx="10287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38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bg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4D847A7-63BC-1298-2302-157D41C0E4A5}"/>
              </a:ext>
            </a:extLst>
          </p:cNvPr>
          <p:cNvPicPr>
            <a:picLocks noChangeAspect="1"/>
          </p:cNvPicPr>
          <p:nvPr userDrawn="1"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1690689"/>
            <a:ext cx="9144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24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  <p:sldLayoutId id="2147483942" r:id="rId57"/>
    <p:sldLayoutId id="2147483943" r:id="rId58"/>
    <p:sldLayoutId id="2147483944" r:id="rId59"/>
    <p:sldLayoutId id="2147483945" r:id="rId60"/>
    <p:sldLayoutId id="2147483946" r:id="rId61"/>
    <p:sldLayoutId id="2147483947" r:id="rId62"/>
    <p:sldLayoutId id="2147483948" r:id="rId63"/>
    <p:sldLayoutId id="2147483949" r:id="rId64"/>
    <p:sldLayoutId id="2147483950" r:id="rId65"/>
    <p:sldLayoutId id="2147483951" r:id="rId66"/>
    <p:sldLayoutId id="2147483952" r:id="rId67"/>
    <p:sldLayoutId id="2147483953" r:id="rId68"/>
    <p:sldLayoutId id="2147483954" r:id="rId69"/>
    <p:sldLayoutId id="2147483955" r:id="rId70"/>
    <p:sldLayoutId id="2147483956" r:id="rId71"/>
    <p:sldLayoutId id="2147483957" r:id="rId72"/>
    <p:sldLayoutId id="2147483958" r:id="rId73"/>
    <p:sldLayoutId id="2147483959" r:id="rId74"/>
    <p:sldLayoutId id="2147483960" r:id="rId75"/>
    <p:sldLayoutId id="2147483961" r:id="rId76"/>
    <p:sldLayoutId id="2147483962" r:id="rId77"/>
    <p:sldLayoutId id="2147483963" r:id="rId78"/>
    <p:sldLayoutId id="2147483964" r:id="rId79"/>
    <p:sldLayoutId id="2147483965" r:id="rId80"/>
    <p:sldLayoutId id="2147483966" r:id="rId81"/>
    <p:sldLayoutId id="2147483967" r:id="rId82"/>
    <p:sldLayoutId id="2147483968" r:id="rId83"/>
    <p:sldLayoutId id="2147483969" r:id="rId84"/>
    <p:sldLayoutId id="2147483970" r:id="rId85"/>
    <p:sldLayoutId id="2147483971" r:id="rId86"/>
    <p:sldLayoutId id="2147483972" r:id="rId87"/>
    <p:sldLayoutId id="2147483973" r:id="rId88"/>
    <p:sldLayoutId id="2147483974" r:id="rId89"/>
    <p:sldLayoutId id="2147483975" r:id="rId90"/>
    <p:sldLayoutId id="2147483976" r:id="rId91"/>
    <p:sldLayoutId id="2147483977" r:id="rId92"/>
    <p:sldLayoutId id="2147483978" r:id="rId93"/>
    <p:sldLayoutId id="2147483979" r:id="rId94"/>
  </p:sldLayoutIdLst>
  <p:txStyles>
    <p:titleStyle>
      <a:lvl1pPr algn="ctr" defTabSz="914400" rtl="1" eaLnBrk="1" latinLnBrk="0" hangingPunct="1">
        <a:spcBef>
          <a:spcPct val="0"/>
        </a:spcBef>
        <a:buNone/>
        <a:defRPr sz="1600" kern="120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2BB1668E-6811-1603-160A-46710969F274}"/>
              </a:ext>
            </a:extLst>
          </p:cNvPr>
          <p:cNvPicPr>
            <a:picLocks noChangeAspect="1"/>
          </p:cNvPicPr>
          <p:nvPr userDrawn="1"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1690689"/>
            <a:ext cx="9144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8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  <p:sldLayoutId id="2147483996" r:id="rId16"/>
    <p:sldLayoutId id="2147483997" r:id="rId17"/>
    <p:sldLayoutId id="2147483998" r:id="rId18"/>
    <p:sldLayoutId id="2147483999" r:id="rId19"/>
    <p:sldLayoutId id="2147484000" r:id="rId20"/>
    <p:sldLayoutId id="2147484001" r:id="rId21"/>
    <p:sldLayoutId id="2147484002" r:id="rId22"/>
    <p:sldLayoutId id="2147484003" r:id="rId23"/>
    <p:sldLayoutId id="2147484004" r:id="rId24"/>
    <p:sldLayoutId id="2147484005" r:id="rId25"/>
    <p:sldLayoutId id="2147484006" r:id="rId26"/>
    <p:sldLayoutId id="2147484007" r:id="rId27"/>
    <p:sldLayoutId id="2147484008" r:id="rId28"/>
    <p:sldLayoutId id="2147484009" r:id="rId29"/>
    <p:sldLayoutId id="2147484010" r:id="rId30"/>
    <p:sldLayoutId id="2147484011" r:id="rId31"/>
    <p:sldLayoutId id="2147484012" r:id="rId32"/>
    <p:sldLayoutId id="2147484013" r:id="rId33"/>
    <p:sldLayoutId id="2147484014" r:id="rId34"/>
    <p:sldLayoutId id="2147484015" r:id="rId35"/>
    <p:sldLayoutId id="2147484016" r:id="rId36"/>
    <p:sldLayoutId id="2147484017" r:id="rId37"/>
    <p:sldLayoutId id="2147484018" r:id="rId38"/>
    <p:sldLayoutId id="2147484019" r:id="rId39"/>
    <p:sldLayoutId id="2147484020" r:id="rId40"/>
    <p:sldLayoutId id="2147484021" r:id="rId41"/>
    <p:sldLayoutId id="2147484022" r:id="rId42"/>
    <p:sldLayoutId id="2147484023" r:id="rId43"/>
    <p:sldLayoutId id="2147484024" r:id="rId44"/>
    <p:sldLayoutId id="2147484025" r:id="rId45"/>
    <p:sldLayoutId id="2147484026" r:id="rId46"/>
    <p:sldLayoutId id="2147484027" r:id="rId47"/>
    <p:sldLayoutId id="2147484028" r:id="rId48"/>
    <p:sldLayoutId id="2147484029" r:id="rId49"/>
    <p:sldLayoutId id="2147484030" r:id="rId50"/>
    <p:sldLayoutId id="2147484031" r:id="rId51"/>
    <p:sldLayoutId id="2147484032" r:id="rId52"/>
    <p:sldLayoutId id="2147484033" r:id="rId53"/>
    <p:sldLayoutId id="2147484034" r:id="rId54"/>
    <p:sldLayoutId id="2147484035" r:id="rId55"/>
    <p:sldLayoutId id="2147484036" r:id="rId56"/>
    <p:sldLayoutId id="2147484037" r:id="rId57"/>
    <p:sldLayoutId id="2147484038" r:id="rId58"/>
    <p:sldLayoutId id="2147484039" r:id="rId59"/>
    <p:sldLayoutId id="2147484040" r:id="rId60"/>
    <p:sldLayoutId id="2147484041" r:id="rId61"/>
    <p:sldLayoutId id="2147484042" r:id="rId62"/>
    <p:sldLayoutId id="2147484043" r:id="rId63"/>
    <p:sldLayoutId id="2147484044" r:id="rId64"/>
    <p:sldLayoutId id="2147484045" r:id="rId65"/>
    <p:sldLayoutId id="2147484046" r:id="rId66"/>
    <p:sldLayoutId id="2147484047" r:id="rId67"/>
    <p:sldLayoutId id="2147484048" r:id="rId68"/>
    <p:sldLayoutId id="2147484049" r:id="rId69"/>
    <p:sldLayoutId id="2147484050" r:id="rId70"/>
    <p:sldLayoutId id="2147484051" r:id="rId71"/>
    <p:sldLayoutId id="2147484052" r:id="rId72"/>
    <p:sldLayoutId id="2147484053" r:id="rId73"/>
    <p:sldLayoutId id="2147484054" r:id="rId74"/>
    <p:sldLayoutId id="2147484055" r:id="rId75"/>
    <p:sldLayoutId id="2147484056" r:id="rId76"/>
    <p:sldLayoutId id="2147484057" r:id="rId77"/>
    <p:sldLayoutId id="2147484058" r:id="rId78"/>
    <p:sldLayoutId id="2147484059" r:id="rId79"/>
    <p:sldLayoutId id="2147484060" r:id="rId80"/>
    <p:sldLayoutId id="2147484061" r:id="rId81"/>
    <p:sldLayoutId id="2147484062" r:id="rId82"/>
    <p:sldLayoutId id="2147484063" r:id="rId83"/>
    <p:sldLayoutId id="2147484064" r:id="rId84"/>
    <p:sldLayoutId id="2147484065" r:id="rId85"/>
    <p:sldLayoutId id="2147484066" r:id="rId86"/>
    <p:sldLayoutId id="2147484067" r:id="rId87"/>
    <p:sldLayoutId id="2147484068" r:id="rId88"/>
    <p:sldLayoutId id="2147484069" r:id="rId89"/>
    <p:sldLayoutId id="2147484070" r:id="rId90"/>
    <p:sldLayoutId id="2147484071" r:id="rId91"/>
    <p:sldLayoutId id="2147484072" r:id="rId92"/>
    <p:sldLayoutId id="2147484073" r:id="rId93"/>
    <p:sldLayoutId id="2147484074" r:id="rId94"/>
    <p:sldLayoutId id="2147484075" r:id="rId95"/>
  </p:sldLayoutIdLst>
  <p:txStyles>
    <p:titleStyle>
      <a:lvl1pPr algn="ctr" defTabSz="914400" rtl="1" eaLnBrk="1" latinLnBrk="0" hangingPunct="1">
        <a:spcBef>
          <a:spcPct val="0"/>
        </a:spcBef>
        <a:buNone/>
        <a:defRPr sz="1600" kern="120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0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327"/>
            <a:ext cx="9144000" cy="2507673"/>
          </a:xfrm>
          <a:prstGeom prst="rect">
            <a:avLst/>
          </a:prstGeom>
        </p:spPr>
      </p:pic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96008F6F-5F34-C80C-86A3-488706E41AD4}"/>
              </a:ext>
            </a:extLst>
          </p:cNvPr>
          <p:cNvPicPr>
            <a:picLocks noChangeAspect="1"/>
          </p:cNvPicPr>
          <p:nvPr userDrawn="1"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96" y="1690689"/>
            <a:ext cx="9144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4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  <p:sldLayoutId id="2147484090" r:id="rId14"/>
    <p:sldLayoutId id="2147484091" r:id="rId15"/>
    <p:sldLayoutId id="2147484092" r:id="rId16"/>
    <p:sldLayoutId id="2147484093" r:id="rId17"/>
    <p:sldLayoutId id="2147484094" r:id="rId18"/>
    <p:sldLayoutId id="2147484095" r:id="rId19"/>
    <p:sldLayoutId id="2147484096" r:id="rId20"/>
    <p:sldLayoutId id="2147484097" r:id="rId21"/>
    <p:sldLayoutId id="2147484098" r:id="rId22"/>
    <p:sldLayoutId id="2147484099" r:id="rId23"/>
    <p:sldLayoutId id="2147484100" r:id="rId24"/>
    <p:sldLayoutId id="2147484101" r:id="rId25"/>
    <p:sldLayoutId id="2147484102" r:id="rId26"/>
    <p:sldLayoutId id="2147484103" r:id="rId27"/>
    <p:sldLayoutId id="2147484104" r:id="rId28"/>
    <p:sldLayoutId id="2147484105" r:id="rId29"/>
    <p:sldLayoutId id="2147484106" r:id="rId30"/>
    <p:sldLayoutId id="2147484107" r:id="rId31"/>
    <p:sldLayoutId id="2147484108" r:id="rId32"/>
    <p:sldLayoutId id="2147484109" r:id="rId33"/>
    <p:sldLayoutId id="2147484110" r:id="rId34"/>
    <p:sldLayoutId id="2147484111" r:id="rId35"/>
    <p:sldLayoutId id="2147484112" r:id="rId36"/>
    <p:sldLayoutId id="2147484113" r:id="rId37"/>
    <p:sldLayoutId id="2147484114" r:id="rId38"/>
    <p:sldLayoutId id="2147484115" r:id="rId39"/>
    <p:sldLayoutId id="2147484116" r:id="rId40"/>
    <p:sldLayoutId id="2147484117" r:id="rId41"/>
    <p:sldLayoutId id="2147484118" r:id="rId42"/>
    <p:sldLayoutId id="2147484119" r:id="rId43"/>
    <p:sldLayoutId id="2147484120" r:id="rId44"/>
    <p:sldLayoutId id="2147484121" r:id="rId45"/>
    <p:sldLayoutId id="2147484122" r:id="rId46"/>
    <p:sldLayoutId id="2147484123" r:id="rId47"/>
    <p:sldLayoutId id="2147484124" r:id="rId48"/>
    <p:sldLayoutId id="2147484125" r:id="rId49"/>
    <p:sldLayoutId id="2147484126" r:id="rId50"/>
    <p:sldLayoutId id="2147484127" r:id="rId51"/>
    <p:sldLayoutId id="2147484128" r:id="rId52"/>
    <p:sldLayoutId id="2147484129" r:id="rId53"/>
    <p:sldLayoutId id="2147484130" r:id="rId54"/>
    <p:sldLayoutId id="2147484131" r:id="rId55"/>
    <p:sldLayoutId id="2147484132" r:id="rId56"/>
    <p:sldLayoutId id="2147484133" r:id="rId57"/>
    <p:sldLayoutId id="2147484134" r:id="rId58"/>
    <p:sldLayoutId id="2147484135" r:id="rId59"/>
    <p:sldLayoutId id="2147484136" r:id="rId60"/>
    <p:sldLayoutId id="2147484137" r:id="rId61"/>
    <p:sldLayoutId id="2147484138" r:id="rId62"/>
    <p:sldLayoutId id="2147484139" r:id="rId63"/>
    <p:sldLayoutId id="2147484140" r:id="rId64"/>
    <p:sldLayoutId id="2147484141" r:id="rId65"/>
    <p:sldLayoutId id="2147484142" r:id="rId66"/>
    <p:sldLayoutId id="2147484143" r:id="rId67"/>
    <p:sldLayoutId id="2147484144" r:id="rId68"/>
    <p:sldLayoutId id="2147484145" r:id="rId69"/>
    <p:sldLayoutId id="2147484146" r:id="rId70"/>
    <p:sldLayoutId id="2147484147" r:id="rId71"/>
    <p:sldLayoutId id="2147484148" r:id="rId72"/>
    <p:sldLayoutId id="2147484149" r:id="rId73"/>
    <p:sldLayoutId id="2147484150" r:id="rId74"/>
    <p:sldLayoutId id="2147484151" r:id="rId75"/>
    <p:sldLayoutId id="2147484152" r:id="rId76"/>
    <p:sldLayoutId id="2147484153" r:id="rId77"/>
    <p:sldLayoutId id="2147484154" r:id="rId78"/>
    <p:sldLayoutId id="2147484155" r:id="rId79"/>
    <p:sldLayoutId id="2147484156" r:id="rId80"/>
    <p:sldLayoutId id="2147484157" r:id="rId81"/>
    <p:sldLayoutId id="2147484158" r:id="rId82"/>
    <p:sldLayoutId id="2147484159" r:id="rId83"/>
    <p:sldLayoutId id="2147484160" r:id="rId84"/>
    <p:sldLayoutId id="2147484161" r:id="rId85"/>
    <p:sldLayoutId id="2147484162" r:id="rId86"/>
    <p:sldLayoutId id="2147484163" r:id="rId87"/>
    <p:sldLayoutId id="2147484164" r:id="rId88"/>
    <p:sldLayoutId id="2147484165" r:id="rId89"/>
    <p:sldLayoutId id="2147484166" r:id="rId90"/>
    <p:sldLayoutId id="2147484167" r:id="rId91"/>
    <p:sldLayoutId id="2147484168" r:id="rId92"/>
    <p:sldLayoutId id="2147484169" r:id="rId93"/>
    <p:sldLayoutId id="2147484170" r:id="rId94"/>
    <p:sldLayoutId id="2147484171" r:id="rId95"/>
    <p:sldLayoutId id="2147484172" r:id="rId96"/>
    <p:sldLayoutId id="2147484173" r:id="rId97"/>
    <p:sldLayoutId id="2147484174" r:id="rId98"/>
    <p:sldLayoutId id="2147484175" r:id="rId99"/>
    <p:sldLayoutId id="2147484176" r:id="rId100"/>
    <p:sldLayoutId id="2147484177" r:id="rId101"/>
    <p:sldLayoutId id="2147484178" r:id="rId102"/>
    <p:sldLayoutId id="2147484179" r:id="rId103"/>
    <p:sldLayoutId id="2147484180" r:id="rId104"/>
    <p:sldLayoutId id="2147484181" r:id="rId10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5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5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5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5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5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5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5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85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5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85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5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5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5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5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5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5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5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5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8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5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5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8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8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8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8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8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8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8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8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8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8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8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8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8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8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8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87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87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87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8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8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87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87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8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87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87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87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87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87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87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87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87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87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7.xml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279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28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279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6.xml"/></Relationships>
</file>

<file path=ppt/slides/_rels/slide243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279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89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89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89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89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89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8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89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89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89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89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89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89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89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89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89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8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89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89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89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89.xml"/></Relationships>
</file>

<file path=ppt/slides/_rels/slide264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2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0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0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8.xml.rels><?xml version="1.0" encoding="UTF-8" standalone="yes"?>
<Relationships xmlns="http://schemas.openxmlformats.org/package/2006/relationships"><Relationship Id="rId8" Type="http://schemas.openxmlformats.org/officeDocument/2006/relationships/slide" Target="slide311.xml"/><Relationship Id="rId13" Type="http://schemas.openxmlformats.org/officeDocument/2006/relationships/slide" Target="slide229.xml"/><Relationship Id="rId3" Type="http://schemas.openxmlformats.org/officeDocument/2006/relationships/slide" Target="slide266.xml"/><Relationship Id="rId7" Type="http://schemas.openxmlformats.org/officeDocument/2006/relationships/slide" Target="slide303.xml"/><Relationship Id="rId12" Type="http://schemas.openxmlformats.org/officeDocument/2006/relationships/slide" Target="slide222.xml"/><Relationship Id="rId2" Type="http://schemas.openxmlformats.org/officeDocument/2006/relationships/slide" Target="slide244.xml"/><Relationship Id="rId1" Type="http://schemas.openxmlformats.org/officeDocument/2006/relationships/slideLayout" Target="../slideLayouts/slideLayout87.xml"/><Relationship Id="rId6" Type="http://schemas.openxmlformats.org/officeDocument/2006/relationships/slide" Target="slide295.xml"/><Relationship Id="rId11" Type="http://schemas.openxmlformats.org/officeDocument/2006/relationships/slide" Target="slide201.xml"/><Relationship Id="rId5" Type="http://schemas.openxmlformats.org/officeDocument/2006/relationships/slide" Target="slide283.xml"/><Relationship Id="rId10" Type="http://schemas.openxmlformats.org/officeDocument/2006/relationships/slide" Target="slide329.xml"/><Relationship Id="rId4" Type="http://schemas.openxmlformats.org/officeDocument/2006/relationships/slide" Target="slide275.xml"/><Relationship Id="rId9" Type="http://schemas.openxmlformats.org/officeDocument/2006/relationships/slide" Target="slide321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8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87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87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87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87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87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87.xml"/></Relationships>
</file>

<file path=ppt/slides/_rels/slide336.xml.rels><?xml version="1.0" encoding="UTF-8" standalone="yes"?>
<Relationships xmlns="http://schemas.openxmlformats.org/package/2006/relationships"><Relationship Id="rId3" Type="http://schemas.openxmlformats.org/officeDocument/2006/relationships/slide" Target="slide333.xml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87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8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8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86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86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86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86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86.xml"/></Relationships>
</file>

<file path=ppt/slides/_rels/slide3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86.xml"/></Relationships>
</file>

<file path=ppt/slides/_rels/slide3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86.xml"/></Relationships>
</file>

<file path=ppt/slides/_rels/slide3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86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93.xml.rels><?xml version="1.0" encoding="UTF-8" standalone="yes"?>
<Relationships xmlns="http://schemas.openxmlformats.org/package/2006/relationships"><Relationship Id="rId2" Type="http://schemas.openxmlformats.org/officeDocument/2006/relationships/slide" Target="slide394.xml"/><Relationship Id="rId1" Type="http://schemas.openxmlformats.org/officeDocument/2006/relationships/slideLayout" Target="../slideLayouts/slideLayout26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98.xml.rels><?xml version="1.0" encoding="UTF-8" standalone="yes"?>
<Relationships xmlns="http://schemas.openxmlformats.org/package/2006/relationships"><Relationship Id="rId3" Type="http://schemas.openxmlformats.org/officeDocument/2006/relationships/slide" Target="slide394.xml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3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3.xml.rels><?xml version="1.0" encoding="UTF-8" standalone="yes"?>
<Relationships xmlns="http://schemas.openxmlformats.org/package/2006/relationships"><Relationship Id="rId2" Type="http://schemas.openxmlformats.org/officeDocument/2006/relationships/slide" Target="slide405.xml"/><Relationship Id="rId1" Type="http://schemas.openxmlformats.org/officeDocument/2006/relationships/slideLayout" Target="../slideLayouts/slideLayout72.xml"/></Relationships>
</file>

<file path=ppt/slides/_rels/slide404.xml.rels><?xml version="1.0" encoding="UTF-8" standalone="yes"?>
<Relationships xmlns="http://schemas.openxmlformats.org/package/2006/relationships"><Relationship Id="rId2" Type="http://schemas.openxmlformats.org/officeDocument/2006/relationships/slide" Target="slide410.xml"/><Relationship Id="rId1" Type="http://schemas.openxmlformats.org/officeDocument/2006/relationships/slideLayout" Target="../slideLayouts/slideLayout7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08.xml.rels><?xml version="1.0" encoding="UTF-8" standalone="yes"?>
<Relationships xmlns="http://schemas.openxmlformats.org/package/2006/relationships"><Relationship Id="rId2" Type="http://schemas.openxmlformats.org/officeDocument/2006/relationships/slide" Target="slide410.xml"/><Relationship Id="rId1" Type="http://schemas.openxmlformats.org/officeDocument/2006/relationships/slideLayout" Target="../slideLayouts/slideLayout72.xml"/></Relationships>
</file>

<file path=ppt/slides/_rels/slide409.xml.rels><?xml version="1.0" encoding="UTF-8" standalone="yes"?>
<Relationships xmlns="http://schemas.openxmlformats.org/package/2006/relationships"><Relationship Id="rId2" Type="http://schemas.openxmlformats.org/officeDocument/2006/relationships/slide" Target="slide410.xml"/><Relationship Id="rId1" Type="http://schemas.openxmlformats.org/officeDocument/2006/relationships/slideLayout" Target="../slideLayouts/slideLayout7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5.xml.rels><?xml version="1.0" encoding="UTF-8" standalone="yes"?>
<Relationships xmlns="http://schemas.openxmlformats.org/package/2006/relationships"><Relationship Id="rId2" Type="http://schemas.openxmlformats.org/officeDocument/2006/relationships/slide" Target="slide410.xml"/><Relationship Id="rId1" Type="http://schemas.openxmlformats.org/officeDocument/2006/relationships/slideLayout" Target="../slideLayouts/slideLayout7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17.xml.rels><?xml version="1.0" encoding="UTF-8" standalone="yes"?>
<Relationships xmlns="http://schemas.openxmlformats.org/package/2006/relationships"><Relationship Id="rId2" Type="http://schemas.openxmlformats.org/officeDocument/2006/relationships/slide" Target="slide418.xml"/><Relationship Id="rId1" Type="http://schemas.openxmlformats.org/officeDocument/2006/relationships/slideLayout" Target="../slideLayouts/slideLayout25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4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4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4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4.xml"/></Relationships>
</file>

<file path=ppt/slides/_rels/slide4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5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54.xml"/></Relationships>
</file>

<file path=ppt/slides/_rels/slide4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4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4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4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4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95.xml"/></Relationships>
</file>

<file path=ppt/slides/_rels/slide4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4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4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4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4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4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8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4419600"/>
            <a:ext cx="579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 إرحمنا يا الله الآب ضابط الكل </a:t>
            </a:r>
            <a:endParaRPr lang="ar-EG" sz="80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2578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pt-BR" sz="2400" b="1" dirty="0">
                <a:solidFill>
                  <a:srgbClr val="FFC000"/>
                </a:solidFill>
                <a:latin typeface="Avva_Shenouda" pitchFamily="34" charset="2"/>
              </a:rPr>
              <a:t>Ele`3con `3mac `o )eoc `o Pat3r `o Pantokratwr</a:t>
            </a:r>
            <a:endParaRPr lang="en-US" sz="3200" b="1" dirty="0">
              <a:solidFill>
                <a:srgbClr val="FFC000"/>
              </a:solidFill>
              <a:latin typeface="Avva_Shenouda" pitchFamily="34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911334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 إليسون إيماس أوثيؤس أو باتير أو بانطو كراطور</a:t>
            </a:r>
            <a:endParaRPr lang="ar-EG" sz="115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ولروحك أيضاً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25657"/>
            <a:ext cx="9143999" cy="808893"/>
          </a:xfrm>
        </p:spPr>
        <p:txBody>
          <a:bodyPr/>
          <a:lstStyle/>
          <a:p>
            <a:r>
              <a:rPr lang="ar-EG" sz="4800" dirty="0"/>
              <a:t>كيطو إبنيفماتى سو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Ke</a:t>
            </a:r>
            <a:r>
              <a:rPr lang="en-US" sz="4800" dirty="0"/>
              <a:t> </a:t>
            </a:r>
            <a:r>
              <a:rPr lang="en-US" sz="4800" dirty="0" err="1"/>
              <a:t>tw</a:t>
            </a:r>
            <a:r>
              <a:rPr lang="en-US" sz="4800" dirty="0"/>
              <a:t> `</a:t>
            </a:r>
            <a:r>
              <a:rPr lang="en-US" sz="4800" dirty="0" err="1"/>
              <a:t>pneuma</a:t>
            </a:r>
            <a:r>
              <a:rPr lang="en-US" sz="4800" dirty="0"/>
              <a:t> </a:t>
            </a:r>
            <a:r>
              <a:rPr lang="en-US" sz="4800" dirty="0" err="1"/>
              <a:t>ti</a:t>
            </a:r>
            <a:r>
              <a:rPr lang="en-US" sz="4800" dirty="0"/>
              <a:t> </a:t>
            </a:r>
            <a:r>
              <a:rPr lang="en-US" sz="4800" dirty="0" err="1"/>
              <a:t>cou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95300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A79E-D5D9-409C-AFD5-96A2D7F0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نسأل ونطلب من صلاحك يا محب البشر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8D87D-E438-4E05-AAFA-99EB72EFC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تين تيهو أووه تين طفه إنتيك ميت غاثوس بي ماي رومي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07F20-566C-41F5-B748-E120F1760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/>
              <a:t>Ten;\o </a:t>
            </a:r>
            <a:r>
              <a:rPr lang="en-US" sz="3600" dirty="0" err="1"/>
              <a:t>ouo</a:t>
            </a:r>
            <a:r>
              <a:rPr lang="en-US" sz="3600" dirty="0"/>
              <a:t>\ </a:t>
            </a:r>
            <a:r>
              <a:rPr lang="en-US" sz="3600" dirty="0" err="1"/>
              <a:t>tentwb</a:t>
            </a:r>
            <a:r>
              <a:rPr lang="en-US" sz="3600" dirty="0"/>
              <a:t>\`</a:t>
            </a:r>
            <a:r>
              <a:rPr lang="en-US" sz="3600" dirty="0" err="1"/>
              <a:t>ntekmet`agaqoc</a:t>
            </a:r>
            <a:r>
              <a:rPr lang="en-US" sz="3600" dirty="0"/>
              <a:t> </a:t>
            </a:r>
            <a:r>
              <a:rPr lang="en-US" sz="3600" dirty="0" err="1"/>
              <a:t>pimairwmi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015653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8AF9-ECA6-483D-A5C2-BAD4BAE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اذكر يا رب أنفس عبيدك الذين رقدوا،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91718-A5E4-4BE0-AE3A-BF2EEF230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أرى إفميفئى إبشويس إن نى إبسيشى إنتى نيك إيفى أيك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C1BFF-7676-4128-A81E-E2B71933A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Ari`vmeu`i</a:t>
            </a:r>
            <a:r>
              <a:rPr lang="en-US" dirty="0"/>
              <a:t>   ~P_</a:t>
            </a:r>
            <a:r>
              <a:rPr lang="ar-EG" dirty="0"/>
              <a:t> </a:t>
            </a:r>
            <a:r>
              <a:rPr lang="en-US" dirty="0"/>
              <a:t> `</a:t>
            </a:r>
            <a:r>
              <a:rPr lang="en-US" dirty="0" err="1"/>
              <a:t>nniyuxh</a:t>
            </a:r>
            <a:r>
              <a:rPr lang="en-US" dirty="0"/>
              <a:t>  `</a:t>
            </a:r>
            <a:r>
              <a:rPr lang="en-US" dirty="0" err="1"/>
              <a:t>nte</a:t>
            </a:r>
            <a:r>
              <a:rPr lang="ar-EG" dirty="0"/>
              <a:t> </a:t>
            </a:r>
            <a:r>
              <a:rPr lang="en-US" dirty="0" err="1"/>
              <a:t>nek`ebiaik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390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EC9D-8109-4D15-B2E3-4E4A8B92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آبائنا وإخوتنا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940B-50BB-45CB-8CCC-A8772688A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إيطاف إنكوت نينوتى نيم نين إسنيو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4E016-2C95-4D7E-B3AB-AD964CA4B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`etauenkot nenio; nem</a:t>
            </a:r>
            <a:r>
              <a:rPr lang="ar-EG" dirty="0"/>
              <a:t> </a:t>
            </a:r>
            <a:r>
              <a:rPr lang="pt-BR" dirty="0"/>
              <a:t>nen`cnhou.</a:t>
            </a:r>
          </a:p>
        </p:txBody>
      </p:sp>
    </p:spTree>
    <p:extLst>
      <p:ext uri="{BB962C8B-B14F-4D97-AF65-F5344CB8AC3E}">
        <p14:creationId xmlns:p14="http://schemas.microsoft.com/office/powerpoint/2010/main" val="10432633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D074-E804-4F85-9169-0A02A44A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أطلبوا عن آباءنا وأخوتنا الذين رقدوا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1B31-0E2C-433A-9A70-2F35E42E6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طفه إيجين نينيوتى نيم نيم إسنيو إيتاف إنكوت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020F8-04CF-42D6-900F-A6503152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Twb\ `ejen nenio; nem</a:t>
            </a:r>
            <a:r>
              <a:rPr lang="ar-EG" dirty="0"/>
              <a:t> </a:t>
            </a:r>
            <a:r>
              <a:rPr lang="pt-BR" dirty="0"/>
              <a:t>nen`cnhou `etauenkot</a:t>
            </a:r>
          </a:p>
        </p:txBody>
      </p:sp>
    </p:spTree>
    <p:extLst>
      <p:ext uri="{BB962C8B-B14F-4D97-AF65-F5344CB8AC3E}">
        <p14:creationId xmlns:p14="http://schemas.microsoft.com/office/powerpoint/2010/main" val="131037559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4B0A-3811-444A-8AF4-89C9399A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98055"/>
            <a:ext cx="9144000" cy="782371"/>
          </a:xfrm>
        </p:spPr>
        <p:txBody>
          <a:bodyPr/>
          <a:lstStyle/>
          <a:p>
            <a:r>
              <a:rPr lang="ar-EG" dirty="0"/>
              <a:t>وتنيحوا في الإيمان بالمسيح منذ البدء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B4AD-6C5B-49AE-96EF-F17F044DA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أف إمطون إم موؤو خين إفناهتى إم بى إخرستوس يس جين إب إينيه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48A74-137C-43C2-9E31-03B69926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29626"/>
            <a:ext cx="9144000" cy="682357"/>
          </a:xfrm>
        </p:spPr>
        <p:txBody>
          <a:bodyPr/>
          <a:lstStyle/>
          <a:p>
            <a:r>
              <a:rPr lang="en-US" dirty="0" err="1"/>
              <a:t>au`mton</a:t>
            </a:r>
            <a:r>
              <a:rPr lang="en-US" dirty="0"/>
              <a:t> `</a:t>
            </a:r>
            <a:r>
              <a:rPr lang="en-US" dirty="0" err="1"/>
              <a:t>mmwou</a:t>
            </a:r>
            <a:r>
              <a:rPr lang="en-US" dirty="0"/>
              <a:t>  '</a:t>
            </a:r>
            <a:r>
              <a:rPr lang="en-US" dirty="0" err="1"/>
              <a:t>en</a:t>
            </a:r>
            <a:r>
              <a:rPr lang="en-US" dirty="0"/>
              <a:t>  `</a:t>
            </a:r>
            <a:r>
              <a:rPr lang="en-US" dirty="0" err="1"/>
              <a:t>vna</a:t>
            </a:r>
            <a:r>
              <a:rPr lang="en-US" dirty="0"/>
              <a:t>\; `</a:t>
            </a:r>
            <a:r>
              <a:rPr lang="en-US" dirty="0" err="1"/>
              <a:t>mPx</a:t>
            </a:r>
            <a:r>
              <a:rPr lang="en-US" dirty="0"/>
              <a:t>/c/</a:t>
            </a:r>
            <a:r>
              <a:rPr lang="ar-EG" dirty="0"/>
              <a:t> </a:t>
            </a:r>
            <a:r>
              <a:rPr lang="en-US" dirty="0"/>
              <a:t> </a:t>
            </a:r>
            <a:r>
              <a:rPr lang="en-US" dirty="0" err="1"/>
              <a:t>icjen</a:t>
            </a:r>
            <a:r>
              <a:rPr lang="en-US" dirty="0"/>
              <a:t> `</a:t>
            </a:r>
            <a:r>
              <a:rPr lang="en-US" dirty="0" err="1"/>
              <a:t>p`ene</a:t>
            </a:r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59085665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D1C0-FDE3-4ECB-A4FC-3CCF60DB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8215"/>
            <a:ext cx="9144000" cy="782371"/>
          </a:xfrm>
        </p:spPr>
        <p:txBody>
          <a:bodyPr/>
          <a:lstStyle/>
          <a:p>
            <a:r>
              <a:rPr lang="ar-EG" dirty="0"/>
              <a:t>آباءنا القديسين رؤساء الأساقفة وآباءنا الأساقفة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072F-386C-44AC-9228-1D92CAE97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نينيوتى إثؤواب إن ارشى إبيسكوبوس كى نينيوتى إن إبيكسوبوس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1F3867-0EF1-4DE0-8477-E72BC6E41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109306"/>
            <a:ext cx="9144000" cy="682357"/>
          </a:xfrm>
        </p:spPr>
        <p:txBody>
          <a:bodyPr/>
          <a:lstStyle/>
          <a:p>
            <a:r>
              <a:rPr lang="en-US" sz="3600" dirty="0" err="1"/>
              <a:t>Nenio</a:t>
            </a:r>
            <a:r>
              <a:rPr lang="en-US" sz="3600" dirty="0"/>
              <a:t>; e/q/u/</a:t>
            </a:r>
            <a:r>
              <a:rPr lang="ar-EG" sz="3600" dirty="0"/>
              <a:t> </a:t>
            </a:r>
            <a:r>
              <a:rPr lang="en-US" sz="3600" dirty="0"/>
              <a:t>`</a:t>
            </a:r>
            <a:r>
              <a:rPr lang="en-US" sz="3600" dirty="0" err="1"/>
              <a:t>narxiepicokopoc</a:t>
            </a:r>
            <a:r>
              <a:rPr lang="en-US" sz="3600" dirty="0"/>
              <a:t> </a:t>
            </a:r>
            <a:r>
              <a:rPr lang="en-US" sz="3600" dirty="0" err="1"/>
              <a:t>ke</a:t>
            </a:r>
            <a:r>
              <a:rPr lang="en-US" sz="3600" dirty="0"/>
              <a:t> </a:t>
            </a:r>
            <a:r>
              <a:rPr lang="en-US" sz="3600" dirty="0" err="1"/>
              <a:t>nenio</a:t>
            </a:r>
            <a:r>
              <a:rPr lang="en-US" sz="3600" dirty="0"/>
              <a:t>; `</a:t>
            </a:r>
            <a:r>
              <a:rPr lang="en-US" sz="3600" dirty="0" err="1"/>
              <a:t>n`epickopoc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2833464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67D7-742C-466D-888C-0DBFF46A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آبائنا القمامصة وآبائنا القسوس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A3031-9D24-4621-A2A2-D1B8A36E0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نينيوتى إنهيغومينوس كى نينوتى إم إبريسفيتيروس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12286-A43B-4185-BCC9-FE9AEBD2A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nenio; `n\hgoumenoc</a:t>
            </a:r>
            <a:r>
              <a:rPr lang="ar-EG" dirty="0"/>
              <a:t> </a:t>
            </a:r>
            <a:r>
              <a:rPr lang="pt-BR" dirty="0"/>
              <a:t>ke nenio;</a:t>
            </a:r>
            <a:r>
              <a:rPr lang="ar-EG" dirty="0"/>
              <a:t> </a:t>
            </a:r>
            <a:r>
              <a:rPr lang="pt-BR" dirty="0"/>
              <a:t> `mprecbuteroc</a:t>
            </a:r>
          </a:p>
        </p:txBody>
      </p:sp>
    </p:spTree>
    <p:extLst>
      <p:ext uri="{BB962C8B-B14F-4D97-AF65-F5344CB8AC3E}">
        <p14:creationId xmlns:p14="http://schemas.microsoft.com/office/powerpoint/2010/main" val="262145041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F8BB-6164-41F1-8842-EDC736E3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وإخوتنا الشمامسة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9F6E3-C2DC-476B-B9B9-656CC14A2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نيم نين إسنيو إنذياكون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C26A4-0FF3-4F10-A75C-B29D3261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400" dirty="0"/>
              <a:t>Nem nen`cnhou</a:t>
            </a:r>
            <a:r>
              <a:rPr lang="ar-EG" sz="4400" dirty="0"/>
              <a:t> </a:t>
            </a:r>
            <a:r>
              <a:rPr lang="pt-BR" sz="4400" dirty="0"/>
              <a:t> `ndi`akwn&gt;</a:t>
            </a:r>
          </a:p>
        </p:txBody>
      </p:sp>
    </p:spTree>
    <p:extLst>
      <p:ext uri="{BB962C8B-B14F-4D97-AF65-F5344CB8AC3E}">
        <p14:creationId xmlns:p14="http://schemas.microsoft.com/office/powerpoint/2010/main" val="168214673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A38D-22C0-42E9-83AF-890CF427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آبائنا الرهبان وآباءنا العلمانيين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AEB71-722F-40B7-917C-77DFD585B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نينيوتى إم موناخوس كي نينيوتى إنلايكوس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D07F1-4EAC-4CD8-9B86-A2A198112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Nenio</a:t>
            </a:r>
            <a:r>
              <a:rPr lang="en-US" dirty="0"/>
              <a:t>; `</a:t>
            </a:r>
            <a:r>
              <a:rPr lang="en-US" dirty="0" err="1"/>
              <a:t>mmonaxoc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nenio</a:t>
            </a:r>
            <a:r>
              <a:rPr lang="en-US" dirty="0"/>
              <a:t>;</a:t>
            </a:r>
            <a:r>
              <a:rPr lang="ar-EG" dirty="0"/>
              <a:t> </a:t>
            </a:r>
            <a:r>
              <a:rPr lang="en-US" dirty="0"/>
              <a:t> `</a:t>
            </a:r>
            <a:r>
              <a:rPr lang="en-US" dirty="0" err="1"/>
              <a:t>nla`ikoc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338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1EC8-2189-4BC5-A555-3FD9A88A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8215"/>
            <a:ext cx="9144000" cy="782371"/>
          </a:xfrm>
        </p:spPr>
        <p:txBody>
          <a:bodyPr/>
          <a:lstStyle/>
          <a:p>
            <a:r>
              <a:rPr lang="ar-EG" dirty="0"/>
              <a:t>وعن نياح كل المسيحيين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DE044-637B-4A7B-BEA9-BC20F844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023707"/>
            <a:ext cx="9143999" cy="808893"/>
          </a:xfrm>
        </p:spPr>
        <p:txBody>
          <a:bodyPr/>
          <a:lstStyle/>
          <a:p>
            <a:r>
              <a:rPr lang="ar-EG" sz="3600" dirty="0"/>
              <a:t>نيم إى إهرى إيجين تى آنابافسيس تيرس إنتى نى إخرستيانوس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54568-B472-4383-A13E-ED33FDAE8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088986"/>
            <a:ext cx="9144000" cy="682357"/>
          </a:xfrm>
        </p:spPr>
        <p:txBody>
          <a:bodyPr/>
          <a:lstStyle/>
          <a:p>
            <a:r>
              <a:rPr lang="en-US" sz="3600" dirty="0" err="1"/>
              <a:t>Nem</a:t>
            </a:r>
            <a:r>
              <a:rPr lang="en-US" sz="3600" dirty="0"/>
              <a:t> `e`\</a:t>
            </a:r>
            <a:r>
              <a:rPr lang="en-US" sz="3600" dirty="0" err="1"/>
              <a:t>rhi</a:t>
            </a:r>
            <a:r>
              <a:rPr lang="en-US" sz="3600" dirty="0"/>
              <a:t> `</a:t>
            </a:r>
            <a:r>
              <a:rPr lang="en-US" sz="3600" dirty="0" err="1"/>
              <a:t>ejen</a:t>
            </a:r>
            <a:r>
              <a:rPr lang="en-US" sz="3600" dirty="0"/>
              <a:t> ;`</a:t>
            </a:r>
            <a:r>
              <a:rPr lang="en-US" sz="3600" dirty="0" err="1"/>
              <a:t>anapaucic</a:t>
            </a:r>
            <a:r>
              <a:rPr lang="en-US" sz="3600" dirty="0"/>
              <a:t> </a:t>
            </a:r>
            <a:r>
              <a:rPr lang="en-US" sz="3600" dirty="0" err="1"/>
              <a:t>thrc</a:t>
            </a:r>
            <a:r>
              <a:rPr lang="en-US" sz="3600" dirty="0"/>
              <a:t> `</a:t>
            </a:r>
            <a:r>
              <a:rPr lang="en-US" sz="3600" dirty="0" err="1"/>
              <a:t>nte</a:t>
            </a:r>
            <a:r>
              <a:rPr lang="ar-EG" sz="3600" dirty="0"/>
              <a:t> </a:t>
            </a:r>
            <a:r>
              <a:rPr lang="en-US" sz="3600" dirty="0" err="1"/>
              <a:t>ni`xricti`anoc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3913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800" dirty="0">
                <a:solidFill>
                  <a:schemeClr val="lt1"/>
                </a:solidFill>
              </a:rPr>
              <a:t>ف</a:t>
            </a:r>
            <a:r>
              <a:rPr lang="ar-EG" sz="4800" dirty="0">
                <a:solidFill>
                  <a:schemeClr val="lt1"/>
                </a:solidFill>
              </a:rPr>
              <a:t>ل</a:t>
            </a:r>
            <a:r>
              <a:rPr lang="ar-SA" sz="4800" dirty="0">
                <a:solidFill>
                  <a:schemeClr val="lt1"/>
                </a:solidFill>
              </a:rPr>
              <a:t>نشكر صانع الخيرات الرحوم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مارين شيبهموت انتوطف امبى ريف اربيثنانيف أووه اننا ايت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578843"/>
            <a:ext cx="9144000" cy="682357"/>
          </a:xfrm>
        </p:spPr>
        <p:txBody>
          <a:bodyPr/>
          <a:lstStyle/>
          <a:p>
            <a:r>
              <a:rPr lang="en-US" dirty="0"/>
              <a:t>Maren ]ep`\mot   `</a:t>
            </a:r>
            <a:r>
              <a:rPr lang="en-US" dirty="0" err="1"/>
              <a:t>ntotf</a:t>
            </a:r>
            <a:r>
              <a:rPr lang="en-US" dirty="0"/>
              <a:t> `</a:t>
            </a:r>
            <a:r>
              <a:rPr lang="en-US" dirty="0" err="1"/>
              <a:t>mpireferpeqnanef</a:t>
            </a:r>
            <a:r>
              <a:rPr lang="en-US" dirty="0"/>
              <a:t> </a:t>
            </a:r>
            <a:r>
              <a:rPr lang="en-US" dirty="0" err="1"/>
              <a:t>ouo</a:t>
            </a:r>
            <a:r>
              <a:rPr lang="en-US" dirty="0"/>
              <a:t>\ `</a:t>
            </a:r>
            <a:r>
              <a:rPr lang="en-US" dirty="0" err="1"/>
              <a:t>nnaht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962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83AE-47B7-40E1-AF6B-0B11D7E5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لكي المسيح إلهنا ينيح نفسوهم أجمعين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58C46-2EB5-4497-BE46-C711A70C6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هينا بيننوتى تى إمطون إن نو إبسيشى تيرو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F6F3D-6D38-4EF1-B0D3-DD972AD61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/>
              <a:t>\</a:t>
            </a:r>
            <a:r>
              <a:rPr lang="en-US" sz="3600" dirty="0" err="1"/>
              <a:t>ina</a:t>
            </a:r>
            <a:r>
              <a:rPr lang="en-US" sz="3600" dirty="0"/>
              <a:t>  `</a:t>
            </a:r>
            <a:r>
              <a:rPr lang="en-US" sz="3600" dirty="0" err="1"/>
              <a:t>nte</a:t>
            </a:r>
            <a:r>
              <a:rPr lang="en-US" sz="3600" dirty="0"/>
              <a:t>  </a:t>
            </a:r>
            <a:r>
              <a:rPr lang="en-US" sz="3600" dirty="0" err="1"/>
              <a:t>Px</a:t>
            </a:r>
            <a:r>
              <a:rPr lang="en-US" sz="3600" dirty="0"/>
              <a:t>/c/ </a:t>
            </a:r>
            <a:r>
              <a:rPr lang="en-US" sz="3600" dirty="0" err="1"/>
              <a:t>Pennou</a:t>
            </a:r>
            <a:r>
              <a:rPr lang="en-US" sz="3600" dirty="0"/>
              <a:t>; ;`</a:t>
            </a:r>
            <a:r>
              <a:rPr lang="en-US" sz="3600" dirty="0" err="1"/>
              <a:t>mton</a:t>
            </a:r>
            <a:r>
              <a:rPr lang="en-US" sz="3600" dirty="0"/>
              <a:t> `</a:t>
            </a:r>
            <a:r>
              <a:rPr lang="en-US" sz="3600" dirty="0" err="1"/>
              <a:t>nnouyuxh</a:t>
            </a:r>
            <a:r>
              <a:rPr lang="en-US" sz="3600" dirty="0"/>
              <a:t> </a:t>
            </a:r>
            <a:r>
              <a:rPr lang="en-US" sz="3600" dirty="0" err="1"/>
              <a:t>throu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212861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0600-F9DF-405A-B729-00D3FB66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في فردوس النعيم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4E70D-CA1F-432C-A5CF-5B07E5BCB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خين بى باراذيسوس إنتى إبؤونوف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828B3-4970-48E1-88F3-014693A88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piparadicoc</a:t>
            </a:r>
            <a:r>
              <a:rPr lang="ar-EG" dirty="0"/>
              <a:t> 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`</a:t>
            </a:r>
            <a:r>
              <a:rPr lang="en-US" dirty="0" err="1"/>
              <a:t>pounof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468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541152"/>
              </p:ext>
            </p:extLst>
          </p:nvPr>
        </p:nvGraphicFramePr>
        <p:xfrm>
          <a:off x="-1" y="630349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AA5F7D-ACB2-41B8-9EE8-957C34FB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ونحن أيضاً يصنع معنا رحمة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90FC-0541-4A1D-909C-F81EE250D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أنون ذى هون إنتيف إير بيناى نيمان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E63C6-694F-4B0C-8786-64C1B8DFA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`anon de \wn `ntefer</a:t>
            </a:r>
            <a:r>
              <a:rPr lang="ar-EG" dirty="0"/>
              <a:t> </a:t>
            </a:r>
            <a:r>
              <a:rPr lang="pt-BR" dirty="0"/>
              <a:t>pinai neman</a:t>
            </a:r>
          </a:p>
        </p:txBody>
      </p:sp>
    </p:spTree>
    <p:extLst>
      <p:ext uri="{BB962C8B-B14F-4D97-AF65-F5344CB8AC3E}">
        <p14:creationId xmlns:p14="http://schemas.microsoft.com/office/powerpoint/2010/main" val="14165288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25A8-3E2F-4BE0-B858-80115D87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ويغفر لنا خطايانا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9CD99-C77F-4232-B709-02A292E23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إنتيف كانين نوفى نان إيفول.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DECA5-0B02-478C-B2E2-745FCC873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ntefxa</a:t>
            </a:r>
            <a:r>
              <a:rPr lang="en-US" dirty="0"/>
              <a:t> </a:t>
            </a:r>
            <a:r>
              <a:rPr lang="en-US" dirty="0" err="1"/>
              <a:t>nennobi</a:t>
            </a:r>
            <a:r>
              <a:rPr lang="en-US" dirty="0"/>
              <a:t> nan</a:t>
            </a:r>
            <a:r>
              <a:rPr lang="ar-EG" dirty="0"/>
              <a:t> </a:t>
            </a:r>
            <a:r>
              <a:rPr lang="en-US" dirty="0"/>
              <a:t>`</a:t>
            </a:r>
            <a:r>
              <a:rPr lang="en-US" dirty="0" err="1"/>
              <a:t>ebol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4378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E3E1-5725-46A0-922A-AE7D5AA8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يا رب إرحم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1B8C-95AC-42E8-A1A5-F931FB922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كيريى إليسون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5CFEC-5EB3-47D9-9D05-550FEA0A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Kuri`e</a:t>
            </a:r>
            <a:r>
              <a:rPr lang="en-US" sz="4400" dirty="0"/>
              <a:t> `</a:t>
            </a:r>
            <a:r>
              <a:rPr lang="en-US" sz="4400" dirty="0" err="1"/>
              <a:t>ele`hcon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1854456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1B8C-9BDF-4E20-BF8B-B7C2EF6B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تفضل يا رب نيح نفوسهم جميعاً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9CF0-BD14-4EC0-94CE-E6819CB11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أريكاتاكسين إبشويس ما امطون إن نو إبسيشى تيرو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28044-3562-4EA0-8A8B-F50D1828B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Arikata</a:t>
            </a:r>
            <a:r>
              <a:rPr lang="en-US" dirty="0"/>
              <a:t>[</a:t>
            </a:r>
            <a:r>
              <a:rPr lang="en-US" dirty="0" err="1"/>
              <a:t>ioin</a:t>
            </a:r>
            <a:r>
              <a:rPr lang="en-US" dirty="0"/>
              <a:t> ~P_ </a:t>
            </a:r>
            <a:r>
              <a:rPr lang="en-US" dirty="0" err="1"/>
              <a:t>ma`mton</a:t>
            </a:r>
            <a:r>
              <a:rPr lang="ar-EG" dirty="0"/>
              <a:t> </a:t>
            </a:r>
            <a:r>
              <a:rPr lang="en-US" dirty="0"/>
              <a:t>`</a:t>
            </a:r>
            <a:r>
              <a:rPr lang="en-US" dirty="0" err="1"/>
              <a:t>nnouyuxh</a:t>
            </a:r>
            <a:r>
              <a:rPr lang="en-US" dirty="0"/>
              <a:t> </a:t>
            </a:r>
            <a:r>
              <a:rPr lang="en-US" dirty="0" err="1"/>
              <a:t>throu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996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5FB6-CC44-4545-8191-93D563AE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في أحضان آبائنا القديسين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9A033-FA3F-4BFD-92EC-307A63016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خين كنف إن نينيوتى إثؤواب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1AB9B6-3C72-472E-BBFC-E1E0D051C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'</a:t>
            </a:r>
            <a:r>
              <a:rPr lang="en-US" sz="4800" dirty="0" err="1"/>
              <a:t>en</a:t>
            </a:r>
            <a:r>
              <a:rPr lang="en-US" sz="4800" dirty="0"/>
              <a:t> </a:t>
            </a:r>
            <a:r>
              <a:rPr lang="en-US" sz="4800" dirty="0" err="1"/>
              <a:t>kenf</a:t>
            </a:r>
            <a:r>
              <a:rPr lang="ar-EG" sz="4800" dirty="0"/>
              <a:t> </a:t>
            </a:r>
            <a:r>
              <a:rPr lang="en-US" sz="4800" dirty="0"/>
              <a:t>`</a:t>
            </a:r>
            <a:r>
              <a:rPr lang="en-US" sz="4800" dirty="0" err="1"/>
              <a:t>nnenio</a:t>
            </a:r>
            <a:r>
              <a:rPr lang="en-US" sz="4800" dirty="0"/>
              <a:t>; e/q/u/</a:t>
            </a:r>
          </a:p>
        </p:txBody>
      </p:sp>
    </p:spTree>
    <p:extLst>
      <p:ext uri="{BB962C8B-B14F-4D97-AF65-F5344CB8AC3E}">
        <p14:creationId xmlns:p14="http://schemas.microsoft.com/office/powerpoint/2010/main" val="4201672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65D0-2CA3-4DE8-94D1-07E055E5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إبراهيم وإسحق و يعقوب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6E9CC-4059-4843-A6E7-D760E5CFF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أفراآم نيم إيسآك نيم ياكوب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75604-F121-44FA-A8AD-DEAFC8F83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400" dirty="0"/>
              <a:t>Abraam nem  Icaak</a:t>
            </a:r>
            <a:r>
              <a:rPr lang="ar-EG" sz="4400" dirty="0"/>
              <a:t> </a:t>
            </a:r>
            <a:r>
              <a:rPr lang="pt-BR" sz="4400" dirty="0"/>
              <a:t>nem   Iakwb</a:t>
            </a:r>
          </a:p>
        </p:txBody>
      </p:sp>
    </p:spTree>
    <p:extLst>
      <p:ext uri="{BB962C8B-B14F-4D97-AF65-F5344CB8AC3E}">
        <p14:creationId xmlns:p14="http://schemas.microsoft.com/office/powerpoint/2010/main" val="20232758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1E67-FF2F-4187-A34C-E1FD1278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علهم في  موضع خضرة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A50E5-5986-4D29-AFC3-DADC586B1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48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شانو شو خين أوما إن إخلو </a:t>
            </a:r>
            <a:endParaRPr lang="ar-EG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72F9D-2882-47D6-A647-143F0F4642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400" dirty="0"/>
              <a:t>}anou]ou 'en ouma `n`xlo`h</a:t>
            </a:r>
          </a:p>
        </p:txBody>
      </p:sp>
    </p:spTree>
    <p:extLst>
      <p:ext uri="{BB962C8B-B14F-4D97-AF65-F5344CB8AC3E}">
        <p14:creationId xmlns:p14="http://schemas.microsoft.com/office/powerpoint/2010/main" val="24524271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1E9F0-5397-4FEF-AEFA-24D51039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على ماء الراحة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44C6E-F86B-4F4F-BFEC-BA81D294A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 هيجين إفموؤو إنتى إب إمطون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55CC4-9FB8-4360-B616-F8F108BDC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\</a:t>
            </a:r>
            <a:r>
              <a:rPr lang="en-US" sz="4400" dirty="0" err="1"/>
              <a:t>ijen</a:t>
            </a:r>
            <a:r>
              <a:rPr lang="ar-EG" sz="4400" dirty="0"/>
              <a:t> </a:t>
            </a:r>
            <a:r>
              <a:rPr lang="en-US" sz="4400" dirty="0"/>
              <a:t> `</a:t>
            </a:r>
            <a:r>
              <a:rPr lang="en-US" sz="4400" dirty="0" err="1"/>
              <a:t>vmwou</a:t>
            </a:r>
            <a:r>
              <a:rPr lang="en-US" sz="4400" dirty="0"/>
              <a:t> `</a:t>
            </a:r>
            <a:r>
              <a:rPr lang="en-US" sz="4400" dirty="0" err="1"/>
              <a:t>nte</a:t>
            </a:r>
            <a:r>
              <a:rPr lang="en-US" sz="4400" dirty="0"/>
              <a:t> `</a:t>
            </a:r>
            <a:r>
              <a:rPr lang="en-US" sz="4400" dirty="0" err="1"/>
              <a:t>pemton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661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الله أبا ربنا وإلهنا ومخلصنا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افنوتى افيوت ام بينشويس أووه بينوتى بين سوتير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V; ~</a:t>
            </a:r>
            <a:r>
              <a:rPr lang="en-US" dirty="0" err="1"/>
              <a:t>Viwt</a:t>
            </a:r>
            <a:r>
              <a:rPr lang="en-US" dirty="0"/>
              <a:t>  `</a:t>
            </a:r>
            <a:r>
              <a:rPr lang="en-US" dirty="0" err="1"/>
              <a:t>mPen</a:t>
            </a:r>
            <a:r>
              <a:rPr lang="en-US" dirty="0"/>
              <a:t>_&gt; </a:t>
            </a:r>
            <a:r>
              <a:rPr lang="en-US" dirty="0" err="1"/>
              <a:t>ouo</a:t>
            </a:r>
            <a:r>
              <a:rPr lang="en-US" dirty="0"/>
              <a:t>\ </a:t>
            </a:r>
            <a:r>
              <a:rPr lang="en-US" dirty="0" err="1"/>
              <a:t>Pennou</a:t>
            </a:r>
            <a:r>
              <a:rPr lang="en-US" dirty="0"/>
              <a:t>; </a:t>
            </a:r>
            <a:r>
              <a:rPr lang="en-US" dirty="0" err="1"/>
              <a:t>ouo</a:t>
            </a:r>
            <a:r>
              <a:rPr lang="en-US" dirty="0"/>
              <a:t>\ </a:t>
            </a:r>
            <a:r>
              <a:rPr lang="en-US" dirty="0" err="1"/>
              <a:t>Pencwthr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5376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86C3-3058-459E-B709-CF1B281B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في فردوس النعيم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568C8-A051-4A6A-B327-FC0BD4F54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خين بى باراذيسوس إنتى إبؤونوف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6805D-7EB2-4204-965D-822FA38FC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en</a:t>
            </a:r>
            <a:r>
              <a:rPr lang="ar-EG" dirty="0"/>
              <a:t> </a:t>
            </a:r>
            <a:r>
              <a:rPr lang="en-US" dirty="0" err="1"/>
              <a:t>Piparadicoc</a:t>
            </a:r>
            <a:r>
              <a:rPr lang="ar-EG" dirty="0"/>
              <a:t> 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`</a:t>
            </a:r>
            <a:r>
              <a:rPr lang="en-US" dirty="0" err="1"/>
              <a:t>pounof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5164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C5E-A3CB-4A49-BC58-0368DFA8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الموضع الذي هرب منه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8CD49-2554-48B8-844D-0384F9D76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بى ما إتاف فوت إيفول إنخيتف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46BB1-9F61-479F-B297-DCED45B96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Pima</a:t>
            </a:r>
            <a:r>
              <a:rPr lang="ar-EG" sz="4400" dirty="0"/>
              <a:t> </a:t>
            </a:r>
            <a:r>
              <a:rPr lang="en-US" sz="4400" dirty="0"/>
              <a:t> `</a:t>
            </a:r>
            <a:r>
              <a:rPr lang="en-US" sz="4400" dirty="0" err="1"/>
              <a:t>etafvwt</a:t>
            </a:r>
            <a:r>
              <a:rPr lang="ar-EG" sz="4400" dirty="0"/>
              <a:t> </a:t>
            </a:r>
            <a:r>
              <a:rPr lang="en-US" sz="4400" dirty="0"/>
              <a:t> `</a:t>
            </a:r>
            <a:r>
              <a:rPr lang="en-US" sz="4400" dirty="0" err="1"/>
              <a:t>ebol`n'htf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32031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25FA-C097-4E87-99E1-2A8CB38CC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الحزن والكآبة والتنهد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614B1-8A01-4EE8-9222-CB9AD9DD0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44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إنجى بى إمكاه إنهيت نيم تى ليبى نيم بى فياهوم </a:t>
            </a:r>
            <a:endParaRPr lang="ar-EG" sz="8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4B652-ABA2-49D5-A696-CD10AE7329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`nje  pi`mka\  `n\ht nem ;luph nem pifi`a\om</a:t>
            </a:r>
          </a:p>
        </p:txBody>
      </p:sp>
    </p:spTree>
    <p:extLst>
      <p:ext uri="{BB962C8B-B14F-4D97-AF65-F5344CB8AC3E}">
        <p14:creationId xmlns:p14="http://schemas.microsoft.com/office/powerpoint/2010/main" val="132597989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62A-F6E6-48D6-A73D-2D3C9826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في نور قديسيك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0523F-9E18-4C89-A7D8-B27FFA29A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خين إفئو أوينى إنتى نبى إثؤواب إنتاك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6D346-DDDC-4EED-ABDE-87408D048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dirty="0" err="1"/>
              <a:t>en</a:t>
            </a:r>
            <a:r>
              <a:rPr lang="en-US" dirty="0"/>
              <a:t>   `</a:t>
            </a:r>
            <a:r>
              <a:rPr lang="en-US" dirty="0" err="1"/>
              <a:t>vouwini</a:t>
            </a:r>
            <a:r>
              <a:rPr lang="ar-EG" dirty="0"/>
              <a:t> </a:t>
            </a:r>
            <a:r>
              <a:rPr lang="en-US" dirty="0"/>
              <a:t>`</a:t>
            </a:r>
            <a:r>
              <a:rPr lang="en-US" dirty="0" err="1"/>
              <a:t>nte</a:t>
            </a:r>
            <a:r>
              <a:rPr lang="ar-EG" dirty="0"/>
              <a:t> </a:t>
            </a:r>
            <a:r>
              <a:rPr lang="en-US" dirty="0" err="1"/>
              <a:t>nh`eqouab</a:t>
            </a:r>
            <a:r>
              <a:rPr lang="ar-EG" dirty="0"/>
              <a:t> </a:t>
            </a:r>
            <a:r>
              <a:rPr lang="en-US" dirty="0"/>
              <a:t> `</a:t>
            </a:r>
            <a:r>
              <a:rPr lang="en-US" dirty="0" err="1"/>
              <a:t>ntak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4013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0702"/>
              </p:ext>
            </p:extLst>
          </p:nvPr>
        </p:nvGraphicFramePr>
        <p:xfrm>
          <a:off x="-1" y="934257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A06CA1E-4A9A-49FF-956B-8914206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أقم أجسادهم في اليوم الذي رسمته </a:t>
            </a:r>
            <a:endParaRPr lang="ar-EG" sz="7200" b="1" kern="1200" dirty="0">
              <a:solidFill>
                <a:schemeClr val="bg1"/>
              </a:solidFill>
              <a:latin typeface="+mn-lt"/>
              <a:ea typeface="+mn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DCB8A-65A1-4157-8CE1-3BCBCF7E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إكئيطونوس إنتو كيساركس خين بى إيهوؤو إيتاك شاشف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675B6-1393-403F-A9D3-DC3D1D5D8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 err="1"/>
              <a:t>Ek`etounoc</a:t>
            </a:r>
            <a:r>
              <a:rPr lang="en-US" sz="3600" dirty="0"/>
              <a:t> `</a:t>
            </a:r>
            <a:r>
              <a:rPr lang="en-US" sz="3600" dirty="0" err="1"/>
              <a:t>ntoukecar</a:t>
            </a:r>
            <a:r>
              <a:rPr lang="en-US" sz="3600" dirty="0"/>
              <a:t>[ ‘</a:t>
            </a:r>
            <a:r>
              <a:rPr lang="en-US" sz="3600" dirty="0" err="1"/>
              <a:t>en</a:t>
            </a:r>
            <a:r>
              <a:rPr lang="ar-EG" sz="3600" dirty="0"/>
              <a:t> </a:t>
            </a:r>
            <a:r>
              <a:rPr lang="en-US" sz="3600" dirty="0" err="1"/>
              <a:t>pi`e</a:t>
            </a:r>
            <a:r>
              <a:rPr lang="en-US" sz="3600" dirty="0"/>
              <a:t>\</a:t>
            </a:r>
            <a:r>
              <a:rPr lang="en-US" sz="3600" dirty="0" err="1"/>
              <a:t>oou</a:t>
            </a:r>
            <a:r>
              <a:rPr lang="ar-EG" sz="3600" dirty="0"/>
              <a:t> </a:t>
            </a:r>
            <a:r>
              <a:rPr lang="en-US" sz="3600" dirty="0"/>
              <a:t> `</a:t>
            </a:r>
            <a:r>
              <a:rPr lang="en-US" sz="3600" dirty="0" err="1"/>
              <a:t>etakqa</a:t>
            </a:r>
            <a:r>
              <a:rPr lang="en-US" sz="3600" dirty="0"/>
              <a:t>]f</a:t>
            </a:r>
          </a:p>
        </p:txBody>
      </p:sp>
    </p:spTree>
    <p:extLst>
      <p:ext uri="{BB962C8B-B14F-4D97-AF65-F5344CB8AC3E}">
        <p14:creationId xmlns:p14="http://schemas.microsoft.com/office/powerpoint/2010/main" val="29093792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5229-85DB-454E-AFD2-7EE7F754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كمواعيدك الحقيقية غير الكاذبة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E8B4-7F32-473B-B331-93AC34DD1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كاطا نيك إب إنجيليا إممى أووه إن أتمثينوج</a:t>
            </a:r>
            <a:endParaRPr lang="ar-EG" sz="7200" b="1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3277B0-3F9C-4A3C-9D82-AF4CE21D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kata </a:t>
            </a:r>
            <a:r>
              <a:rPr lang="en-US" dirty="0" err="1"/>
              <a:t>nek`epaggeli`a</a:t>
            </a:r>
            <a:r>
              <a:rPr lang="en-US" dirty="0"/>
              <a:t> `</a:t>
            </a:r>
            <a:r>
              <a:rPr lang="en-US" dirty="0" err="1"/>
              <a:t>mmhi</a:t>
            </a:r>
            <a:r>
              <a:rPr lang="en-US" dirty="0"/>
              <a:t> </a:t>
            </a:r>
            <a:r>
              <a:rPr lang="en-US" dirty="0" err="1"/>
              <a:t>ouo</a:t>
            </a:r>
            <a:r>
              <a:rPr lang="en-US" dirty="0"/>
              <a:t>\ `</a:t>
            </a:r>
            <a:r>
              <a:rPr lang="en-US" dirty="0" err="1"/>
              <a:t>natmeqnouj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0372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628E-3D34-47CC-8EA4-7C51C3D1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هب لهم خيرات مواعيدك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14B06-2899-4333-8AB8-9A1F93890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 إكئى إرخاريزستى نؤو إن نى آغاثون إنتى نيك إب أنجيليا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E3017-49E1-416B-BDC2-3C1CBE575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 err="1"/>
              <a:t>Ek`eerxarizecqe</a:t>
            </a:r>
            <a:r>
              <a:rPr lang="en-US" sz="3600" dirty="0"/>
              <a:t> </a:t>
            </a:r>
            <a:r>
              <a:rPr lang="en-US" sz="3600" dirty="0" err="1"/>
              <a:t>nwou</a:t>
            </a:r>
            <a:r>
              <a:rPr lang="en-US" sz="3600" dirty="0"/>
              <a:t> `</a:t>
            </a:r>
            <a:r>
              <a:rPr lang="en-US" sz="3600" dirty="0" err="1"/>
              <a:t>nni`agaqon</a:t>
            </a:r>
            <a:r>
              <a:rPr lang="en-US" sz="3600" dirty="0"/>
              <a:t> `</a:t>
            </a:r>
            <a:r>
              <a:rPr lang="en-US" sz="3600" dirty="0" err="1"/>
              <a:t>nte</a:t>
            </a:r>
            <a:r>
              <a:rPr lang="en-US" sz="3600" dirty="0"/>
              <a:t> </a:t>
            </a:r>
            <a:r>
              <a:rPr lang="en-US" sz="3600" dirty="0" err="1"/>
              <a:t>nek`epaggeli`a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06568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55BD-298D-4D21-B8F4-EB8FECA0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ما لم تره عين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D96B-FD36-4765-81EA-B934355E4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نى إيتى إمبى فال ناف إيروؤ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6FDFF-7531-4F63-8EBA-0B224F1D5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sz="4800" dirty="0"/>
              <a:t>nh`ete `mpe bal nau `erwou</a:t>
            </a:r>
          </a:p>
        </p:txBody>
      </p:sp>
    </p:spTree>
    <p:extLst>
      <p:ext uri="{BB962C8B-B14F-4D97-AF65-F5344CB8AC3E}">
        <p14:creationId xmlns:p14="http://schemas.microsoft.com/office/powerpoint/2010/main" val="139648587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28B9-7F72-4642-8821-8C45167B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ولم تسمع به أذن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337BF-5AF6-4998-8A9F-948DA71BF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أوذى إمبى ماشج سوثمو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18D78-10F8-4256-98E7-7E80348EA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oude</a:t>
            </a:r>
            <a:r>
              <a:rPr lang="en-US" sz="4400" dirty="0"/>
              <a:t> `</a:t>
            </a:r>
            <a:r>
              <a:rPr lang="en-US" sz="4400" dirty="0" err="1"/>
              <a:t>mpe</a:t>
            </a:r>
            <a:r>
              <a:rPr lang="en-US" sz="4400" dirty="0"/>
              <a:t> ma]j </a:t>
            </a:r>
            <a:r>
              <a:rPr lang="en-US" sz="4400" dirty="0" err="1"/>
              <a:t>coqmou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8944497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B002-0993-41F3-8017-6B0982C3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ولم يخطر علي قلب بشر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2E10-EEB4-4E05-8779-AFD27FBA8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إمبو إى إهرى إيجين إبهيت إن رومى</a:t>
            </a:r>
            <a:endParaRPr lang="ar-EG" sz="4400" b="1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8D225-BC6D-4BE6-93D6-39934B3A9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oude</a:t>
            </a:r>
            <a:r>
              <a:rPr lang="en-US" dirty="0"/>
              <a:t> `</a:t>
            </a:r>
            <a:r>
              <a:rPr lang="en-US" dirty="0" err="1"/>
              <a:t>mpou`i</a:t>
            </a:r>
            <a:r>
              <a:rPr lang="en-US" dirty="0"/>
              <a:t> `e`\</a:t>
            </a:r>
            <a:r>
              <a:rPr lang="en-US" dirty="0" err="1"/>
              <a:t>rhi</a:t>
            </a:r>
            <a:r>
              <a:rPr lang="en-US" dirty="0"/>
              <a:t> `</a:t>
            </a:r>
            <a:r>
              <a:rPr lang="en-US" dirty="0" err="1"/>
              <a:t>ejen</a:t>
            </a:r>
            <a:r>
              <a:rPr lang="en-US" dirty="0"/>
              <a:t> `p\</a:t>
            </a:r>
            <a:r>
              <a:rPr lang="en-US" dirty="0" err="1"/>
              <a:t>ht</a:t>
            </a:r>
            <a:r>
              <a:rPr lang="en-US" dirty="0"/>
              <a:t> `</a:t>
            </a:r>
            <a:r>
              <a:rPr lang="en-US" dirty="0" err="1"/>
              <a:t>nrwmi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59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يسوع المسيح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12198"/>
            <a:ext cx="9143999" cy="808893"/>
          </a:xfrm>
        </p:spPr>
        <p:txBody>
          <a:bodyPr/>
          <a:lstStyle/>
          <a:p>
            <a:r>
              <a:rPr lang="ar-EG" sz="4800" dirty="0"/>
              <a:t>ايسوس بخرستوس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22089"/>
            <a:ext cx="9144000" cy="682357"/>
          </a:xfrm>
        </p:spPr>
        <p:txBody>
          <a:bodyPr/>
          <a:lstStyle/>
          <a:p>
            <a:r>
              <a:rPr lang="en-US" sz="4800" dirty="0" err="1"/>
              <a:t>Ih</a:t>
            </a:r>
            <a:r>
              <a:rPr lang="en-US" sz="4800" dirty="0"/>
              <a:t>/c/ </a:t>
            </a:r>
            <a:r>
              <a:rPr lang="en-US" sz="4800" dirty="0" err="1"/>
              <a:t>Px</a:t>
            </a:r>
            <a:r>
              <a:rPr lang="en-US" sz="4800" dirty="0"/>
              <a:t>/c</a:t>
            </a:r>
          </a:p>
        </p:txBody>
      </p:sp>
    </p:spTree>
    <p:extLst>
      <p:ext uri="{BB962C8B-B14F-4D97-AF65-F5344CB8AC3E}">
        <p14:creationId xmlns:p14="http://schemas.microsoft.com/office/powerpoint/2010/main" val="22886663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C2F9-F593-4261-98B6-99E25AF23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ما أعددته يا الله لمحبي اسمك القدوس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98BB5-44EF-4791-BB90-B4410C3F0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نى إيتاك سيفطوطو إفنوتى إن نيئثمى إم بيكران إثوواب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714DB-9AFC-42E7-A813-022CCB358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 err="1"/>
              <a:t>Nh`etakcebtwtou</a:t>
            </a:r>
            <a:r>
              <a:rPr lang="en-US" sz="3600" dirty="0"/>
              <a:t> V;</a:t>
            </a:r>
            <a:r>
              <a:rPr lang="ar-EG" sz="3600" dirty="0"/>
              <a:t> </a:t>
            </a:r>
            <a:r>
              <a:rPr lang="en-US" sz="3600" dirty="0"/>
              <a:t>`</a:t>
            </a:r>
            <a:r>
              <a:rPr lang="en-US" sz="3600" dirty="0" err="1"/>
              <a:t>nnheqmei</a:t>
            </a:r>
            <a:r>
              <a:rPr lang="ar-EG" sz="3600" dirty="0"/>
              <a:t> </a:t>
            </a:r>
            <a:r>
              <a:rPr lang="en-US" sz="3600" dirty="0"/>
              <a:t> `</a:t>
            </a:r>
            <a:r>
              <a:rPr lang="en-US" sz="3600" dirty="0" err="1"/>
              <a:t>mpekran</a:t>
            </a:r>
            <a:r>
              <a:rPr lang="en-US" sz="3600" dirty="0"/>
              <a:t>  `</a:t>
            </a:r>
            <a:r>
              <a:rPr lang="en-US" sz="3600" dirty="0" err="1"/>
              <a:t>eqouab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6280593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D4F3E-22FE-4D57-9AAE-D3AD373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77735"/>
            <a:ext cx="9144000" cy="782371"/>
          </a:xfrm>
        </p:spPr>
        <p:txBody>
          <a:bodyPr/>
          <a:lstStyle/>
          <a:p>
            <a:r>
              <a:rPr lang="ar-EG" dirty="0"/>
              <a:t>لأنه لا يكون موت لعبيدك بل هو انتقال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4E4A3-035B-4FFC-BDCE-F734C4B3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6054187"/>
            <a:ext cx="9143999" cy="808893"/>
          </a:xfrm>
        </p:spPr>
        <p:txBody>
          <a:bodyPr/>
          <a:lstStyle/>
          <a:p>
            <a:r>
              <a:rPr lang="ar-EG" sz="4000" dirty="0"/>
              <a:t>جى إممون موشوب إن نيك إيفى إيك أللا أو أو أوتيب إيفول بى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EC5B1-1C36-4404-9323-69834DC7A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007706"/>
            <a:ext cx="9144000" cy="682357"/>
          </a:xfrm>
        </p:spPr>
        <p:txBody>
          <a:bodyPr/>
          <a:lstStyle/>
          <a:p>
            <a:r>
              <a:rPr lang="en-US" sz="3400" dirty="0"/>
              <a:t>Je `</a:t>
            </a:r>
            <a:r>
              <a:rPr lang="en-US" sz="3400" dirty="0" err="1"/>
              <a:t>mmon</a:t>
            </a:r>
            <a:r>
              <a:rPr lang="en-US" sz="3400" dirty="0"/>
              <a:t> </a:t>
            </a:r>
            <a:r>
              <a:rPr lang="en-US" sz="3400" dirty="0" err="1"/>
              <a:t>mou</a:t>
            </a:r>
            <a:r>
              <a:rPr lang="en-US" sz="3400" dirty="0"/>
              <a:t> ]op `</a:t>
            </a:r>
            <a:r>
              <a:rPr lang="en-US" sz="3400" dirty="0" err="1"/>
              <a:t>nnek`ebiaik</a:t>
            </a:r>
            <a:r>
              <a:rPr lang="en-US" sz="3400" dirty="0"/>
              <a:t> </a:t>
            </a:r>
            <a:r>
              <a:rPr lang="en-US" sz="3400" dirty="0" err="1"/>
              <a:t>alla</a:t>
            </a:r>
            <a:r>
              <a:rPr lang="ar-EG" sz="3400" dirty="0"/>
              <a:t> </a:t>
            </a:r>
            <a:r>
              <a:rPr lang="en-US" sz="3400" dirty="0" err="1"/>
              <a:t>ouou`wteb</a:t>
            </a:r>
            <a:r>
              <a:rPr lang="en-US" sz="3400" dirty="0"/>
              <a:t> `</a:t>
            </a:r>
            <a:r>
              <a:rPr lang="en-US" sz="3400" dirty="0" err="1"/>
              <a:t>ebol</a:t>
            </a:r>
            <a:r>
              <a:rPr lang="en-US" sz="3400" dirty="0"/>
              <a:t> pe</a:t>
            </a:r>
          </a:p>
        </p:txBody>
      </p:sp>
    </p:spTree>
    <p:extLst>
      <p:ext uri="{BB962C8B-B14F-4D97-AF65-F5344CB8AC3E}">
        <p14:creationId xmlns:p14="http://schemas.microsoft.com/office/powerpoint/2010/main" val="365009961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A66C-C484-4FD5-992F-EF4CC30A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65975"/>
            <a:ext cx="9144000" cy="782371"/>
          </a:xfrm>
        </p:spPr>
        <p:txBody>
          <a:bodyPr>
            <a:normAutofit/>
          </a:bodyPr>
          <a:lstStyle/>
          <a:p>
            <a:r>
              <a:rPr lang="ar-EG" sz="4000" dirty="0"/>
              <a:t>وإن كان لحقهم توان أو تفريط كبشر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4D5AB-A77D-468D-925B-F571FA35D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" y="6049107"/>
            <a:ext cx="9143999" cy="808893"/>
          </a:xfrm>
        </p:spPr>
        <p:txBody>
          <a:bodyPr/>
          <a:lstStyle/>
          <a:p>
            <a:r>
              <a:rPr lang="ar-EG" sz="3200" dirty="0"/>
              <a:t>سجى ذى أؤون أوميتاميليس إتشى إيرؤوو بى أوميت أتتى إهثيف هوس رومى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54A8B-56C0-4082-890B-B91AC6756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399584"/>
            <a:ext cx="9144000" cy="682357"/>
          </a:xfrm>
        </p:spPr>
        <p:txBody>
          <a:bodyPr/>
          <a:lstStyle/>
          <a:p>
            <a:r>
              <a:rPr lang="en-US" dirty="0" err="1"/>
              <a:t>Icje</a:t>
            </a:r>
            <a:r>
              <a:rPr lang="en-US" dirty="0"/>
              <a:t> de </a:t>
            </a:r>
            <a:r>
              <a:rPr lang="en-US" dirty="0" err="1"/>
              <a:t>ouon</a:t>
            </a:r>
            <a:r>
              <a:rPr lang="en-US" dirty="0"/>
              <a:t> </a:t>
            </a:r>
            <a:r>
              <a:rPr lang="en-US" dirty="0" err="1"/>
              <a:t>oumet`amelhc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`</a:t>
            </a:r>
            <a:r>
              <a:rPr lang="en-US" dirty="0" err="1"/>
              <a:t>erwou</a:t>
            </a:r>
            <a:r>
              <a:rPr lang="en-US" dirty="0"/>
              <a:t>&gt;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oumetat</a:t>
            </a:r>
            <a:r>
              <a:rPr lang="en-US" dirty="0"/>
              <a:t>;`\</a:t>
            </a:r>
            <a:r>
              <a:rPr lang="en-US" dirty="0" err="1"/>
              <a:t>qhf</a:t>
            </a:r>
            <a:r>
              <a:rPr lang="en-US" dirty="0"/>
              <a:t>  \</a:t>
            </a:r>
            <a:r>
              <a:rPr lang="en-US" dirty="0" err="1"/>
              <a:t>wc</a:t>
            </a:r>
            <a:r>
              <a:rPr lang="en-US" dirty="0"/>
              <a:t>  </a:t>
            </a:r>
            <a:r>
              <a:rPr lang="en-US" dirty="0" err="1"/>
              <a:t>rwmi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0400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DD6E-0DD2-434A-AA19-EBD8B2F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27361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وقد لبسوا جسداً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9F07-5A4A-4247-AF63-089EACEDC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5852623"/>
            <a:ext cx="9143999" cy="808893"/>
          </a:xfrm>
        </p:spPr>
        <p:txBody>
          <a:bodyPr/>
          <a:lstStyle/>
          <a:p>
            <a:r>
              <a:rPr lang="ar-EG" dirty="0"/>
              <a:t>إى أفئيرفورين إن أو ساركس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14453-F94E-491D-B26D-29BA6A5B2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170266"/>
            <a:ext cx="9144000" cy="682357"/>
          </a:xfrm>
        </p:spPr>
        <p:txBody>
          <a:bodyPr/>
          <a:lstStyle/>
          <a:p>
            <a:r>
              <a:rPr lang="en-US" sz="4800" dirty="0"/>
              <a:t>`</a:t>
            </a:r>
            <a:r>
              <a:rPr lang="en-US" sz="4800" dirty="0" err="1"/>
              <a:t>eauervorin</a:t>
            </a:r>
            <a:r>
              <a:rPr lang="en-US" sz="4800" dirty="0"/>
              <a:t>  `</a:t>
            </a:r>
            <a:r>
              <a:rPr lang="en-US" sz="4800" dirty="0" err="1"/>
              <a:t>noucar</a:t>
            </a:r>
            <a:r>
              <a:rPr lang="en-US" sz="4800" dirty="0"/>
              <a:t>[ </a:t>
            </a:r>
          </a:p>
        </p:txBody>
      </p:sp>
    </p:spTree>
    <p:extLst>
      <p:ext uri="{BB962C8B-B14F-4D97-AF65-F5344CB8AC3E}">
        <p14:creationId xmlns:p14="http://schemas.microsoft.com/office/powerpoint/2010/main" val="51695193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7583-CB07-4681-9C37-B7CA928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وسكنوا في هذا العالم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74BC3-7493-455B-9477-55052FBB1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أووه أفشوبى خين باى كوزموس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4A779-C74E-461E-A4C3-08351748C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ouo</a:t>
            </a:r>
            <a:r>
              <a:rPr lang="en-US" dirty="0"/>
              <a:t>\ au]</a:t>
            </a:r>
            <a:r>
              <a:rPr lang="en-US" dirty="0" err="1"/>
              <a:t>wpi</a:t>
            </a:r>
            <a:r>
              <a:rPr lang="en-US" dirty="0"/>
              <a:t> '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paikocmoc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667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FE4-4662-4773-987E-802BAFE5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فأنت كصالح و محب البشر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F9781-FF3F-4AC5-A02B-426DF8599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إنثوك ذىهوس أغاثوس أووه إم ماى رومى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02F7FB-0ED0-4A32-B478-F6F141B03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~</a:t>
            </a:r>
            <a:r>
              <a:rPr lang="en-US" sz="4400" dirty="0" err="1"/>
              <a:t>Nqok</a:t>
            </a:r>
            <a:r>
              <a:rPr lang="en-US" sz="4400" dirty="0"/>
              <a:t> de \</a:t>
            </a:r>
            <a:r>
              <a:rPr lang="en-US" sz="4400" dirty="0" err="1"/>
              <a:t>wc</a:t>
            </a:r>
            <a:r>
              <a:rPr lang="en-US" sz="4400" dirty="0"/>
              <a:t> `</a:t>
            </a:r>
            <a:r>
              <a:rPr lang="en-US" sz="4400" dirty="0" err="1"/>
              <a:t>agaqoc</a:t>
            </a:r>
            <a:r>
              <a:rPr lang="en-US" sz="4400" dirty="0"/>
              <a:t> </a:t>
            </a:r>
            <a:r>
              <a:rPr lang="en-US" sz="4400" dirty="0" err="1"/>
              <a:t>ouo</a:t>
            </a:r>
            <a:r>
              <a:rPr lang="en-US" sz="4400" dirty="0"/>
              <a:t>\ `</a:t>
            </a:r>
            <a:r>
              <a:rPr lang="en-US" sz="4400" dirty="0" err="1"/>
              <a:t>mmairwmi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282254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F539-EDFD-4A47-8488-9215E7560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اللهم إغفر لهم عبيدك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64E8-4174-4C6F-8D1B-76A09BED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إفنوتى أريكاتاكسين كونؤ إيفول إن نيك إيفى أيك</a:t>
            </a:r>
            <a:endParaRPr lang="ar-EG" sz="7200" b="1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34842-A2AC-4603-864F-8294B9185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V; `arikata[ioin ~P_ `nnek`ebiaik</a:t>
            </a:r>
          </a:p>
        </p:txBody>
      </p:sp>
    </p:spTree>
    <p:extLst>
      <p:ext uri="{BB962C8B-B14F-4D97-AF65-F5344CB8AC3E}">
        <p14:creationId xmlns:p14="http://schemas.microsoft.com/office/powerpoint/2010/main" val="217297016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C6FE-5B52-4145-A32D-66DBB37A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المسيحيين الأرثوذكسيين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3B2F3-7C47-402E-B806-B01B8FAB7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إن أخرستيانوس إن أورثوذكسوس</a:t>
            </a:r>
            <a:endParaRPr lang="en-US" sz="4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EC58F-D4CC-4E7E-AB0F-C085CF885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400" dirty="0"/>
              <a:t> `n`xricti`anoc</a:t>
            </a:r>
            <a:r>
              <a:rPr lang="ar-EG" sz="4400" dirty="0"/>
              <a:t> </a:t>
            </a:r>
            <a:r>
              <a:rPr lang="pt-BR" sz="4400" dirty="0"/>
              <a:t>`norqodo[oc</a:t>
            </a:r>
          </a:p>
        </p:txBody>
      </p:sp>
    </p:spTree>
    <p:extLst>
      <p:ext uri="{BB962C8B-B14F-4D97-AF65-F5344CB8AC3E}">
        <p14:creationId xmlns:p14="http://schemas.microsoft.com/office/powerpoint/2010/main" val="271922131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FA64-A871-4B23-9971-D6B9FF1D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 الذي في المسكونة كلها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CB16-B174-4296-A79C-E2EF48CF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إتخين تى إيكومينى تيرس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2295F4-D306-4F80-9E79-0E3EA2EF2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et '</a:t>
            </a:r>
            <a:r>
              <a:rPr lang="en-US" sz="4400" dirty="0" err="1"/>
              <a:t>en</a:t>
            </a:r>
            <a:r>
              <a:rPr lang="en-US" sz="4400" dirty="0"/>
              <a:t> ;</a:t>
            </a:r>
            <a:r>
              <a:rPr lang="en-US" sz="4400" dirty="0" err="1"/>
              <a:t>oikoumenh</a:t>
            </a:r>
            <a:r>
              <a:rPr lang="en-US" sz="4400" dirty="0"/>
              <a:t> </a:t>
            </a:r>
            <a:r>
              <a:rPr lang="en-US" sz="4400" dirty="0" err="1"/>
              <a:t>thrc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60227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93EC-4412-4A20-95F4-FA2FA3D5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من مشارق الشمس إلى مغاربها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E4FF-2334-489C-BD2A-87AFBC517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سجين نى ما إتشاى إنتى إفرى شانيف ما إنهوتب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D689E-9FF3-47EF-8900-5EDCC2A2F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icjen nima`n]ai `nte</a:t>
            </a:r>
            <a:r>
              <a:rPr lang="ar-EG" dirty="0"/>
              <a:t> </a:t>
            </a:r>
            <a:r>
              <a:rPr lang="pt-BR" dirty="0"/>
              <a:t> `vrh ]a</a:t>
            </a:r>
            <a:r>
              <a:rPr lang="ar-EG" dirty="0"/>
              <a:t> </a:t>
            </a:r>
            <a:r>
              <a:rPr lang="pt-BR" dirty="0"/>
              <a:t>nefma`n\wtp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4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43775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لأنه سترنا وأعننا وحفظنا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جى اف اريسكي بازين ايجون اف ايرفوثين ايرون اف اريه ايرون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604968"/>
            <a:ext cx="9144000" cy="682357"/>
          </a:xfrm>
        </p:spPr>
        <p:txBody>
          <a:bodyPr/>
          <a:lstStyle/>
          <a:p>
            <a:r>
              <a:rPr lang="en-US" sz="4000" dirty="0"/>
              <a:t>Je </a:t>
            </a:r>
            <a:r>
              <a:rPr lang="en-US" sz="4000" dirty="0" err="1"/>
              <a:t>afer`ckepazin</a:t>
            </a:r>
            <a:r>
              <a:rPr lang="en-US" sz="4000" dirty="0"/>
              <a:t>  `</a:t>
            </a:r>
            <a:r>
              <a:rPr lang="en-US" sz="4000" dirty="0" err="1"/>
              <a:t>ejwn</a:t>
            </a:r>
            <a:r>
              <a:rPr lang="en-US" sz="4000" dirty="0"/>
              <a:t>&gt; </a:t>
            </a:r>
            <a:r>
              <a:rPr lang="en-US" sz="4000" dirty="0" err="1"/>
              <a:t>aferbo`hqin</a:t>
            </a:r>
            <a:r>
              <a:rPr lang="en-US" sz="4000" dirty="0"/>
              <a:t>  </a:t>
            </a:r>
            <a:r>
              <a:rPr lang="en-US" sz="4000" dirty="0" err="1"/>
              <a:t>eron</a:t>
            </a:r>
            <a:r>
              <a:rPr lang="en-US" sz="4000" dirty="0"/>
              <a:t>&gt; `are\ `</a:t>
            </a:r>
            <a:r>
              <a:rPr lang="en-US" sz="4000" dirty="0" err="1"/>
              <a:t>eron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63250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5BD5-79A6-4718-8CFE-096BEBD1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ومن الشمال إلى الجنوب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C5FA-95D1-4CB7-8905-F91AA5C9B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نيم يسجين بيمهيت شا إفريس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D5D1F-0A37-47A2-8D97-961677528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319857"/>
            <a:ext cx="9144000" cy="682357"/>
          </a:xfrm>
        </p:spPr>
        <p:txBody>
          <a:bodyPr/>
          <a:lstStyle/>
          <a:p>
            <a:r>
              <a:rPr lang="pt-BR" sz="4800" dirty="0"/>
              <a:t>nem icjen pem\ht ]a `vrhc</a:t>
            </a:r>
          </a:p>
        </p:txBody>
      </p:sp>
    </p:spTree>
    <p:extLst>
      <p:ext uri="{BB962C8B-B14F-4D97-AF65-F5344CB8AC3E}">
        <p14:creationId xmlns:p14="http://schemas.microsoft.com/office/powerpoint/2010/main" val="42148913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336-ABB3-422E-9FE8-DEE8BE7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كل واحد بإسمه وكل واحدة بإسمها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08AD-74C4-4F7D-B6BA-7AF0FD624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049107"/>
            <a:ext cx="9143999" cy="808893"/>
          </a:xfrm>
        </p:spPr>
        <p:txBody>
          <a:bodyPr/>
          <a:lstStyle/>
          <a:p>
            <a:r>
              <a:rPr lang="ar-EG" sz="3600" dirty="0"/>
              <a:t>بى أواى بى أواى كاطابيف ران نيم تى أوىتى أوى كاطا بيسران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26567-BA82-4BF1-BC2E-AC29B080E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088986"/>
            <a:ext cx="9144000" cy="682357"/>
          </a:xfrm>
        </p:spPr>
        <p:txBody>
          <a:bodyPr/>
          <a:lstStyle/>
          <a:p>
            <a:r>
              <a:rPr lang="pt-BR" sz="3200" dirty="0"/>
              <a:t>piouai piouai kata pefran&gt; nem ;ou`i ;ou`i kata pecran</a:t>
            </a:r>
          </a:p>
        </p:txBody>
      </p:sp>
    </p:spTree>
    <p:extLst>
      <p:ext uri="{BB962C8B-B14F-4D97-AF65-F5344CB8AC3E}">
        <p14:creationId xmlns:p14="http://schemas.microsoft.com/office/powerpoint/2010/main" val="174733040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1B1F-6A06-44F4-AF90-A4A26EEF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يا رب نيحهم و إغفر لهم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B7DB0-7EB2-4BB3-9997-C68256FFC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كيريى ما إمطون نوؤوكونوؤو إيفول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E0A8C-A327-47C1-B706-83117972E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Kurie</a:t>
            </a:r>
            <a:r>
              <a:rPr lang="en-US" dirty="0"/>
              <a:t> ma `</a:t>
            </a:r>
            <a:r>
              <a:rPr lang="en-US" dirty="0" err="1"/>
              <a:t>mton</a:t>
            </a:r>
            <a:r>
              <a:rPr lang="en-US" dirty="0"/>
              <a:t> </a:t>
            </a:r>
            <a:r>
              <a:rPr lang="en-US" dirty="0" err="1"/>
              <a:t>nwou</a:t>
            </a:r>
            <a:r>
              <a:rPr lang="en-US" dirty="0"/>
              <a:t>&gt; </a:t>
            </a:r>
            <a:r>
              <a:rPr lang="en-US" dirty="0" err="1"/>
              <a:t>xw</a:t>
            </a:r>
            <a:r>
              <a:rPr lang="en-US" dirty="0"/>
              <a:t> </a:t>
            </a:r>
            <a:r>
              <a:rPr lang="en-US" dirty="0" err="1"/>
              <a:t>nwou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76115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C7D5-599A-4BDE-A940-41F28D9A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لأنه ليس أحد طاهراً من دنس</a:t>
            </a:r>
            <a:endParaRPr lang="ar-EG" sz="4400" b="1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BD009-6030-4545-914B-3F72AF5C2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جى إممون إهلى إفؤوآب إيثوليب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14EEE-90AF-4036-95ED-02ED25E08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4400" dirty="0"/>
              <a:t>Je `</a:t>
            </a:r>
            <a:r>
              <a:rPr lang="fr-FR" sz="4400" dirty="0" err="1"/>
              <a:t>mmon</a:t>
            </a:r>
            <a:r>
              <a:rPr lang="fr-FR" sz="4400" dirty="0"/>
              <a:t> `\li </a:t>
            </a:r>
            <a:r>
              <a:rPr lang="fr-FR" sz="4400" dirty="0" err="1"/>
              <a:t>efouab</a:t>
            </a:r>
            <a:r>
              <a:rPr lang="fr-FR" sz="4400" dirty="0"/>
              <a:t>  `</a:t>
            </a:r>
            <a:r>
              <a:rPr lang="fr-FR" sz="4400" dirty="0" err="1"/>
              <a:t>eqwleb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27393316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7E8A-FABF-4663-B71D-C8C1693A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ولو كانت حياته يوماً واحداًعلى الارض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0E9C2-5D8C-443E-A35A-2173F2BDD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أوذى كان او إيهوؤو إنئو أوت بى بيفؤنخ هيجين بى كاهى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84FE9-5ECC-4E2C-A1DA-D2F26C101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sz="3600" dirty="0"/>
              <a:t>oude kan ou`e\oou `nouwt&gt; pe pefwn' \ijen</a:t>
            </a:r>
            <a:r>
              <a:rPr lang="ar-EG" sz="3600" dirty="0"/>
              <a:t> </a:t>
            </a:r>
            <a:r>
              <a:rPr lang="nl-NL" sz="3600" dirty="0"/>
              <a:t>pika\i.</a:t>
            </a:r>
          </a:p>
        </p:txBody>
      </p:sp>
    </p:spTree>
    <p:extLst>
      <p:ext uri="{BB962C8B-B14F-4D97-AF65-F5344CB8AC3E}">
        <p14:creationId xmlns:p14="http://schemas.microsoft.com/office/powerpoint/2010/main" val="22104719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EE0F-74BE-4CA5-B13F-778B869F3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642"/>
            <a:ext cx="9144000" cy="782371"/>
          </a:xfrm>
        </p:spPr>
        <p:txBody>
          <a:bodyPr/>
          <a:lstStyle/>
          <a:p>
            <a:r>
              <a:rPr lang="ar-EG" dirty="0"/>
              <a:t>اما هم يا رب الذين أخذت نفوسهم نيحهم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55C73-45A7-48DD-9EF1-4C20BF4B3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انثؤو مين هامنى ابشويس اي اك تشى إن نو إبسيشى ما إمطون نؤو 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FDD6-E452-4B90-922C-D627DACEE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631728"/>
            <a:ext cx="9144000" cy="682357"/>
          </a:xfrm>
        </p:spPr>
        <p:txBody>
          <a:bodyPr/>
          <a:lstStyle/>
          <a:p>
            <a:r>
              <a:rPr lang="en-US" dirty="0"/>
              <a:t>~</a:t>
            </a:r>
            <a:r>
              <a:rPr lang="en-US" dirty="0" err="1"/>
              <a:t>Nqwou</a:t>
            </a:r>
            <a:r>
              <a:rPr lang="en-US" dirty="0"/>
              <a:t> men \am </a:t>
            </a:r>
            <a:r>
              <a:rPr lang="en-US" dirty="0" err="1"/>
              <a:t>nh</a:t>
            </a:r>
            <a:r>
              <a:rPr lang="en-US" dirty="0"/>
              <a:t> ~P_ `</a:t>
            </a:r>
            <a:r>
              <a:rPr lang="en-US" dirty="0" err="1"/>
              <a:t>eaksi</a:t>
            </a:r>
            <a:r>
              <a:rPr lang="en-US" dirty="0"/>
              <a:t> `</a:t>
            </a:r>
            <a:r>
              <a:rPr lang="en-US" dirty="0" err="1"/>
              <a:t>nnouyuxh</a:t>
            </a:r>
            <a:r>
              <a:rPr lang="ar-EG" dirty="0"/>
              <a:t> </a:t>
            </a:r>
            <a:r>
              <a:rPr lang="en-US" dirty="0" err="1"/>
              <a:t>ma`mton</a:t>
            </a:r>
            <a:r>
              <a:rPr lang="en-US" dirty="0"/>
              <a:t> </a:t>
            </a:r>
            <a:r>
              <a:rPr lang="en-US" dirty="0" err="1"/>
              <a:t>nwou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7463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6768-E7CC-4C9A-90FF-0CFD7BBF0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وليستحقوا ملكوت السموات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821E5-BA71-4546-B8A8-B469BB103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أووه مارو إر إبئميبشا إنتى ميتئورو إنتى نيفيؤوى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8F93D4-7375-49CD-B55D-5236E484F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Ouo\ marouer`pem`p]a `n;metouro `ntenivhou`i</a:t>
            </a:r>
          </a:p>
        </p:txBody>
      </p:sp>
    </p:spTree>
    <p:extLst>
      <p:ext uri="{BB962C8B-B14F-4D97-AF65-F5344CB8AC3E}">
        <p14:creationId xmlns:p14="http://schemas.microsoft.com/office/powerpoint/2010/main" val="2614012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D996-FEE9-425D-B5EE-BC628014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وأما نحن كلنا فهب لنا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C01DB-5D9F-4168-BE95-BBE603B0A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آنون ذى تيرين آرى خاريزستى نان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24615-001C-4A53-90E4-CC38DFF1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Anon de </a:t>
            </a:r>
            <a:r>
              <a:rPr lang="en-US" sz="4400" dirty="0" err="1"/>
              <a:t>thren</a:t>
            </a:r>
            <a:r>
              <a:rPr lang="en-US" sz="4400" dirty="0"/>
              <a:t>  `</a:t>
            </a:r>
            <a:r>
              <a:rPr lang="en-US" sz="4400" dirty="0" err="1"/>
              <a:t>arixarizecqe</a:t>
            </a:r>
            <a:r>
              <a:rPr lang="en-US" sz="4400" dirty="0"/>
              <a:t> nan</a:t>
            </a:r>
          </a:p>
        </p:txBody>
      </p:sp>
    </p:spTree>
    <p:extLst>
      <p:ext uri="{BB962C8B-B14F-4D97-AF65-F5344CB8AC3E}">
        <p14:creationId xmlns:p14="http://schemas.microsoft.com/office/powerpoint/2010/main" val="374727459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F2D7-96F0-4BB7-B7FD-FEC4766C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كمالاً مسيحياً يرضيك أمامك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076BA-9018-4938-8AFF-D6F2DB5CA8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إمبين جوك إن إخرستيانوس إفراناك إم بيك إمثو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9747-D678-45CD-8D46-F060E950A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mpenjwk</a:t>
            </a:r>
            <a:r>
              <a:rPr lang="en-US" sz="4400" dirty="0"/>
              <a:t> `</a:t>
            </a:r>
            <a:r>
              <a:rPr lang="en-US" sz="4400" dirty="0" err="1"/>
              <a:t>n`xricti`anoc</a:t>
            </a:r>
            <a:r>
              <a:rPr lang="en-US" sz="4400" dirty="0"/>
              <a:t> </a:t>
            </a:r>
            <a:r>
              <a:rPr lang="en-US" sz="4400" dirty="0" err="1"/>
              <a:t>efranak</a:t>
            </a:r>
            <a:r>
              <a:rPr lang="en-US" sz="4400" dirty="0"/>
              <a:t>  `</a:t>
            </a:r>
            <a:r>
              <a:rPr lang="en-US" sz="4400" dirty="0" err="1"/>
              <a:t>mpek`mqo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1404354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07DE-91B1-4DBB-AD1C-8A52EEBD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وأعطهم وإيانا نصيباً وميراثاً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C400F-2F74-44F1-861E-3A8D6507A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 أووه موى نؤو نيمان إن أو ميروس نيم أو إكليروس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67050-9484-4D4C-8AA5-C441918DD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Ouo\ moi nwou neman`noumeroc&gt; nem ou`klhroc</a:t>
            </a:r>
          </a:p>
        </p:txBody>
      </p:sp>
    </p:spTree>
    <p:extLst>
      <p:ext uri="{BB962C8B-B14F-4D97-AF65-F5344CB8AC3E}">
        <p14:creationId xmlns:p14="http://schemas.microsoft.com/office/powerpoint/2010/main" val="137923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وقبلنا إليه وأشفق علينا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73421"/>
            <a:ext cx="9143999" cy="808893"/>
          </a:xfrm>
        </p:spPr>
        <p:txBody>
          <a:bodyPr/>
          <a:lstStyle/>
          <a:p>
            <a:r>
              <a:rPr lang="ar-EG" sz="4400" dirty="0"/>
              <a:t>اف شوبتين ايروف اف تى اسو ايرون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af</a:t>
            </a:r>
            <a:r>
              <a:rPr lang="en-US" sz="4800" dirty="0"/>
              <a:t>]</a:t>
            </a:r>
            <a:r>
              <a:rPr lang="en-US" sz="4800" dirty="0" err="1"/>
              <a:t>opten</a:t>
            </a:r>
            <a:r>
              <a:rPr lang="en-US" sz="4800" dirty="0"/>
              <a:t>  `</a:t>
            </a:r>
            <a:r>
              <a:rPr lang="en-US" sz="4800" dirty="0" err="1"/>
              <a:t>erof</a:t>
            </a:r>
            <a:r>
              <a:rPr lang="en-US" sz="4800" dirty="0"/>
              <a:t>&gt;f;`</a:t>
            </a:r>
            <a:r>
              <a:rPr lang="en-US" sz="4800" dirty="0" err="1"/>
              <a:t>aco</a:t>
            </a:r>
            <a:r>
              <a:rPr lang="en-US" sz="4800" dirty="0"/>
              <a:t>  `</a:t>
            </a:r>
            <a:r>
              <a:rPr lang="en-US" sz="4800" dirty="0" err="1"/>
              <a:t>eron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5135113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8895-55CE-4E87-8A2C-3E89C5D6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مع كافة قديسيك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8B31-36EE-4A35-A88A-38A653DE6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نيم نى إثؤواب تيرو إنتاك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C1B0C-C87B-487B-909F-8E080B34D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400" dirty="0"/>
              <a:t>Nem nhe/q/u/ throu `ntak</a:t>
            </a:r>
          </a:p>
        </p:txBody>
      </p:sp>
    </p:spTree>
    <p:extLst>
      <p:ext uri="{BB962C8B-B14F-4D97-AF65-F5344CB8AC3E}">
        <p14:creationId xmlns:p14="http://schemas.microsoft.com/office/powerpoint/2010/main" val="241233915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7EE4-8F18-4DD7-9B9B-503D6B8B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409851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يا رب إرحم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DDAB-30CB-4B1E-BF18-579720470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003387"/>
            <a:ext cx="9143999" cy="808893"/>
          </a:xfrm>
        </p:spPr>
        <p:txBody>
          <a:bodyPr/>
          <a:lstStyle/>
          <a:p>
            <a:r>
              <a:rPr lang="ar-EG" sz="5400" dirty="0"/>
              <a:t>كيريى إليسون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1D820-57A9-47C9-A980-62DAF9414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321030"/>
            <a:ext cx="9144000" cy="682357"/>
          </a:xfrm>
        </p:spPr>
        <p:txBody>
          <a:bodyPr/>
          <a:lstStyle/>
          <a:p>
            <a:r>
              <a:rPr lang="en-US" sz="4800" dirty="0" err="1"/>
              <a:t>Kuri`e</a:t>
            </a:r>
            <a:r>
              <a:rPr lang="en-US" sz="4800" dirty="0"/>
              <a:t>  `</a:t>
            </a:r>
            <a:r>
              <a:rPr lang="en-US" sz="4800" dirty="0" err="1"/>
              <a:t>ele`hcon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4988019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تفضل يا رب أن تحفظنا في هذ</a:t>
                      </a:r>
                      <a:r>
                        <a:rPr lang="ar-EG" sz="8000" b="1" dirty="0"/>
                        <a:t>ه</a:t>
                      </a:r>
                      <a:r>
                        <a:rPr lang="ar-SA" sz="8000" b="1" dirty="0"/>
                        <a:t> ال</a:t>
                      </a:r>
                      <a:r>
                        <a:rPr lang="ar-EG" sz="8000" b="1" dirty="0"/>
                        <a:t>ليلة</a:t>
                      </a:r>
                      <a:r>
                        <a:rPr lang="ar-SA" sz="8000" b="1" dirty="0"/>
                        <a:t> بغير خطية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2728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مبارك أنت أيها الرب إله آبائنا ومتزايد بركة، واسمك القدوس مملوء مجدا إلى الأبد.أمين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27045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/>
                        <a:t>فلتكن رحمتك علينا يا رب كمثل اتكالنا عليك، لأن أعين الكل تترجاك</a:t>
                      </a:r>
                      <a:endParaRPr lang="ar-SA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63507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لأنك أنت الذي تعطيهم طعامهم في حينه. اسمعنا يا الله مخلصنا يا رجاء أقطار الأرض كلها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3174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وأنت يا رب تحفظنا وتنجينا من هذا</a:t>
                      </a:r>
                      <a:r>
                        <a:rPr lang="ar-EG" sz="7200" b="1" dirty="0"/>
                        <a:t> </a:t>
                      </a:r>
                      <a:r>
                        <a:rPr lang="ar-SA" sz="7200" b="1" dirty="0"/>
                        <a:t>الجيل وإلى الأب</a:t>
                      </a:r>
                      <a:r>
                        <a:rPr lang="ar-EG" sz="7200" b="1" dirty="0"/>
                        <a:t>د</a:t>
                      </a:r>
                      <a:r>
                        <a:rPr lang="ar-SA" sz="7200" b="1" dirty="0"/>
                        <a:t>.أمين</a:t>
                      </a:r>
                      <a:endParaRPr lang="ar-SA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58509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/>
                        <a:t>مبارك أنت يا رب، علمني عدلك، مبارك أنت يا رب، فهمني حقوقك</a:t>
                      </a:r>
                      <a:endParaRPr lang="ar-SA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7161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/>
                        <a:t>مبارك أنت يا رب، أنر لي برك. يا رب رحمتك دائمة إلى الأبد</a:t>
                      </a:r>
                      <a:endParaRPr lang="ar-SA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93979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/>
                        <a:t>أعمال يديك يا رب لا ترفضها، لأنك صرت لي ملجأ من جيل إلى جيل</a:t>
                      </a:r>
                      <a:endParaRPr lang="ar-SA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994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23587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وعضدنا وأتي بنا إلى هذه الساعة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6014010"/>
            <a:ext cx="9143999" cy="808893"/>
          </a:xfrm>
        </p:spPr>
        <p:txBody>
          <a:bodyPr/>
          <a:lstStyle/>
          <a:p>
            <a:r>
              <a:rPr lang="ar-EG" sz="4000" dirty="0"/>
              <a:t>افتى توتين اف اينتين شا ااهرى طاى ونوثاى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736099"/>
            <a:ext cx="9144000" cy="682357"/>
          </a:xfrm>
        </p:spPr>
        <p:txBody>
          <a:bodyPr/>
          <a:lstStyle/>
          <a:p>
            <a:r>
              <a:rPr lang="pt-BR" sz="4400" dirty="0"/>
              <a:t>af;toten afenten ]a `e`\rhi `etaiounou qai</a:t>
            </a:r>
          </a:p>
        </p:txBody>
      </p:sp>
    </p:spTree>
    <p:extLst>
      <p:ext uri="{BB962C8B-B14F-4D97-AF65-F5344CB8AC3E}">
        <p14:creationId xmlns:p14="http://schemas.microsoft.com/office/powerpoint/2010/main" val="121705790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/>
                        <a:t>أنا طلبت الرب وقلت: ارحمني وخلص نفسي، فإني أخطأت إليك</a:t>
                      </a:r>
                      <a:endParaRPr lang="ar-SA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68623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يا رب التجأت إليك فخلصني، وعلمني أن أصنع مشيئتك</a:t>
                      </a:r>
                      <a:endParaRPr lang="ar-SA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6839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/>
                        <a:t>لأنك أنت هو إلهي، وعندك ينبوع الحياة، وبنورك</a:t>
                      </a:r>
                      <a:r>
                        <a:rPr lang="en-US" sz="6000" b="1" dirty="0"/>
                        <a:t> </a:t>
                      </a:r>
                      <a:r>
                        <a:rPr lang="ar-SA" sz="6000" b="1" dirty="0"/>
                        <a:t>يا رب نعاين النور</a:t>
                      </a:r>
                      <a:endParaRPr lang="ar-SA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299489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فلتأت رحمتك للذين يعرفونك، وبرك للمستقيمي القلوب</a:t>
                      </a:r>
                      <a:endParaRPr lang="ar-SA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23121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لك تجب البركة. لك يحق التسبيح. لك ينبغي التمجيد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2969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أيها الآب والابن والروح القدس، الكائن منذ البدء والآن وإلى الأبد.آمين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4728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جيد هو الاعتراف للرب، والترتيل لاسمك أيها العلي</a:t>
                      </a:r>
                      <a:endParaRPr lang="ar-SA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7307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أن يخبر برحمتك في الغدوات، وحقك في كل ليلة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3787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قدوس الله، قدوس القوى، قدوس الحي الذي لا يموت، الذي ولد من العذراء، ارحمنا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82254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قدوس الله، قدوس القوى، قدوس الحي الذي لا يموت، الذي صلب عنا، ارحمنا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409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4800" dirty="0">
                <a:solidFill>
                  <a:schemeClr val="lt1"/>
                </a:solidFill>
              </a:rPr>
              <a:t>هو أيضاً فلنسأله أن يحفظنا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25657"/>
            <a:ext cx="9143999" cy="808893"/>
          </a:xfrm>
        </p:spPr>
        <p:txBody>
          <a:bodyPr/>
          <a:lstStyle/>
          <a:p>
            <a:r>
              <a:rPr lang="ar-EG" sz="3600" dirty="0"/>
              <a:t>إنثوف أون مارين تيهوإيروف هوبوس إنتيف آريه إيرون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Nqof</a:t>
            </a:r>
            <a:r>
              <a:rPr lang="en-US" sz="4000" dirty="0"/>
              <a:t> on </a:t>
            </a:r>
            <a:r>
              <a:rPr lang="en-US" sz="4000" dirty="0" err="1"/>
              <a:t>maren</a:t>
            </a:r>
            <a:r>
              <a:rPr lang="en-US" sz="4000" dirty="0"/>
              <a:t>;\o `</a:t>
            </a:r>
            <a:r>
              <a:rPr lang="en-US" sz="4000" dirty="0" err="1"/>
              <a:t>erof</a:t>
            </a:r>
            <a:r>
              <a:rPr lang="en-US" sz="4000" dirty="0"/>
              <a:t> \</a:t>
            </a:r>
            <a:r>
              <a:rPr lang="en-US" sz="4000" dirty="0" err="1"/>
              <a:t>opwc</a:t>
            </a:r>
            <a:r>
              <a:rPr lang="en-US" sz="4000" dirty="0"/>
              <a:t> `</a:t>
            </a:r>
            <a:r>
              <a:rPr lang="en-US" sz="4000" dirty="0" err="1"/>
              <a:t>ntef`are</a:t>
            </a:r>
            <a:r>
              <a:rPr lang="en-US" sz="4000" dirty="0"/>
              <a:t>\ `</a:t>
            </a:r>
            <a:r>
              <a:rPr lang="en-US" sz="4000" dirty="0" err="1"/>
              <a:t>eron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04192537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قدوس الله، قدوس القوى، قدوس الحي الذي لا يموت، الذي قام من الأموات وصعد إلى السموات، ارحمنا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8616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المجد للآب والابن والروح القدس، الآن وكل أوان وإلى دهر الدهور. أمين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47612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أيها الثالوث القدوس ارحمنا. أيها الثالوث القدوس ارحمنا. أيها الثالوث القدوس ارحمنا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63908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/>
                        <a:t>يا رب اغفر لنا خطايانا. يا رب اغفر لنا آثامنا. يا رب اغفر لنا زلاتنا</a:t>
                      </a:r>
                      <a:endParaRPr lang="ar-SA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18973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/>
                        <a:t>يا رب افتقد مرضى شعبك، اشفهم</a:t>
                      </a:r>
                      <a:r>
                        <a:rPr lang="en-US" sz="6600" b="1" dirty="0"/>
                        <a:t> </a:t>
                      </a:r>
                      <a:r>
                        <a:rPr lang="ar-SA" sz="6600" b="1" dirty="0"/>
                        <a:t>من أجل اسمك القدوس</a:t>
                      </a:r>
                      <a:endParaRPr lang="ar-SA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5906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آباؤنا وإخوتنا الذين رقدوا، يا رب نيح نفوسهم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34062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يا من هو بلا خطية، يا رب ارحمنا. يا من بلا خطية، يا رب أعنا، واقبل طلباتنا إليك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1985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/>
                        <a:t>لأن لك المجد والعزة والتقديس المثلث. يا رب ارحم. يا رب ارحم يا رب بارك. أمين.</a:t>
                      </a:r>
                      <a:endParaRPr lang="ar-SA" sz="5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2763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91031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kern="10" baseline="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واجعلنا مستحقين أن نقول بشكر: أبانا الذي في السموات....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25315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F030-0112-454C-801E-A66FEA44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7895"/>
            <a:ext cx="9144000" cy="782371"/>
          </a:xfrm>
        </p:spPr>
        <p:txBody>
          <a:bodyPr>
            <a:normAutofit/>
          </a:bodyPr>
          <a:lstStyle/>
          <a:p>
            <a:r>
              <a:rPr lang="ar-EG" sz="4000" dirty="0"/>
              <a:t>بالمسيح يسوع ربنا أمين هالليلويا 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5F762-B290-46A2-9D8D-0A2A39635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خين بي خريستوس إيسوس بينشويس أمين الليلويا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0AC77-0AEC-4339-826F-725622F5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3600" b="0" kern="1200" dirty="0" err="1">
                <a:latin typeface="Avva_Shenouda" pitchFamily="34" charset="2"/>
                <a:ea typeface="+mn-ea"/>
                <a:cs typeface="+mn-cs"/>
              </a:rPr>
              <a:t>qen</a:t>
            </a:r>
            <a:r>
              <a:rPr lang="en-US" sz="3600" b="0" kern="1200" dirty="0">
                <a:latin typeface="Avva_Shenouda" pitchFamily="34" charset="2"/>
                <a:ea typeface="+mn-ea"/>
                <a:cs typeface="+mn-cs"/>
              </a:rPr>
              <a:t> P=xc I=3c </a:t>
            </a:r>
            <a:r>
              <a:rPr lang="en-US" sz="3600" b="0" kern="1200" dirty="0" err="1">
                <a:latin typeface="Avva_Shenouda" pitchFamily="34" charset="2"/>
                <a:ea typeface="+mn-ea"/>
                <a:cs typeface="+mn-cs"/>
              </a:rPr>
              <a:t>Penu</a:t>
            </a:r>
            <a:r>
              <a:rPr lang="en-US" sz="3600" b="0" kern="1200" dirty="0">
                <a:latin typeface="Avva_Shenouda" pitchFamily="34" charset="2"/>
                <a:ea typeface="+mn-ea"/>
                <a:cs typeface="+mn-cs"/>
              </a:rPr>
              <a:t> am3n ==a=l</a:t>
            </a:r>
            <a:endParaRPr lang="en-US" sz="3600" b="0" kern="1200" baseline="0" dirty="0">
              <a:latin typeface="Avva_Shenouda" pitchFamily="34" charset="2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6093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في هذا اليوم المقدس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خين باي إيهوؤو إثؤواب فاى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 '</a:t>
            </a:r>
            <a:r>
              <a:rPr lang="en-US" sz="4800" dirty="0" err="1"/>
              <a:t>en</a:t>
            </a:r>
            <a:r>
              <a:rPr lang="en-US" sz="4800" dirty="0"/>
              <a:t> </a:t>
            </a:r>
            <a:r>
              <a:rPr lang="en-US" sz="4800" dirty="0" err="1"/>
              <a:t>pai`e</a:t>
            </a:r>
            <a:r>
              <a:rPr lang="en-US" sz="4800" dirty="0"/>
              <a:t>\</a:t>
            </a:r>
            <a:r>
              <a:rPr lang="en-US" sz="4800" dirty="0" err="1"/>
              <a:t>oou</a:t>
            </a:r>
            <a:r>
              <a:rPr lang="en-US" sz="4800" dirty="0"/>
              <a:t> e/q/u/ </a:t>
            </a:r>
            <a:r>
              <a:rPr lang="en-US" sz="4800" dirty="0" err="1"/>
              <a:t>vai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62472717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السلام لكي. نسألك أيتها القديسة الممتلئة مجدا</a:t>
            </a:r>
            <a:endParaRPr lang="ar-EG" sz="166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شيرى نى تين تيهو إيرو : أوثي إثؤواب إثميـه إنأوأو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>
                <a:latin typeface="CS Avva Shenouda" pitchFamily="34" charset="0"/>
              </a:rPr>
              <a:t>&lt;ere ne ten]ho `ero@`w ;y=e=;=u e;meh `n`wou</a:t>
            </a:r>
            <a:endParaRPr lang="en-US" sz="4800" dirty="0">
              <a:latin typeface="CS Avva Shenouda" pitchFamily="34" charset="0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العذراء كل حين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إت أوي إمبارثينوس إنسيو نيفين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S Avva Shenouda" pitchFamily="34" charset="0"/>
              </a:rPr>
              <a:t> `</a:t>
            </a:r>
            <a:r>
              <a:rPr lang="en-US" dirty="0" err="1">
                <a:latin typeface="CS Avva Shenouda" pitchFamily="34" charset="0"/>
              </a:rPr>
              <a:t>etoi</a:t>
            </a:r>
            <a:r>
              <a:rPr lang="ar-EG" dirty="0">
                <a:latin typeface="CS Avva Shenouda" pitchFamily="34" charset="0"/>
              </a:rPr>
              <a:t> </a:t>
            </a:r>
            <a:r>
              <a:rPr lang="en-US" dirty="0">
                <a:latin typeface="CS Avva Shenouda" pitchFamily="34" charset="0"/>
              </a:rPr>
              <a:t>`</a:t>
            </a:r>
            <a:r>
              <a:rPr lang="en-US" dirty="0" err="1">
                <a:latin typeface="CS Avva Shenouda" pitchFamily="34" charset="0"/>
              </a:rPr>
              <a:t>mPar;enoc</a:t>
            </a:r>
            <a:r>
              <a:rPr lang="ar-EG" dirty="0">
                <a:latin typeface="CS Avva Shenouda" pitchFamily="34" charset="0"/>
              </a:rPr>
              <a:t> </a:t>
            </a:r>
            <a:r>
              <a:rPr lang="en-US" dirty="0">
                <a:latin typeface="CS Avva Shenouda" pitchFamily="34" charset="0"/>
              </a:rPr>
              <a:t>`</a:t>
            </a:r>
            <a:r>
              <a:rPr lang="en-US" dirty="0" err="1">
                <a:latin typeface="CS Avva Shenouda" pitchFamily="34" charset="0"/>
              </a:rPr>
              <a:t>ncyou</a:t>
            </a:r>
            <a:r>
              <a:rPr lang="en-US" dirty="0">
                <a:latin typeface="CS Avva Shenouda" pitchFamily="34" charset="0"/>
              </a:rPr>
              <a:t> niben</a:t>
            </a:r>
            <a:endParaRPr lang="en-US" sz="4800" dirty="0">
              <a:latin typeface="CS Avva Shenouda" pitchFamily="34" charset="0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والدة الإله أم المسيح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تي ما إسنوتي إثماف إم بخرستوس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]</a:t>
            </a:r>
            <a:r>
              <a:rPr lang="en-US" dirty="0" err="1">
                <a:latin typeface="CS Avva Shenouda"/>
              </a:rPr>
              <a:t>macnou</a:t>
            </a:r>
            <a:r>
              <a:rPr lang="en-US" dirty="0">
                <a:latin typeface="CS Avva Shenouda"/>
              </a:rPr>
              <a:t>]</a:t>
            </a:r>
            <a:r>
              <a:rPr lang="ar-EG" dirty="0">
                <a:latin typeface="CS Avva Shenouda"/>
              </a:rPr>
              <a:t> </a:t>
            </a:r>
            <a:r>
              <a:rPr lang="en-US" dirty="0">
                <a:latin typeface="CS Avva Shenouda"/>
              </a:rPr>
              <a:t>`;</a:t>
            </a:r>
            <a:r>
              <a:rPr lang="en-US" dirty="0" err="1">
                <a:latin typeface="CS Avva Shenouda"/>
              </a:rPr>
              <a:t>mau</a:t>
            </a:r>
            <a:r>
              <a:rPr lang="en-US" dirty="0">
                <a:latin typeface="CS Avva Shenouda"/>
              </a:rPr>
              <a:t> `</a:t>
            </a:r>
            <a:r>
              <a:rPr lang="en-US" dirty="0" err="1">
                <a:latin typeface="CS Avva Shenouda"/>
              </a:rPr>
              <a:t>mP</a:t>
            </a:r>
            <a:r>
              <a:rPr lang="en-US" dirty="0">
                <a:latin typeface="CS Avva Shenouda"/>
              </a:rPr>
              <a:t>=,=c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أصعدي صلواتنا إلى ابنك الحبيب</a:t>
            </a:r>
            <a:endParaRPr lang="ar-EG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65000"/>
            </a:pPr>
            <a:r>
              <a:rPr lang="ar-KW" altLang="zh-CN" dirty="0"/>
              <a:t>آني أوي إنتين إبروس إفشي : إى إبشوي هابـي</a:t>
            </a:r>
            <a:r>
              <a:rPr lang="ar-EG" altLang="zh-CN" dirty="0"/>
              <a:t> </a:t>
            </a:r>
            <a:r>
              <a:rPr lang="ar-KW" altLang="zh-CN" dirty="0"/>
              <a:t>شيري إم مينريت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277657"/>
            <a:ext cx="9144000" cy="112314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>
                <a:latin typeface="CS Avva Shenouda"/>
              </a:rPr>
              <a:t>Aniou`i `nte`proc`eu,y@`e`pswi </a:t>
            </a:r>
            <a:r>
              <a:rPr lang="ar-EG" dirty="0">
                <a:latin typeface="CS Avva Shenouda"/>
              </a:rPr>
              <a:t> </a:t>
            </a:r>
            <a:r>
              <a:rPr lang="it-IT" dirty="0">
                <a:latin typeface="CS Avva Shenouda"/>
              </a:rPr>
              <a:t>ha peSyri</a:t>
            </a:r>
            <a:r>
              <a:rPr lang="ar-EG" dirty="0">
                <a:latin typeface="CS Avva Shenouda"/>
              </a:rPr>
              <a:t> </a:t>
            </a:r>
            <a:r>
              <a:rPr lang="it-IT" dirty="0">
                <a:latin typeface="CS Avva Shenouda"/>
              </a:rPr>
              <a:t>`mmenrit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ليغفر لنا خطايانا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إنتيف كانين نوفي نان إيفول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 err="1">
                <a:latin typeface="CS Avva Shenouda"/>
              </a:rPr>
              <a:t>ntef,a</a:t>
            </a:r>
            <a:r>
              <a:rPr lang="en-US" dirty="0">
                <a:latin typeface="CS Avva Shenouda"/>
              </a:rPr>
              <a:t> </a:t>
            </a:r>
            <a:r>
              <a:rPr lang="en-US" dirty="0" err="1">
                <a:latin typeface="CS Avva Shenouda"/>
              </a:rPr>
              <a:t>nennobi</a:t>
            </a:r>
            <a:r>
              <a:rPr lang="en-US" dirty="0">
                <a:latin typeface="CS Avva Shenouda"/>
              </a:rPr>
              <a:t> nan `</a:t>
            </a:r>
            <a:r>
              <a:rPr lang="en-US" dirty="0" err="1">
                <a:latin typeface="CS Avva Shenouda"/>
              </a:rPr>
              <a:t>ebol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السلام للتي ولدت لنا</a:t>
            </a:r>
            <a:endParaRPr lang="ar-EG" sz="229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شيـرى ثـي إيتـاس ميسـي نـان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&lt;ere ;</a:t>
            </a:r>
            <a:r>
              <a:rPr lang="en-US" dirty="0" err="1">
                <a:latin typeface="CS Avva Shenouda"/>
              </a:rPr>
              <a:t>y`etacmici</a:t>
            </a:r>
            <a:r>
              <a:rPr lang="en-US" dirty="0">
                <a:latin typeface="CS Avva Shenouda"/>
              </a:rPr>
              <a:t> nan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النور الحقيقي المسيح إلهنا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65000"/>
            </a:pPr>
            <a:r>
              <a:rPr lang="ar-KW" altLang="zh-CN" dirty="0"/>
              <a:t>إم بــي أوأوينـي إنتــا إفمـي : بي إخرستوس بين نوتي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it-IT" dirty="0">
                <a:latin typeface="CS Avva Shenouda"/>
              </a:rPr>
              <a:t>`mpiOuwini </a:t>
            </a:r>
            <a:r>
              <a:rPr lang="ar-EG" dirty="0">
                <a:latin typeface="CS Avva Shenouda"/>
              </a:rPr>
              <a:t> </a:t>
            </a:r>
            <a:r>
              <a:rPr lang="it-IT" dirty="0">
                <a:latin typeface="CS Avva Shenouda"/>
              </a:rPr>
              <a:t>`nta`vmyi@ P=,=c penNou]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العذراء القديسة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تي بارثينوس إثؤواب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]</a:t>
            </a:r>
            <a:r>
              <a:rPr lang="en-US" dirty="0" err="1">
                <a:latin typeface="CS Avva Shenouda"/>
              </a:rPr>
              <a:t>Par;enoc</a:t>
            </a:r>
            <a:r>
              <a:rPr lang="en-US" dirty="0">
                <a:latin typeface="CS Avva Shenouda"/>
              </a:rPr>
              <a:t> =e=;=u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اسألي الرب عنا</a:t>
            </a:r>
            <a:endParaRPr lang="ar-EG" sz="250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ماتي هو إم إبشويس إى إهري إيجون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Ma]ho `</a:t>
            </a:r>
            <a:r>
              <a:rPr lang="en-US" dirty="0" err="1">
                <a:latin typeface="CS Avva Shenouda"/>
              </a:rPr>
              <a:t>mP</a:t>
            </a:r>
            <a:r>
              <a:rPr lang="en-US" dirty="0">
                <a:latin typeface="CS Avva Shenouda"/>
              </a:rPr>
              <a:t>=o=c `</a:t>
            </a:r>
            <a:r>
              <a:rPr lang="en-US" dirty="0" err="1">
                <a:latin typeface="CS Avva Shenouda"/>
              </a:rPr>
              <a:t>e`hryi</a:t>
            </a:r>
            <a:r>
              <a:rPr lang="en-US" dirty="0">
                <a:latin typeface="CS Avva Shenouda"/>
              </a:rPr>
              <a:t> `</a:t>
            </a:r>
            <a:r>
              <a:rPr lang="en-US" dirty="0" err="1">
                <a:latin typeface="CS Avva Shenouda"/>
              </a:rPr>
              <a:t>ejwn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ليصنع رحمة مع نفوسنا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إنتيف إيرأوناي نيم نين إبسيشي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`</a:t>
            </a:r>
            <a:r>
              <a:rPr lang="en-US" dirty="0" err="1">
                <a:latin typeface="CS Avva Shenouda"/>
              </a:rPr>
              <a:t>ntef`er</a:t>
            </a:r>
            <a:r>
              <a:rPr lang="en-US" dirty="0">
                <a:latin typeface="CS Avva Shenouda"/>
              </a:rPr>
              <a:t> </a:t>
            </a:r>
            <a:r>
              <a:rPr lang="en-US" dirty="0" err="1">
                <a:latin typeface="CS Avva Shenouda"/>
              </a:rPr>
              <a:t>ounai</a:t>
            </a:r>
            <a:r>
              <a:rPr lang="en-US" dirty="0">
                <a:latin typeface="CS Avva Shenouda"/>
              </a:rPr>
              <a:t> </a:t>
            </a:r>
            <a:r>
              <a:rPr lang="en-US" dirty="0" err="1">
                <a:latin typeface="CS Avva Shenouda"/>
              </a:rPr>
              <a:t>nem</a:t>
            </a:r>
            <a:r>
              <a:rPr lang="en-US" dirty="0">
                <a:latin typeface="CS Avva Shenouda"/>
              </a:rPr>
              <a:t> </a:t>
            </a:r>
            <a:r>
              <a:rPr lang="en-US" dirty="0" err="1">
                <a:latin typeface="CS Avva Shenouda"/>
              </a:rPr>
              <a:t>nen'u,y</a:t>
            </a:r>
            <a:endParaRPr lang="en-US" b="1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04586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وكل أيام حياتنا بكل سلام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73421"/>
            <a:ext cx="9143999" cy="808893"/>
          </a:xfrm>
        </p:spPr>
        <p:txBody>
          <a:bodyPr/>
          <a:lstStyle/>
          <a:p>
            <a:r>
              <a:rPr lang="ar-EG" sz="4000" dirty="0"/>
              <a:t>نيم ني إيهوؤوتيرو أنتي بين أونخ خين هيريني نيفين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239010"/>
            <a:ext cx="9144000" cy="682357"/>
          </a:xfrm>
        </p:spPr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ni`e</a:t>
            </a:r>
            <a:r>
              <a:rPr lang="en-US" dirty="0"/>
              <a:t>\</a:t>
            </a:r>
            <a:r>
              <a:rPr lang="en-US" dirty="0" err="1"/>
              <a:t>oou</a:t>
            </a:r>
            <a:r>
              <a:rPr lang="en-US" dirty="0"/>
              <a:t> </a:t>
            </a:r>
            <a:r>
              <a:rPr lang="en-US" dirty="0" err="1"/>
              <a:t>throu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penwn</a:t>
            </a:r>
            <a:r>
              <a:rPr lang="en-US" dirty="0"/>
              <a:t>'&gt; '</a:t>
            </a:r>
            <a:r>
              <a:rPr lang="en-US" dirty="0" err="1"/>
              <a:t>en</a:t>
            </a:r>
            <a:r>
              <a:rPr lang="en-US" dirty="0"/>
              <a:t> \</a:t>
            </a:r>
            <a:r>
              <a:rPr lang="en-US" dirty="0" err="1"/>
              <a:t>irhnh</a:t>
            </a:r>
            <a:r>
              <a:rPr lang="en-US" dirty="0"/>
              <a:t> </a:t>
            </a:r>
            <a:r>
              <a:rPr lang="en-US" dirty="0" err="1"/>
              <a:t>niben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6664216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ويغفر لنا خطايانا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إنتيف كانين نوفي نان إيفول 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`</a:t>
            </a:r>
            <a:r>
              <a:rPr lang="en-US" dirty="0" err="1">
                <a:latin typeface="CS Avva Shenouda"/>
              </a:rPr>
              <a:t>ntef,a</a:t>
            </a:r>
            <a:r>
              <a:rPr lang="en-US" dirty="0">
                <a:latin typeface="CS Avva Shenouda"/>
              </a:rPr>
              <a:t> </a:t>
            </a:r>
            <a:r>
              <a:rPr lang="en-US" dirty="0" err="1">
                <a:latin typeface="CS Avva Shenouda"/>
              </a:rPr>
              <a:t>nennobi</a:t>
            </a:r>
            <a:r>
              <a:rPr lang="en-US" dirty="0">
                <a:latin typeface="CS Avva Shenouda"/>
              </a:rPr>
              <a:t> nan `</a:t>
            </a:r>
            <a:r>
              <a:rPr lang="en-US" dirty="0" err="1">
                <a:latin typeface="CS Avva Shenouda"/>
              </a:rPr>
              <a:t>ebol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أيتها العذراء مريم والدة الإله القديسة</a:t>
            </a:r>
            <a:endParaRPr lang="ar-EG" sz="199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تي بارثينوس ماريام : تي ثيئوطوكـوس إثؤواب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}</a:t>
            </a:r>
            <a:r>
              <a:rPr lang="en-US" dirty="0" err="1">
                <a:latin typeface="CS Avva Shenouda"/>
              </a:rPr>
              <a:t>Par;enoc</a:t>
            </a:r>
            <a:r>
              <a:rPr lang="en-US" dirty="0">
                <a:latin typeface="CS Avva Shenouda"/>
              </a:rPr>
              <a:t> Mariam@ ];</a:t>
            </a:r>
            <a:r>
              <a:rPr lang="en-US" dirty="0" err="1">
                <a:latin typeface="CS Avva Shenouda"/>
              </a:rPr>
              <a:t>eotokoc</a:t>
            </a:r>
            <a:r>
              <a:rPr lang="ar-EG" dirty="0">
                <a:latin typeface="CS Avva Shenouda"/>
              </a:rPr>
              <a:t> </a:t>
            </a:r>
            <a:r>
              <a:rPr lang="en-US" dirty="0">
                <a:latin typeface="CS Avva Shenouda"/>
              </a:rPr>
              <a:t>=e=;=u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الشفيعة الأمينة لجنس البشرية</a:t>
            </a:r>
            <a:endParaRPr lang="ar-EG" sz="19900" kern="1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latin typeface="Times New Roman"/>
              <a:cs typeface="Times New Roman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KW" altLang="zh-CN" dirty="0"/>
              <a:t>تي إبروس تاتيس إى تين هوت إنتى إبجينوس إنتى تي ميت رومي </a:t>
            </a:r>
            <a:endParaRPr lang="ar-E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0" y="5181600"/>
            <a:ext cx="9144000" cy="112439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dirty="0">
                <a:latin typeface="CS Avva Shenouda"/>
              </a:rPr>
              <a:t>]`</a:t>
            </a:r>
            <a:r>
              <a:rPr lang="en-US" dirty="0" err="1">
                <a:latin typeface="CS Avva Shenouda"/>
              </a:rPr>
              <a:t>proctatyc</a:t>
            </a:r>
            <a:r>
              <a:rPr lang="en-US" dirty="0">
                <a:latin typeface="CS Avva Shenouda"/>
              </a:rPr>
              <a:t> `</a:t>
            </a:r>
            <a:r>
              <a:rPr lang="en-US" dirty="0" err="1">
                <a:latin typeface="CS Avva Shenouda"/>
              </a:rPr>
              <a:t>etenhot</a:t>
            </a:r>
            <a:r>
              <a:rPr lang="en-US" dirty="0">
                <a:latin typeface="CS Avva Shenouda"/>
              </a:rPr>
              <a:t>@`</a:t>
            </a:r>
            <a:r>
              <a:rPr lang="en-US" dirty="0" err="1">
                <a:latin typeface="CS Avva Shenouda"/>
              </a:rPr>
              <a:t>nte</a:t>
            </a:r>
            <a:r>
              <a:rPr lang="en-US" dirty="0">
                <a:latin typeface="CS Avva Shenouda"/>
              </a:rPr>
              <a:t> `</a:t>
            </a:r>
            <a:r>
              <a:rPr lang="en-US" dirty="0" err="1">
                <a:latin typeface="CS Avva Shenouda"/>
              </a:rPr>
              <a:t>pgenoc</a:t>
            </a:r>
            <a:r>
              <a:rPr lang="en-US" dirty="0">
                <a:latin typeface="CS Avva Shenouda"/>
              </a:rPr>
              <a:t> `</a:t>
            </a:r>
            <a:r>
              <a:rPr lang="en-US" dirty="0" err="1">
                <a:latin typeface="CS Avva Shenouda"/>
              </a:rPr>
              <a:t>nte</a:t>
            </a:r>
            <a:r>
              <a:rPr lang="en-US" dirty="0">
                <a:latin typeface="CS Avva Shenouda"/>
              </a:rPr>
              <a:t> ]</a:t>
            </a:r>
            <a:r>
              <a:rPr lang="en-US" dirty="0" err="1">
                <a:latin typeface="CS Avva Shenouda"/>
              </a:rPr>
              <a:t>metrwmi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اشفعي فينا أمام المسيح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آري إبريسفافين إى إهري إيجون : ناهرين بخرستوس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CS Avva Shenouda"/>
              </a:rPr>
              <a:t>Ari`precbeuin</a:t>
            </a:r>
            <a:r>
              <a:rPr lang="en-US" dirty="0">
                <a:latin typeface="CS Avva Shenouda"/>
              </a:rPr>
              <a:t> `</a:t>
            </a:r>
            <a:r>
              <a:rPr lang="en-US" dirty="0" err="1">
                <a:latin typeface="CS Avva Shenouda"/>
              </a:rPr>
              <a:t>e`hryi</a:t>
            </a:r>
            <a:r>
              <a:rPr lang="en-US" dirty="0">
                <a:latin typeface="CS Avva Shenouda"/>
              </a:rPr>
              <a:t> </a:t>
            </a:r>
            <a:r>
              <a:rPr lang="en-US" dirty="0" err="1">
                <a:latin typeface="CS Avva Shenouda"/>
              </a:rPr>
              <a:t>ejwn</a:t>
            </a:r>
            <a:r>
              <a:rPr lang="en-US" dirty="0">
                <a:latin typeface="CS Avva Shenouda"/>
              </a:rPr>
              <a:t>@ </a:t>
            </a:r>
            <a:r>
              <a:rPr lang="en-US" dirty="0" err="1">
                <a:latin typeface="CS Avva Shenouda"/>
              </a:rPr>
              <a:t>nahren</a:t>
            </a:r>
            <a:r>
              <a:rPr lang="en-US" dirty="0">
                <a:latin typeface="CS Avva Shenouda"/>
              </a:rPr>
              <a:t> P=,=c</a:t>
            </a:r>
            <a:endParaRPr lang="en-US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الذي ولدته لكي ينعم علينا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في إيتاري إيجفوف: هوبوس إنتيف إر إهموت نان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/>
              <a:t>vy`etar`ejvof</a:t>
            </a:r>
            <a:r>
              <a:rPr lang="en-US" dirty="0"/>
              <a:t> </a:t>
            </a:r>
            <a:r>
              <a:rPr lang="en-US" dirty="0" err="1"/>
              <a:t>hopwc</a:t>
            </a:r>
            <a:r>
              <a:rPr lang="en-US" dirty="0"/>
              <a:t> `</a:t>
            </a:r>
            <a:r>
              <a:rPr lang="en-US" dirty="0" err="1"/>
              <a:t>ntef</a:t>
            </a:r>
            <a:r>
              <a:rPr lang="en-US" dirty="0"/>
              <a:t> `</a:t>
            </a:r>
            <a:r>
              <a:rPr lang="en-US" dirty="0" err="1"/>
              <a:t>er`hmot</a:t>
            </a:r>
            <a:r>
              <a:rPr lang="en-US" dirty="0"/>
              <a:t> nan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بغفران خطايانا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إم بيكو إيفول إنتى نين نوفي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m`p,w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nennobi</a:t>
            </a:r>
            <a:endParaRPr lang="en-US" dirty="0"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 السلام لك ايتها العذراء ، الملكة الحقيقية الحقانية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>
                <a:solidFill>
                  <a:schemeClr val="lt1"/>
                </a:solidFill>
              </a:rPr>
              <a:t>شيرى نى أوتي بارثينوس : تي اورو اممي ان اليثيني</a:t>
            </a:r>
            <a:endParaRPr lang="ar-EG" sz="16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46186"/>
            <a:ext cx="9144000" cy="682357"/>
          </a:xfrm>
        </p:spPr>
        <p:txBody>
          <a:bodyPr/>
          <a:lstStyle/>
          <a:p>
            <a:r>
              <a:rPr lang="it-IT" sz="3400" dirty="0">
                <a:latin typeface="Avva_Shenouda" pitchFamily="34" charset="2"/>
              </a:rPr>
              <a:t>Xere ne w` 5par0enoc :5ovrw `mm3i `n`al30in3</a:t>
            </a:r>
            <a:endParaRPr lang="en-US" sz="34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السلام لفخر جنسنا ، ولدت لنا عمانوئيل</a:t>
            </a:r>
            <a:endParaRPr lang="ar-SA" sz="23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شيرى ابشوشو انتى بين جينوس : اري اجفو نان ان اممانوئيل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140960"/>
            <a:ext cx="9144000" cy="1123143"/>
          </a:xfrm>
        </p:spPr>
        <p:txBody>
          <a:bodyPr/>
          <a:lstStyle/>
          <a:p>
            <a:r>
              <a:rPr lang="en-US" dirty="0">
                <a:latin typeface="Avva_Shenouda" pitchFamily="34" charset="2"/>
              </a:rPr>
              <a:t>xere `p2ov2ov `nte penjenoc : </a:t>
            </a:r>
            <a:r>
              <a:rPr lang="en-US" dirty="0" err="1">
                <a:latin typeface="Avva_Shenouda" pitchFamily="34" charset="2"/>
              </a:rPr>
              <a:t>are`gfo</a:t>
            </a:r>
            <a:r>
              <a:rPr lang="en-US" dirty="0">
                <a:latin typeface="Avva_Shenouda" pitchFamily="34" charset="2"/>
              </a:rPr>
              <a:t> nan `nEmmanov3l</a:t>
            </a:r>
            <a:endParaRPr lang="en-US" sz="96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نسألك أذكرينا ، ايتها الشفيعة المؤتمنة</a:t>
            </a:r>
            <a:endParaRPr lang="ar-SA" sz="21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تين تي هو اري بين ميفي : اوتي ابروس تا تيس ايتين هوت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75066"/>
            <a:ext cx="9144000" cy="682357"/>
          </a:xfrm>
        </p:spPr>
        <p:txBody>
          <a:bodyPr/>
          <a:lstStyle/>
          <a:p>
            <a:r>
              <a:rPr lang="en-US" sz="3400" dirty="0">
                <a:latin typeface="Avva_Shenouda" pitchFamily="34" charset="2"/>
              </a:rPr>
              <a:t>Ten5ho `aripenmev`I : `w 5`proctat3c `etenhot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أمام ربنا يسوع المسيح ، ليغفر لنا خطايانا</a:t>
            </a:r>
            <a:endParaRPr lang="ar-SA" sz="21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sz="3000" dirty="0">
                <a:solidFill>
                  <a:schemeClr val="lt1"/>
                </a:solidFill>
              </a:rPr>
              <a:t>ناهرين بين تشويس ايسوس بى خريستوس : انتيف كانين نوفي نان ايفول</a:t>
            </a:r>
            <a:endParaRPr lang="ar-EG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34426"/>
            <a:ext cx="9144000" cy="682357"/>
          </a:xfrm>
        </p:spPr>
        <p:txBody>
          <a:bodyPr/>
          <a:lstStyle/>
          <a:p>
            <a:r>
              <a:rPr lang="en-US" sz="3000" dirty="0">
                <a:latin typeface="Avva_Shenouda" pitchFamily="34" charset="2"/>
              </a:rPr>
              <a:t>nahren Penu I=3c P=x=c : `nte4xa nennobi nan `ebol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44196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أيها الثالوث المقدس إرحمنا</a:t>
            </a:r>
            <a:endParaRPr lang="ar-EG" sz="80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76200" y="52197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it-IT" sz="4000" b="1" dirty="0">
                <a:solidFill>
                  <a:srgbClr val="FFC000"/>
                </a:solidFill>
                <a:latin typeface="Avva_Shenouda" pitchFamily="34" charset="2"/>
              </a:rPr>
              <a:t>pan `aji`a `triac `ele`3con `3mac</a:t>
            </a:r>
            <a:endParaRPr lang="en-US" sz="6600" b="1" dirty="0">
              <a:solidFill>
                <a:srgbClr val="FFC000"/>
              </a:solidFill>
              <a:latin typeface="Avva_Shenouda" pitchFamily="34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6019800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 بان أجيا إترياس إيليسون إيماس </a:t>
            </a:r>
            <a:endParaRPr lang="ar-EG" sz="115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ضابط الكل الرب إلهنا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47429"/>
            <a:ext cx="9143999" cy="808893"/>
          </a:xfrm>
        </p:spPr>
        <p:txBody>
          <a:bodyPr/>
          <a:lstStyle/>
          <a:p>
            <a:r>
              <a:rPr lang="ar-EG" sz="4400" dirty="0"/>
              <a:t>إنجي بي بانطوكراطور إبشويس بيننوتي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 `</a:t>
            </a:r>
            <a:r>
              <a:rPr lang="en-US" sz="4800" dirty="0" err="1"/>
              <a:t>nje</a:t>
            </a:r>
            <a:r>
              <a:rPr lang="en-US" sz="4800" dirty="0"/>
              <a:t> </a:t>
            </a:r>
            <a:r>
              <a:rPr lang="en-US" sz="4800" dirty="0" err="1"/>
              <a:t>pipantokratwr</a:t>
            </a:r>
            <a:r>
              <a:rPr lang="en-US" sz="4800" dirty="0"/>
              <a:t> ~P_ </a:t>
            </a:r>
            <a:r>
              <a:rPr lang="en-US" sz="4800" dirty="0" err="1"/>
              <a:t>Pennou</a:t>
            </a:r>
            <a:r>
              <a:rPr lang="en-US" sz="4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3206567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السيدة العذراء باكر</a:t>
            </a:r>
            <a:endParaRPr lang="en-US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السيدة العذراء عشية</a:t>
            </a:r>
            <a:endParaRPr lang="en-US" dirty="0"/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الملاك ميخائيل</a:t>
            </a:r>
            <a:endParaRPr lang="en-US" dirty="0"/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مارمرقس</a:t>
            </a:r>
            <a:endParaRPr lang="en-US" dirty="0"/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استفانوس</a:t>
            </a:r>
            <a:endParaRPr lang="en-US" dirty="0"/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مارجرجس</a:t>
            </a:r>
            <a:endParaRPr lang="en-US" dirty="0"/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الختام</a:t>
            </a:r>
          </a:p>
        </p:txBody>
      </p:sp>
    </p:spTree>
    <p:extLst>
      <p:ext uri="{BB962C8B-B14F-4D97-AF65-F5344CB8AC3E}">
        <p14:creationId xmlns:p14="http://schemas.microsoft.com/office/powerpoint/2010/main" val="390008902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حينئذ امتلأ فمنا فرحاً، ولساننا تهليلاً،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توتى رون أفموه إن راشى: أووه بين لاس خين أو ثيليل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25082"/>
            <a:ext cx="9144000" cy="682357"/>
          </a:xfrm>
        </p:spPr>
        <p:txBody>
          <a:bodyPr/>
          <a:lstStyle/>
          <a:p>
            <a:r>
              <a:rPr lang="en-US" sz="3200" dirty="0"/>
              <a:t>Tote </a:t>
            </a:r>
            <a:r>
              <a:rPr lang="en-US" sz="3200" dirty="0" err="1"/>
              <a:t>rwn</a:t>
            </a:r>
            <a:r>
              <a:rPr lang="en-US" sz="3200" dirty="0"/>
              <a:t> </a:t>
            </a:r>
            <a:r>
              <a:rPr lang="en-US" sz="3200" dirty="0" err="1"/>
              <a:t>afmoh</a:t>
            </a:r>
            <a:r>
              <a:rPr lang="en-US" sz="3200" dirty="0"/>
              <a:t> `</a:t>
            </a:r>
            <a:r>
              <a:rPr lang="en-US" sz="3200" dirty="0" err="1"/>
              <a:t>nrasi</a:t>
            </a:r>
            <a:r>
              <a:rPr lang="en-US" sz="3200" dirty="0"/>
              <a:t>@ </a:t>
            </a:r>
            <a:r>
              <a:rPr lang="en-US" sz="3200" dirty="0" err="1"/>
              <a:t>ouoh</a:t>
            </a:r>
            <a:r>
              <a:rPr lang="en-US" sz="3200" dirty="0"/>
              <a:t> </a:t>
            </a:r>
            <a:r>
              <a:rPr lang="en-US" sz="3200" dirty="0" err="1"/>
              <a:t>penlac</a:t>
            </a:r>
            <a:r>
              <a:rPr lang="en-US" sz="3200" dirty="0"/>
              <a:t> </a:t>
            </a:r>
            <a:r>
              <a:rPr lang="en-US" sz="3200" dirty="0" err="1"/>
              <a:t>qen</a:t>
            </a:r>
            <a:r>
              <a:rPr lang="en-US" sz="3200" dirty="0"/>
              <a:t> </a:t>
            </a:r>
            <a:r>
              <a:rPr lang="en-US" sz="3200" dirty="0" err="1"/>
              <a:t>ou;elyl</a:t>
            </a:r>
            <a:r>
              <a:rPr lang="en-US" sz="3200" dirty="0"/>
              <a:t>@ </a:t>
            </a:r>
          </a:p>
        </p:txBody>
      </p:sp>
    </p:spTree>
    <p:extLst>
      <p:ext uri="{BB962C8B-B14F-4D97-AF65-F5344CB8AC3E}">
        <p14:creationId xmlns:p14="http://schemas.microsoft.com/office/powerpoint/2010/main" val="418607241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لأن ربنا يسوع المسيح، ولد في بيت لحم.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ar-EG" sz="3600" dirty="0"/>
              <a:t>: چى بينشويس إيسوس بخرستوس: آف ماسف خين ڤيثليئيم.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36278"/>
            <a:ext cx="9144000" cy="682357"/>
          </a:xfrm>
        </p:spPr>
        <p:txBody>
          <a:bodyPr/>
          <a:lstStyle/>
          <a:p>
            <a:r>
              <a:rPr lang="pl-PL" sz="3600" dirty="0"/>
              <a:t>je pen=o=c I=y=c P=,=c@ aumacf qen By;leem.</a:t>
            </a:r>
          </a:p>
        </p:txBody>
      </p:sp>
    </p:spTree>
    <p:extLst>
      <p:ext uri="{BB962C8B-B14F-4D97-AF65-F5344CB8AC3E}">
        <p14:creationId xmlns:p14="http://schemas.microsoft.com/office/powerpoint/2010/main" val="28874988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لمدينة الهنا، مدينة الاحياء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شيرى تى ڤاكى إمبين نوتى: إتبوليس إنتى نى إت ؤنخ: 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147475"/>
            <a:ext cx="9144000" cy="682357"/>
          </a:xfrm>
        </p:spPr>
        <p:txBody>
          <a:bodyPr/>
          <a:lstStyle/>
          <a:p>
            <a:r>
              <a:rPr lang="en-US" sz="3600" dirty="0"/>
              <a:t>&lt;ere ]</a:t>
            </a:r>
            <a:r>
              <a:rPr lang="en-US" sz="3600" dirty="0" err="1"/>
              <a:t>baki</a:t>
            </a:r>
            <a:r>
              <a:rPr lang="en-US" sz="3600" dirty="0"/>
              <a:t> `</a:t>
            </a:r>
            <a:r>
              <a:rPr lang="en-US" sz="3600" dirty="0" err="1"/>
              <a:t>mpenNou</a:t>
            </a:r>
            <a:r>
              <a:rPr lang="en-US" sz="3600" dirty="0"/>
              <a:t>]@ `</a:t>
            </a:r>
            <a:r>
              <a:rPr lang="en-US" sz="3600" dirty="0" err="1"/>
              <a:t>tpolic</a:t>
            </a:r>
            <a:r>
              <a:rPr lang="en-US" sz="3600" dirty="0"/>
              <a:t> `</a:t>
            </a:r>
            <a:r>
              <a:rPr lang="en-US" sz="3600" dirty="0" err="1"/>
              <a:t>nte</a:t>
            </a:r>
            <a:r>
              <a:rPr lang="en-US" sz="3600" dirty="0"/>
              <a:t> </a:t>
            </a:r>
            <a:r>
              <a:rPr lang="en-US" sz="3600" dirty="0" err="1"/>
              <a:t>ny`etonq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184029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sz="4000" dirty="0"/>
              <a:t>، مسكن  الصديقين، التي هي  اورشليم.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إفما إن شوبى إن نى ذيكيؤس: إتى ثاى تى يروساليم.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336278"/>
            <a:ext cx="9144000" cy="682357"/>
          </a:xfrm>
        </p:spPr>
        <p:txBody>
          <a:bodyPr/>
          <a:lstStyle/>
          <a:p>
            <a:r>
              <a:rPr lang="en-US" sz="3600" dirty="0"/>
              <a:t>`</a:t>
            </a:r>
            <a:r>
              <a:rPr lang="en-US" sz="3600" dirty="0" err="1"/>
              <a:t>vma`n-swpi</a:t>
            </a:r>
            <a:r>
              <a:rPr lang="en-US" sz="3600" dirty="0"/>
              <a:t> `</a:t>
            </a:r>
            <a:r>
              <a:rPr lang="en-US" sz="3600" dirty="0" err="1"/>
              <a:t>nnidikeoc</a:t>
            </a:r>
            <a:r>
              <a:rPr lang="en-US" sz="3600" dirty="0"/>
              <a:t>@ `</a:t>
            </a:r>
            <a:r>
              <a:rPr lang="en-US" sz="3600" dirty="0" err="1"/>
              <a:t>ete</a:t>
            </a:r>
            <a:r>
              <a:rPr lang="en-US" sz="3600" dirty="0"/>
              <a:t> ;ai </a:t>
            </a:r>
            <a:r>
              <a:rPr lang="en-US" sz="3600" dirty="0" err="1"/>
              <a:t>te</a:t>
            </a:r>
            <a:r>
              <a:rPr lang="en-US" sz="3600" dirty="0"/>
              <a:t> </a:t>
            </a:r>
            <a:r>
              <a:rPr lang="en-US" sz="3600" dirty="0" err="1"/>
              <a:t>Ieroucaly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686340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لك يا بيت لحم، مدينة الانبياء،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شيرى نى أو ڤيثليئيم: إتبوليس إن نى إبروفيتيس: </a:t>
            </a:r>
            <a:endParaRPr lang="en-US" sz="4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36278"/>
            <a:ext cx="9144000" cy="682357"/>
          </a:xfrm>
        </p:spPr>
        <p:txBody>
          <a:bodyPr/>
          <a:lstStyle/>
          <a:p>
            <a:r>
              <a:rPr lang="pl-PL" sz="3600" dirty="0"/>
              <a:t>&lt;ere ne `w By;leem@ `tpolic `nni`provyty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252017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الذين تنبأوا، عن ميلاد عمانوئيل.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613836"/>
            <a:ext cx="9143999" cy="983516"/>
          </a:xfrm>
        </p:spPr>
        <p:txBody>
          <a:bodyPr/>
          <a:lstStyle/>
          <a:p>
            <a:r>
              <a:rPr lang="ar-EG" sz="3600" dirty="0"/>
              <a:t>نى إيطاف ئير إبروفيتيڤين: إثڤى ابچين ميسى إن إممانوئيل.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80528" y="5589240"/>
            <a:ext cx="9324528" cy="504056"/>
          </a:xfrm>
        </p:spPr>
        <p:txBody>
          <a:bodyPr/>
          <a:lstStyle/>
          <a:p>
            <a:r>
              <a:rPr lang="en-US" sz="3600" dirty="0" err="1"/>
              <a:t>ny`etau`er`provyteuin</a:t>
            </a:r>
            <a:r>
              <a:rPr lang="en-US" sz="3600" dirty="0"/>
              <a:t>@ </a:t>
            </a:r>
            <a:r>
              <a:rPr lang="en-US" sz="3600" dirty="0" err="1"/>
              <a:t>e;be</a:t>
            </a:r>
            <a:r>
              <a:rPr lang="en-US" sz="3600" dirty="0"/>
              <a:t> `</a:t>
            </a:r>
            <a:r>
              <a:rPr lang="en-US" sz="3600" dirty="0" err="1"/>
              <a:t>pjinmici</a:t>
            </a:r>
            <a:r>
              <a:rPr lang="en-US" sz="3600" dirty="0"/>
              <a:t> `</a:t>
            </a:r>
            <a:r>
              <a:rPr lang="en-US" sz="3600" dirty="0" err="1"/>
              <a:t>nEmmanouyl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0736904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اليوم اشرق لنا نحن ايضاً، النور الحقيقي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آبى أوؤينى إنطا إفمى: أفشاى نان هون إمفوؤ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698971"/>
            <a:ext cx="9144000" cy="682357"/>
          </a:xfrm>
        </p:spPr>
        <p:txBody>
          <a:bodyPr/>
          <a:lstStyle/>
          <a:p>
            <a:r>
              <a:rPr lang="it-IT" dirty="0"/>
              <a:t>Api`Ouwini `nta`vmyi@ afsai nan hwn `mvo`ou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3163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ar-SA" dirty="0">
                <a:cs typeface="Times New Roman" pitchFamily="18" charset="0"/>
              </a:rPr>
              <a:t>، من مريم العذراء، العروس النقية.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829860"/>
            <a:ext cx="9143999" cy="983516"/>
          </a:xfrm>
        </p:spPr>
        <p:txBody>
          <a:bodyPr/>
          <a:lstStyle/>
          <a:p>
            <a:r>
              <a:rPr lang="ar-EG" sz="4000" dirty="0"/>
              <a:t>: خين تى بارثينوس ماريام: تى شيليت انكاثاروس.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54955"/>
            <a:ext cx="9144000" cy="682357"/>
          </a:xfrm>
        </p:spPr>
        <p:txBody>
          <a:bodyPr/>
          <a:lstStyle/>
          <a:p>
            <a:r>
              <a:rPr lang="en-US" dirty="0"/>
              <a:t>@ </a:t>
            </a:r>
            <a:r>
              <a:rPr lang="en-US" dirty="0" err="1"/>
              <a:t>qen</a:t>
            </a:r>
            <a:r>
              <a:rPr lang="en-US" dirty="0"/>
              <a:t> ]</a:t>
            </a:r>
            <a:r>
              <a:rPr lang="en-US" dirty="0" err="1"/>
              <a:t>Par;enoc</a:t>
            </a:r>
            <a:r>
              <a:rPr lang="en-US" dirty="0"/>
              <a:t> Mariam@ ]</a:t>
            </a:r>
            <a:r>
              <a:rPr lang="en-US" dirty="0" err="1"/>
              <a:t>selet</a:t>
            </a:r>
            <a:r>
              <a:rPr lang="en-US" dirty="0"/>
              <a:t> `</a:t>
            </a:r>
            <a:r>
              <a:rPr lang="en-US" dirty="0" err="1"/>
              <a:t>nka;aroc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997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مريم ولدت مخلصنا، محب البشر الصالح،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ماريا أسميسى إمبين سوتير: بى مارى رومى إناغاثوس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626963"/>
            <a:ext cx="9144000" cy="682357"/>
          </a:xfrm>
        </p:spPr>
        <p:txBody>
          <a:bodyPr/>
          <a:lstStyle/>
          <a:p>
            <a:r>
              <a:rPr lang="en-US" sz="3600" dirty="0"/>
              <a:t>Maria </a:t>
            </a:r>
            <a:r>
              <a:rPr lang="en-US" sz="3600" dirty="0" err="1"/>
              <a:t>acmici</a:t>
            </a:r>
            <a:r>
              <a:rPr lang="en-US" sz="3600" dirty="0"/>
              <a:t> `</a:t>
            </a:r>
            <a:r>
              <a:rPr lang="en-US" sz="3600" dirty="0" err="1"/>
              <a:t>mpenCwtyr</a:t>
            </a:r>
            <a:r>
              <a:rPr lang="en-US" sz="3600" dirty="0"/>
              <a:t>@ </a:t>
            </a:r>
            <a:r>
              <a:rPr lang="en-US" sz="3600" dirty="0" err="1"/>
              <a:t>pimairwmi</a:t>
            </a:r>
            <a:r>
              <a:rPr lang="en-US" sz="3600" dirty="0"/>
              <a:t> `</a:t>
            </a:r>
            <a:r>
              <a:rPr lang="en-US" sz="3600" dirty="0" err="1"/>
              <a:t>n`aga;oc</a:t>
            </a:r>
            <a:r>
              <a:rPr lang="en-US" sz="3600" dirty="0"/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204244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>
                <a:solidFill>
                  <a:schemeClr val="lt1"/>
                </a:solidFill>
              </a:rPr>
              <a:t>صلوا</a:t>
            </a:r>
            <a:endParaRPr lang="en-US" sz="6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49935"/>
            <a:ext cx="9143999" cy="808893"/>
          </a:xfrm>
        </p:spPr>
        <p:txBody>
          <a:bodyPr/>
          <a:lstStyle/>
          <a:p>
            <a:r>
              <a:rPr lang="ar-EG" sz="4400" dirty="0"/>
              <a:t>إبروس إفيكساس تيه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Proceu</a:t>
            </a:r>
            <a:r>
              <a:rPr lang="en-US" sz="4800" dirty="0"/>
              <a:t>[</a:t>
            </a:r>
            <a:r>
              <a:rPr lang="en-US" sz="4800" dirty="0" err="1"/>
              <a:t>acqe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9795243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6829"/>
            <a:ext cx="9144000" cy="782371"/>
          </a:xfrm>
        </p:spPr>
        <p:txBody>
          <a:bodyPr/>
          <a:lstStyle/>
          <a:p>
            <a:r>
              <a:rPr lang="ar-EG" dirty="0"/>
              <a:t>في بيت لحم اليهودية، كأقوال الأنبياء.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: خين ڤيثليئيم إنتى تى يوذيئا: كاطا نى إسمى إنتى نى إبروفيتيس.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38472" y="5805264"/>
            <a:ext cx="9324528" cy="394325"/>
          </a:xfrm>
        </p:spPr>
        <p:txBody>
          <a:bodyPr/>
          <a:lstStyle/>
          <a:p>
            <a:r>
              <a:rPr lang="en-US" sz="3200" dirty="0" err="1"/>
              <a:t>qen</a:t>
            </a:r>
            <a:r>
              <a:rPr lang="en-US" sz="3200" dirty="0"/>
              <a:t> </a:t>
            </a:r>
            <a:r>
              <a:rPr lang="en-US" sz="3200" dirty="0" err="1"/>
              <a:t>By;leem</a:t>
            </a:r>
            <a:r>
              <a:rPr lang="en-US" sz="3200" dirty="0"/>
              <a:t> `</a:t>
            </a:r>
            <a:r>
              <a:rPr lang="en-US" sz="3200" dirty="0" err="1"/>
              <a:t>nte</a:t>
            </a:r>
            <a:r>
              <a:rPr lang="en-US" sz="3200" dirty="0"/>
              <a:t> ]</a:t>
            </a:r>
            <a:r>
              <a:rPr lang="en-US" sz="3200" dirty="0" err="1"/>
              <a:t>Ioude`a</a:t>
            </a:r>
            <a:r>
              <a:rPr lang="en-US" sz="3200" dirty="0"/>
              <a:t>@ kata </a:t>
            </a:r>
            <a:r>
              <a:rPr lang="en-US" sz="3200" dirty="0" err="1"/>
              <a:t>ni`cmy</a:t>
            </a:r>
            <a:r>
              <a:rPr lang="en-US" sz="3200" dirty="0"/>
              <a:t> `</a:t>
            </a:r>
            <a:r>
              <a:rPr lang="en-US" sz="3200" dirty="0" err="1"/>
              <a:t>nte</a:t>
            </a:r>
            <a:r>
              <a:rPr lang="en-US" sz="3200" dirty="0"/>
              <a:t> </a:t>
            </a:r>
            <a:r>
              <a:rPr lang="en-US" sz="3200" dirty="0" err="1"/>
              <a:t>ni`provytyc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77701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93096"/>
            <a:ext cx="9144000" cy="782371"/>
          </a:xfrm>
        </p:spPr>
        <p:txBody>
          <a:bodyPr/>
          <a:lstStyle/>
          <a:p>
            <a:r>
              <a:rPr lang="ar-EG" dirty="0"/>
              <a:t>اشعياء النبي، يصرخ بصوت التهليل قائلا،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49280"/>
            <a:ext cx="9143999" cy="983516"/>
          </a:xfrm>
        </p:spPr>
        <p:txBody>
          <a:bodyPr/>
          <a:lstStyle/>
          <a:p>
            <a:r>
              <a:rPr lang="ar-EG" dirty="0"/>
              <a:t>إيسائياس بى إبروفيتيس: أوش إڤول خين أو إسمى إنثيليل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54955"/>
            <a:ext cx="9144000" cy="682357"/>
          </a:xfrm>
        </p:spPr>
        <p:txBody>
          <a:bodyPr/>
          <a:lstStyle/>
          <a:p>
            <a:r>
              <a:rPr lang="fr-FR" sz="3600" dirty="0" err="1"/>
              <a:t>Yca`yac</a:t>
            </a:r>
            <a:r>
              <a:rPr lang="fr-FR" sz="3600" dirty="0"/>
              <a:t> </a:t>
            </a:r>
            <a:r>
              <a:rPr lang="fr-FR" sz="3600" dirty="0" err="1"/>
              <a:t>pi`provytyc</a:t>
            </a:r>
            <a:r>
              <a:rPr lang="fr-FR" sz="3600" dirty="0"/>
              <a:t>@ `</a:t>
            </a:r>
            <a:r>
              <a:rPr lang="fr-FR" sz="3600" dirty="0" err="1"/>
              <a:t>ws</a:t>
            </a:r>
            <a:r>
              <a:rPr lang="fr-FR" sz="3600" dirty="0"/>
              <a:t> `</a:t>
            </a:r>
            <a:r>
              <a:rPr lang="fr-FR" sz="3600" dirty="0" err="1"/>
              <a:t>ebol</a:t>
            </a:r>
            <a:r>
              <a:rPr lang="fr-FR" sz="3600" dirty="0"/>
              <a:t> </a:t>
            </a:r>
            <a:r>
              <a:rPr lang="fr-FR" sz="3600" dirty="0" err="1"/>
              <a:t>qen</a:t>
            </a:r>
            <a:r>
              <a:rPr lang="fr-FR" sz="3600" dirty="0"/>
              <a:t> </a:t>
            </a:r>
            <a:r>
              <a:rPr lang="fr-FR" sz="3600" dirty="0" err="1"/>
              <a:t>ou`cmy</a:t>
            </a:r>
            <a:r>
              <a:rPr lang="fr-FR" sz="3600" dirty="0"/>
              <a:t> `</a:t>
            </a:r>
            <a:r>
              <a:rPr lang="fr-FR" sz="3600" dirty="0" err="1"/>
              <a:t>n;elyl</a:t>
            </a:r>
            <a:r>
              <a:rPr lang="fr-FR" sz="3600" dirty="0"/>
              <a:t>@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26872037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انها تلد عمانوئيل، مخلصنا الصالح.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01868"/>
            <a:ext cx="9143999" cy="983516"/>
          </a:xfrm>
        </p:spPr>
        <p:txBody>
          <a:bodyPr/>
          <a:lstStyle/>
          <a:p>
            <a:r>
              <a:rPr lang="ar-EG" dirty="0"/>
              <a:t>: چى إس إميسى إن إممانوئيل: بين سوتير إن آغاثوس.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6846" y="5560689"/>
            <a:ext cx="9144000" cy="682357"/>
          </a:xfrm>
        </p:spPr>
        <p:txBody>
          <a:bodyPr/>
          <a:lstStyle/>
          <a:p>
            <a:r>
              <a:rPr lang="en-US" sz="3600" dirty="0"/>
              <a:t>je </a:t>
            </a:r>
            <a:r>
              <a:rPr lang="en-US" sz="3600" dirty="0" err="1"/>
              <a:t>ec`emici</a:t>
            </a:r>
            <a:r>
              <a:rPr lang="en-US" sz="3600" dirty="0"/>
              <a:t> `</a:t>
            </a:r>
            <a:r>
              <a:rPr lang="en-US" sz="3600" dirty="0" err="1"/>
              <a:t>nEmmanouyl</a:t>
            </a:r>
            <a:r>
              <a:rPr lang="en-US" sz="3600" dirty="0"/>
              <a:t>@ </a:t>
            </a:r>
            <a:r>
              <a:rPr lang="en-US" sz="3600" dirty="0" err="1"/>
              <a:t>penCwtyr</a:t>
            </a:r>
            <a:r>
              <a:rPr lang="en-US" sz="3600" dirty="0"/>
              <a:t> `</a:t>
            </a:r>
            <a:r>
              <a:rPr lang="en-US" sz="3600" dirty="0" err="1"/>
              <a:t>n`aga;oc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58692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ها السموات تفرح، والارض تتهلل،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يس نى فيؤيى إفئى أونوف: نيم إبكاهى ثيليل: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372" y="5661248"/>
            <a:ext cx="9144000" cy="682357"/>
          </a:xfrm>
        </p:spPr>
        <p:txBody>
          <a:bodyPr/>
          <a:lstStyle/>
          <a:p>
            <a:r>
              <a:rPr lang="en-US" sz="4400" dirty="0" err="1"/>
              <a:t>Ic</a:t>
            </a:r>
            <a:r>
              <a:rPr lang="en-US" sz="4400" dirty="0"/>
              <a:t> </a:t>
            </a:r>
            <a:r>
              <a:rPr lang="en-US" sz="4400" dirty="0" err="1"/>
              <a:t>nivyou`i</a:t>
            </a:r>
            <a:r>
              <a:rPr lang="en-US" sz="4400" dirty="0"/>
              <a:t> </a:t>
            </a:r>
            <a:r>
              <a:rPr lang="en-US" sz="4400" dirty="0" err="1"/>
              <a:t>eu`e`ounof</a:t>
            </a:r>
            <a:r>
              <a:rPr lang="en-US" sz="4400" dirty="0"/>
              <a:t>@ </a:t>
            </a:r>
            <a:r>
              <a:rPr lang="en-US" sz="4400" dirty="0" err="1"/>
              <a:t>nem</a:t>
            </a:r>
            <a:r>
              <a:rPr lang="en-US" sz="4400" dirty="0"/>
              <a:t> `</a:t>
            </a:r>
            <a:r>
              <a:rPr lang="en-US" sz="4400" dirty="0" err="1"/>
              <a:t>pkahi</a:t>
            </a:r>
            <a:r>
              <a:rPr lang="en-US" sz="4400" dirty="0"/>
              <a:t> ;</a:t>
            </a:r>
            <a:r>
              <a:rPr lang="en-US" sz="4400" dirty="0" err="1"/>
              <a:t>elyl</a:t>
            </a:r>
            <a:r>
              <a:rPr lang="en-US" sz="4400" dirty="0"/>
              <a:t>@ </a:t>
            </a:r>
          </a:p>
        </p:txBody>
      </p:sp>
    </p:spTree>
    <p:extLst>
      <p:ext uri="{BB962C8B-B14F-4D97-AF65-F5344CB8AC3E}">
        <p14:creationId xmlns:p14="http://schemas.microsoft.com/office/powerpoint/2010/main" val="188889946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لانها ولدت لنا عمانوئيل، نحن المسيحيين.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49280"/>
            <a:ext cx="9143999" cy="983516"/>
          </a:xfrm>
        </p:spPr>
        <p:txBody>
          <a:bodyPr/>
          <a:lstStyle/>
          <a:p>
            <a:r>
              <a:rPr lang="ar-EG" dirty="0"/>
              <a:t>چى أسميس نان إن إممانوئيل: آنون خا نى إخريستيانوس.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80528" y="5608101"/>
            <a:ext cx="9144000" cy="682357"/>
          </a:xfrm>
        </p:spPr>
        <p:txBody>
          <a:bodyPr/>
          <a:lstStyle/>
          <a:p>
            <a:r>
              <a:rPr lang="fr-FR" sz="3600" dirty="0"/>
              <a:t>je </a:t>
            </a:r>
            <a:r>
              <a:rPr lang="fr-FR" sz="3600" dirty="0" err="1"/>
              <a:t>acmici</a:t>
            </a:r>
            <a:r>
              <a:rPr lang="fr-FR" sz="3600" dirty="0"/>
              <a:t> nan `</a:t>
            </a:r>
            <a:r>
              <a:rPr lang="fr-FR" sz="3600" dirty="0" err="1"/>
              <a:t>nEmmanouyl</a:t>
            </a:r>
            <a:r>
              <a:rPr lang="fr-FR" sz="3600" dirty="0"/>
              <a:t>@ `</a:t>
            </a:r>
            <a:r>
              <a:rPr lang="fr-FR" sz="3600" dirty="0" err="1"/>
              <a:t>anon</a:t>
            </a:r>
            <a:r>
              <a:rPr lang="fr-FR" sz="3600" dirty="0"/>
              <a:t> </a:t>
            </a:r>
            <a:r>
              <a:rPr lang="fr-FR" sz="3600" dirty="0" err="1"/>
              <a:t>qa</a:t>
            </a:r>
            <a:r>
              <a:rPr lang="fr-FR" sz="3600" dirty="0"/>
              <a:t> ni`,</a:t>
            </a:r>
            <a:r>
              <a:rPr lang="fr-FR" sz="3600" dirty="0" err="1"/>
              <a:t>rictianoc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054674381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من اجل هذا نحن اغنياء، بالخيرات الكاملة،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49280"/>
            <a:ext cx="9143999" cy="983516"/>
          </a:xfrm>
        </p:spPr>
        <p:txBody>
          <a:bodyPr/>
          <a:lstStyle/>
          <a:p>
            <a:r>
              <a:rPr lang="ar-EG" sz="4000" dirty="0"/>
              <a:t>إثڤى فاى تينؤى إن راماؤ: خين نى آغاثون إتچيك إڤول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44016" y="5914995"/>
            <a:ext cx="9468544" cy="394325"/>
          </a:xfrm>
        </p:spPr>
        <p:txBody>
          <a:bodyPr/>
          <a:lstStyle/>
          <a:p>
            <a:r>
              <a:rPr lang="it-IT" sz="3600" dirty="0"/>
              <a:t>E;be vai tenoi `nrama`o@ qen ni`aga;on etjyk `ebol@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0787340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وبإيمان نرتل، قائلين الليلويا.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49280"/>
            <a:ext cx="9143999" cy="983516"/>
          </a:xfrm>
        </p:spPr>
        <p:txBody>
          <a:bodyPr/>
          <a:lstStyle/>
          <a:p>
            <a:r>
              <a:rPr lang="ar-EG" dirty="0"/>
              <a:t>: خين أو ناهتى تين إريبسالين: إنجو إمموس چى الليلويا.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21704" y="5667811"/>
            <a:ext cx="9144000" cy="562938"/>
          </a:xfrm>
        </p:spPr>
        <p:txBody>
          <a:bodyPr/>
          <a:lstStyle/>
          <a:p>
            <a:r>
              <a:rPr lang="en-US" sz="3200" dirty="0" err="1"/>
              <a:t>qen</a:t>
            </a:r>
            <a:r>
              <a:rPr lang="en-US" sz="3200" dirty="0"/>
              <a:t> </a:t>
            </a:r>
            <a:r>
              <a:rPr lang="en-US" sz="3200" dirty="0" err="1"/>
              <a:t>ounah</a:t>
            </a:r>
            <a:r>
              <a:rPr lang="en-US" sz="3200" dirty="0"/>
              <a:t>] </a:t>
            </a:r>
            <a:r>
              <a:rPr lang="en-US" sz="3200" dirty="0" err="1"/>
              <a:t>ten`er'alin</a:t>
            </a:r>
            <a:r>
              <a:rPr lang="en-US" sz="3200" dirty="0"/>
              <a:t>@ </a:t>
            </a:r>
            <a:r>
              <a:rPr lang="en-US" sz="3200" dirty="0" err="1"/>
              <a:t>enjw</a:t>
            </a:r>
            <a:r>
              <a:rPr lang="en-US" sz="3200" dirty="0"/>
              <a:t> `</a:t>
            </a:r>
            <a:r>
              <a:rPr lang="en-US" sz="3200" dirty="0" err="1"/>
              <a:t>mmoc</a:t>
            </a:r>
            <a:r>
              <a:rPr lang="en-US" sz="3200" dirty="0"/>
              <a:t> je </a:t>
            </a:r>
            <a:r>
              <a:rPr lang="en-US" sz="3200" dirty="0" err="1"/>
              <a:t>allylouia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879614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الليلويا الليلويا، الليلويا الليلويا،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الليلويا الليلويا: الليلويا الليلويا: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Allylouia</a:t>
            </a:r>
            <a:r>
              <a:rPr lang="en-US" dirty="0"/>
              <a:t> =a=l@ </a:t>
            </a:r>
            <a:r>
              <a:rPr lang="en-US" dirty="0" err="1"/>
              <a:t>allylouia</a:t>
            </a:r>
            <a:r>
              <a:rPr lang="en-US" dirty="0"/>
              <a:t> =a=l@ </a:t>
            </a:r>
          </a:p>
        </p:txBody>
      </p:sp>
    </p:spTree>
    <p:extLst>
      <p:ext uri="{BB962C8B-B14F-4D97-AF65-F5344CB8AC3E}">
        <p14:creationId xmlns:p14="http://schemas.microsoft.com/office/powerpoint/2010/main" val="4852635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يسوع المسيح ابن الله، ولد في بيت لحم.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01868"/>
            <a:ext cx="9143999" cy="983516"/>
          </a:xfrm>
        </p:spPr>
        <p:txBody>
          <a:bodyPr/>
          <a:lstStyle/>
          <a:p>
            <a:pPr lvl="0"/>
            <a:r>
              <a:rPr lang="ar-EG" kern="1200" dirty="0"/>
              <a:t>إيسوس بخريستوس إبشيرى إمفنوتى: أفماسف خين ڤيثليئيم.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30087" y="5219511"/>
            <a:ext cx="9144000" cy="682357"/>
          </a:xfrm>
        </p:spPr>
        <p:txBody>
          <a:bodyPr/>
          <a:lstStyle/>
          <a:p>
            <a:r>
              <a:rPr lang="en-US" sz="3600" dirty="0"/>
              <a:t>I=y=c P=,=c `</a:t>
            </a:r>
            <a:r>
              <a:rPr lang="en-US" sz="3600" dirty="0" err="1"/>
              <a:t>pSyri</a:t>
            </a:r>
            <a:r>
              <a:rPr lang="en-US" sz="3600" dirty="0"/>
              <a:t> `mV]@ </a:t>
            </a:r>
            <a:r>
              <a:rPr lang="en-US" sz="3600" dirty="0" err="1"/>
              <a:t>aumacf</a:t>
            </a:r>
            <a:r>
              <a:rPr lang="en-US" sz="3600" dirty="0"/>
              <a:t> </a:t>
            </a:r>
            <a:r>
              <a:rPr lang="en-US" sz="3600" dirty="0" err="1"/>
              <a:t>qen</a:t>
            </a:r>
            <a:r>
              <a:rPr lang="en-US" sz="3600" dirty="0"/>
              <a:t> </a:t>
            </a:r>
            <a:r>
              <a:rPr lang="en-US" sz="3600" dirty="0" err="1"/>
              <a:t>By;leem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913579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4821"/>
            <a:ext cx="9144000" cy="782371"/>
          </a:xfrm>
        </p:spPr>
        <p:txBody>
          <a:bodyPr/>
          <a:lstStyle/>
          <a:p>
            <a:r>
              <a:rPr lang="ar-EG" dirty="0"/>
              <a:t>هذا الذى ينبغى له المجد، مع أبيه الصالح،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35818" y="5757797"/>
            <a:ext cx="9143999" cy="983516"/>
          </a:xfrm>
        </p:spPr>
        <p:txBody>
          <a:bodyPr/>
          <a:lstStyle/>
          <a:p>
            <a:r>
              <a:rPr lang="ar-EG" sz="3200" dirty="0"/>
              <a:t>فاى إيرى بى أو أوو إريب ريبى ناف: نيم بيف يوت إنا غاثوس: 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53828"/>
            <a:ext cx="9144000" cy="682357"/>
          </a:xfrm>
        </p:spPr>
        <p:txBody>
          <a:bodyPr/>
          <a:lstStyle/>
          <a:p>
            <a:r>
              <a:rPr lang="pt-BR" sz="3600" dirty="0"/>
              <a:t>Vai `ere pi`w`ou er`prepi naf@ nem Pefiwt `n`aga;oc@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28664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يا رب إرحم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47429"/>
            <a:ext cx="9143999" cy="808893"/>
          </a:xfrm>
        </p:spPr>
        <p:txBody>
          <a:bodyPr/>
          <a:lstStyle/>
          <a:p>
            <a:r>
              <a:rPr lang="ar-EG" sz="4800" dirty="0"/>
              <a:t>كيريى إليسون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Kuri`e</a:t>
            </a:r>
            <a:r>
              <a:rPr lang="en-US" sz="4800" dirty="0"/>
              <a:t>  `</a:t>
            </a:r>
            <a:r>
              <a:rPr lang="en-US" sz="4800" dirty="0" err="1"/>
              <a:t>ele`hcon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54700127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والروح القدس، من الآن وإلى الأبد.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نيم بى إبنڤما إثؤاب: يسچين تينو نيم شا إنيه.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626963"/>
            <a:ext cx="9144000" cy="682357"/>
          </a:xfrm>
        </p:spPr>
        <p:txBody>
          <a:bodyPr/>
          <a:lstStyle/>
          <a:p>
            <a:r>
              <a:rPr lang="pt-BR" dirty="0"/>
              <a:t>nem pi`Pneuma =e=;=u@ icjen ]nou nem sa `eneh.</a:t>
            </a:r>
          </a:p>
        </p:txBody>
      </p:sp>
    </p:spTree>
    <p:extLst>
      <p:ext uri="{BB962C8B-B14F-4D97-AF65-F5344CB8AC3E}">
        <p14:creationId xmlns:p14="http://schemas.microsoft.com/office/powerpoint/2010/main" val="16449171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BC441D5A-F7AD-9B9F-9E9C-34CD16B8421B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BEE3DCE4-580E-D427-DABB-A1B0213F0608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44A3665C-28ED-C787-A6F8-6D2A40EBF93D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963438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2409825"/>
          <a:ext cx="9144000" cy="5289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48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2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32">
                <a:tc gridSpan="2">
                  <a:txBody>
                    <a:bodyPr/>
                    <a:lstStyle/>
                    <a:p>
                      <a:pPr marL="0" indent="0" algn="ctr" rtl="0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endParaRPr lang="en-US" sz="3600" b="0" dirty="0">
                        <a:solidFill>
                          <a:schemeClr val="bg1"/>
                        </a:solidFill>
                        <a:latin typeface="CS New Athanasius" pitchFamily="34" charset="0"/>
                        <a:cs typeface="Arial" pitchFamily="34" charset="0"/>
                      </a:endParaRPr>
                    </a:p>
                  </a:txBody>
                  <a:tcPr marT="0" marB="10792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18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الواحد من الثالوث، المساوي للآب، لما نظر إلي ذًلنا، وعبوديتنا المرة.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بي اواي ايفول خين تي ترياس: بي اومواؤسيوس نيم افيوت: ايطاف ناف اي بين ثيفيو: نيم تين ميت فوك اتؤي انشاشي.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81236"/>
          <a:ext cx="9144000" cy="54721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طأطأ سماء السموات، وأتى إلي بطن العذراء، وصار إنساناً مثلنا، بدون الخطية وحدها.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افريك نيفيووي انتى نيفيووي: افئي اثميترا انتي بارثينوس: افئير رومي امبين ريتي: شاتين افنوفي ام مافاطف.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86000"/>
          <a:ext cx="9144000" cy="54721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52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لما وُلد في بيت لحم، كأقوال الأنبياء، أنقذنا وخلصنا، لأننا نحن شعبه.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ايطاف ماسف خين بيثليئيم: كاطا ني اسمي انتى ني بروفيتيس: افطوجون افسوتي اممون: جى انون بى بيف لاؤس.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35993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52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لم يزل إلهناً، أتى وصار إبن بشر، لكنه هو الإله الحقيقي، أتى وخلصنا.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ايطاف كين ان افئوي انوتي: افئي افشوبي انشيري ان رومي: اللا انثوف بى افنوتي اممي: افئي اووه افسوتي اممون.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990850"/>
          <a:ext cx="9144000" cy="480059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7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800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الليلويا الليلويا، الليلويا الليلويا، يسوع المسيح ابن الله، ولد في بيت لحم.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الليلويا الليلويا: الليلويا الليلويا: إيسوس بخريستوس إبشيرى إمفنوتى: أفماسف خين ڤيثليئيم.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300288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هذا الذى ينبغى له المجد، مع أبيه الصالح، والروح القدس، من الآن وإلى الأبد.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فاى إيرى بى أو أوو إريب ريبى ناف: نيم بيف يوت إنا غاثوس: نيم بى إبنڤما إثؤاب: يسچين تينو نيم شا إنيه.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BC441D5A-F7AD-9B9F-9E9C-34CD16B8421B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BEE3DCE4-580E-D427-DABB-A1B0213F0608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44A3665C-28ED-C787-A6F8-6D2A40EBF93D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146665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419350"/>
          <a:ext cx="9144000" cy="528955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681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6732">
                <a:tc gridSpan="2">
                  <a:txBody>
                    <a:bodyPr/>
                    <a:lstStyle/>
                    <a:p>
                      <a:pPr marL="0" indent="0" algn="ctr" rtl="0">
                        <a:spcBef>
                          <a:spcPct val="50000"/>
                        </a:spcBef>
                        <a:buFont typeface="Arial" pitchFamily="34" charset="0"/>
                        <a:buNone/>
                      </a:pPr>
                      <a:endParaRPr lang="en-US" sz="3600" b="0" dirty="0">
                        <a:solidFill>
                          <a:schemeClr val="bg1"/>
                        </a:solidFill>
                        <a:latin typeface="CS New Athanasius" pitchFamily="34" charset="0"/>
                        <a:cs typeface="Arial" charset="0"/>
                      </a:endParaRPr>
                    </a:p>
                  </a:txBody>
                  <a:tcPr marT="0" marB="107923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18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تعالوا جميعا لنسجد، لربنا يسوع المسيح، الذي ولدته العذراء، وبتوليتها مختومة.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آموينى تيرو إنتين أوؤشت: إمبين شويس إيسوس بخريستوس: في إيطاس ماسف إنچى تى بارثينوس: استوب إنچى تيس بارثينيا.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أيها السيد الرب الإله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افنيب ابشويس افنوتى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92428"/>
            <a:ext cx="9144000" cy="682357"/>
          </a:xfrm>
        </p:spPr>
        <p:txBody>
          <a:bodyPr/>
          <a:lstStyle/>
          <a:p>
            <a:r>
              <a:rPr lang="en-US" sz="4800" dirty="0" err="1"/>
              <a:t>Vnhb</a:t>
            </a:r>
            <a:r>
              <a:rPr lang="en-US" sz="4800" dirty="0"/>
              <a:t>  ~P_ V; </a:t>
            </a:r>
          </a:p>
        </p:txBody>
      </p:sp>
    </p:spTree>
    <p:extLst>
      <p:ext uri="{BB962C8B-B14F-4D97-AF65-F5344CB8AC3E}">
        <p14:creationId xmlns:p14="http://schemas.microsoft.com/office/powerpoint/2010/main" val="2160565763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24088"/>
          <a:ext cx="9144000" cy="614203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60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6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89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8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أتى المجوس، وسجدوا لله في</a:t>
                      </a: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بيت لحم، الذي ولدته العذراء،</a:t>
                      </a:r>
                      <a:br>
                        <a:rPr kumimoji="0" lang="ar-EG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ربنا يسوع المسيح.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أفئى إنچى نى ماجوس: آفؤؤشت إمفنوتى خين ڤيثليئيم: فى إطاس ماسف إنچى تى بارثينوس: ايتى بينشويس إيسوس بخرستوس.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28850"/>
          <a:ext cx="9144000" cy="5472113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52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جند السماء، اجتمعوا معاً،</a:t>
                      </a: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مسبحين الله في بيت لحم، الذي ولدته العذراء.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نيستراتيا انتى اتفى: أفثوؤتى إخرون نيم نو إرو ؤ: إفهوس إى إفنوتى خين ڤيثليئيم: في ايطاس ماسف إنچى تى بارثينوس.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319338"/>
          <a:ext cx="9144000" cy="614203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52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6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89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8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صارخين قائلين، "المجد لله في الأعالي، وعلى الأرض السلام، وفي الناس المسرة."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أفؤش إيڤول إڤجو إمموس: چى أوو أو أووخين نى إتتشوسى إمفنوتى: نيم أو هيرينى هيچين بى كاهى: نيم أوتى ماتى خين نى رومى.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24087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1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9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وإذا مجوس قد أتوا، من المشرق إلي أورشليم قائلين، "أين هو المولود، ملك اليهود.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إببى أڤئى إنچى هان ماجوس: إڤول سابييڤت إى ييروساليم: چى أفثون في ايطاف ماسف: إبؤرو إنتى نى يوذاى.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24087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312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1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بهاء نجمه، أضاء في كورتنا، وعليه كتابات مكتوبة، فأتينا لنسجد له."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إثميت ساي إى انتى بيف سييو: أفير أوؤينى خين تين كورا: إيرى هان إسخاى إسخيوت إيروف: آنئى إنتين أوؤشت إمموف.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800350"/>
          <a:ext cx="9144000" cy="437197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52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42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7882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أشعياء النبي، ذو الصوت النبوي، تنبأ من أجل، ميلاد المسيح.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إي سائياس بى إبروفيتيس: فا إت إسمى إم ابروفيتيكى: آفئير إبروفيتيفين: إثڤى إبچين ميسى إمبخرستوس.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24087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1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3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ولما جاء المجوس، بحثوا عنه بإجتهاد، قائلين "أين هو المولود، ملك اليهود."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نى ماجوس إيطاڤئى شاروف: أڤشينى اثڤيتف خين أو اسبوذى: چى أفثون في إيطاڤ ماسف: إبؤرو إنتى نى يوذاى.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185988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1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لما سمع هيرودس، خاف وإضطرب، وجميع أورشليم معه، ووقع عليهم خوف.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إطاف سوتيم إنچى إيروذيس: إفئير هوتى أووه أف إشتوتير: نيم ييروساليم تيرس نيماف: أوهوتى أسئى إيجوؤ.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090738"/>
          <a:ext cx="9144000" cy="614203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98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67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89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58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ولذلك دعا المجوس سراً، وأرسلهم إلى بيت لحم قائلاً، "ستجدون الصبي الذي، وُلد في ذلك الموضع."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باي ريتى أفموتى إينى ماجوس: انكوب أف ؤأوربو إى ڤيثليئيم: چى آريتين ناچيمى إمبى آلو: في إيطاف ماسف خين بى ما إيتى إمماف.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300288"/>
          <a:ext cx="9144000" cy="4802187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522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69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45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48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بتولية غير منحلة، وميلاد كامل، الرعاة نظروا، وسبحوا الله.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أو بارثينيا إن آتڤول إڤول: أوچينميسى إفجوك إڤول: نيمان إيسوؤ أڤناڤ إيڤول: أڤ إسمو إى إفنوتى شا إيڤول.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ضابط الكل أبا ربنا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بى باندوكراطور افيوت ام بينشويس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17586"/>
            <a:ext cx="9144000" cy="682357"/>
          </a:xfrm>
        </p:spPr>
        <p:txBody>
          <a:bodyPr/>
          <a:lstStyle/>
          <a:p>
            <a:r>
              <a:rPr lang="en-US" sz="4400" dirty="0" err="1"/>
              <a:t>pipantokratwr</a:t>
            </a:r>
            <a:r>
              <a:rPr lang="en-US" sz="4400" dirty="0"/>
              <a:t> ~</a:t>
            </a:r>
            <a:r>
              <a:rPr lang="en-US" sz="4400" dirty="0" err="1"/>
              <a:t>Viwt</a:t>
            </a:r>
            <a:r>
              <a:rPr lang="en-US" sz="4400" dirty="0"/>
              <a:t> `</a:t>
            </a:r>
            <a:r>
              <a:rPr lang="en-US" sz="4400" dirty="0" err="1"/>
              <a:t>mPen</a:t>
            </a:r>
            <a:r>
              <a:rPr lang="en-US" sz="4400" dirty="0"/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4085170735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338388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93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من أجل هذا نسبحه، ونسجد له، من أجل الذين أرضوه، لكي يصنع رحمة مع نفوسنا.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إثڤى فاى تين هوس إيروف: تين أوؤشت إى إبشويى هاروف: اثڤى نى إيطاف راناف: إنتين ئير أوناى نيم نين إبسيشى.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971800"/>
          <a:ext cx="9144000" cy="480059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7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8007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الليلويا الليلويا، الليلويا الليلويا، يسوع المسيح ابن الله، ولد في بيت لحم.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4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الليلويا الليلويا: الليلويا الليلويا: إيسوس بخريستوس إبشيرى إمفنوتى: أفماسف خين ڤيثليئيم.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395538"/>
          <a:ext cx="9144000" cy="5472112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387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931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pt-BR" sz="32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S New Athanasius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0" marB="107926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Low" rtl="1">
                        <a:spcBef>
                          <a:spcPct val="50000"/>
                        </a:spcBef>
                      </a:pPr>
                      <a:endParaRPr lang="ar-SA" sz="4400" b="1" dirty="0">
                        <a:solidFill>
                          <a:schemeClr val="bg1"/>
                        </a:solidFill>
                      </a:endParaRP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99"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هذا الذى ينبغى له المجد، مع أبيه الصالح، والروح القدس، من الآن وإلى الأبد.</a:t>
                      </a:r>
                    </a:p>
                  </a:txBody>
                  <a:tcPr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Low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ar-EG" sz="3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فاى إيرى بى أو أوو إريب ريبى ناف: نيم بيف يوت إنا غاثوس: نيم بى إبنڤما إثؤاب: يسچين تينو نيم شا إنيه.</a:t>
                      </a:r>
                    </a:p>
                  </a:txBody>
                  <a:tcPr marT="0" marB="0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BC441D5A-F7AD-9B9F-9E9C-34CD16B8421B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BEE3DCE4-580E-D427-DABB-A1B0213F0608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44A3665C-28ED-C787-A6F8-6D2A40EBF93D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0556311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طوباكِ أنتِ يا مريم الحكيمة العفيفة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أوأوو نياتي إنثو ماريا : تي صافيه أووه إن سيمنيه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Wovnia5 `n0o Maria : 5cabe ovoh `ncemne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1964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القبة الثانية الكنز الروحي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تي ماه إسنووتي إن إسكيني :بي أهو إمبنيفما تيكون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5mah`cnov5 `n`ck3n3 : piaho `mpnevmatikon</a:t>
            </a:r>
          </a:p>
        </p:txBody>
      </p:sp>
    </p:spTree>
    <p:extLst>
      <p:ext uri="{BB962C8B-B14F-4D97-AF65-F5344CB8AC3E}">
        <p14:creationId xmlns:p14="http://schemas.microsoft.com/office/powerpoint/2010/main" val="206260703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اليمامة النقية التي نادت في أرضنا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تي تشروم إبشال إن كاثاروس : ثي إطاس مووتي خين بين كاهي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73615"/>
            <a:ext cx="9144000" cy="682357"/>
          </a:xfrm>
        </p:spPr>
        <p:txBody>
          <a:bodyPr/>
          <a:lstStyle/>
          <a:p>
            <a:r>
              <a:rPr lang="en-US" dirty="0"/>
              <a:t>%srom`p2al `nka0aroc : 03etacmov5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penkahi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199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 أينعت لنا ثمرة الروح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أووه أسفيري نان إفول : إن أوو كاربوس إنتيه بي بنيفما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88129"/>
            <a:ext cx="9144000" cy="682357"/>
          </a:xfrm>
        </p:spPr>
        <p:txBody>
          <a:bodyPr/>
          <a:lstStyle/>
          <a:p>
            <a:r>
              <a:rPr lang="en-US" dirty="0"/>
              <a:t>ovoh acfiri nan ebol : `novkarpoc `nte pipnevma</a:t>
            </a:r>
          </a:p>
        </p:txBody>
      </p:sp>
    </p:spTree>
    <p:extLst>
      <p:ext uri="{BB962C8B-B14F-4D97-AF65-F5344CB8AC3E}">
        <p14:creationId xmlns:p14="http://schemas.microsoft.com/office/powerpoint/2010/main" val="4677501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الروح المعزى الذى حل علي إبنك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بي بنيفما إم باراكليتون : في إطاف إي إجين بيه شيري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88129"/>
            <a:ext cx="9144000" cy="682357"/>
          </a:xfrm>
        </p:spPr>
        <p:txBody>
          <a:bodyPr/>
          <a:lstStyle/>
          <a:p>
            <a:r>
              <a:rPr lang="sv-SE" dirty="0"/>
              <a:t>Pipnevma `mparakl3ton</a:t>
            </a:r>
            <a:r>
              <a:rPr lang="ar-EG" dirty="0"/>
              <a:t> </a:t>
            </a:r>
            <a:r>
              <a:rPr lang="sv-SE" dirty="0"/>
              <a:t>:f3eta4`i `egen</a:t>
            </a:r>
            <a:r>
              <a:rPr lang="ar-EG" dirty="0"/>
              <a:t> </a:t>
            </a:r>
            <a:r>
              <a:rPr lang="sv-SE" dirty="0"/>
              <a:t>pe23ri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0278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في مياة الأردن كمثال نوح 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هيجين ني موؤو إنتيه بي يوردانيس : كاتا بتيبوس إن نوئيه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02643"/>
            <a:ext cx="9144000" cy="682357"/>
          </a:xfrm>
        </p:spPr>
        <p:txBody>
          <a:bodyPr/>
          <a:lstStyle/>
          <a:p>
            <a:r>
              <a:rPr lang="en-US" dirty="0"/>
              <a:t>higen nimwov `nte Piiordan3c kata </a:t>
            </a:r>
            <a:r>
              <a:rPr lang="en-US" dirty="0" err="1"/>
              <a:t>ptvpoc</a:t>
            </a:r>
            <a:r>
              <a:rPr lang="en-US" dirty="0"/>
              <a:t> `nNw`e</a:t>
            </a:r>
          </a:p>
        </p:txBody>
      </p:sp>
    </p:spTree>
    <p:extLst>
      <p:ext uri="{BB962C8B-B14F-4D97-AF65-F5344CB8AC3E}">
        <p14:creationId xmlns:p14="http://schemas.microsoft.com/office/powerpoint/2010/main" val="3690089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وإلهنا ومخلصنا يسوع المسيح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أووه بين نوتى أووه بين سوتير ايسوس بخرستوس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42168"/>
            <a:ext cx="9144000" cy="682357"/>
          </a:xfrm>
        </p:spPr>
        <p:txBody>
          <a:bodyPr/>
          <a:lstStyle/>
          <a:p>
            <a:r>
              <a:rPr lang="en-US" sz="4400" dirty="0" err="1"/>
              <a:t>ouo</a:t>
            </a:r>
            <a:r>
              <a:rPr lang="en-US" sz="4400" dirty="0"/>
              <a:t>\ </a:t>
            </a:r>
            <a:r>
              <a:rPr lang="en-US" sz="4400" dirty="0" err="1"/>
              <a:t>Pennou</a:t>
            </a:r>
            <a:r>
              <a:rPr lang="en-US" sz="4400" dirty="0"/>
              <a:t>; </a:t>
            </a:r>
            <a:r>
              <a:rPr lang="en-US" sz="4400" dirty="0" err="1"/>
              <a:t>ouo</a:t>
            </a:r>
            <a:r>
              <a:rPr lang="en-US" sz="4400" dirty="0"/>
              <a:t>\ </a:t>
            </a:r>
            <a:r>
              <a:rPr lang="en-US" sz="4400" dirty="0" err="1"/>
              <a:t>Pencwthr</a:t>
            </a:r>
            <a:r>
              <a:rPr lang="en-US" sz="4400" dirty="0"/>
              <a:t> </a:t>
            </a:r>
            <a:r>
              <a:rPr lang="en-US" sz="4400" dirty="0" err="1"/>
              <a:t>Ih</a:t>
            </a:r>
            <a:r>
              <a:rPr lang="en-US" sz="4400" dirty="0"/>
              <a:t>/c/ </a:t>
            </a:r>
            <a:r>
              <a:rPr lang="en-US" sz="4400" dirty="0" err="1"/>
              <a:t>Px</a:t>
            </a:r>
            <a:r>
              <a:rPr lang="en-US" sz="4400" dirty="0"/>
              <a:t>/c/</a:t>
            </a:r>
          </a:p>
        </p:txBody>
      </p:sp>
    </p:spTree>
    <p:extLst>
      <p:ext uri="{BB962C8B-B14F-4D97-AF65-F5344CB8AC3E}">
        <p14:creationId xmlns:p14="http://schemas.microsoft.com/office/powerpoint/2010/main" val="247165447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لأن تلك الحمامة هي بشرتنا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تي تشرومبي غار إتيه إمماف : إنثوس أس هي شين نووفي نان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02643"/>
            <a:ext cx="9144000" cy="682357"/>
          </a:xfrm>
        </p:spPr>
        <p:txBody>
          <a:bodyPr/>
          <a:lstStyle/>
          <a:p>
            <a:r>
              <a:rPr lang="en-US" dirty="0"/>
              <a:t>%srompi jar ete `mmav : `n0oc achi2ennov4i nan</a:t>
            </a:r>
          </a:p>
        </p:txBody>
      </p:sp>
    </p:spTree>
    <p:extLst>
      <p:ext uri="{BB962C8B-B14F-4D97-AF65-F5344CB8AC3E}">
        <p14:creationId xmlns:p14="http://schemas.microsoft.com/office/powerpoint/2010/main" val="217252484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بسلام الله الذي صار للبشر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إن تي هيريني إنتيه إفنوتي : ثي إطاس شوبي شا ني رومي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02643"/>
            <a:ext cx="9144000" cy="682357"/>
          </a:xfrm>
        </p:spPr>
        <p:txBody>
          <a:bodyPr/>
          <a:lstStyle/>
          <a:p>
            <a:r>
              <a:rPr lang="pt-BR" dirty="0"/>
              <a:t>`n5hir3n3 `nte `fnov5: 03etac2wpi 2a nirwmi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7912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وأنتِ أيضا يا رجاءنا اليمامة العلية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إنثو هوي أو تين هيلبيس : تي تشروم إبشال إن نوإيتيه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N0o hwi w tenhelpic : 5srom`p2al `nno3te</a:t>
            </a:r>
          </a:p>
        </p:txBody>
      </p:sp>
    </p:spTree>
    <p:extLst>
      <p:ext uri="{BB962C8B-B14F-4D97-AF65-F5344CB8AC3E}">
        <p14:creationId xmlns:p14="http://schemas.microsoft.com/office/powerpoint/2010/main" val="101629307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أتيتِ لنا بالرحمة وحملتيه في بطنِك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أريه إيني إمبي ناي نان : أريه فاي خاروف خين تيه نيجي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are`ini `mpinai nan : are4ai qaro4 qen tenegi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1137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أي يسوع المولود من الآب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إتيه فاي بيه إيسوس : بي ميسي إفول خين إفيوت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 Ete fai pe I3covc : pimici ebolqen `fiwt</a:t>
            </a:r>
          </a:p>
        </p:txBody>
      </p:sp>
    </p:spTree>
    <p:extLst>
      <p:ext uri="{BB962C8B-B14F-4D97-AF65-F5344CB8AC3E}">
        <p14:creationId xmlns:p14="http://schemas.microsoft.com/office/powerpoint/2010/main" val="651967243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ولد لنا منكِ و حرر جنسنا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أف ماسف نان إفول إنخيتي : أف إر بين جينوس إن ريمهيه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02643"/>
            <a:ext cx="9144000" cy="682357"/>
          </a:xfrm>
        </p:spPr>
        <p:txBody>
          <a:bodyPr/>
          <a:lstStyle/>
          <a:p>
            <a:r>
              <a:rPr lang="en-US" dirty="0"/>
              <a:t>avmac4 nan ebol`nq35 : a4er penjenoc `nremhe</a:t>
            </a:r>
          </a:p>
        </p:txBody>
      </p:sp>
    </p:spTree>
    <p:extLst>
      <p:ext uri="{BB962C8B-B14F-4D97-AF65-F5344CB8AC3E}">
        <p14:creationId xmlns:p14="http://schemas.microsoft.com/office/powerpoint/2010/main" val="1716087724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فلنقل هذا من قلبنا أولاً 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فاي غار مارين طا أووأوف : إفول خين بين هيت إنشورب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88128"/>
            <a:ext cx="9144000" cy="682357"/>
          </a:xfrm>
        </p:spPr>
        <p:txBody>
          <a:bodyPr/>
          <a:lstStyle/>
          <a:p>
            <a:r>
              <a:rPr lang="pt-BR" dirty="0"/>
              <a:t>Fai jar marentaovo4 : ebolqen penh3t `n2orp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5054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 بعد ذلك بلساننا أيضاً صارخين قائلين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مينينصوس أون خين بين كيه لاس : إن أوش إفول إن جو إمموس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17158"/>
            <a:ext cx="9144000" cy="682357"/>
          </a:xfrm>
        </p:spPr>
        <p:txBody>
          <a:bodyPr/>
          <a:lstStyle/>
          <a:p>
            <a:r>
              <a:rPr lang="en-US" dirty="0"/>
              <a:t>menencwc on qen penkelac : enw2 ebol engw `mmoc</a:t>
            </a:r>
          </a:p>
        </p:txBody>
      </p:sp>
    </p:spTree>
    <p:extLst>
      <p:ext uri="{BB962C8B-B14F-4D97-AF65-F5344CB8AC3E}">
        <p14:creationId xmlns:p14="http://schemas.microsoft.com/office/powerpoint/2010/main" val="326607773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يا ربنا يسوع المسيح اجعل لك فينا هيكلاً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/>
              <a:t>جيه بين تشويس إيسوس بي خريستوس : ماثاميو ناك إن إخري إن خيتين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17158"/>
            <a:ext cx="9144000" cy="682357"/>
          </a:xfrm>
        </p:spPr>
        <p:txBody>
          <a:bodyPr/>
          <a:lstStyle/>
          <a:p>
            <a:r>
              <a:rPr lang="en-US" dirty="0"/>
              <a:t>Ge pensoic I3covc pixrictoc ma0amio nak `n`qr3i `nq3ten</a:t>
            </a:r>
          </a:p>
        </p:txBody>
      </p:sp>
    </p:spTree>
    <p:extLst>
      <p:ext uri="{BB962C8B-B14F-4D97-AF65-F5344CB8AC3E}">
        <p14:creationId xmlns:p14="http://schemas.microsoft.com/office/powerpoint/2010/main" val="64780731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لروحك القدوس يعطيك تمجيداً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انؤ ارفي انتى بيك بنيفما اثؤواب إفتي ذوكصولوجيا ناك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5370657"/>
            <a:ext cx="9144000" cy="682357"/>
          </a:xfrm>
        </p:spPr>
        <p:txBody>
          <a:bodyPr/>
          <a:lstStyle/>
          <a:p>
            <a:r>
              <a:rPr lang="pt-BR" dirty="0"/>
              <a:t>`noverfei `nte pekpnevma e0ovab : ev5 do7olojia nak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04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نشكرك على كل حال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تين شيبئهموت إن توتك كاطا هوب نيفين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15836"/>
            <a:ext cx="9144000" cy="682357"/>
          </a:xfrm>
        </p:spPr>
        <p:txBody>
          <a:bodyPr/>
          <a:lstStyle/>
          <a:p>
            <a:r>
              <a:rPr lang="en-US" sz="4400" dirty="0"/>
              <a:t>Ten]ep `\mot `</a:t>
            </a:r>
            <a:r>
              <a:rPr lang="en-US" sz="4400" dirty="0" err="1"/>
              <a:t>ntotk</a:t>
            </a:r>
            <a:r>
              <a:rPr lang="en-US" sz="4400" dirty="0"/>
              <a:t>&gt; kata \</a:t>
            </a:r>
            <a:r>
              <a:rPr lang="en-US" sz="4400" dirty="0" err="1"/>
              <a:t>wb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170797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 السلام لك ايتها العذراء ، الملكة الحقيقية الحقانية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شيرى نى أوتي بارثينوس : تي اورو اممي ان اليثيني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02643"/>
            <a:ext cx="9144000" cy="682357"/>
          </a:xfrm>
        </p:spPr>
        <p:txBody>
          <a:bodyPr/>
          <a:lstStyle/>
          <a:p>
            <a:r>
              <a:rPr lang="it-IT" dirty="0"/>
              <a:t>Xere ne w` 5par0enoc : 5ovrw `mm3i `n`al30in3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8168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لفخر جنسنا ، ولدت لنا عمانوئيل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شيرى ابشوشو انتى بين جينوس : اري اجفو نان ان اممانوئيل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28714"/>
            <a:ext cx="9144000" cy="682357"/>
          </a:xfrm>
        </p:spPr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`p2ov2ov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penjenoc</a:t>
            </a:r>
            <a:r>
              <a:rPr lang="en-US" dirty="0"/>
              <a:t> : </a:t>
            </a:r>
            <a:r>
              <a:rPr lang="en-US" dirty="0" err="1"/>
              <a:t>are`gfo</a:t>
            </a:r>
            <a:r>
              <a:rPr lang="en-US" dirty="0"/>
              <a:t> nan `nEmmanov3l</a:t>
            </a:r>
          </a:p>
        </p:txBody>
      </p:sp>
    </p:spTree>
    <p:extLst>
      <p:ext uri="{BB962C8B-B14F-4D97-AF65-F5344CB8AC3E}">
        <p14:creationId xmlns:p14="http://schemas.microsoft.com/office/powerpoint/2010/main" val="587327656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نسألك أذكرينا ، ايتها الشفيعة المؤتمنة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تين تي هو اري بين ميفي : اوتي ابروس تا تيس ايتين هوت 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631728"/>
            <a:ext cx="9144000" cy="682357"/>
          </a:xfrm>
        </p:spPr>
        <p:txBody>
          <a:bodyPr/>
          <a:lstStyle/>
          <a:p>
            <a:r>
              <a:rPr lang="en-US" dirty="0"/>
              <a:t>Ten5ho `aripenmev`I : `w 5`proctat3c `etenhot</a:t>
            </a:r>
          </a:p>
        </p:txBody>
      </p:sp>
    </p:spTree>
    <p:extLst>
      <p:ext uri="{BB962C8B-B14F-4D97-AF65-F5344CB8AC3E}">
        <p14:creationId xmlns:p14="http://schemas.microsoft.com/office/powerpoint/2010/main" val="74924678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أمام ربنا يسوع المسيح ، ليغفر لنا خطايانا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/>
              <a:t>ناهرين بين تشويس ايسوس بى خريستوس : انتيف كانين نوفي نان ايفول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631728"/>
            <a:ext cx="9144000" cy="682357"/>
          </a:xfrm>
        </p:spPr>
        <p:txBody>
          <a:bodyPr/>
          <a:lstStyle/>
          <a:p>
            <a:r>
              <a:rPr lang="en-US" dirty="0"/>
              <a:t>nahren Penu I=3c P=x=c : `nte4xa nennobi nan `ebol</a:t>
            </a:r>
          </a:p>
        </p:txBody>
      </p:sp>
    </p:spTree>
    <p:extLst>
      <p:ext uri="{BB962C8B-B14F-4D97-AF65-F5344CB8AC3E}">
        <p14:creationId xmlns:p14="http://schemas.microsoft.com/office/powerpoint/2010/main" val="2493705557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</p:spTree>
    <p:extLst>
      <p:ext uri="{BB962C8B-B14F-4D97-AF65-F5344CB8AC3E}">
        <p14:creationId xmlns:p14="http://schemas.microsoft.com/office/powerpoint/2010/main" val="1514894523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48200"/>
            <a:ext cx="9144000" cy="1905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9600" b="1" dirty="0">
                <a:solidFill>
                  <a:srgbClr val="FFC000"/>
                </a:solidFill>
              </a:rPr>
              <a:t>العذراء والدة الاله</a:t>
            </a:r>
          </a:p>
        </p:txBody>
      </p:sp>
    </p:spTree>
    <p:extLst>
      <p:ext uri="{BB962C8B-B14F-4D97-AF65-F5344CB8AC3E}">
        <p14:creationId xmlns:p14="http://schemas.microsoft.com/office/powerpoint/2010/main" val="385432702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152400" y="4572000"/>
            <a:ext cx="5257800" cy="2129589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en-US" altLang="zh-CN" sz="3600" b="1" dirty="0">
                <a:solidFill>
                  <a:srgbClr val="FFFF19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rgbClr val="FFFF19"/>
                </a:solidFill>
              </a:rPr>
              <a:t>آرى إبسول سيل إممـاريــام : خين ني فيئويإيتســا إبشوي : سا أوي نام أم بيس مينريت : إيس طوبه إى إهري إيإمموف جون .</a:t>
            </a:r>
            <a:endParaRPr lang="en-US" sz="3600" b="1" dirty="0">
              <a:solidFill>
                <a:srgbClr val="FFFF19"/>
              </a:solidFill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5638800" y="4572000"/>
            <a:ext cx="3332746" cy="198154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ar-KW" altLang="zh-CN" sz="3600" b="1" dirty="0">
                <a:solidFill>
                  <a:schemeClr val="bg1"/>
                </a:solidFill>
              </a:rPr>
              <a:t>زينـة مريـم : فـي السمـوات</a:t>
            </a:r>
            <a:r>
              <a:rPr lang="en-US" altLang="zh-CN" sz="36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chemeClr val="bg1"/>
                </a:solidFill>
              </a:rPr>
              <a:t>العلويـة : عن يمين حبيبها : تطلب منه عنا 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326753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4495800"/>
            <a:ext cx="5691963" cy="23622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"/>
            </a:pPr>
            <a:r>
              <a:rPr lang="ar-KW" altLang="zh-CN" sz="3600" b="1" dirty="0">
                <a:solidFill>
                  <a:srgbClr val="FFFF00"/>
                </a:solidFill>
              </a:rPr>
              <a:t>كاتا إفريتي إيطاف جوس : إنجى دافيــد خينبي إبسالموس : جى آس أوهي إيراتس إنجى تي أورو : سا أوي نام إمموك إبؤرو .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99051" y="4720389"/>
            <a:ext cx="3301603" cy="1913021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Char char=""/>
            </a:pPr>
            <a:r>
              <a:rPr lang="en-US" altLang="zh-CN" sz="32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200" b="1" dirty="0">
                <a:solidFill>
                  <a:schemeClr val="bg1"/>
                </a:solidFill>
              </a:rPr>
              <a:t>كمـــا قـــال داود فــي</a:t>
            </a:r>
            <a:r>
              <a:rPr lang="en-US" altLang="zh-CN" sz="32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200" b="1" dirty="0">
                <a:solidFill>
                  <a:schemeClr val="bg1"/>
                </a:solidFill>
              </a:rPr>
              <a:t>المـزمــور : قـامت الملكـة : عــن يمينـك أيهـا المـلك .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29975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4495800"/>
            <a:ext cx="5410200" cy="2286000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4000" b="1" dirty="0">
                <a:solidFill>
                  <a:srgbClr val="FFFF00"/>
                </a:solidFill>
              </a:rPr>
              <a:t>سولومون موتي إيروس : خين بي جــو إنتى</a:t>
            </a:r>
            <a:r>
              <a:rPr lang="en-US" altLang="zh-CN" sz="4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4000" b="1" dirty="0">
                <a:solidFill>
                  <a:srgbClr val="FFFF00"/>
                </a:solidFill>
              </a:rPr>
              <a:t>ني جو : جى تاسوني أووه تا إشفيري : تابوليس إممي ييروساليم .</a:t>
            </a:r>
            <a:r>
              <a:rPr lang="en-US" altLang="zh-CN" sz="4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86401" y="4524153"/>
            <a:ext cx="3657600" cy="1952847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Char char=""/>
            </a:pPr>
            <a:r>
              <a:rPr lang="en-US" altLang="zh-CN" sz="36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chemeClr val="bg1"/>
                </a:solidFill>
              </a:rPr>
              <a:t>سليمان دعاها : في نشيد الأنشاد</a:t>
            </a:r>
            <a:r>
              <a:rPr lang="en-US" altLang="zh-CN" sz="36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chemeClr val="bg1"/>
                </a:solidFill>
              </a:rPr>
              <a:t>أختي وخليلتي مدينتي الحقيقية أورشليم .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81733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4412018"/>
            <a:ext cx="4800600" cy="2369781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"/>
            </a:pPr>
            <a:r>
              <a:rPr lang="ar-KW" altLang="zh-CN" sz="3600" b="1" dirty="0">
                <a:solidFill>
                  <a:srgbClr val="FFFF00"/>
                </a:solidFill>
              </a:rPr>
              <a:t>آفتي ميني غار إيروس : خين هان ميش إنرانإيف إتتشوسي : جى آمي إيفول خين بيك إيبوس : أوثي إتسوتب إن آروماطا .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191452" y="4495799"/>
            <a:ext cx="3753853" cy="2285999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itchFamily="2" charset="2"/>
              <a:buChar char=""/>
            </a:pPr>
            <a:r>
              <a:rPr lang="en-US" altLang="zh-CN" sz="32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200" b="1" dirty="0">
                <a:solidFill>
                  <a:schemeClr val="bg1"/>
                </a:solidFill>
              </a:rPr>
              <a:t>لأنـه أعطـى عنهـا علامــة بأسمــاء كثيرة عالية : قائلاً أخرجي من بستانك : أيتها العنبر المختار 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7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ومن أجل كل حال وفي كل حال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إثفي هوب نيفين نيم خين هوب نيفين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377914"/>
            <a:ext cx="9144000" cy="682357"/>
          </a:xfrm>
        </p:spPr>
        <p:txBody>
          <a:bodyPr/>
          <a:lstStyle/>
          <a:p>
            <a:r>
              <a:rPr lang="en-US" sz="4400" dirty="0" err="1"/>
              <a:t>nem</a:t>
            </a:r>
            <a:r>
              <a:rPr lang="en-US" sz="4400" dirty="0"/>
              <a:t> </a:t>
            </a:r>
            <a:r>
              <a:rPr lang="en-US" sz="4400" dirty="0" err="1"/>
              <a:t>eqbe</a:t>
            </a:r>
            <a:r>
              <a:rPr lang="en-US" sz="4400" dirty="0"/>
              <a:t> \</a:t>
            </a:r>
            <a:r>
              <a:rPr lang="en-US" sz="4400" dirty="0" err="1"/>
              <a:t>wb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r>
              <a:rPr lang="en-US" sz="4400" dirty="0"/>
              <a:t> </a:t>
            </a:r>
            <a:r>
              <a:rPr lang="en-US" sz="4400" dirty="0" err="1"/>
              <a:t>nem</a:t>
            </a:r>
            <a:r>
              <a:rPr lang="en-US" sz="4400" dirty="0"/>
              <a:t> '</a:t>
            </a:r>
            <a:r>
              <a:rPr lang="en-US" sz="4400" dirty="0" err="1"/>
              <a:t>en</a:t>
            </a:r>
            <a:r>
              <a:rPr lang="en-US" sz="4400" dirty="0"/>
              <a:t> \</a:t>
            </a:r>
            <a:r>
              <a:rPr lang="en-US" sz="4400" dirty="0" err="1"/>
              <a:t>wb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52577179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السلام لك ايتها العذراء ، الملكة الحقيقية الحقانية</a:t>
                      </a:r>
                      <a:endParaRPr lang="ar-SA" sz="199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Xere ne w` 5par0enoc : 5ovrw `mm3i `n`al30in3</a:t>
                      </a:r>
                      <a:endParaRPr lang="en-US" sz="96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شيرى نى أوتي بارثينوس : تي اورو اممي ان اليثيني</a:t>
                      </a:r>
                      <a:endParaRPr lang="ar-EG" sz="16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66622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السلام لفخر جنسنا ، ولدت لنا عمانوئيل</a:t>
                      </a:r>
                      <a:endParaRPr lang="ar-SA" sz="287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xere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`p2ov2ov `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penjenoc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are`gfo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`nEmmanov3l</a:t>
                      </a:r>
                      <a:endParaRPr lang="en-US" sz="88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شيرى ابشوشو انتى بين جينوس : اري اجفو نان ان اممانوئيل</a:t>
                      </a:r>
                      <a:endParaRPr lang="ar-EG" sz="16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7147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نسألك أذكرينا ، ايتها الشفيعة المؤتمنة</a:t>
                      </a:r>
                      <a:endParaRPr lang="ar-SA" sz="239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Ten5ho `</a:t>
                      </a:r>
                      <a:r>
                        <a:rPr lang="en-US" sz="32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aripenmev`I</a:t>
                      </a:r>
                      <a:r>
                        <a:rPr lang="en-US" sz="32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: `w 5`proctat3c `</a:t>
                      </a:r>
                      <a:r>
                        <a:rPr lang="en-US" sz="32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etenhot</a:t>
                      </a:r>
                      <a:endParaRPr lang="en-US" sz="96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تين تي هو اري بين ميفي : اوتي ابروس تا تيس ايتين هوت </a:t>
                      </a:r>
                      <a:endParaRPr lang="ar-EG" sz="16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6145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أمام ربنا يسوع المسيح ، ليغفر لنا خطايانا</a:t>
                      </a:r>
                      <a:endParaRPr lang="ar-SA" sz="239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nahren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Penu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I=3c P=x=c : `nte4xa 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nennobi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28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ebol</a:t>
                      </a:r>
                      <a:endParaRPr lang="en-US" sz="88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ناهرين بين تشويس ايسوس بى خريستوس : انتيف كانين نوفي نان ايفول</a:t>
                      </a:r>
                      <a:endParaRPr lang="ar-EG" sz="115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079519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A787D898-467D-7155-ED14-4A72956AD644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FC7CC349-F04F-1C0A-668D-C93FFF49D49D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531C65CF-5BBD-5AC3-5784-F19E9968E2F7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12249383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52108" y="4561114"/>
            <a:ext cx="8688388" cy="2133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8800" b="1" dirty="0">
                <a:solidFill>
                  <a:srgbClr val="FFC000"/>
                </a:solidFill>
              </a:rPr>
              <a:t>ميخائيل رئيس الملائكه</a:t>
            </a:r>
          </a:p>
        </p:txBody>
      </p:sp>
    </p:spTree>
    <p:extLst>
      <p:ext uri="{BB962C8B-B14F-4D97-AF65-F5344CB8AC3E}">
        <p14:creationId xmlns:p14="http://schemas.microsoft.com/office/powerpoint/2010/main" val="21264191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>
          <a:xfrm>
            <a:off x="95973" y="4343400"/>
            <a:ext cx="5161827" cy="25146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 ميخائيل إب أرخون أن نانيفيئوي: إنثوف إت أوي إنشورب : خين ني طاكسيس إن أنجيليكون : إيف شمشي إم بي إمثو إم إبشويس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6"/>
          <p:cNvSpPr txBox="1">
            <a:spLocks noChangeArrowheads="1"/>
          </p:cNvSpPr>
          <p:nvPr/>
        </p:nvSpPr>
        <p:spPr>
          <a:xfrm>
            <a:off x="5534526" y="4495800"/>
            <a:ext cx="3609474" cy="2046031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KW" altLang="zh-CN" sz="3000" b="1" dirty="0">
                <a:solidFill>
                  <a:schemeClr val="bg1"/>
                </a:solidFill>
              </a:rPr>
              <a:t> ميخــائيـل رئيـس السمائيين :</a:t>
            </a:r>
            <a:r>
              <a:rPr lang="en-US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هـو الأول في الطقوس الملائكية يخدم أمام الرب .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41804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04800" y="4369010"/>
            <a:ext cx="4570228" cy="241279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 شـارى إفنوتي أوأورب نان : إن نيف ناي نيـم نيف ميت شنهيت :هيتين ني تيهو إنتى ميخائيل: بي نيشتي أن أرشي أنجيلوس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2600" y="4622905"/>
            <a:ext cx="3149203" cy="190500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000" b="1" dirty="0">
                <a:solidFill>
                  <a:schemeClr val="bg1"/>
                </a:solidFill>
              </a:rPr>
              <a:t> إن اللـه يرسـل لنـا مراحمه ورأفاته بسؤالات ميخائيل رئيس الملائكة العظيم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000656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404" y="4416277"/>
            <a:ext cx="5169196" cy="2441723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 شاف جوك إيفول إنجى ني كاربوس : هيتين نين طوبه إم ميخائيل :جى إنثوف إيت خينت إيخون إى إفنوتي:إيف تيهو إى إهري إيجون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0404" y="4723082"/>
            <a:ext cx="3050381" cy="189497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4500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وتكمــل الأثمـار : بسـؤالات</a:t>
            </a:r>
            <a:r>
              <a:rPr lang="en-US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ميخائيل : لأنه قريب إلى الله : يسأل عنّا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82837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4419600"/>
            <a:ext cx="5131981" cy="2124121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 طايو نيفين إيثنانيف : نيم ذورون نيفين إتجيـك إيفول : إيف نيو نان إيفول إم إبشوي هيتين إفيوت إنتى ني أوأويني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38800" y="4570268"/>
            <a:ext cx="3176337" cy="1822784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000" b="1" dirty="0">
                <a:solidFill>
                  <a:schemeClr val="bg1"/>
                </a:solidFill>
              </a:rPr>
              <a:t> كـل عطيـة صالحة: وكـل</a:t>
            </a:r>
            <a:r>
              <a:rPr lang="en-US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موهبــة تامة : إنما تهبط لنا من فوق : من عند أبي الأنــــــوار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071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/>
              <a:t>لأنك سترتنا واعنتنا وحفظتنا </a:t>
            </a:r>
            <a:endParaRPr lang="ar-E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578843"/>
            <a:ext cx="9144000" cy="682357"/>
          </a:xfrm>
        </p:spPr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aker`ckepazin</a:t>
            </a:r>
            <a:r>
              <a:rPr lang="en-US" dirty="0"/>
              <a:t>  `</a:t>
            </a:r>
            <a:r>
              <a:rPr lang="en-US" dirty="0" err="1"/>
              <a:t>ejwn</a:t>
            </a:r>
            <a:r>
              <a:rPr lang="en-US" dirty="0"/>
              <a:t> &gt;</a:t>
            </a:r>
            <a:r>
              <a:rPr lang="en-US" dirty="0" err="1"/>
              <a:t>akerbo`hqin</a:t>
            </a:r>
            <a:r>
              <a:rPr lang="en-US" dirty="0"/>
              <a:t> `</a:t>
            </a:r>
            <a:r>
              <a:rPr lang="en-US" dirty="0" err="1"/>
              <a:t>eron</a:t>
            </a:r>
            <a:r>
              <a:rPr lang="en-US" dirty="0"/>
              <a:t>&gt;</a:t>
            </a:r>
            <a:r>
              <a:rPr lang="en-US" dirty="0" err="1"/>
              <a:t>ak`are</a:t>
            </a:r>
            <a:r>
              <a:rPr lang="en-US" dirty="0"/>
              <a:t>\ `</a:t>
            </a:r>
            <a:r>
              <a:rPr lang="en-US" dirty="0" err="1"/>
              <a:t>eron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جي آك إير إسكيبازين إجون آك إيرفويثين إيرون أك أريه إيرون </a:t>
            </a:r>
          </a:p>
        </p:txBody>
      </p:sp>
    </p:spTree>
    <p:extLst>
      <p:ext uri="{BB962C8B-B14F-4D97-AF65-F5344CB8AC3E}">
        <p14:creationId xmlns:p14="http://schemas.microsoft.com/office/powerpoint/2010/main" val="1977707644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6200" y="4495800"/>
            <a:ext cx="5452730" cy="22098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مارين هوس إنتين تي أوأو : إنتين أوأوشت إنتـى إترياس إثؤواب : إت أوي إن أومو أوسيوس : إثمين إيفول شا إينيه .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660184" y="4763217"/>
            <a:ext cx="3267075" cy="1804737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000" b="1" dirty="0">
                <a:solidFill>
                  <a:schemeClr val="bg1"/>
                </a:solidFill>
              </a:rPr>
              <a:t> فلنسبــح ونمجد ونسجـد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للثالوث القدوس المساوي الـدائم إلى الأبــــــــد</a:t>
            </a:r>
            <a:r>
              <a:rPr lang="en-US" altLang="zh-CN" sz="3000" b="1" dirty="0">
                <a:solidFill>
                  <a:schemeClr val="bg1"/>
                </a:solidFill>
              </a:rPr>
              <a:t> .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04557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4419599"/>
            <a:ext cx="5285736" cy="2386063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 آري إبريسفـافين إى إهـري إيجـون : أوبـي أرشـــي أنجيلوس إثؤواب : ميخائيل إب أرخون إن نانيفيئوي: إنتيف كانين نوفي نان إيفول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85736" y="4658026"/>
            <a:ext cx="3538224" cy="2147637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KW" altLang="zh-CN" sz="3000" b="1" dirty="0">
                <a:solidFill>
                  <a:schemeClr val="bg1"/>
                </a:solidFill>
              </a:rPr>
              <a:t> إشفـــع فينـا يا رئيس الملائكة الطــــــــــاهر ميخائيل رئيس السمائيين : ليغفر لنا خطايانا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33978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السيدة العذراء باكر</a:t>
            </a:r>
            <a:endParaRPr lang="en-US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السيدة العذراء عشية</a:t>
            </a:r>
            <a:endParaRPr lang="en-US" dirty="0"/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الملاك ميخائيل</a:t>
            </a:r>
            <a:endParaRPr lang="en-US" dirty="0"/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مارمرقس</a:t>
            </a:r>
            <a:endParaRPr lang="en-US" dirty="0"/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استفانوس</a:t>
            </a:r>
            <a:endParaRPr lang="en-US" dirty="0"/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مارجرجس</a:t>
            </a:r>
            <a:endParaRPr lang="en-US" dirty="0"/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6E346F3C-36E9-3E8B-D042-C9D81ED54848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2D2A86FC-68AD-822D-EEC8-060181F7EEC5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01F79886-FB63-F14A-7C03-D78CA49BF571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65819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-101600" y="4343400"/>
            <a:ext cx="92456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13800" b="1" dirty="0">
                <a:solidFill>
                  <a:srgbClr val="FFC000"/>
                </a:solidFill>
              </a:rPr>
              <a:t>السمائين</a:t>
            </a:r>
          </a:p>
        </p:txBody>
      </p:sp>
    </p:spTree>
    <p:extLst>
      <p:ext uri="{BB962C8B-B14F-4D97-AF65-F5344CB8AC3E}">
        <p14:creationId xmlns:p14="http://schemas.microsoft.com/office/powerpoint/2010/main" val="52589571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>
          <a:xfrm>
            <a:off x="0" y="4343400"/>
            <a:ext cx="4876800" cy="25146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شاشف إن آرشي آنجيلوس : سى أوهي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إيراطوإف إرهيمنوس : إم بي إمثو إم بي بانطوكراطور : إيف شيمشي إم ميستيريون إتهيب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476024" y="4684843"/>
            <a:ext cx="3537347" cy="198521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"/>
            </a:pPr>
            <a:r>
              <a:rPr lang="ar-KW" altLang="zh-CN" sz="3300" b="1" dirty="0">
                <a:solidFill>
                  <a:schemeClr val="bg1"/>
                </a:solidFill>
              </a:rPr>
              <a:t>سبعة رؤساء ملائكة : وقـوف</a:t>
            </a:r>
            <a:r>
              <a:rPr lang="en-US" altLang="zh-CN" sz="33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300" b="1" dirty="0">
                <a:solidFill>
                  <a:schemeClr val="bg1"/>
                </a:solidFill>
              </a:rPr>
              <a:t>يسبحون : أمام الضابط الكل : يخدمون السر الخفي .</a:t>
            </a:r>
            <a:endParaRPr lang="en-US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89085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76200" y="4419600"/>
            <a:ext cx="4648200" cy="23622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ميخائيل بى بي هويت : غـابرييل بى بي ماه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إسناف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: رافائيل بى بي ماه شمت : كاتا إبتيبوس إن تي إترياس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85962" y="4809276"/>
            <a:ext cx="3158728" cy="171450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5000"/>
              <a:buFont typeface="Wingdings" pitchFamily="2" charset="2"/>
              <a:buChar char="v"/>
            </a:pP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ميخائيل هــو الأول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: غبريال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هــو الثاني : رافائي</a:t>
            </a:r>
            <a:r>
              <a:rPr lang="ar-EG" altLang="zh-CN" sz="3000" b="1" dirty="0">
                <a:solidFill>
                  <a:schemeClr val="bg1"/>
                </a:solidFill>
              </a:rPr>
              <a:t>ـــ</a:t>
            </a:r>
            <a:r>
              <a:rPr lang="ar-KW" altLang="zh-CN" sz="3000" b="1" dirty="0">
                <a:solidFill>
                  <a:schemeClr val="bg1"/>
                </a:solidFill>
              </a:rPr>
              <a:t>ل هو الثالث : كمثال الثالوث .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129682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0" y="4419600"/>
            <a:ext cx="4800600" cy="24384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سورييل سداكييل : سراتييل نيم أنانييل : ناي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نيشتي إنريف إير أوأويني إثؤواب : ني إت طوبه إممــوف إى إهــري إيجيــن بــي سـونت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00151" y="4725918"/>
            <a:ext cx="3704660" cy="1732547"/>
          </a:xfrm>
          <a:prstGeom prst="rect">
            <a:avLst/>
          </a:prstGeom>
          <a:noFill/>
        </p:spPr>
        <p:txBody>
          <a:bodyPr lIns="13500" tIns="8100" rIns="13500" bIns="27000"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buSzPct val="55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سوريــال سداكيــال :</a:t>
            </a: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سراتيال</a:t>
            </a: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وأنانيال</a:t>
            </a: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هؤلاء</a:t>
            </a: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المنيرون العظماء</a:t>
            </a: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الأطهار</a:t>
            </a:r>
            <a:r>
              <a:rPr lang="ar-EG" altLang="zh-CN" sz="3000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  <a:cs typeface="Arabic Transparent" pitchFamily="2" charset="0"/>
              </a:rPr>
              <a:t>يطلبون منه عن الخليقة</a:t>
            </a:r>
            <a:endParaRPr lang="en-US" sz="3000" b="1" dirty="0">
              <a:solidFill>
                <a:schemeClr val="bg1"/>
              </a:solidFill>
              <a:cs typeface="Arabic Transpar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333425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4434197"/>
            <a:ext cx="4953000" cy="2255921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55000"/>
              <a:buFont typeface="Wingdings" pitchFamily="2" charset="2"/>
              <a:buChar char="v"/>
            </a:pPr>
            <a:r>
              <a:rPr lang="ar-KW" altLang="zh-CN" sz="3200" b="1" dirty="0">
                <a:solidFill>
                  <a:srgbClr val="FFFF00"/>
                </a:solidFill>
              </a:rPr>
              <a:t>ني شيروبيم نيم ني سيرافيم : ني إثرونوس ني</a:t>
            </a:r>
            <a:r>
              <a:rPr lang="ar-EG" altLang="zh-CN" sz="3200" b="1" dirty="0">
                <a:solidFill>
                  <a:srgbClr val="FFFF00"/>
                </a:solidFill>
              </a:rPr>
              <a:t> </a:t>
            </a:r>
            <a:r>
              <a:rPr lang="ar-KW" altLang="zh-CN" sz="3200" b="1" dirty="0">
                <a:solidFill>
                  <a:srgbClr val="FFFF00"/>
                </a:solidFill>
              </a:rPr>
              <a:t>ميت شويس ني جوم : بي إفتو إن ذوأون إن آسـومــاتـوس : إت فـاي خـابي هارمــا إن ثيئوس .</a:t>
            </a:r>
            <a:r>
              <a:rPr lang="en-US" altLang="zh-CN" sz="32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15690" y="4677287"/>
            <a:ext cx="3429000" cy="1993338"/>
          </a:xfrm>
          <a:prstGeom prst="rect">
            <a:avLst/>
          </a:prstGeom>
          <a:noFill/>
          <a:ln/>
        </p:spPr>
        <p:txBody>
          <a:bodyPr lIns="40500" tIns="8100">
            <a:sp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b="1" dirty="0">
                <a:solidFill>
                  <a:schemeClr val="bg1"/>
                </a:solidFill>
                <a:cs typeface="Arabic Transparent" pitchFamily="2" charset="0"/>
              </a:rPr>
              <a:t>الشـاروبيـم والسـارافيم :</a:t>
            </a:r>
            <a:r>
              <a:rPr lang="ar-EG" altLang="zh-CN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b="1" dirty="0">
                <a:solidFill>
                  <a:schemeClr val="bg1"/>
                </a:solidFill>
                <a:cs typeface="Arabic Transparent" pitchFamily="2" charset="0"/>
              </a:rPr>
              <a:t>الكراسي</a:t>
            </a:r>
            <a:r>
              <a:rPr lang="ar-EG" altLang="zh-CN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b="1" dirty="0">
                <a:solidFill>
                  <a:schemeClr val="bg1"/>
                </a:solidFill>
                <a:cs typeface="Arabic Transparent" pitchFamily="2" charset="0"/>
              </a:rPr>
              <a:t>والربوبيات والقوات : والـ4 أحياء غير</a:t>
            </a:r>
            <a:r>
              <a:rPr lang="ar-EG" altLang="zh-CN" b="1" dirty="0">
                <a:solidFill>
                  <a:schemeClr val="bg1"/>
                </a:solidFill>
                <a:cs typeface="Arabic Transparent" pitchFamily="2" charset="0"/>
              </a:rPr>
              <a:t> </a:t>
            </a:r>
            <a:r>
              <a:rPr lang="ar-KW" altLang="zh-CN" b="1" dirty="0">
                <a:solidFill>
                  <a:schemeClr val="bg1"/>
                </a:solidFill>
                <a:cs typeface="Arabic Transparent" pitchFamily="2" charset="0"/>
              </a:rPr>
              <a:t>المتجسدين : الحاملون مركبة الله .</a:t>
            </a:r>
            <a:r>
              <a:rPr lang="en-US" altLang="zh-CN" b="1" dirty="0">
                <a:solidFill>
                  <a:schemeClr val="bg1"/>
                </a:solidFill>
                <a:ea typeface="SimSun" pitchFamily="2" charset="-122"/>
                <a:cs typeface="Arabic Transparent" pitchFamily="2" charset="0"/>
              </a:rPr>
              <a:t> </a:t>
            </a:r>
            <a:endParaRPr lang="en-US" b="1" dirty="0">
              <a:solidFill>
                <a:schemeClr val="bg1"/>
              </a:solidFill>
              <a:cs typeface="Arabic Transpare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062438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-1" y="4414127"/>
            <a:ext cx="5256503" cy="2291473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200" b="1" dirty="0">
                <a:solidFill>
                  <a:srgbClr val="FFFF00"/>
                </a:solidFill>
              </a:rPr>
              <a:t> </a:t>
            </a:r>
            <a:r>
              <a:rPr lang="ar-KW" altLang="zh-CN" sz="3200" b="1" dirty="0">
                <a:solidFill>
                  <a:srgbClr val="FFFF00"/>
                </a:solidFill>
              </a:rPr>
              <a:t>بي جوت إفتو إم إبريسفيتيــروس : خيـن تي</a:t>
            </a:r>
            <a:r>
              <a:rPr lang="ar-EG" altLang="zh-CN" sz="3200" b="1" dirty="0">
                <a:solidFill>
                  <a:srgbClr val="FFFF00"/>
                </a:solidFill>
              </a:rPr>
              <a:t> </a:t>
            </a:r>
            <a:r>
              <a:rPr lang="ar-KW" altLang="zh-CN" sz="3200" b="1" dirty="0">
                <a:solidFill>
                  <a:srgbClr val="FFFF00"/>
                </a:solidFill>
              </a:rPr>
              <a:t>إككليسيا إنتى ني شورب إمميسي : إيف هوس إيروف خين أوميت آت مونك : إيف أوش إيفول إفجو إمموس .</a:t>
            </a:r>
            <a:r>
              <a:rPr lang="en-US" altLang="zh-CN" sz="32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2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56503" y="4738980"/>
            <a:ext cx="3952812" cy="171450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الــ 24 قسيساً : فـي كنيسة</a:t>
            </a: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الأبكار: يسبحـــون بـلا فت</a:t>
            </a:r>
            <a:r>
              <a:rPr lang="ar-EG" altLang="zh-CN" sz="3000" b="1" dirty="0">
                <a:solidFill>
                  <a:schemeClr val="bg1"/>
                </a:solidFill>
              </a:rPr>
              <a:t>ـــــــــ</a:t>
            </a:r>
            <a:r>
              <a:rPr lang="ar-KW" altLang="zh-CN" sz="3000" b="1" dirty="0">
                <a:solidFill>
                  <a:schemeClr val="bg1"/>
                </a:solidFill>
              </a:rPr>
              <a:t>ور : صارخي</a:t>
            </a:r>
            <a:r>
              <a:rPr lang="ar-EG" altLang="zh-CN" sz="3000" b="1" dirty="0">
                <a:solidFill>
                  <a:schemeClr val="bg1"/>
                </a:solidFill>
              </a:rPr>
              <a:t>ـــــ</a:t>
            </a:r>
            <a:r>
              <a:rPr lang="ar-KW" altLang="zh-CN" sz="3000" b="1" dirty="0">
                <a:solidFill>
                  <a:schemeClr val="bg1"/>
                </a:solidFill>
              </a:rPr>
              <a:t>ن قــائلي</a:t>
            </a:r>
            <a:r>
              <a:rPr lang="ar-EG" altLang="zh-CN" sz="3000" b="1" dirty="0">
                <a:solidFill>
                  <a:schemeClr val="bg1"/>
                </a:solidFill>
              </a:rPr>
              <a:t>ــــــ</a:t>
            </a:r>
            <a:r>
              <a:rPr lang="ar-KW" altLang="zh-CN" sz="3000" b="1" dirty="0">
                <a:solidFill>
                  <a:schemeClr val="bg1"/>
                </a:solidFill>
              </a:rPr>
              <a:t>ن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721523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0" y="4419600"/>
            <a:ext cx="5257800" cy="23622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جـى آجيـوس أوثيئـوس : نيئت شوني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ماطالتشوأو: آجيوس يس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شيروس ني إيطاف إنكوت إبشويس ما إمطون نوأو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47762" y="4755136"/>
            <a:ext cx="3213497" cy="17866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قـدوس اللـه : المرضى إشفهم :</a:t>
            </a: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قدوس القوي : الذين رقدوا يارب نيحهم .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66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وقبلتنا إليك أشفقت علينا و عضدتنا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أك شوبتين إيروك أك تى آسو إيرون أكتى توتين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ak</a:t>
            </a:r>
            <a:r>
              <a:rPr lang="en-US" sz="4400" dirty="0"/>
              <a:t>]</a:t>
            </a:r>
            <a:r>
              <a:rPr lang="en-US" sz="4400" dirty="0" err="1"/>
              <a:t>opten</a:t>
            </a:r>
            <a:r>
              <a:rPr lang="en-US" sz="4400" dirty="0"/>
              <a:t> `</a:t>
            </a:r>
            <a:r>
              <a:rPr lang="en-US" sz="4400" dirty="0" err="1"/>
              <a:t>erok</a:t>
            </a:r>
            <a:r>
              <a:rPr lang="en-US" sz="4400" dirty="0"/>
              <a:t>&gt;</a:t>
            </a:r>
            <a:r>
              <a:rPr lang="en-US" sz="4400" dirty="0" err="1"/>
              <a:t>ak</a:t>
            </a:r>
            <a:r>
              <a:rPr lang="en-US" sz="4400" dirty="0"/>
              <a:t>;`</a:t>
            </a:r>
            <a:r>
              <a:rPr lang="en-US" sz="4400" dirty="0" err="1"/>
              <a:t>aco</a:t>
            </a:r>
            <a:r>
              <a:rPr lang="en-US" sz="4400" dirty="0"/>
              <a:t> `</a:t>
            </a:r>
            <a:r>
              <a:rPr lang="en-US" sz="4400" dirty="0" err="1"/>
              <a:t>eron</a:t>
            </a:r>
            <a:r>
              <a:rPr lang="en-US" sz="4400" dirty="0"/>
              <a:t>&gt;</a:t>
            </a:r>
            <a:r>
              <a:rPr lang="en-US" sz="4400" dirty="0" err="1"/>
              <a:t>ak;toten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66405119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1" y="4495801"/>
            <a:ext cx="5293746" cy="2226500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4000" b="1" dirty="0">
                <a:solidFill>
                  <a:srgbClr val="FFFF00"/>
                </a:solidFill>
              </a:rPr>
              <a:t> </a:t>
            </a:r>
            <a:r>
              <a:rPr lang="ar-KW" altLang="zh-CN" sz="4000" b="1" dirty="0">
                <a:solidFill>
                  <a:srgbClr val="FFFF00"/>
                </a:solidFill>
              </a:rPr>
              <a:t>آجيوس آثاناطوس : إزمو إيتيك</a:t>
            </a:r>
            <a:r>
              <a:rPr lang="ar-EG" altLang="zh-CN" sz="4000" b="1" dirty="0">
                <a:solidFill>
                  <a:srgbClr val="FFFF00"/>
                </a:solidFill>
              </a:rPr>
              <a:t> </a:t>
            </a:r>
            <a:r>
              <a:rPr lang="ar-KW" altLang="zh-CN" sz="4000" b="1" dirty="0">
                <a:solidFill>
                  <a:srgbClr val="FFFF00"/>
                </a:solidFill>
              </a:rPr>
              <a:t>إكليرونوميا :</a:t>
            </a:r>
            <a:r>
              <a:rPr lang="ar-EG" altLang="zh-CN" sz="4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4000" b="1" dirty="0">
                <a:solidFill>
                  <a:srgbClr val="FFFF00"/>
                </a:solidFill>
              </a:rPr>
              <a:t>مارى بيك ناي نيم تيك هيريني : أوي إن سوفت إمبيك لأوس</a:t>
            </a:r>
            <a:r>
              <a:rPr lang="en-US" altLang="zh-CN" sz="4000" b="1" dirty="0">
                <a:solidFill>
                  <a:srgbClr val="FFFF00"/>
                </a:solidFill>
              </a:rPr>
              <a:t> .</a:t>
            </a:r>
            <a:r>
              <a:rPr lang="en-US" altLang="zh-CN" sz="4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40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662713" y="4628807"/>
            <a:ext cx="3430065" cy="2075447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قـــدوس الــذي لايمـوت :</a:t>
            </a:r>
            <a:r>
              <a:rPr lang="ar-EG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بــ</a:t>
            </a:r>
            <a:r>
              <a:rPr lang="ar-EG" altLang="zh-CN" sz="3000" b="1" dirty="0">
                <a:solidFill>
                  <a:schemeClr val="bg1"/>
                </a:solidFill>
              </a:rPr>
              <a:t>ــــــ</a:t>
            </a:r>
            <a:r>
              <a:rPr lang="ar-KW" altLang="zh-CN" sz="3000" b="1" dirty="0">
                <a:solidFill>
                  <a:schemeClr val="bg1"/>
                </a:solidFill>
              </a:rPr>
              <a:t>ــارك ميراثك : ولتكن رحمت</a:t>
            </a:r>
            <a:r>
              <a:rPr lang="ar-EG" altLang="zh-CN" sz="3000" b="1" dirty="0">
                <a:solidFill>
                  <a:schemeClr val="bg1"/>
                </a:solidFill>
              </a:rPr>
              <a:t>ــــ</a:t>
            </a:r>
            <a:r>
              <a:rPr lang="ar-KW" altLang="zh-CN" sz="3000" b="1" dirty="0">
                <a:solidFill>
                  <a:schemeClr val="bg1"/>
                </a:solidFill>
              </a:rPr>
              <a:t>ك وسلام</a:t>
            </a:r>
            <a:r>
              <a:rPr lang="ar-EG" altLang="zh-CN" sz="3000" b="1" dirty="0">
                <a:solidFill>
                  <a:schemeClr val="bg1"/>
                </a:solidFill>
              </a:rPr>
              <a:t>ـــــ</a:t>
            </a:r>
            <a:r>
              <a:rPr lang="ar-KW" altLang="zh-CN" sz="3000" b="1" dirty="0">
                <a:solidFill>
                  <a:schemeClr val="bg1"/>
                </a:solidFill>
              </a:rPr>
              <a:t>ك : حصناً لشعبك</a:t>
            </a:r>
            <a:r>
              <a:rPr lang="en-US" altLang="zh-CN" sz="3000" b="1" dirty="0">
                <a:solidFill>
                  <a:schemeClr val="bg1"/>
                </a:solidFill>
              </a:rPr>
              <a:t> .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03847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76200" y="4419601"/>
            <a:ext cx="4878919" cy="2260418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جى إكـؤواب أووه إكـؤواب :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إكـؤواب</a:t>
            </a:r>
            <a:r>
              <a:rPr lang="ar-EG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إبشـويس سافاؤوت : إتفى نيم إبكاهي ميه إيفول : خين بيك أوأو نيم بيك طايو</a:t>
            </a:r>
            <a:r>
              <a:rPr lang="en-US" altLang="zh-CN" sz="3600" b="1" dirty="0">
                <a:solidFill>
                  <a:srgbClr val="FFFF00"/>
                </a:solidFill>
              </a:rPr>
              <a:t>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206716" y="4550430"/>
            <a:ext cx="3357875" cy="2129590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قـدوس قـ</a:t>
            </a:r>
            <a:r>
              <a:rPr lang="ar-EG" altLang="zh-CN" sz="3000" b="1" dirty="0">
                <a:solidFill>
                  <a:schemeClr val="bg1"/>
                </a:solidFill>
              </a:rPr>
              <a:t>ـــــــ</a:t>
            </a:r>
            <a:r>
              <a:rPr lang="ar-KW" altLang="zh-CN" sz="3000" b="1" dirty="0">
                <a:solidFill>
                  <a:schemeClr val="bg1"/>
                </a:solidFill>
              </a:rPr>
              <a:t>دوس : قـ</a:t>
            </a:r>
            <a:r>
              <a:rPr lang="ar-EG" altLang="zh-CN" sz="3000" b="1" dirty="0">
                <a:solidFill>
                  <a:schemeClr val="bg1"/>
                </a:solidFill>
              </a:rPr>
              <a:t>ــــ</a:t>
            </a:r>
            <a:r>
              <a:rPr lang="ar-KW" altLang="zh-CN" sz="3000" b="1" dirty="0">
                <a:solidFill>
                  <a:schemeClr val="bg1"/>
                </a:solidFill>
              </a:rPr>
              <a:t>ـدوس رب</a:t>
            </a: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الصب</a:t>
            </a:r>
            <a:r>
              <a:rPr lang="ar-EG" altLang="zh-CN" sz="3000" b="1" dirty="0">
                <a:solidFill>
                  <a:schemeClr val="bg1"/>
                </a:solidFill>
              </a:rPr>
              <a:t>ـــــ</a:t>
            </a:r>
            <a:r>
              <a:rPr lang="ar-KW" altLang="zh-CN" sz="3000" b="1" dirty="0">
                <a:solidFill>
                  <a:schemeClr val="bg1"/>
                </a:solidFill>
              </a:rPr>
              <a:t>اؤوت : السماء</a:t>
            </a: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والأرض مملؤتان : من مجدك وكرامتك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133909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2401" y="4568482"/>
            <a:ext cx="5045242" cy="2111541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أف شان جوس إمبي الليلويا : شارى نانيفيئـوي</a:t>
            </a:r>
            <a:r>
              <a:rPr lang="ar-EG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أووه إمموأو : جى آجيوس آمين الليلويا : بى أوأو فا بينوتي بى</a:t>
            </a:r>
            <a:r>
              <a:rPr lang="en-US" altLang="zh-CN" sz="3600" b="1" dirty="0">
                <a:solidFill>
                  <a:srgbClr val="FFFF00"/>
                </a:solidFill>
              </a:rPr>
              <a:t> .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14211" y="4568483"/>
            <a:ext cx="3284621" cy="2255921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KW" altLang="zh-CN" sz="3000" b="1" dirty="0">
                <a:solidFill>
                  <a:schemeClr val="bg1"/>
                </a:solidFill>
              </a:rPr>
              <a:t>إذ مــا قالــوا الليلويا : يتبعهم</a:t>
            </a:r>
            <a:r>
              <a:rPr lang="ar-EG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السمائيون قائلين : قدوس آمين الليلويا : المج</a:t>
            </a:r>
            <a:r>
              <a:rPr lang="ar-EG" altLang="zh-CN" sz="3000" b="1" dirty="0">
                <a:solidFill>
                  <a:schemeClr val="bg1"/>
                </a:solidFill>
              </a:rPr>
              <a:t>ــــــ</a:t>
            </a:r>
            <a:r>
              <a:rPr lang="ar-KW" altLang="zh-CN" sz="3000" b="1" dirty="0">
                <a:solidFill>
                  <a:schemeClr val="bg1"/>
                </a:solidFill>
              </a:rPr>
              <a:t>د هو لألهن</a:t>
            </a:r>
            <a:r>
              <a:rPr lang="ar-EG" altLang="zh-CN" sz="3000" b="1" dirty="0">
                <a:solidFill>
                  <a:schemeClr val="bg1"/>
                </a:solidFill>
              </a:rPr>
              <a:t>ــــــــ</a:t>
            </a:r>
            <a:r>
              <a:rPr lang="ar-KW" altLang="zh-CN" sz="3000" b="1" dirty="0">
                <a:solidFill>
                  <a:schemeClr val="bg1"/>
                </a:solidFill>
              </a:rPr>
              <a:t>ا</a:t>
            </a:r>
            <a:r>
              <a:rPr lang="en-US" altLang="zh-CN" sz="3000" b="1" dirty="0">
                <a:solidFill>
                  <a:schemeClr val="bg1"/>
                </a:solidFill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0318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1" y="4343400"/>
            <a:ext cx="5149516" cy="2361927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KW" altLang="zh-CN" sz="3600" b="1" dirty="0">
                <a:solidFill>
                  <a:srgbClr val="FFFF00"/>
                </a:solidFill>
              </a:rPr>
              <a:t>آري إبـريسفـافيـن إى إهـري إيجـون : ني</a:t>
            </a:r>
            <a:r>
              <a:rPr lang="ar-EG" altLang="zh-CN" sz="3600" b="1" dirty="0">
                <a:solidFill>
                  <a:srgbClr val="FFFF00"/>
                </a:solidFill>
              </a:rPr>
              <a:t> </a:t>
            </a:r>
            <a:r>
              <a:rPr lang="ar-KW" altLang="zh-CN" sz="3600" b="1" dirty="0">
                <a:solidFill>
                  <a:srgbClr val="FFFF00"/>
                </a:solidFill>
              </a:rPr>
              <a:t>ستراتــيا إن آنجيليكون : نيم ني طاغما إن إيبورانيون : إنتيف كانين نوفي نان إيف</a:t>
            </a:r>
            <a:r>
              <a:rPr lang="ar-EG" altLang="zh-CN" sz="3600" b="1" dirty="0">
                <a:solidFill>
                  <a:srgbClr val="FFFF00"/>
                </a:solidFill>
              </a:rPr>
              <a:t>ــــــــ</a:t>
            </a:r>
            <a:r>
              <a:rPr lang="ar-KW" altLang="zh-CN" sz="3600" b="1" dirty="0">
                <a:solidFill>
                  <a:srgbClr val="FFFF00"/>
                </a:solidFill>
              </a:rPr>
              <a:t>ول</a:t>
            </a:r>
            <a:r>
              <a:rPr lang="en-US" altLang="zh-CN" sz="3600" b="1" dirty="0">
                <a:solidFill>
                  <a:srgbClr val="FFFF00"/>
                </a:solidFill>
              </a:rPr>
              <a:t> .</a:t>
            </a:r>
            <a:r>
              <a:rPr lang="en-US" altLang="zh-CN" sz="36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600" b="1" dirty="0">
              <a:solidFill>
                <a:srgbClr val="FFFF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11667" y="4697901"/>
            <a:ext cx="3213497" cy="1660358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chemeClr val="bg1"/>
                </a:solidFill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إشفعــوا فينـا : أيهـا العساكر</a:t>
            </a:r>
            <a:r>
              <a:rPr lang="ar-EG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chemeClr val="bg1"/>
                </a:solidFill>
              </a:rPr>
              <a:t>الملائكية : والطغمات السمائية : ليغفر لنا خطايانا</a:t>
            </a:r>
            <a:r>
              <a:rPr lang="en-US" altLang="zh-CN" sz="3000" b="1" dirty="0">
                <a:solidFill>
                  <a:schemeClr val="bg1"/>
                </a:solidFill>
              </a:rPr>
              <a:t> .</a:t>
            </a:r>
            <a:r>
              <a:rPr lang="en-US" altLang="zh-CN" sz="30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974887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السيدة العذراء باكر</a:t>
            </a:r>
            <a:endParaRPr lang="en-US" dirty="0"/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السيدة العذراء عشية</a:t>
            </a:r>
            <a:endParaRPr lang="en-US" dirty="0"/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الملاك ميخائيل</a:t>
            </a:r>
            <a:endParaRPr lang="en-US" dirty="0"/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مارمرقس</a:t>
            </a:r>
            <a:endParaRPr lang="en-US" dirty="0"/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استفانوس</a:t>
            </a:r>
            <a:endParaRPr lang="en-US" dirty="0"/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مارجرجس</a:t>
            </a:r>
            <a:endParaRPr lang="en-US" dirty="0"/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92E423CC-5760-FCAF-DAF6-F6C3BBD2C47B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D4440914-0D90-695C-3E58-5F3DAD39B002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77748E18-ED97-11D3-4818-1AE1DB0A548A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24447473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343400"/>
            <a:ext cx="9144000" cy="25146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14900" b="1" dirty="0">
                <a:solidFill>
                  <a:srgbClr val="FFC000"/>
                </a:solidFill>
              </a:rPr>
              <a:t>الرسل</a:t>
            </a:r>
            <a:endParaRPr lang="ar-EG" sz="1035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57684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43400"/>
          <a:ext cx="9144000" cy="2514600"/>
        </p:xfrm>
        <a:graphic>
          <a:graphicData uri="http://schemas.openxmlformats.org/drawingml/2006/table">
            <a:tbl>
              <a:tblPr rtl="1"/>
              <a:tblGrid>
                <a:gridCol w="3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3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كيريوس إيسوس بي إخريستوس : إف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ص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وتب إن نيف أبوسطولوس : إيتي بيتروس نيم آن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درياس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: يوأنيس نيم ياكوبوس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Kurioc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I=y=c P=,=c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afcwtp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nnefapoct-oloc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ete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Petroc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An`dreac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I=w=a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Iakwboc</a:t>
                      </a:r>
                      <a:r>
                        <a:rPr kumimoji="0" lang="ar-KW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الرب يسوع المسيح إختار رسله . وهم بطرس واندراوس ويوحنا ويعقوب</a:t>
                      </a:r>
                      <a:endParaRPr kumimoji="0" lang="ar-KW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349683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52" name="Group 32"/>
          <p:cNvGraphicFramePr>
            <a:graphicFrameLocks noGrp="1"/>
          </p:cNvGraphicFramePr>
          <p:nvPr/>
        </p:nvGraphicFramePr>
        <p:xfrm>
          <a:off x="0" y="4343400"/>
          <a:ext cx="9144000" cy="2514600"/>
        </p:xfrm>
        <a:graphic>
          <a:graphicData uri="http://schemas.openxmlformats.org/drawingml/2006/table">
            <a:tbl>
              <a:tblPr rtl="1"/>
              <a:tblGrid>
                <a:gridCol w="3445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ليبون فيليبوس نيم م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اتي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ـؤس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: بار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ثولومي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ؤ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س نيم 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ت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وماس : ياكوبوس إنتي ألفي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ؤ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س : نيم سي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م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ون بي  كاناني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ؤ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س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Loipon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Vilippoc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Mat;eoc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Bar;olomeoc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: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wmac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Iakwboc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Alveoc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Cimwn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pikananeoc</a:t>
                      </a:r>
                      <a:r>
                        <a:rPr kumimoji="0" lang="ar-KW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وفيلبس ومتى . و</a:t>
                      </a:r>
                      <a:r>
                        <a:rPr kumimoji="0" 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برثولماوس وتوما . ويعقوب </a:t>
                      </a:r>
                      <a:r>
                        <a:rPr kumimoji="0" lang="en-US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بن حلفى  وسمعان القانوي</a:t>
                      </a:r>
                      <a:endParaRPr kumimoji="0" lang="ar-KW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30142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4343400"/>
          <a:ext cx="9144001" cy="2514600"/>
        </p:xfrm>
        <a:graphic>
          <a:graphicData uri="http://schemas.openxmlformats.org/drawingml/2006/table">
            <a:tbl>
              <a:tblPr rtl="1"/>
              <a:tblGrid>
                <a:gridCol w="350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تاديؤس نيم ما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تيؤس : بافلوس نيم ماركوس نيم لووكاس : نيم إبسيبي إنتي ني ما ثيتيس : ني إيطاف موشي إنصابين صوتير</a:t>
                      </a:r>
                      <a:endParaRPr kumimoji="0" lang="ar-SA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: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addeoc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Mat;eoc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Pauloc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Markoc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Loukac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pcepi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nima;ytyc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ny`etaumosi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nca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Pencwtyr</a:t>
                      </a:r>
                      <a:r>
                        <a:rPr kumimoji="0" lang="ar-KW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وتداوس ومتياس. وبولس ومرقس ولوقا . وبقية التلاميذ . الذين تبعوا مخلصنا</a:t>
                      </a:r>
                      <a:endParaRPr kumimoji="0" lang="ar-K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24649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33" y="4343400"/>
          <a:ext cx="9133367" cy="2514600"/>
        </p:xfrm>
        <a:graphic>
          <a:graphicData uri="http://schemas.openxmlformats.org/drawingml/2006/table">
            <a:tbl>
              <a:tblPr rtl="1"/>
              <a:tblGrid>
                <a:gridCol w="334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5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ar-E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ما تثياس في إيطاف شوبي : إن إتشيفيو إن يوذاس : نيم إبجوك إيفول نيم إبسيبي : ني إيطاف موشي إن</a:t>
                      </a:r>
                      <a:r>
                        <a:rPr kumimoji="0" lang="ar-K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صا</a:t>
                      </a:r>
                      <a:r>
                        <a:rPr kumimoji="0" lang="ar-E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ذ</a:t>
                      </a:r>
                      <a:r>
                        <a:rPr kumimoji="0" lang="ar-K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يسبوطا</a:t>
                      </a:r>
                      <a:endParaRPr kumimoji="0" lang="ar-SA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Mat;iac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vy`etafswpi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n`tsebiw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nIoudac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nem`pjwk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ebol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pcepi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ny`etaumosi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nca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decpota</a:t>
                      </a:r>
                      <a:r>
                        <a:rPr kumimoji="0" lang="ar-KW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متياس الذي صار عوضاً عن يهوذا  وكامل وبقية التلاميذ الذين تبعوا السيد</a:t>
                      </a:r>
                      <a:endParaRPr kumimoji="0" lang="ar-K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1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0" y="4495800"/>
            <a:ext cx="533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أيها الرب إله القوات كن معنا </a:t>
            </a:r>
            <a:endParaRPr lang="ar-EG" sz="80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5248500"/>
            <a:ext cx="7924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3200" b="1" dirty="0">
                <a:solidFill>
                  <a:srgbClr val="FFC000"/>
                </a:solidFill>
                <a:latin typeface="Avva_Shenouda" pitchFamily="34" charset="2"/>
              </a:rPr>
              <a:t>Pu F5 `</a:t>
            </a:r>
            <a:r>
              <a:rPr lang="fr-FR" sz="3200" b="1" dirty="0" err="1">
                <a:solidFill>
                  <a:srgbClr val="FFC000"/>
                </a:solidFill>
                <a:latin typeface="Avva_Shenouda" pitchFamily="34" charset="2"/>
              </a:rPr>
              <a:t>nte</a:t>
            </a:r>
            <a:r>
              <a:rPr lang="fr-FR" sz="3200" b="1" dirty="0">
                <a:solidFill>
                  <a:srgbClr val="FFC000"/>
                </a:solidFill>
                <a:latin typeface="Avva_Shenouda" pitchFamily="34" charset="2"/>
              </a:rPr>
              <a:t> </a:t>
            </a:r>
            <a:r>
              <a:rPr lang="fr-FR" sz="3200" b="1" dirty="0" err="1">
                <a:solidFill>
                  <a:srgbClr val="FFC000"/>
                </a:solidFill>
                <a:latin typeface="Avva_Shenouda" pitchFamily="34" charset="2"/>
              </a:rPr>
              <a:t>nigom</a:t>
            </a:r>
            <a:r>
              <a:rPr lang="fr-FR" sz="3200" b="1" dirty="0">
                <a:solidFill>
                  <a:srgbClr val="FFC000"/>
                </a:solidFill>
                <a:latin typeface="Avva_Shenouda" pitchFamily="34" charset="2"/>
              </a:rPr>
              <a:t> 2wpi </a:t>
            </a:r>
            <a:r>
              <a:rPr lang="fr-FR" sz="3200" b="1" dirty="0" err="1">
                <a:solidFill>
                  <a:srgbClr val="FFC000"/>
                </a:solidFill>
                <a:latin typeface="Avva_Shenouda" pitchFamily="34" charset="2"/>
              </a:rPr>
              <a:t>neman</a:t>
            </a:r>
            <a:endParaRPr lang="en-US" sz="4000" b="1" dirty="0">
              <a:solidFill>
                <a:srgbClr val="FFC000"/>
              </a:solidFill>
              <a:latin typeface="Avva_Shenouda" pitchFamily="34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5939646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 إبشويس إفنوتي إنتي نيجوم شوبي نيمان</a:t>
            </a:r>
            <a:endParaRPr lang="ar-EG" sz="115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وأتيت بنا إلى هذه الساعة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أك إين تين شا إى إهرى إيطاى أو نو ثاى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1600" y="5317586"/>
            <a:ext cx="9144000" cy="682357"/>
          </a:xfrm>
        </p:spPr>
        <p:txBody>
          <a:bodyPr/>
          <a:lstStyle/>
          <a:p>
            <a:r>
              <a:rPr lang="pt-BR" sz="4800" dirty="0"/>
              <a:t>akenten ]a `e`\rhi`etaiounou qai</a:t>
            </a:r>
          </a:p>
        </p:txBody>
      </p:sp>
    </p:spTree>
    <p:extLst>
      <p:ext uri="{BB962C8B-B14F-4D97-AF65-F5344CB8AC3E}">
        <p14:creationId xmlns:p14="http://schemas.microsoft.com/office/powerpoint/2010/main" val="1310568187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4419600"/>
          <a:ext cx="8763000" cy="2438400"/>
        </p:xfrm>
        <a:graphic>
          <a:graphicData uri="http://schemas.openxmlformats.org/drawingml/2006/table">
            <a:tbl>
              <a:tblPr rtl="1"/>
              <a:tblGrid>
                <a:gridCol w="302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أبو</a:t>
                      </a:r>
                      <a:r>
                        <a:rPr kumimoji="0" lang="ar-K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إخرو أو شيناف إيفول : هيجين إبهو إم إبكاهي تيرف : أووه نوصاجي أففوه : شا أفريجس إنتي إيكوميني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Apou`qrwou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senaf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ebol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hijen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`pho `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m`pkahi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tyrf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ouoh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noucaji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auvoh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sa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auryjc</a:t>
                      </a:r>
                      <a:r>
                        <a:rPr kumimoji="0" lang="en-US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`n]</a:t>
                      </a:r>
                      <a:r>
                        <a:rPr kumimoji="0" lang="en-US" altLang="zh-CN" sz="2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oikoume-ny</a:t>
                      </a:r>
                      <a:r>
                        <a:rPr kumimoji="0" lang="ar-KW" altLang="zh-CN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خرجت أصواتهم . إلى وجه الأرض كلها وبلغ كلامهم إلى أق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ط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ار المسك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ون</a:t>
                      </a:r>
                      <a:r>
                        <a:rPr kumimoji="0" lang="ar-EG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ة</a:t>
                      </a:r>
                      <a:endParaRPr kumimoji="0" lang="ar-KW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59954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43400"/>
          <a:ext cx="9143999" cy="2514600"/>
        </p:xfrm>
        <a:graphic>
          <a:graphicData uri="http://schemas.openxmlformats.org/drawingml/2006/table">
            <a:tbl>
              <a:tblPr rtl="1"/>
              <a:tblGrid>
                <a:gridCol w="3577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طو</a:t>
                      </a:r>
                      <a:r>
                        <a:rPr kumimoji="0" lang="ar-E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ف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ه إم إبتشويس </a:t>
                      </a:r>
                      <a:br>
                        <a:rPr kumimoji="0" lang="ar-E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</a:b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إي إهري إيجون أو ناشيوس إن يوتي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إن إبوسطولوس  نيم</a:t>
                      </a:r>
                      <a:r>
                        <a:rPr kumimoji="0" lang="ar-EG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بي إشفي إسناف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ما ثيتيس إنتيف كانين نوفي نان أيفول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Twbh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mP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=o=c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e`hryi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ejwn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`w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na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=o=c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nio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]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napoctoloc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pi=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ob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mma;ytyc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ntef,a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nennobi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nan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ebol</a:t>
                      </a:r>
                      <a:r>
                        <a:rPr kumimoji="0" lang="ar-KW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أطلبوا من الرب عنا . يا</a:t>
                      </a:r>
                      <a:r>
                        <a:rPr kumimoji="0" lang="ar-KW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ساداتي الآباء الرسل</a:t>
                      </a:r>
                      <a:r>
                        <a:rPr kumimoji="0" lang="ar-KW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والأث</a:t>
                      </a:r>
                      <a: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ن</a:t>
                      </a:r>
                      <a: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ان والسبع</a:t>
                      </a:r>
                      <a: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ــ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ون </a:t>
                      </a:r>
                      <a:b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</a:b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تلميذاً  ليغفر </a:t>
                      </a:r>
                      <a:b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</a:b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لنا</a:t>
                      </a:r>
                      <a: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 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خطايان</a:t>
                      </a:r>
                      <a:r>
                        <a:rPr kumimoji="0" lang="ar-EG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ـ</a:t>
                      </a:r>
                      <a:r>
                        <a:rPr kumimoji="0" lang="ar-SA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abic Transparent" pitchFamily="2" charset="0"/>
                        </a:rPr>
                        <a:t>ا</a:t>
                      </a:r>
                      <a:endParaRPr kumimoji="0" lang="ar-KW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abic Transparent" pitchFamily="2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79479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7C1E7F52-E9E1-7062-4376-59454B9A18AD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769C9803-6D41-B7AA-9287-97F66A269814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6193B722-FF2A-2DDD-F026-A965B768BA74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677226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648200"/>
            <a:ext cx="9144000" cy="2209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11500" b="1" dirty="0">
                <a:solidFill>
                  <a:srgbClr val="FFC000"/>
                </a:solidFill>
              </a:rPr>
              <a:t>مارمرقس</a:t>
            </a:r>
          </a:p>
        </p:txBody>
      </p:sp>
    </p:spTree>
    <p:extLst>
      <p:ext uri="{BB962C8B-B14F-4D97-AF65-F5344CB8AC3E}">
        <p14:creationId xmlns:p14="http://schemas.microsoft.com/office/powerpoint/2010/main" val="1795947817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-1" y="4416955"/>
          <a:ext cx="9144002" cy="2441045"/>
        </p:xfrm>
        <a:graphic>
          <a:graphicData uri="http://schemas.openxmlformats.org/drawingml/2006/table">
            <a:tbl>
              <a:tblPr rtl="1"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3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3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1045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ماركــوس بـي أبوسطــولوس: أووه بـيإيــف أنجيليستيس: بى ميثرى خاني إمكافه: إنتى بى مونوجنيس إن نوتى 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Markoc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piapoctol-oc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ouoh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pieuaggelic-tyc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pime;re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qa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ni`mkauh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pinonogenyc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nnou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]</a:t>
                      </a:r>
                      <a:endParaRPr kumimoji="0" lang="ar-E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يـا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أنبا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مـرقـس الــرســول والإنجيلـي  الشاهد لآلام  الإله الوحيد</a:t>
                      </a:r>
                      <a:endParaRPr kumimoji="0" lang="ar-KW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541635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43400"/>
          <a:ext cx="9129823" cy="2514600"/>
        </p:xfrm>
        <a:graphic>
          <a:graphicData uri="http://schemas.openxmlformats.org/drawingml/2006/table">
            <a:tbl>
              <a:tblPr rtl="1"/>
              <a:tblGrid>
                <a:gridCol w="3487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0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آك إي آك إيـر أوأويني إيـرون: هيتين بيـكإيــف أنجيليون: آك إتسافون إم إفيوت نيم إبشيري: نيم بي إبنيفما إثؤواب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Ak`i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akerouwini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eron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hiten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pekeuaggelion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ak`tcabon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m`Viwt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Psyri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nem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pi=p=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=e=;u</a:t>
                      </a:r>
                      <a:r>
                        <a:rPr kumimoji="0" lang="ar-KW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أتيـت وأنـرت لنـا بإنجيلك</a:t>
                      </a:r>
                      <a:r>
                        <a:rPr kumimoji="0" lang="ar-KW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ar-SA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وعلمتنا الآب والأبن والروح القدس </a:t>
                      </a:r>
                      <a:endParaRPr kumimoji="0" lang="ar-KW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637195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419600"/>
          <a:ext cx="9127957" cy="2438400"/>
        </p:xfrm>
        <a:graphic>
          <a:graphicData uri="http://schemas.openxmlformats.org/drawingml/2006/table">
            <a:tbl>
              <a:tblPr rtl="1"/>
              <a:tblGrid>
                <a:gridCol w="312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آك إينتين إيفـول خين إبكاكي: إيخون إى بيأوأويني إممي: أكتيمون إم بي أويك أنتى إبأونخ</a:t>
                      </a:r>
                      <a:r>
                        <a:rPr kumimoji="0" lang="ar-K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: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إيطاف إى أيبيسيت إيفول خين إتفى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Akenten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ebolqen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p,aki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eqoun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epiouwini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mmyi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aktemmon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mpiwik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pwnq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etaf`i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epecyt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ebolqen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tve</a:t>
                      </a:r>
                      <a:r>
                        <a:rPr kumimoji="0" lang="ar-KW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cs typeface="Arial" pitchFamily="34" charset="0"/>
                        </a:rPr>
                        <a:t> </a:t>
                      </a:r>
                      <a:endParaRPr kumimoji="0" lang="ar-K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وأخـرجتنـا مـن الظلمـة إلىالنــور الحقيقي وأطعمتنا خبز الحياة الذي نزل من السماء </a:t>
                      </a:r>
                      <a:endParaRPr kumimoji="0" lang="ar-K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8240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43400"/>
          <a:ext cx="9144000" cy="2514600"/>
        </p:xfrm>
        <a:graphic>
          <a:graphicData uri="http://schemas.openxmlformats.org/drawingml/2006/table">
            <a:tbl>
              <a:tblPr rtl="1"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آف إتشي إزمو إن إخري إنخيتك: إنجـى نـيفيــلي تيرو إنتى إبكاهي: أووه نيك ساجي آف فوه: شا إفريجس إن تي إيكوميني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Au[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i`cmou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n`qryi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nqytk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@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nje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nivuly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tyrou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pkahi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ouoh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nekcaji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auvoh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sa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auryjc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`n]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oikoumeny</a:t>
                      </a:r>
                      <a:r>
                        <a:rPr kumimoji="0" lang="ar-KW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kumimoji="0" lang="ar-KW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تباركت بك: كل قبـائل الأرض: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وأقوالك بلغت: إلـى أقطار المسكونة </a:t>
                      </a:r>
                      <a:endParaRPr kumimoji="0" lang="ar-K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431342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43400"/>
          <a:ext cx="9159949" cy="2514600"/>
        </p:xfrm>
        <a:graphic>
          <a:graphicData uri="http://schemas.openxmlformats.org/drawingml/2006/table">
            <a:tbl>
              <a:tblPr rtl="1"/>
              <a:tblGrid>
                <a:gridCol w="313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3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شيرى ناك أوبـي مارتيـروس: شيــــرىبي إف أنجيلستيس: شيرى بي آبوسطولوس: آفا ماركوس بي ثيئوريموس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,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epe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nak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`w =pi@ ,ere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pieuaggeli-ctyc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,ere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piapoctoloc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@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abba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Markoc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pi;ewrimoc</a:t>
                      </a:r>
                      <a:endParaRPr kumimoji="0" lang="ar-E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ea typeface="SimSun" pitchFamily="2" charset="-122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الســلام لـك أيهـا الشهيــد السلام للإنجيلي السلام للرسول مرقس ناظر الإله</a:t>
                      </a:r>
                      <a:endParaRPr kumimoji="0" lang="ar-K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31434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4343400"/>
          <a:ext cx="9144000" cy="2514600"/>
        </p:xfrm>
        <a:graphic>
          <a:graphicData uri="http://schemas.openxmlformats.org/drawingml/2006/table">
            <a:tbl>
              <a:tblPr rtl="1"/>
              <a:tblGrid>
                <a:gridCol w="3539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4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0"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طوبه إم إبشويس إى إهـــري إيـجــون:</a:t>
                      </a:r>
                      <a:r>
                        <a:rPr kumimoji="0" lang="ar-K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أوبــي ثيئوريموس إن إف أنجيليستيس: ماركوس بي آبوسطولوس: إنتيف كانين نوفي نان إيفول</a:t>
                      </a: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Twbh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m`P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=o=c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e`hryi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ejwn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w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pi;ewrimoc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neuaggelictyc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@Abba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Markoc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piapoctoloc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@ `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ntef,a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nennobi</a:t>
                      </a:r>
                      <a:r>
                        <a:rPr kumimoji="0" lang="en-US" altLang="zh-CN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 nan </a:t>
                      </a:r>
                      <a:r>
                        <a:rPr kumimoji="0" lang="en-US" altLang="zh-CN" sz="2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S Avva Shenouda" pitchFamily="34" charset="0"/>
                          <a:ea typeface="SimSun" pitchFamily="2" charset="-122"/>
                          <a:cs typeface="Arial" pitchFamily="34" charset="0"/>
                        </a:rPr>
                        <a:t>ebol</a:t>
                      </a:r>
                      <a:endParaRPr kumimoji="0" lang="ar-EG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S Avva Shenouda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أطلب من الرب عنا: يا ناظر الإله</a:t>
                      </a:r>
                      <a:r>
                        <a:rPr kumimoji="0" lang="ar-KW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ar-SA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الإنجيلي: مرقس الرسول: ليغفر لنا خطايانا</a:t>
                      </a:r>
                      <a:endParaRPr kumimoji="0" lang="ar-KW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8580" marR="68580" marT="34290" marB="3429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2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إطلبوا لكي يرحمنا الله ويتراءف علينا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طف هينا إنتى إفنوتي ناى نان إنتيف شينهيت خارون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Twb</a:t>
            </a:r>
            <a:r>
              <a:rPr lang="en-US" dirty="0"/>
              <a:t>\ \</a:t>
            </a:r>
            <a:r>
              <a:rPr lang="en-US" dirty="0" err="1"/>
              <a:t>ina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V; </a:t>
            </a:r>
            <a:r>
              <a:rPr lang="en-US" dirty="0" err="1"/>
              <a:t>nai</a:t>
            </a:r>
            <a:r>
              <a:rPr lang="en-US" dirty="0"/>
              <a:t> nan&gt; `</a:t>
            </a:r>
            <a:r>
              <a:rPr lang="en-US" dirty="0" err="1"/>
              <a:t>ntef</a:t>
            </a:r>
            <a:r>
              <a:rPr lang="en-US" dirty="0"/>
              <a:t>]</a:t>
            </a:r>
            <a:r>
              <a:rPr lang="en-US" dirty="0" err="1"/>
              <a:t>en</a:t>
            </a:r>
            <a:r>
              <a:rPr lang="en-US" dirty="0"/>
              <a:t>\</a:t>
            </a:r>
            <a:r>
              <a:rPr lang="en-US" dirty="0" err="1"/>
              <a:t>ht</a:t>
            </a:r>
            <a:r>
              <a:rPr lang="en-US" dirty="0"/>
              <a:t> '</a:t>
            </a:r>
            <a:r>
              <a:rPr lang="en-US" dirty="0" err="1"/>
              <a:t>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7293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374B0609-C0B1-7602-C9A4-5C59BE8EE658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B8B37C23-44D0-FAB6-3F15-39CF5A80E28B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72B76E43-88D7-3532-1B7B-24134EC5F0D2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93989929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19600"/>
            <a:ext cx="9144000" cy="22098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13800" b="1" dirty="0">
                <a:solidFill>
                  <a:srgbClr val="FFC000"/>
                </a:solidFill>
              </a:rPr>
              <a:t>إستفانوس</a:t>
            </a:r>
            <a:endParaRPr lang="ar-EG" sz="8625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19761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05200" y="4284086"/>
            <a:ext cx="30086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Vyettaiyout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mmarturoc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nte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pen=o=c I=y=c P=,=c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vy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=e=;=u 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Ctevanoc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pefou`whem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pi`,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lom</a:t>
            </a:r>
            <a:endParaRPr lang="ar-EG" sz="2400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00800" y="4538002"/>
            <a:ext cx="260806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الشهيد المكرم</a:t>
            </a:r>
            <a:endParaRPr lang="ar-EG" sz="27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implified Arabic" panose="02020603050405020304" pitchFamily="18" charset="-78"/>
            </a:endParaRPr>
          </a:p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 الذي لربنا يسوع المسيح </a:t>
            </a:r>
            <a:endParaRPr lang="ar-EG" sz="27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implified Arabic" panose="02020603050405020304" pitchFamily="18" charset="-78"/>
            </a:endParaRPr>
          </a:p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القديس استفانوس</a:t>
            </a:r>
            <a:endParaRPr lang="ar-EG" sz="27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implified Arabic" panose="02020603050405020304" pitchFamily="18" charset="-78"/>
            </a:endParaRPr>
          </a:p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 الذى تأويله الإكليل.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394992"/>
            <a:ext cx="33528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30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فى اتطايوت إممارتيروس : انتيه بين شويس إيسوس بيخرستوس : فى اثؤواب استيفانوس : انتيه بيف اوهيم بيه بى اكلوم .</a:t>
            </a:r>
            <a:endParaRPr lang="ar-EG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25300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7000" y="4343400"/>
            <a:ext cx="251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الذي كشف له </a:t>
            </a:r>
            <a:br>
              <a:rPr lang="ar-EG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</a:br>
            <a:r>
              <a:rPr lang="ar-SA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الله أسرارا عظيمة </a:t>
            </a:r>
            <a:br>
              <a:rPr lang="ar-SA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</a:br>
            <a:r>
              <a:rPr lang="ar-SA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واستنار وجهه مثل </a:t>
            </a:r>
            <a:br>
              <a:rPr lang="ar-SA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</a:br>
            <a:r>
              <a:rPr lang="ar-SA" sz="3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وجه ملاك</a:t>
            </a:r>
            <a:endParaRPr lang="ar-EG" sz="3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2800" y="4281844"/>
            <a:ext cx="335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Vy`eta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V] [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wrp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erof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nhannis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mmuctyrion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iouwini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nje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pefho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m`vry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m`pho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nou`aggeloc</a:t>
            </a:r>
            <a:endParaRPr lang="ar-EG" sz="28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394992"/>
            <a:ext cx="3429000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9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فى اتا افنوتى شورب ايروف : انهان نيشتى امستيريون : افتشى اوؤينى انجى بيف هو : امفريتى ام ابهو انو انجيلوس</a:t>
            </a:r>
            <a:endParaRPr lang="ar-EG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60413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05600" y="4420344"/>
            <a:ext cx="246045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الذي رأى السموات مفتوحة وربنا يسوع عن يمين أبيه. والذين يرجمونه كان يطلب عن خلاصهم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26731" y="4297233"/>
            <a:ext cx="33788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Vy`etafnau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enivyou`i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euouyn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ouoh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pa=o=c I=y=c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caouinam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mPefiwt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ny`etauhi`wni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ejwf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naftwbh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nca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pououjai</a:t>
            </a:r>
            <a:endParaRPr lang="ar-EG" sz="2400" dirty="0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343400"/>
            <a:ext cx="335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7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فى اتافناف اينيفيؤوى ايف اوين : اووه باشويس ايسوس سا أووى نام امبيفيوت : نى اتاف هيؤنى ايجوف : ناف توبه انصا بوأوجاى .</a:t>
            </a:r>
            <a:endParaRPr lang="ar-EG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872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4267200"/>
            <a:ext cx="341305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Efws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ebol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efjw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b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 pa=o=c I=y=c P=,=c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sep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pa`pneuma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erok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mperep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painobi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enairwmi</a:t>
            </a:r>
            <a:endParaRPr lang="ar-EG" sz="2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43700" y="4472716"/>
            <a:ext cx="24003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صارخا قائلا يا ربى يسوع المسيح اقبل روحى اليك ولا تحسب هذه الخطية علي هؤلاء الناس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4348877"/>
            <a:ext cx="335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7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ايف اوش ايفول افجو امموس : جيه باشويس ايسوس بى اخريستوس : شيب با ابنفما ايروك : امبريب باى نوفى ايناى رومى .</a:t>
            </a:r>
            <a:endParaRPr lang="ar-EG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48144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95996" y="4567694"/>
            <a:ext cx="21586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لأنهم لا يدرون ماذا يصنعون من أجل عمى قلوبهم. يا رب لا تبكتهم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3800" y="4267200"/>
            <a:ext cx="31738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ncecwoun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n`hli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qen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ny`etou`iri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mmwou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e;be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pi;wm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nte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pouhyt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 P=o=c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mpercohi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mmwou</a:t>
            </a:r>
            <a:endParaRPr lang="ar-EG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4482643"/>
            <a:ext cx="335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8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جى انسوس اون ان إهلى أن : خين ني ايتوفيرى امموف : ايثفيه بيثوم انتيه بوهيت : ابشويس امبيرسوهى امموف .</a:t>
            </a:r>
            <a:endParaRPr lang="ar-E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71101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6600" y="4458831"/>
            <a:ext cx="3733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Pef`dromoc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afjokf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ebol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ouoh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afmou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ejen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]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me;myi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afervorin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`,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lom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natlwm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nte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]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metmarturoc</a:t>
            </a:r>
            <a:endParaRPr lang="ar-EG" sz="24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053136" y="4462874"/>
            <a:ext cx="2103269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أكمل سعيه ومات</a:t>
            </a:r>
            <a:br>
              <a:rPr lang="ar-EG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</a:br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على الحق ولبس </a:t>
            </a:r>
            <a:b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</a:br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اكليل الشهادة غير المضمحل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4458831"/>
            <a:ext cx="335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8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بيف ايذروموس اف جوكف ايفول : أووه افموه ايجين تى ميثمى : افير فورين امبى اكلوم ان اتلوم : انتيه تى ميت مارتيروس .</a:t>
            </a:r>
            <a:endParaRPr lang="ar-E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49197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2369" y="4563140"/>
            <a:ext cx="253036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السلام لك أيها المجاهد الذى لربنا يسوع المسيح القديس استفانوس الذى تأويله الإكليل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4486196"/>
            <a:ext cx="3581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&lt;ere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nak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`w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pi`a;lytyc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nte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pen=o=c I=y=c P=,=c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vy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=e=;=u </a:t>
            </a:r>
            <a:b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Ctevanoc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e`te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pefou`whem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pi`,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lom</a:t>
            </a:r>
            <a:endParaRPr lang="ar-EG" sz="2400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495800"/>
            <a:ext cx="3352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8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شيريه ناك اوبى اثليبثيس : انتيه بينشويس ايسوس بيخريستوس : فى اثؤواب استيفانوس : انتيه بيف اوهيم نتيه بى اكلوم .</a:t>
            </a:r>
            <a:endParaRPr lang="ar-E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92714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5373" y="4267200"/>
            <a:ext cx="35840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Twbh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mP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=o=c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e`hryi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ejwn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wpi`ar,ydiakwn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et`cmarwout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Ctevanoc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pisorp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mmarturoc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@ `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ntef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,a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nennobi</a:t>
            </a:r>
            <a:r>
              <a:rPr lang="en-US" sz="2800" dirty="0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nan </a:t>
            </a:r>
            <a:r>
              <a:rPr lang="en-US" sz="2800" dirty="0" err="1">
                <a:solidFill>
                  <a:srgbClr val="FFFF00"/>
                </a:solidFill>
                <a:latin typeface="CS New Athanasius" panose="020B0500000000000000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ebol</a:t>
            </a:r>
            <a:endParaRPr lang="ar-EG" sz="2800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53200" y="4348877"/>
            <a:ext cx="259788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أطلب من الرب عنا يا </a:t>
            </a:r>
            <a:br>
              <a:rPr lang="ar-EG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</a:br>
            <a:r>
              <a:rPr lang="ar-SA" sz="27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Simplified Arabic" panose="02020603050405020304" pitchFamily="18" charset="-78"/>
              </a:rPr>
              <a:t>رئيس الشمامسة المبارك استفانوس الشهيد الأول، ليغفر لنا خطايانا</a:t>
            </a:r>
            <a:endParaRPr lang="ar-EG" sz="3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304735"/>
            <a:ext cx="304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EG" sz="2700" b="1" dirty="0">
                <a:solidFill>
                  <a:schemeClr val="bg1"/>
                </a:solidFill>
                <a:latin typeface="Times New Roman" panose="02020603050405020304" pitchFamily="18" charset="0"/>
                <a:cs typeface="Simplified Arabic" panose="02020603050405020304" pitchFamily="18" charset="-78"/>
              </a:rPr>
              <a:t>طوبه امبشويس اي اهرى ايجون : اوبى ارشى ذياكون ايتسماروؤت : استيفانوس بى شورب اممارتيروس : انتيف كانين نوفى نان ايفول .</a:t>
            </a:r>
            <a:endParaRPr lang="ar-EG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53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ويسمعنا ويعيننا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إنتيف سوتيم إيرون إنتيف إيرفويثين إيرون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411389"/>
            <a:ext cx="9144000" cy="682357"/>
          </a:xfrm>
        </p:spPr>
        <p:txBody>
          <a:bodyPr/>
          <a:lstStyle/>
          <a:p>
            <a:r>
              <a:rPr lang="en-US" sz="4800" dirty="0"/>
              <a:t> `</a:t>
            </a:r>
            <a:r>
              <a:rPr lang="en-US" sz="4800" dirty="0" err="1"/>
              <a:t>ntefcwtem</a:t>
            </a:r>
            <a:r>
              <a:rPr lang="en-US" sz="4800" dirty="0"/>
              <a:t>  `</a:t>
            </a:r>
            <a:r>
              <a:rPr lang="en-US" sz="4800" dirty="0" err="1"/>
              <a:t>eron</a:t>
            </a:r>
            <a:r>
              <a:rPr lang="en-US" sz="4800" dirty="0"/>
              <a:t>&gt;  `</a:t>
            </a:r>
            <a:r>
              <a:rPr lang="en-US" sz="4800" dirty="0" err="1"/>
              <a:t>nteferbo`hqin</a:t>
            </a:r>
            <a:r>
              <a:rPr lang="en-US" sz="4800" dirty="0"/>
              <a:t>  `</a:t>
            </a:r>
            <a:r>
              <a:rPr lang="en-US" sz="4800" dirty="0" err="1"/>
              <a:t>eron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6382507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8B951D39-65FC-01B2-B32F-00A4B055B5FB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01E0B012-93B0-EEF4-0FCE-FA4830DCB523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990CB611-D946-BD6B-205E-032CA792DDBA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228183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429125"/>
            <a:ext cx="9144000" cy="2428875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ar-EG" sz="13800" b="1" dirty="0">
                <a:solidFill>
                  <a:srgbClr val="FFC000"/>
                </a:solidFill>
              </a:rPr>
              <a:t>مارجرجس</a:t>
            </a:r>
            <a:endParaRPr lang="ar-EG" sz="1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2107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59883" y="4579654"/>
            <a:ext cx="4463026" cy="216568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en-US" altLang="zh-CN" sz="3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شـاشف إن رومبي آف جوكو إيفول : إنجى في</a:t>
            </a:r>
            <a:r>
              <a:rPr lang="en-US" altLang="zh-CN" sz="3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إثؤواب جيؤرجيوس : إيرى بي إشفي إن أورو إن آنوموس : إيف تي هاب إيروف إمميني .</a:t>
            </a:r>
            <a:r>
              <a:rPr lang="en-US" altLang="zh-CN" sz="3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467287" y="4723347"/>
            <a:ext cx="3213497" cy="1967163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en-US" altLang="zh-CN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b="1" dirty="0">
                <a:solidFill>
                  <a:schemeClr val="bg1"/>
                </a:solidFill>
              </a:rPr>
              <a:t>سبـــع سنيــن اكملها :</a:t>
            </a:r>
            <a:r>
              <a:rPr lang="en-US" altLang="zh-CN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b="1" dirty="0">
                <a:solidFill>
                  <a:schemeClr val="bg1"/>
                </a:solidFill>
              </a:rPr>
              <a:t>القديس جيؤرجيوس : وسبعون ملكاً منافقين : يحكمون عليه كل يوم .</a:t>
            </a:r>
            <a:r>
              <a:rPr lang="en-US" altLang="zh-CN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19096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969232" y="4626917"/>
            <a:ext cx="4860068" cy="2201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57175" indent="-257175" algn="ctr" defTabSz="685800" rtl="1">
              <a:buSzPct val="60000"/>
              <a:buFont typeface="Wingdings" pitchFamily="2" charset="2"/>
              <a:buChar char="v"/>
              <a:defRPr/>
            </a:pPr>
            <a:r>
              <a:rPr lang="en-US" altLang="zh-CN" sz="3000" b="1" kern="0" dirty="0">
                <a:solidFill>
                  <a:srgbClr val="FFFF00"/>
                </a:solidFill>
                <a:latin typeface="Arial"/>
                <a:ea typeface="SimSun" pitchFamily="2" charset="-122"/>
                <a:cs typeface="Arial"/>
              </a:rPr>
              <a:t> </a:t>
            </a:r>
            <a:r>
              <a:rPr lang="ar-KW" altLang="zh-CN" sz="3000" b="1" kern="0" dirty="0">
                <a:solidFill>
                  <a:srgbClr val="FFFF00"/>
                </a:solidFill>
                <a:latin typeface="Arial"/>
                <a:cs typeface="Arial"/>
              </a:rPr>
              <a:t>إم بو إشفونه إم بيف لوجيسموس : أوذى بيف</a:t>
            </a:r>
            <a:r>
              <a:rPr lang="en-US" altLang="zh-CN" sz="3000" b="1" kern="0" dirty="0">
                <a:solidFill>
                  <a:srgbClr val="FFFF00"/>
                </a:solidFill>
                <a:latin typeface="Arial"/>
                <a:ea typeface="SimSun" pitchFamily="2" charset="-122"/>
                <a:cs typeface="Arial"/>
              </a:rPr>
              <a:t> </a:t>
            </a:r>
            <a:r>
              <a:rPr lang="ar-KW" altLang="zh-CN" sz="3000" b="1" kern="0" dirty="0">
                <a:solidFill>
                  <a:srgbClr val="FFFF00"/>
                </a:solidFill>
                <a:latin typeface="Arial"/>
                <a:cs typeface="Arial"/>
              </a:rPr>
              <a:t>ناهتـي إت سوتون : أوذى تيف نيشتي إن آغابي : إيخون إى أب أورو بى إخرستوس .</a:t>
            </a:r>
            <a:r>
              <a:rPr lang="en-US" altLang="zh-CN" sz="3000" b="1" kern="0" dirty="0">
                <a:solidFill>
                  <a:srgbClr val="FFFF00"/>
                </a:solidFill>
                <a:latin typeface="Arial"/>
                <a:ea typeface="SimSun" pitchFamily="2" charset="-122"/>
                <a:cs typeface="Arial"/>
              </a:rPr>
              <a:t> </a:t>
            </a:r>
            <a:endParaRPr lang="en-US" sz="3000" b="1" kern="0" dirty="0">
              <a:solidFill>
                <a:srgbClr val="FFFF00"/>
              </a:solidFill>
              <a:latin typeface="Arial"/>
              <a:cs typeface="Arial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576638" y="4825438"/>
            <a:ext cx="3429000" cy="180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57175" indent="-257175" algn="ctr" defTabSz="685800" rtl="1">
              <a:buSzPct val="60000"/>
              <a:buFont typeface="Wingdings" pitchFamily="2" charset="2"/>
              <a:buChar char="v"/>
              <a:defRPr/>
            </a:pPr>
            <a:r>
              <a:rPr lang="ar-KW" altLang="zh-CN" sz="2700" b="1" kern="0" dirty="0">
                <a:solidFill>
                  <a:schemeClr val="bg1"/>
                </a:solidFill>
                <a:latin typeface="Arial"/>
                <a:cs typeface="Arial"/>
              </a:rPr>
              <a:t>ولم يقدروا أن يميلوا : أفكـاره ولا</a:t>
            </a:r>
            <a:r>
              <a:rPr lang="en-US" altLang="zh-CN" sz="2700" b="1" kern="0" dirty="0">
                <a:solidFill>
                  <a:schemeClr val="bg1"/>
                </a:solidFill>
                <a:latin typeface="Arial"/>
                <a:ea typeface="SimSun" pitchFamily="2" charset="-122"/>
                <a:cs typeface="Arial"/>
              </a:rPr>
              <a:t> </a:t>
            </a:r>
            <a:r>
              <a:rPr lang="ar-KW" altLang="zh-CN" sz="2700" b="1" kern="0" dirty="0">
                <a:solidFill>
                  <a:schemeClr val="bg1"/>
                </a:solidFill>
                <a:latin typeface="Arial"/>
                <a:cs typeface="Arial"/>
              </a:rPr>
              <a:t>إيمانه المستقيم : ولا عظم محبته : في الملك المسيح . </a:t>
            </a:r>
            <a:endParaRPr lang="en-US" sz="2700" b="1" kern="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1914319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21896" y="4605772"/>
            <a:ext cx="4643499" cy="2165684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rgbClr val="FFFF00"/>
                </a:solidFill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ناف إيـر إيبسالين نيم دافيد : جى آف كــوتي</a:t>
            </a:r>
            <a:r>
              <a:rPr lang="ar-EG" altLang="zh-CN" sz="3000" b="1" dirty="0">
                <a:solidFill>
                  <a:srgbClr val="FFFF00"/>
                </a:solidFill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إيــروي إنجى ني إثنوس تيرو : آلا إن إفران إن إيسوس بانوتي : آي إتشي إم با إتشي إم إبشيش نيموأو .</a:t>
            </a:r>
            <a:r>
              <a:rPr lang="en-US" altLang="zh-CN" sz="3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009772" y="4723079"/>
            <a:ext cx="3013910" cy="1931069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en-US" altLang="zh-CN" sz="27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وكان يرتـ</a:t>
            </a:r>
            <a:r>
              <a:rPr lang="ar-EG" altLang="zh-CN" sz="2700" b="1" dirty="0">
                <a:solidFill>
                  <a:schemeClr val="bg1"/>
                </a:solidFill>
              </a:rPr>
              <a:t>ل</a:t>
            </a:r>
            <a:r>
              <a:rPr lang="ar-KW" altLang="zh-CN" sz="2700" b="1" dirty="0">
                <a:solidFill>
                  <a:schemeClr val="bg1"/>
                </a:solidFill>
              </a:rPr>
              <a:t> مــع داود : </a:t>
            </a:r>
            <a:r>
              <a:rPr lang="en-US" altLang="zh-CN" sz="27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قــائلاً أحاط بي جميع الأمـم : لكـن بإسم يسوع إلهـي : إنتقمت منهم .</a:t>
            </a:r>
            <a:r>
              <a:rPr lang="en-US" altLang="zh-CN" sz="27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524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67818" y="4776279"/>
            <a:ext cx="4751783" cy="2039352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rgbClr val="FFFF00"/>
                </a:solidFill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أونيشتي غـار بى بيك طايو : أوباشـويس أب</a:t>
            </a:r>
            <a:r>
              <a:rPr lang="en-US" altLang="zh-CN" sz="3000" b="1" dirty="0">
                <a:solidFill>
                  <a:srgbClr val="FFFF00"/>
                </a:solidFill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أورو جيؤرجيوس : إيرى بي إخرستوس راشي نيماك : خين يروساليم إنتى إتفى .</a:t>
            </a:r>
            <a:r>
              <a:rPr lang="en-US" altLang="zh-CN" sz="3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919601" y="4776279"/>
            <a:ext cx="2941658" cy="2183732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عظيمـة هى كرامتك : يا</a:t>
            </a: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سيـدي</a:t>
            </a: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الملك جيؤرجيوس : المسيح يفرح معك</a:t>
            </a: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في أورشليم السمائية</a:t>
            </a:r>
            <a:endParaRPr 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06343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980801" y="4705267"/>
            <a:ext cx="4980384" cy="1881554"/>
          </a:xfrm>
          <a:prstGeom prst="rect">
            <a:avLst/>
          </a:prstGeom>
        </p:spPr>
        <p:txBody>
          <a:bodyPr vert="horz" lIns="68580" tIns="34290" rIns="68580" bIns="3429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300" b="1" dirty="0">
                <a:solidFill>
                  <a:srgbClr val="FFFF00"/>
                </a:solidFill>
              </a:rPr>
              <a:t> </a:t>
            </a:r>
            <a:r>
              <a:rPr lang="ar-KW" altLang="zh-CN" sz="3300" b="1" dirty="0">
                <a:solidFill>
                  <a:srgbClr val="FFFF00"/>
                </a:solidFill>
              </a:rPr>
              <a:t>شيــرى نـاك أوبـي مارتيروس : شيرى بي</a:t>
            </a:r>
            <a:r>
              <a:rPr lang="ar-EG" altLang="zh-CN" sz="3300" b="1" dirty="0">
                <a:solidFill>
                  <a:srgbClr val="FFFF00"/>
                </a:solidFill>
              </a:rPr>
              <a:t> </a:t>
            </a:r>
            <a:r>
              <a:rPr lang="ar-KW" altLang="zh-CN" sz="3300" b="1" dirty="0">
                <a:solidFill>
                  <a:srgbClr val="FFFF00"/>
                </a:solidFill>
              </a:rPr>
              <a:t>إتشـــويج إن جيني أوس : شيرى بي أثلــوفـوروس : بـاشـويس إبؤرو جيئورجيوس</a:t>
            </a:r>
            <a:r>
              <a:rPr lang="en-US" altLang="zh-CN" sz="3300" b="1" dirty="0">
                <a:solidFill>
                  <a:srgbClr val="FFFF00"/>
                </a:solidFill>
              </a:rPr>
              <a:t> .</a:t>
            </a:r>
            <a:r>
              <a:rPr lang="en-US" altLang="zh-CN" sz="33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3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54657" y="4722852"/>
            <a:ext cx="3213497" cy="1863969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السـلام لـك أيهـا الشهيـــد :</a:t>
            </a: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السـلام</a:t>
            </a:r>
            <a:r>
              <a:rPr lang="en-US" altLang="zh-CN" sz="2700" b="1" dirty="0">
                <a:solidFill>
                  <a:schemeClr val="bg1"/>
                </a:solidFill>
              </a:rPr>
              <a:t>  </a:t>
            </a:r>
            <a:r>
              <a:rPr lang="ar-KW" altLang="zh-CN" sz="2700" b="1" dirty="0">
                <a:solidFill>
                  <a:schemeClr val="bg1"/>
                </a:solidFill>
              </a:rPr>
              <a:t>للشجاع المجاهد السلام للابس الحهاد : سيدي الملك جيؤرجيوس</a:t>
            </a:r>
            <a:r>
              <a:rPr lang="en-US" altLang="zh-CN" sz="2700" b="1" dirty="0">
                <a:solidFill>
                  <a:schemeClr val="bg1"/>
                </a:solidFill>
              </a:rPr>
              <a:t> .</a:t>
            </a:r>
            <a:r>
              <a:rPr lang="en-US" altLang="zh-CN" sz="2700" b="1" dirty="0">
                <a:solidFill>
                  <a:schemeClr val="bg1"/>
                </a:solidFill>
                <a:ea typeface="SimSun" pitchFamily="2" charset="-122"/>
              </a:rPr>
              <a:t> </a:t>
            </a:r>
            <a:endParaRPr 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867673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74231" y="4591473"/>
            <a:ext cx="4540769" cy="2127739"/>
          </a:xfrm>
          <a:prstGeom prst="rect">
            <a:avLst/>
          </a:prstGeom>
        </p:spPr>
        <p:txBody>
          <a:bodyPr vert="horz" lIns="68580" tIns="34290" rIns="68580" bIns="3429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3000" b="1" dirty="0">
                <a:solidFill>
                  <a:srgbClr val="FFFF00"/>
                </a:solidFill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طوبه إم إبشويس إى إهري إيجون : أوبـــي</a:t>
            </a:r>
            <a:r>
              <a:rPr lang="ar-EG" altLang="zh-CN" sz="3000" b="1" dirty="0">
                <a:solidFill>
                  <a:srgbClr val="FFFF00"/>
                </a:solidFill>
              </a:rPr>
              <a:t> </a:t>
            </a:r>
            <a:r>
              <a:rPr lang="ar-KW" altLang="zh-CN" sz="3000" b="1" dirty="0">
                <a:solidFill>
                  <a:srgbClr val="FFFF00"/>
                </a:solidFill>
              </a:rPr>
              <a:t>آثلوفوروس إممارتيروس : باشويس إب أورو جيؤرجيوس : إنتيف كانين نوفي نان إيفول</a:t>
            </a:r>
            <a:r>
              <a:rPr lang="en-US" altLang="zh-CN" sz="3000" b="1" dirty="0">
                <a:solidFill>
                  <a:srgbClr val="FFFF00"/>
                </a:solidFill>
              </a:rPr>
              <a:t> .</a:t>
            </a:r>
            <a:r>
              <a:rPr lang="en-US" altLang="zh-CN" sz="3000" b="1" dirty="0">
                <a:solidFill>
                  <a:srgbClr val="FFFF00"/>
                </a:solidFill>
                <a:ea typeface="SimSun" pitchFamily="2" charset="-122"/>
              </a:rPr>
              <a:t> 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715000" y="4723357"/>
            <a:ext cx="3037651" cy="1582616"/>
          </a:xfrm>
          <a:prstGeom prst="rect">
            <a:avLst/>
          </a:prstGeom>
        </p:spPr>
        <p:txBody>
          <a:bodyPr/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ct val="60000"/>
              <a:buFont typeface="Wingdings" pitchFamily="2" charset="2"/>
              <a:buChar char="v"/>
            </a:pP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أطلب من الرب عنا : أيها الشهيـد</a:t>
            </a:r>
            <a:r>
              <a:rPr lang="ar-EG" altLang="zh-CN" sz="2700" b="1" dirty="0">
                <a:solidFill>
                  <a:schemeClr val="bg1"/>
                </a:solidFill>
              </a:rPr>
              <a:t> </a:t>
            </a:r>
            <a:r>
              <a:rPr lang="ar-KW" altLang="zh-CN" sz="2700" b="1" dirty="0">
                <a:solidFill>
                  <a:schemeClr val="bg1"/>
                </a:solidFill>
              </a:rPr>
              <a:t>لابس الجهاد : سيدي الملك جيؤرجيوس : ليغفر لنا خطايانا</a:t>
            </a:r>
            <a:r>
              <a:rPr lang="en-US" altLang="zh-CN" sz="2700" b="1" dirty="0">
                <a:solidFill>
                  <a:schemeClr val="bg1"/>
                </a:solidFill>
              </a:rPr>
              <a:t> </a:t>
            </a:r>
            <a:endParaRPr lang="en-US" sz="2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037595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98BE92C7-1791-4E25-9459-2415F772F1E5}"/>
              </a:ext>
            </a:extLst>
          </p:cNvPr>
          <p:cNvSpPr txBox="1"/>
          <p:nvPr/>
        </p:nvSpPr>
        <p:spPr>
          <a:xfrm>
            <a:off x="6542579" y="4420156"/>
            <a:ext cx="256352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باكر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7" name="TextBox 6">
            <a:hlinkClick r:id="rId3" action="ppaction://hlinksldjump"/>
            <a:extLst>
              <a:ext uri="{FF2B5EF4-FFF2-40B4-BE49-F238E27FC236}">
                <a16:creationId xmlns:a16="http://schemas.microsoft.com/office/drawing/2014/main" id="{7DC656FD-ACFF-4F24-AC6D-0B14F3AD0332}"/>
              </a:ext>
            </a:extLst>
          </p:cNvPr>
          <p:cNvSpPr txBox="1"/>
          <p:nvPr/>
        </p:nvSpPr>
        <p:spPr>
          <a:xfrm>
            <a:off x="6447429" y="4866685"/>
            <a:ext cx="2696571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السيدة العذراء عشية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8" name="TextBox 7">
            <a:hlinkClick r:id="rId4" action="ppaction://hlinksldjump"/>
            <a:extLst>
              <a:ext uri="{FF2B5EF4-FFF2-40B4-BE49-F238E27FC236}">
                <a16:creationId xmlns:a16="http://schemas.microsoft.com/office/drawing/2014/main" id="{9B4C4FCF-55D5-4AEF-A2B4-F2F627EB82CD}"/>
              </a:ext>
            </a:extLst>
          </p:cNvPr>
          <p:cNvSpPr txBox="1"/>
          <p:nvPr/>
        </p:nvSpPr>
        <p:spPr>
          <a:xfrm>
            <a:off x="7145309" y="5343739"/>
            <a:ext cx="1960793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الملاك ميخائيل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6F210D58-6308-41AA-9401-B221CD911976}"/>
              </a:ext>
            </a:extLst>
          </p:cNvPr>
          <p:cNvSpPr txBox="1"/>
          <p:nvPr/>
        </p:nvSpPr>
        <p:spPr>
          <a:xfrm>
            <a:off x="7693536" y="5820793"/>
            <a:ext cx="14125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السمائيين</a:t>
            </a:r>
          </a:p>
        </p:txBody>
      </p:sp>
      <p:sp>
        <p:nvSpPr>
          <p:cNvPr id="10" name="TextBox 9">
            <a:hlinkClick r:id="rId6" action="ppaction://hlinksldjump"/>
            <a:extLst>
              <a:ext uri="{FF2B5EF4-FFF2-40B4-BE49-F238E27FC236}">
                <a16:creationId xmlns:a16="http://schemas.microsoft.com/office/drawing/2014/main" id="{09D15CB5-9484-43AE-8D84-03427E7C1379}"/>
              </a:ext>
            </a:extLst>
          </p:cNvPr>
          <p:cNvSpPr txBox="1"/>
          <p:nvPr/>
        </p:nvSpPr>
        <p:spPr>
          <a:xfrm>
            <a:off x="8184054" y="6297847"/>
            <a:ext cx="922048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الرسل</a:t>
            </a:r>
          </a:p>
        </p:txBody>
      </p:sp>
      <p:sp>
        <p:nvSpPr>
          <p:cNvPr id="11" name="TextBox 10">
            <a:hlinkClick r:id="rId7" action="ppaction://hlinksldjump"/>
            <a:extLst>
              <a:ext uri="{FF2B5EF4-FFF2-40B4-BE49-F238E27FC236}">
                <a16:creationId xmlns:a16="http://schemas.microsoft.com/office/drawing/2014/main" id="{A92FECD4-72C5-44C3-AD4E-8362C75F1AAE}"/>
              </a:ext>
            </a:extLst>
          </p:cNvPr>
          <p:cNvSpPr txBox="1"/>
          <p:nvPr/>
        </p:nvSpPr>
        <p:spPr>
          <a:xfrm>
            <a:off x="37898" y="4420156"/>
            <a:ext cx="1334020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مارمرقس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2" name="TextBox 11">
            <a:hlinkClick r:id="rId8" action="ppaction://hlinksldjump"/>
            <a:extLst>
              <a:ext uri="{FF2B5EF4-FFF2-40B4-BE49-F238E27FC236}">
                <a16:creationId xmlns:a16="http://schemas.microsoft.com/office/drawing/2014/main" id="{39376315-340B-45D9-8995-463E8C689016}"/>
              </a:ext>
            </a:extLst>
          </p:cNvPr>
          <p:cNvSpPr txBox="1"/>
          <p:nvPr/>
        </p:nvSpPr>
        <p:spPr>
          <a:xfrm>
            <a:off x="8242" y="4876845"/>
            <a:ext cx="1518365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استفانوس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3" name="TextBox 12">
            <a:hlinkClick r:id="rId9" action="ppaction://hlinksldjump"/>
            <a:extLst>
              <a:ext uri="{FF2B5EF4-FFF2-40B4-BE49-F238E27FC236}">
                <a16:creationId xmlns:a16="http://schemas.microsoft.com/office/drawing/2014/main" id="{1CB69BD0-B7A6-4219-BDDA-7FD8733DB5B2}"/>
              </a:ext>
            </a:extLst>
          </p:cNvPr>
          <p:cNvSpPr txBox="1"/>
          <p:nvPr/>
        </p:nvSpPr>
        <p:spPr>
          <a:xfrm>
            <a:off x="37898" y="5313214"/>
            <a:ext cx="1500732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مارجرجس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14" name="TextBox 13">
            <a:hlinkClick r:id="rId10" action="ppaction://hlinksldjump"/>
            <a:extLst>
              <a:ext uri="{FF2B5EF4-FFF2-40B4-BE49-F238E27FC236}">
                <a16:creationId xmlns:a16="http://schemas.microsoft.com/office/drawing/2014/main" id="{1FF018EB-92D2-4ABA-A438-630B73CF1A16}"/>
              </a:ext>
            </a:extLst>
          </p:cNvPr>
          <p:cNvSpPr txBox="1"/>
          <p:nvPr/>
        </p:nvSpPr>
        <p:spPr>
          <a:xfrm>
            <a:off x="37898" y="5790268"/>
            <a:ext cx="101181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الختام</a:t>
            </a:r>
          </a:p>
        </p:txBody>
      </p:sp>
      <p:sp>
        <p:nvSpPr>
          <p:cNvPr id="2" name="TextBox 1">
            <a:hlinkClick r:id="rId11" action="ppaction://hlinksldjump"/>
            <a:extLst>
              <a:ext uri="{FF2B5EF4-FFF2-40B4-BE49-F238E27FC236}">
                <a16:creationId xmlns:a16="http://schemas.microsoft.com/office/drawing/2014/main" id="{CFF4586E-6081-FDA6-80C5-A6B60F394DD0}"/>
              </a:ext>
            </a:extLst>
          </p:cNvPr>
          <p:cNvSpPr txBox="1"/>
          <p:nvPr/>
        </p:nvSpPr>
        <p:spPr>
          <a:xfrm>
            <a:off x="3061926" y="4389631"/>
            <a:ext cx="185018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الاولي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3" name="TextBox 2">
            <a:hlinkClick r:id="rId12" action="ppaction://hlinksldjump"/>
            <a:extLst>
              <a:ext uri="{FF2B5EF4-FFF2-40B4-BE49-F238E27FC236}">
                <a16:creationId xmlns:a16="http://schemas.microsoft.com/office/drawing/2014/main" id="{7D2D3C8F-4278-4B98-88F1-A2A3339E1BD5}"/>
              </a:ext>
            </a:extLst>
          </p:cNvPr>
          <p:cNvSpPr txBox="1"/>
          <p:nvPr/>
        </p:nvSpPr>
        <p:spPr>
          <a:xfrm>
            <a:off x="3111217" y="4876845"/>
            <a:ext cx="1763624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الثانية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  <p:sp>
        <p:nvSpPr>
          <p:cNvPr id="4" name="TextBox 3">
            <a:hlinkClick r:id="rId13" action="ppaction://hlinksldjump"/>
            <a:extLst>
              <a:ext uri="{FF2B5EF4-FFF2-40B4-BE49-F238E27FC236}">
                <a16:creationId xmlns:a16="http://schemas.microsoft.com/office/drawing/2014/main" id="{0C40ECF2-BBC8-EA2D-7CC0-61C5A68C2594}"/>
              </a:ext>
            </a:extLst>
          </p:cNvPr>
          <p:cNvSpPr txBox="1"/>
          <p:nvPr/>
        </p:nvSpPr>
        <p:spPr>
          <a:xfrm>
            <a:off x="3102001" y="5338005"/>
            <a:ext cx="177003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5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الميلاد الثالثة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3433464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7258" y="1531774"/>
          <a:ext cx="9144000" cy="2621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SA" sz="16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115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43400"/>
            <a:ext cx="9144000" cy="78237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sz="3200" dirty="0">
                <a:solidFill>
                  <a:schemeClr val="lt1"/>
                </a:solidFill>
              </a:rPr>
              <a:t>كوني أنت ناظرة علينا .  في المواضع العالية التي أنت كائنة فيها</a:t>
            </a:r>
            <a:endParaRPr lang="ar-SA" sz="1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49107"/>
            <a:ext cx="9143999" cy="80889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sz="3000" dirty="0">
                <a:solidFill>
                  <a:schemeClr val="lt1"/>
                </a:solidFill>
              </a:rPr>
              <a:t>شوبي إنثو إريه سومس إجون : خين ني ما إتتشوسي إت إريه كي انخيتوو</a:t>
            </a:r>
            <a:endParaRPr lang="ar-EG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904432"/>
            <a:ext cx="9144000" cy="1039168"/>
          </a:xfrm>
        </p:spPr>
        <p:txBody>
          <a:bodyPr/>
          <a:lstStyle/>
          <a:p>
            <a:r>
              <a:rPr lang="en-US" sz="3200" dirty="0">
                <a:latin typeface="Avva_Shenouda" pitchFamily="34" charset="2"/>
              </a:rPr>
              <a:t>@wpi `n0o erecomc `egwn : qen </a:t>
            </a:r>
            <a:r>
              <a:rPr lang="en-US" sz="3200" dirty="0" err="1">
                <a:latin typeface="Avva_Shenouda" pitchFamily="34" charset="2"/>
              </a:rPr>
              <a:t>nima</a:t>
            </a:r>
            <a:r>
              <a:rPr lang="en-US" sz="3200" dirty="0">
                <a:latin typeface="Avva_Shenouda" pitchFamily="34" charset="2"/>
              </a:rPr>
              <a:t> </a:t>
            </a:r>
            <a:r>
              <a:rPr lang="en-US" sz="3200" dirty="0" err="1">
                <a:latin typeface="Avva_Shenouda" pitchFamily="34" charset="2"/>
              </a:rPr>
              <a:t>etsoci</a:t>
            </a:r>
            <a:r>
              <a:rPr lang="ar-EG" sz="3200" dirty="0">
                <a:latin typeface="Avva_Shenouda" pitchFamily="34" charset="2"/>
              </a:rPr>
              <a:t> </a:t>
            </a:r>
            <a:r>
              <a:rPr lang="en-US" sz="3200" dirty="0">
                <a:latin typeface="Avva_Shenouda" pitchFamily="34" charset="2"/>
              </a:rPr>
              <a:t>etarex3 `nq3tov</a:t>
            </a:r>
            <a:endParaRPr lang="en-US" sz="8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ويقبل سؤالات وطلبات قديسيه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إنتيف تشى إن نى تيهو نيم نى طفه إنتى نى إثؤواب إنتاف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en-US" sz="4000" b="1" dirty="0"/>
              <a:t>`</a:t>
            </a:r>
            <a:r>
              <a:rPr lang="en-US" sz="4000" b="1" dirty="0" err="1"/>
              <a:t>ntefsi</a:t>
            </a:r>
            <a:r>
              <a:rPr lang="en-US" sz="4000" b="1" dirty="0"/>
              <a:t> `</a:t>
            </a:r>
            <a:r>
              <a:rPr lang="en-US" sz="4000" b="1" dirty="0" err="1"/>
              <a:t>nni</a:t>
            </a:r>
            <a:r>
              <a:rPr lang="en-US" sz="4000" b="1" dirty="0"/>
              <a:t>;\o </a:t>
            </a:r>
            <a:r>
              <a:rPr lang="en-US" sz="4000" b="1" dirty="0" err="1"/>
              <a:t>nem</a:t>
            </a:r>
            <a:r>
              <a:rPr lang="en-US" sz="4000" b="1" dirty="0"/>
              <a:t> </a:t>
            </a:r>
            <a:r>
              <a:rPr lang="en-US" sz="4000" b="1" dirty="0" err="1"/>
              <a:t>nitwb</a:t>
            </a:r>
            <a:r>
              <a:rPr lang="en-US" sz="4000" b="1" dirty="0"/>
              <a:t>\ `</a:t>
            </a:r>
            <a:r>
              <a:rPr lang="en-US" sz="4000" b="1" dirty="0" err="1"/>
              <a:t>nte</a:t>
            </a:r>
            <a:r>
              <a:rPr lang="en-US" sz="4000" b="1" dirty="0"/>
              <a:t> </a:t>
            </a:r>
            <a:r>
              <a:rPr lang="en-US" sz="4000" b="1" dirty="0" err="1"/>
              <a:t>nhe</a:t>
            </a:r>
            <a:r>
              <a:rPr lang="en-US" sz="4000" b="1" dirty="0"/>
              <a:t>/q/u/ `</a:t>
            </a:r>
            <a:r>
              <a:rPr lang="en-US" sz="4000" b="1" dirty="0" err="1"/>
              <a:t>nteaf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8710703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3029"/>
            <a:ext cx="9144000" cy="78237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sz="3600" dirty="0">
                <a:solidFill>
                  <a:schemeClr val="lt1"/>
                </a:solidFill>
              </a:rPr>
              <a:t>يا سيدتنا كلنا والدة الإله: العذراء كل حين</a:t>
            </a:r>
            <a:endParaRPr lang="ar-SA" sz="16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6049107"/>
            <a:ext cx="9143999" cy="80889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أو تين تشويس إن نيب تيرين تي ثيؤطوكوس :</a:t>
            </a:r>
          </a:p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إت أوى إمبارثينوس إنسيوو نيفين</a:t>
            </a:r>
            <a:endParaRPr lang="ar-EG" sz="11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4953000"/>
            <a:ext cx="9144000" cy="979766"/>
          </a:xfrm>
        </p:spPr>
        <p:txBody>
          <a:bodyPr/>
          <a:lstStyle/>
          <a:p>
            <a:r>
              <a:rPr lang="en-US" sz="3200" dirty="0">
                <a:latin typeface="Avva_Shenouda" pitchFamily="34" charset="2"/>
              </a:rPr>
              <a:t> `w tensoic `nn3b t3ren 50e`otokoc :</a:t>
            </a:r>
            <a:r>
              <a:rPr lang="ar-EG" sz="3200" dirty="0">
                <a:latin typeface="Avva_Shenouda" pitchFamily="34" charset="2"/>
              </a:rPr>
              <a:t> </a:t>
            </a:r>
            <a:r>
              <a:rPr lang="en-US" sz="3200" dirty="0" err="1">
                <a:latin typeface="Avva_Shenouda" pitchFamily="34" charset="2"/>
              </a:rPr>
              <a:t>etoi</a:t>
            </a:r>
            <a:r>
              <a:rPr lang="en-US" sz="3200" dirty="0">
                <a:latin typeface="Avva_Shenouda" pitchFamily="34" charset="2"/>
              </a:rPr>
              <a:t> `mpar0enoc `nc3ov niben</a:t>
            </a:r>
            <a:endParaRPr lang="en-US" sz="8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6935"/>
            <a:ext cx="9144000" cy="78237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 إسألي الذي ولدته:مخلصنا الصالح</a:t>
            </a:r>
            <a:endParaRPr lang="ar-SA" sz="21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ما تيهو إمفي إت أريه ماسف : بين سوتير إن أغاثوس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95386"/>
            <a:ext cx="9144000" cy="682357"/>
          </a:xfrm>
        </p:spPr>
        <p:txBody>
          <a:bodyPr/>
          <a:lstStyle/>
          <a:p>
            <a:r>
              <a:rPr lang="en-US" dirty="0">
                <a:latin typeface="Avva_Shenouda" pitchFamily="34" charset="2"/>
              </a:rPr>
              <a:t>Ma5ho `mf3etaremac4 : Pencwt3r `n`aja0oc</a:t>
            </a:r>
            <a:endParaRPr lang="en-US" sz="10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43400"/>
            <a:ext cx="9144000" cy="782371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أن يرفع عنا هذه الأتعاب :ويقرر لنا سلامه</a:t>
            </a:r>
            <a:endParaRPr lang="ar-SA" sz="19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896707"/>
            <a:ext cx="9143999" cy="80889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sz="3000" dirty="0">
                <a:solidFill>
                  <a:schemeClr val="lt1"/>
                </a:solidFill>
              </a:rPr>
              <a:t>إنتيف أولي إن ناي خيسي إفول هارون : إنتيف سيمني نان إنتيف هيريني</a:t>
            </a:r>
            <a:endParaRPr lang="ar-EG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125257"/>
            <a:ext cx="9144000" cy="1046943"/>
          </a:xfrm>
        </p:spPr>
        <p:txBody>
          <a:bodyPr/>
          <a:lstStyle/>
          <a:p>
            <a:r>
              <a:rPr lang="en-US" sz="3200" dirty="0">
                <a:latin typeface="Avva_Shenouda" pitchFamily="34" charset="2"/>
              </a:rPr>
              <a:t>`nte4wli `nnaiqici ebol haron : `nte4cemni nan `nte4hir3n3</a:t>
            </a:r>
            <a:endParaRPr lang="en-US" sz="8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 السلام لك ايتها العذراء ، الملكة الحقيقية الحقانية</a:t>
            </a:r>
            <a:endParaRPr lang="ar-SA" sz="19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شيرى نى أوتي بارثينوس : تي اورو اممي ان اليثيني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36026"/>
            <a:ext cx="9144000" cy="682357"/>
          </a:xfrm>
        </p:spPr>
        <p:txBody>
          <a:bodyPr/>
          <a:lstStyle/>
          <a:p>
            <a:r>
              <a:rPr lang="it-IT" sz="3200" dirty="0">
                <a:latin typeface="Avva_Shenouda" pitchFamily="34" charset="2"/>
              </a:rPr>
              <a:t>Xere ne w` 5par0enoc : 5ovrw `mm3i `n`al30in3</a:t>
            </a:r>
            <a:endParaRPr lang="en-US" sz="9600" dirty="0">
              <a:latin typeface="Avva_Shenouda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4993900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000" dirty="0"/>
              <a:t>السلام لفخر جنسنا ، ولدت لنا عمانوئيل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شيرى ابشوشو انتى بين جينوس : اري اجفو نان ان اممانوئيل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5454746"/>
            <a:ext cx="9144000" cy="682357"/>
          </a:xfrm>
        </p:spPr>
        <p:txBody>
          <a:bodyPr/>
          <a:lstStyle/>
          <a:p>
            <a:r>
              <a:rPr lang="en-US" sz="2800" dirty="0" err="1">
                <a:latin typeface="Avva_Shenouda" pitchFamily="34" charset="2"/>
              </a:rPr>
              <a:t>xere</a:t>
            </a:r>
            <a:r>
              <a:rPr lang="en-US" sz="2800" dirty="0">
                <a:latin typeface="Avva_Shenouda" pitchFamily="34" charset="2"/>
              </a:rPr>
              <a:t> `p2ov2ov `</a:t>
            </a:r>
            <a:r>
              <a:rPr lang="en-US" sz="2800" dirty="0" err="1">
                <a:latin typeface="Avva_Shenouda" pitchFamily="34" charset="2"/>
              </a:rPr>
              <a:t>nte</a:t>
            </a:r>
            <a:r>
              <a:rPr lang="en-US" sz="2800" dirty="0">
                <a:latin typeface="Avva_Shenouda" pitchFamily="34" charset="2"/>
              </a:rPr>
              <a:t> </a:t>
            </a:r>
            <a:r>
              <a:rPr lang="en-US" sz="2800" dirty="0" err="1">
                <a:latin typeface="Avva_Shenouda" pitchFamily="34" charset="2"/>
              </a:rPr>
              <a:t>penjenoc</a:t>
            </a:r>
            <a:r>
              <a:rPr lang="en-US" sz="2800" dirty="0">
                <a:latin typeface="Avva_Shenouda" pitchFamily="34" charset="2"/>
              </a:rPr>
              <a:t> : </a:t>
            </a:r>
            <a:r>
              <a:rPr lang="en-US" sz="2800" dirty="0" err="1">
                <a:latin typeface="Avva_Shenouda" pitchFamily="34" charset="2"/>
              </a:rPr>
              <a:t>are`gfo</a:t>
            </a:r>
            <a:r>
              <a:rPr lang="en-US" sz="2800" dirty="0">
                <a:latin typeface="Avva_Shenouda" pitchFamily="34" charset="2"/>
              </a:rPr>
              <a:t> nan `nEmmanov3l</a:t>
            </a:r>
          </a:p>
        </p:txBody>
      </p:sp>
    </p:spTree>
    <p:extLst>
      <p:ext uri="{BB962C8B-B14F-4D97-AF65-F5344CB8AC3E}">
        <p14:creationId xmlns:p14="http://schemas.microsoft.com/office/powerpoint/2010/main" val="1149773319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نسألك أذكرينا ، ايتها الشفيعة المؤتمنة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تين تي هو اري بين ميفي : اوتي ابروس تا تيس ايتين هوت 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556346"/>
            <a:ext cx="9144000" cy="682357"/>
          </a:xfrm>
        </p:spPr>
        <p:txBody>
          <a:bodyPr/>
          <a:lstStyle/>
          <a:p>
            <a:r>
              <a:rPr lang="en-US" sz="3200" dirty="0">
                <a:latin typeface="Avva_Shenouda" pitchFamily="34" charset="2"/>
              </a:rPr>
              <a:t>Ten5ho `aripenmev`I : `w 5`proctat3c `etenhot</a:t>
            </a:r>
            <a:endParaRPr lang="en-US" sz="9600" dirty="0">
              <a:latin typeface="Avva_Shenouda" pitchFamily="3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71149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أمام ربنا يسوع المسيح ، ليغفر لنا خطايانا</a:t>
            </a:r>
            <a:endParaRPr lang="ar-SA" sz="217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000" dirty="0">
                <a:solidFill>
                  <a:schemeClr val="lt1"/>
                </a:solidFill>
              </a:rPr>
              <a:t>ناهرين بين تشويس ايسوس بى خريستوس : انتيف كانين نوفي نان ايفول</a:t>
            </a:r>
            <a:endParaRPr lang="ar-EG" sz="3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-1" y="5495386"/>
            <a:ext cx="9144000" cy="682357"/>
          </a:xfrm>
        </p:spPr>
        <p:txBody>
          <a:bodyPr/>
          <a:lstStyle/>
          <a:p>
            <a:r>
              <a:rPr lang="en-US" sz="3000" dirty="0">
                <a:latin typeface="Avva_Shenouda" pitchFamily="34" charset="2"/>
              </a:rPr>
              <a:t>nahren Penu I=3c P=x=c : `nte4xa nennobi nan `ebol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1DB90D84-AAA8-4754-B1A4-F291372F14D5}"/>
              </a:ext>
            </a:extLst>
          </p:cNvPr>
          <p:cNvSpPr txBox="1"/>
          <p:nvPr/>
        </p:nvSpPr>
        <p:spPr>
          <a:xfrm>
            <a:off x="6812430" y="4134128"/>
            <a:ext cx="2414443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000" dirty="0"/>
              <a:t>السلام لك ايتها العذراء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335253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نعظمك يا أم النور الحقيقى و نمجدك أيتها العذراء القديسة, والدة الإله</a:t>
                      </a:r>
                      <a:endParaRPr lang="ar-EG" sz="166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77884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لأنك ولدت لنا مخلص العالم, أتى و خلص نفوسنا</a:t>
                      </a:r>
                      <a:endParaRPr lang="ar-EG" sz="13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77615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8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المجد لك يا سيدنا و ملكنا المسيح, فخر الرسل</a:t>
                      </a:r>
                      <a:endParaRPr lang="ar-EG" sz="344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945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منهم بالصلاح عنا في كل حين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43600"/>
            <a:ext cx="9143999" cy="808893"/>
          </a:xfrm>
        </p:spPr>
        <p:txBody>
          <a:bodyPr/>
          <a:lstStyle/>
          <a:p>
            <a:r>
              <a:rPr lang="ar-EG" sz="4400" dirty="0"/>
              <a:t>إنطوطو إى إهرى إيجون إبي آغاثون إنسيو نيفين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257800"/>
            <a:ext cx="9144000" cy="682357"/>
          </a:xfrm>
        </p:spPr>
        <p:txBody>
          <a:bodyPr/>
          <a:lstStyle/>
          <a:p>
            <a:r>
              <a:rPr lang="en-US" sz="4400" b="1" dirty="0" err="1"/>
              <a:t>ntotou</a:t>
            </a:r>
            <a:r>
              <a:rPr lang="en-US" sz="4400" b="1" dirty="0"/>
              <a:t> `e`\</a:t>
            </a:r>
            <a:r>
              <a:rPr lang="en-US" sz="4400" b="1" dirty="0" err="1"/>
              <a:t>rhi</a:t>
            </a:r>
            <a:r>
              <a:rPr lang="en-US" sz="4400" b="1" dirty="0"/>
              <a:t> `</a:t>
            </a:r>
            <a:r>
              <a:rPr lang="en-US" sz="4400" b="1" dirty="0" err="1"/>
              <a:t>ejwn</a:t>
            </a:r>
            <a:r>
              <a:rPr lang="en-US" sz="4400" b="1" dirty="0"/>
              <a:t> `</a:t>
            </a:r>
            <a:r>
              <a:rPr lang="en-US" sz="4400" b="1" dirty="0" err="1"/>
              <a:t>epi`agaqon</a:t>
            </a:r>
            <a:r>
              <a:rPr lang="en-US" sz="4400" b="1" dirty="0"/>
              <a:t> `</a:t>
            </a:r>
            <a:r>
              <a:rPr lang="en-US" sz="4400" b="1" dirty="0" err="1"/>
              <a:t>nchou</a:t>
            </a:r>
            <a:r>
              <a:rPr lang="en-US" sz="4400" b="1" dirty="0"/>
              <a:t> </a:t>
            </a:r>
            <a:r>
              <a:rPr lang="en-US" sz="4400" b="1" dirty="0" err="1"/>
              <a:t>niben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269031199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إكليل الشهداء, تهليل الصديقين, ثبات الكنائس, غفران الخطايا</a:t>
                      </a:r>
                      <a:endParaRPr lang="ar-EG" sz="239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8799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نبشر بالثالوث القدوس, لاهوت واحد, نسجد له و نمجده</a:t>
                      </a:r>
                      <a:endParaRPr lang="ar-EG" sz="287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302224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8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أرحم. يا رب أرحم.يا رب بارك، آمين.</a:t>
                      </a:r>
                      <a:endParaRPr lang="ar-SA" sz="8000" b="0" i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73705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45327"/>
              </p:ext>
            </p:extLst>
          </p:nvPr>
        </p:nvGraphicFramePr>
        <p:xfrm>
          <a:off x="0" y="4349328"/>
          <a:ext cx="9144000" cy="2621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66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قانون الإيمان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87903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31480"/>
              </p:ext>
            </p:extLst>
          </p:nvPr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بالحقيقة نؤمن ب</a:t>
                      </a:r>
                      <a:r>
                        <a:rPr lang="ar-SA" sz="5400" b="1" dirty="0">
                          <a:solidFill>
                            <a:schemeClr val="bg1"/>
                          </a:solidFill>
                          <a:cs typeface="+mj-cs"/>
                        </a:rPr>
                        <a:t>إ</a:t>
                      </a: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له واحد: الله الآب ضابط الكل خالق السماء والأرض ما يرى وما لا يرى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614373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42015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نؤمن بربٍ واحد يسوع المسيح ابن الله الوحيد المولود من الآب قبل كل الدهور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528979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351483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نور من نور إله حق من إله حق، مولود غير مخلوق مساو للآب فى الجوهر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1915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70390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>
                        <a:spcBef>
                          <a:spcPct val="50000"/>
                        </a:spcBef>
                      </a:pP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الذى به كان كل شىء ,</a:t>
                      </a:r>
                      <a:r>
                        <a:rPr lang="ar-EG" sz="6000" b="1" dirty="0">
                          <a:solidFill>
                            <a:schemeClr val="bg1"/>
                          </a:solidFill>
                          <a:cs typeface="+mj-cs"/>
                        </a:rPr>
                        <a:t>هذا الذى من أجلنا نحن البشر ومن أجل خلاصنا</a:t>
                      </a:r>
                      <a:endParaRPr lang="en-US" sz="6000" b="1" dirty="0">
                        <a:solidFill>
                          <a:schemeClr val="bg1"/>
                        </a:solidFill>
                        <a:latin typeface="Garamond" pitchFamily="18" charset="0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912663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769523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نزل من السماء وتجسد من الروح</a:t>
                      </a:r>
                      <a:r>
                        <a:rPr lang="ar-SA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القدس </a:t>
                      </a: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ومن مريم العذراء </a:t>
                      </a: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تأنس</a:t>
                      </a:r>
                      <a:endParaRPr lang="ar-EG" sz="6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52213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62656"/>
              </p:ext>
            </p:extLst>
          </p:nvPr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و صلب عنا على عهد بيلاطس البنطى، تألم وقبر و قام من بين الأموات فى اليوم الثالث كما فى الكتب </a:t>
                      </a:r>
                      <a:endParaRPr lang="en-US" sz="5400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986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ويغفر لنا خطايانا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43600"/>
            <a:ext cx="9143999" cy="808893"/>
          </a:xfrm>
        </p:spPr>
        <p:txBody>
          <a:bodyPr/>
          <a:lstStyle/>
          <a:p>
            <a:r>
              <a:rPr lang="ar-EG" sz="4000" dirty="0"/>
              <a:t>إنتيف كان نينوفى نان ايفول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257800"/>
            <a:ext cx="9144000" cy="682357"/>
          </a:xfrm>
        </p:spPr>
        <p:txBody>
          <a:bodyPr/>
          <a:lstStyle/>
          <a:p>
            <a:r>
              <a:rPr lang="en-US" sz="4400" b="1" dirty="0"/>
              <a:t>`</a:t>
            </a:r>
            <a:r>
              <a:rPr lang="en-US" sz="4400" b="1" dirty="0" err="1"/>
              <a:t>ntefxa</a:t>
            </a:r>
            <a:r>
              <a:rPr lang="en-US" sz="4400" b="1" dirty="0"/>
              <a:t>  </a:t>
            </a:r>
            <a:r>
              <a:rPr lang="en-US" sz="4400" b="1" dirty="0" err="1"/>
              <a:t>nennobi</a:t>
            </a:r>
            <a:r>
              <a:rPr lang="en-US" sz="4400" b="1" dirty="0"/>
              <a:t>  nan ` </a:t>
            </a:r>
            <a:r>
              <a:rPr lang="en-US" sz="4400" b="1" dirty="0" err="1"/>
              <a:t>ebol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666313285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62770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dirty="0">
                          <a:solidFill>
                            <a:schemeClr val="bg1"/>
                          </a:solidFill>
                          <a:cs typeface="+mj-cs"/>
                        </a:rPr>
                        <a:t>و صعد إلى السموات </a:t>
                      </a:r>
                      <a:r>
                        <a:rPr lang="ar-EG" sz="6000" b="1" dirty="0">
                          <a:solidFill>
                            <a:schemeClr val="bg1"/>
                          </a:solidFill>
                          <a:latin typeface="Garamond" pitchFamily="18" charset="0"/>
                          <a:cs typeface="+mj-cs"/>
                        </a:rPr>
                        <a:t>وجلس عن يمين أبيه, </a:t>
                      </a: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وأيضا يأتي فى مجده </a:t>
                      </a:r>
                      <a:endParaRPr lang="ar-EG" sz="6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605731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34088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ليدين ال</a:t>
                      </a:r>
                      <a:r>
                        <a:rPr lang="ar-SA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أ</a:t>
                      </a:r>
                      <a:r>
                        <a:rPr lang="ar-EG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حياء و الأموات الذى ليس لملكه </a:t>
                      </a:r>
                      <a:r>
                        <a:rPr lang="ar-SA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ا</a:t>
                      </a:r>
                      <a:r>
                        <a:rPr lang="ar-EG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نقضاء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8628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38662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dirty="0">
                          <a:solidFill>
                            <a:schemeClr val="bg1"/>
                          </a:solidFill>
                          <a:cs typeface="+mj-cs"/>
                        </a:rPr>
                        <a:t>نعم نؤمن بالروح القدس الرب المح</a:t>
                      </a:r>
                      <a:r>
                        <a:rPr lang="ar-SA" sz="6600" b="1" dirty="0">
                          <a:solidFill>
                            <a:schemeClr val="bg1"/>
                          </a:solidFill>
                          <a:cs typeface="+mj-cs"/>
                        </a:rPr>
                        <a:t>ي</a:t>
                      </a:r>
                      <a:r>
                        <a:rPr lang="ar-EG" sz="6600" b="1" dirty="0">
                          <a:solidFill>
                            <a:schemeClr val="bg1"/>
                          </a:solidFill>
                          <a:cs typeface="+mj-cs"/>
                        </a:rPr>
                        <a:t> المنبثق من الآب . </a:t>
                      </a:r>
                      <a:endParaRPr lang="ar-EG" sz="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78500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009381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نسجد له ونمجده مع الآب والابن، الناطق في الأنبياء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272032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98287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وبكنيسة واحدة مقدسة جامعة رسولية، ونعترف بمعمودية واحدة لمغفرة الخطايا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332010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13902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8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وننتظر قيامة الأموات وحي</a:t>
                      </a:r>
                      <a:r>
                        <a:rPr lang="ar-SA" sz="8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ا</a:t>
                      </a:r>
                      <a:r>
                        <a:rPr lang="ar-EG" sz="8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ة الدهرالآتي آمين </a:t>
                      </a:r>
                      <a:endParaRPr lang="ar-SA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145054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035270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708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5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وننتظر قيامة الأموات </a:t>
                      </a:r>
                      <a:endParaRPr lang="ar-SA" sz="5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dirty="0">
                          <a:solidFill>
                            <a:srgbClr val="FFFF19"/>
                          </a:solidFill>
                        </a:rPr>
                        <a:t>تين</a:t>
                      </a:r>
                      <a:r>
                        <a:rPr lang="ar-EG" sz="4400" b="1" baseline="0" dirty="0">
                          <a:solidFill>
                            <a:srgbClr val="FFFF19"/>
                          </a:solidFill>
                        </a:rPr>
                        <a:t> جوشت ايفول خا اتهى ان تى انسطاسى انتى نى ايريفموؤوت</a:t>
                      </a:r>
                      <a:endParaRPr lang="ar-EG" sz="4400" b="1" dirty="0">
                        <a:solidFill>
                          <a:srgbClr val="FFFF1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8316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64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0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وحي</a:t>
                      </a:r>
                      <a:r>
                        <a:rPr lang="ar-SA" sz="5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ا</a:t>
                      </a:r>
                      <a:r>
                        <a:rPr lang="ar-EG" sz="52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ة الدهرالآتي آمين</a:t>
                      </a:r>
                      <a:r>
                        <a:rPr lang="ar-EG" sz="5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 </a:t>
                      </a:r>
                      <a:endParaRPr lang="ar-SA" sz="5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baseline="0" dirty="0">
                          <a:solidFill>
                            <a:srgbClr val="FFFF19"/>
                          </a:solidFill>
                        </a:rPr>
                        <a:t>نيم بى اونخ انتى بى ايئون إسنيو امين</a:t>
                      </a:r>
                      <a:endParaRPr lang="ar-EG" sz="4800" b="1" dirty="0">
                        <a:solidFill>
                          <a:srgbClr val="FFFF1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737927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اللهم أرحمنا قرر لنا رحمة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افنوتي ناي نان : ثي شو ناي ايرون</a:t>
            </a:r>
            <a:endParaRPr lang="ar-EG" sz="145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va_Shenouda" pitchFamily="34" charset="2"/>
              </a:rPr>
              <a:t>F5 nainan : 0e2ovnai `eron</a:t>
            </a:r>
            <a:endParaRPr lang="en-US" sz="115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 تراءف علينا</a:t>
            </a:r>
            <a:endParaRPr lang="ar-SA" sz="255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شينهيت خارون</a:t>
            </a:r>
            <a:endParaRPr lang="ar-EG" sz="17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va_Shenouda" pitchFamily="34" charset="2"/>
              </a:rPr>
              <a:t>2enh3t qaron</a:t>
            </a:r>
            <a:endParaRPr lang="en-US" sz="124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يا رب إرحم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كيريى إليسون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en-US" sz="4400" dirty="0" err="1"/>
              <a:t>Kuri`e</a:t>
            </a:r>
            <a:r>
              <a:rPr lang="en-US" sz="4400" dirty="0"/>
              <a:t>  `</a:t>
            </a:r>
            <a:r>
              <a:rPr lang="en-US" sz="4400" dirty="0" err="1"/>
              <a:t>ele`hcon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6014083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va_Shenouda" pitchFamily="34" charset="2"/>
              </a:rPr>
              <a:t>Am3n</a:t>
            </a:r>
          </a:p>
        </p:txBody>
      </p:sp>
    </p:spTree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>
                <a:solidFill>
                  <a:schemeClr val="lt1"/>
                </a:solidFill>
              </a:rPr>
              <a:t>واسمعنا </a:t>
            </a:r>
            <a:br>
              <a:rPr lang="ar-SA" sz="27500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سوتيم ايرون</a:t>
            </a:r>
            <a:endParaRPr lang="ar-EG" sz="18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va_Shenouda" pitchFamily="34" charset="2"/>
              </a:rPr>
              <a:t>cwtem `eron</a:t>
            </a:r>
            <a:endParaRPr lang="en-US" sz="124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va_Shenouda" pitchFamily="34" charset="2"/>
              </a:rPr>
              <a:t>Am3n</a:t>
            </a:r>
          </a:p>
        </p:txBody>
      </p:sp>
    </p:spTree>
    <p:extLst>
      <p:ext uri="{BB962C8B-B14F-4D97-AF65-F5344CB8AC3E}">
        <p14:creationId xmlns:p14="http://schemas.microsoft.com/office/powerpoint/2010/main" val="2340544811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وباركنا وإحفظنا وأعنا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 اسمو ايرون : أريه ايرون : أري فويثين ايرون</a:t>
            </a:r>
            <a:endParaRPr lang="ar-EG" sz="13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49733"/>
            <a:ext cx="9144000" cy="682357"/>
          </a:xfrm>
        </p:spPr>
        <p:txBody>
          <a:bodyPr/>
          <a:lstStyle/>
          <a:p>
            <a:r>
              <a:rPr lang="en-US" dirty="0">
                <a:latin typeface="Avva_Shenouda" pitchFamily="34" charset="2"/>
              </a:rPr>
              <a:t>`cmov `eron : areh `eron : `aribo `30in `eron</a:t>
            </a:r>
            <a:endParaRPr lang="en-US" sz="10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vva_Shenouda" pitchFamily="34" charset="2"/>
              </a:rPr>
              <a:t>Am3n</a:t>
            </a:r>
          </a:p>
        </p:txBody>
      </p:sp>
    </p:spTree>
    <p:extLst>
      <p:ext uri="{BB962C8B-B14F-4D97-AF65-F5344CB8AC3E}">
        <p14:creationId xmlns:p14="http://schemas.microsoft.com/office/powerpoint/2010/main" val="105587995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وإرفع غضبك عنا  و إفتقدنا بخلاصك</a:t>
            </a:r>
            <a:endParaRPr lang="ar-SA" sz="239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أولي امبيك جونت ايفول هارون چيمبينشيني خين بيك أووجاي</a:t>
            </a:r>
            <a:endParaRPr lang="ar-EG" sz="123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38156"/>
            <a:ext cx="9144000" cy="682357"/>
          </a:xfrm>
        </p:spPr>
        <p:txBody>
          <a:bodyPr/>
          <a:lstStyle/>
          <a:p>
            <a:r>
              <a:rPr lang="en-US" sz="2900" dirty="0">
                <a:latin typeface="Avva_Shenouda" pitchFamily="34" charset="2"/>
              </a:rPr>
              <a:t> `wli `mpekgwnt `ebolharon : gempen2ini qen pekovgai</a:t>
            </a:r>
          </a:p>
        </p:txBody>
      </p:sp>
    </p:spTree>
  </p:cSld>
  <p:clrMapOvr>
    <a:masterClrMapping/>
  </p:clrMapOvr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وإغفر لنا خطايانا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أووه كا نين نوفي نان ايفول </a:t>
            </a:r>
            <a:endParaRPr lang="ar-EG" sz="159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>
                <a:latin typeface="Avva_Shenouda" pitchFamily="34" charset="2"/>
              </a:rPr>
              <a:t>ovoh xa nennobi nan `ebol</a:t>
            </a:r>
            <a:endParaRPr lang="en-US" sz="115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/>
              <a:t>أمين </a:t>
            </a:r>
            <a:r>
              <a:rPr lang="ar-SA" dirty="0"/>
              <a:t>يارب إرحم</a:t>
            </a:r>
            <a:r>
              <a:rPr lang="ar-EG" dirty="0"/>
              <a:t> </a:t>
            </a:r>
            <a:r>
              <a:rPr lang="ar-SA" dirty="0"/>
              <a:t>يارب إرحم</a:t>
            </a:r>
            <a:r>
              <a:rPr lang="ar-EG" dirty="0"/>
              <a:t> </a:t>
            </a:r>
            <a:r>
              <a:rPr lang="ar-SA" dirty="0"/>
              <a:t>يارب إرحم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ar-EG" dirty="0">
                <a:solidFill>
                  <a:schemeClr val="lt1"/>
                </a:solidFill>
              </a:rPr>
              <a:t>آمين</a:t>
            </a:r>
            <a:r>
              <a:rPr lang="ar-EG" dirty="0"/>
              <a:t> </a:t>
            </a:r>
            <a:r>
              <a:rPr lang="ar-SA" dirty="0"/>
              <a:t>كيريى ليسون</a:t>
            </a:r>
            <a:r>
              <a:rPr lang="ar-EG" dirty="0"/>
              <a:t> </a:t>
            </a:r>
            <a:r>
              <a:rPr lang="ar-SA" dirty="0"/>
              <a:t>كيريى ليسون</a:t>
            </a:r>
            <a:r>
              <a:rPr lang="ar-EG" dirty="0"/>
              <a:t> </a:t>
            </a:r>
            <a:r>
              <a:rPr lang="ar-SA" dirty="0"/>
              <a:t>كيريى ليسون</a:t>
            </a:r>
            <a:endParaRPr lang="ar-E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thanasius" pitchFamily="2" charset="0"/>
              </a:rPr>
              <a:t>`</a:t>
            </a:r>
            <a:r>
              <a:rPr lang="en-US" dirty="0" err="1">
                <a:latin typeface="Athanasius" pitchFamily="2" charset="0"/>
              </a:rPr>
              <a:t>amhn</a:t>
            </a:r>
            <a:r>
              <a:rPr lang="ar-EG" dirty="0">
                <a:latin typeface="Athanasius" pitchFamily="2" charset="0"/>
              </a:rPr>
              <a:t> </a:t>
            </a:r>
            <a:r>
              <a:rPr lang="en-US" dirty="0" err="1">
                <a:latin typeface="Athanasius" pitchFamily="2" charset="0"/>
              </a:rPr>
              <a:t>Kuri`e</a:t>
            </a:r>
            <a:r>
              <a:rPr lang="en-US" dirty="0">
                <a:latin typeface="Athanasius" pitchFamily="2" charset="0"/>
              </a:rPr>
              <a:t> `</a:t>
            </a:r>
            <a:r>
              <a:rPr lang="en-US" dirty="0" err="1">
                <a:latin typeface="Athanasius" pitchFamily="2" charset="0"/>
              </a:rPr>
              <a:t>ele`hco</a:t>
            </a:r>
            <a:r>
              <a:rPr lang="ar-EG" dirty="0">
                <a:latin typeface="Athanasius" pitchFamily="2" charset="0"/>
              </a:rPr>
              <a:t>  </a:t>
            </a:r>
            <a:r>
              <a:rPr lang="en-US" dirty="0">
                <a:latin typeface="Athanasius" pitchFamily="2" charset="0"/>
              </a:rPr>
              <a:t>Kuri`e `</a:t>
            </a:r>
            <a:r>
              <a:rPr lang="en-US" dirty="0" err="1">
                <a:latin typeface="Athanasius" pitchFamily="2" charset="0"/>
              </a:rPr>
              <a:t>ele`hcon</a:t>
            </a:r>
            <a:r>
              <a:rPr lang="ar-EG" dirty="0">
                <a:latin typeface="Athanasius" pitchFamily="2" charset="0"/>
              </a:rPr>
              <a:t> </a:t>
            </a:r>
            <a:r>
              <a:rPr lang="en-US" dirty="0" err="1">
                <a:latin typeface="Athanasius" pitchFamily="2" charset="0"/>
              </a:rPr>
              <a:t>Kuri`e</a:t>
            </a:r>
            <a:r>
              <a:rPr lang="en-US" dirty="0">
                <a:latin typeface="Athanasius" pitchFamily="2" charset="0"/>
              </a:rPr>
              <a:t> `</a:t>
            </a:r>
            <a:r>
              <a:rPr lang="en-US" dirty="0" err="1">
                <a:latin typeface="Athanasius" pitchFamily="2" charset="0"/>
              </a:rPr>
              <a:t>ele`hcon</a:t>
            </a:r>
            <a:endParaRPr lang="en-US" dirty="0">
              <a:latin typeface="Athanasius" pitchFamily="2" charset="0"/>
            </a:endParaRPr>
          </a:p>
        </p:txBody>
      </p:sp>
    </p:spTree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4497115"/>
            <a:ext cx="9144000" cy="782371"/>
          </a:xfrm>
        </p:spPr>
        <p:txBody>
          <a:bodyPr>
            <a:noAutofit/>
          </a:bodyPr>
          <a:lstStyle/>
          <a:p>
            <a:r>
              <a:rPr lang="ar-EG" sz="6000" dirty="0"/>
              <a:t>صل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6600" dirty="0"/>
              <a:t>إشليل</a:t>
            </a:r>
            <a:endParaRPr lang="en-US" sz="6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/>
              <a:t>}</a:t>
            </a:r>
            <a:r>
              <a:rPr lang="en-US" sz="5400" dirty="0" err="1"/>
              <a:t>lhl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42166416"/>
      </p:ext>
    </p:extLst>
  </p:cSld>
  <p:clrMapOvr>
    <a:masterClrMapping/>
  </p:clrMapOvr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/>
              <a:t>للصلاة قفوا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إيبى إبروس إفكى إستاثيتى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/>
              <a:t>Epi `</a:t>
            </a:r>
            <a:r>
              <a:rPr lang="en-US" sz="5400" dirty="0" err="1"/>
              <a:t>proceuxh</a:t>
            </a:r>
            <a:r>
              <a:rPr lang="ar-EG" sz="5400" dirty="0"/>
              <a:t> </a:t>
            </a:r>
            <a:r>
              <a:rPr lang="en-US" sz="5400" dirty="0"/>
              <a:t> `</a:t>
            </a:r>
            <a:r>
              <a:rPr lang="en-US" sz="5400" dirty="0" err="1"/>
              <a:t>ctaqhte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25907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من اجل هذا نسأل  ونطلب من صلاحك يا محب البشر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إثفى فاى تين تيهو أووه تين طفه إن </a:t>
            </a:r>
            <a:r>
              <a:rPr lang="en-US" dirty="0"/>
              <a:t> </a:t>
            </a:r>
            <a:r>
              <a:rPr lang="ar-EG" dirty="0"/>
              <a:t>تيك ميت آغاثوس بى ما رومى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564328"/>
            <a:ext cx="9144000" cy="682357"/>
          </a:xfrm>
        </p:spPr>
        <p:txBody>
          <a:bodyPr/>
          <a:lstStyle/>
          <a:p>
            <a:r>
              <a:rPr lang="en-US" dirty="0" err="1"/>
              <a:t>Eqbe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ten;\o </a:t>
            </a:r>
            <a:r>
              <a:rPr lang="en-US" dirty="0" err="1"/>
              <a:t>ouo</a:t>
            </a:r>
            <a:r>
              <a:rPr lang="en-US" dirty="0"/>
              <a:t>\</a:t>
            </a:r>
            <a:r>
              <a:rPr lang="en-US" dirty="0" err="1"/>
              <a:t>tentwb</a:t>
            </a:r>
            <a:r>
              <a:rPr lang="en-US" dirty="0"/>
              <a:t>\ `</a:t>
            </a:r>
            <a:r>
              <a:rPr lang="en-US" dirty="0" err="1"/>
              <a:t>ntekmet`agaqoc</a:t>
            </a:r>
            <a:r>
              <a:rPr lang="en-US" dirty="0"/>
              <a:t> </a:t>
            </a:r>
            <a:r>
              <a:rPr lang="en-US" dirty="0" err="1"/>
              <a:t>pimairwmi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482744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السلام لجميعكم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إيرينى باسى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93786"/>
            <a:ext cx="9144000" cy="682357"/>
          </a:xfrm>
        </p:spPr>
        <p:txBody>
          <a:bodyPr/>
          <a:lstStyle/>
          <a:p>
            <a:r>
              <a:rPr lang="en-US" sz="6000" dirty="0" err="1"/>
              <a:t>Irhnh</a:t>
            </a:r>
            <a:r>
              <a:rPr lang="en-US" sz="6000" dirty="0"/>
              <a:t>  </a:t>
            </a:r>
            <a:r>
              <a:rPr lang="en-US" sz="6000" dirty="0" err="1"/>
              <a:t>paci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4740110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/>
              <a:t>ولروحك أيضاً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5400" dirty="0"/>
              <a:t>كيطو إبنيفماتى سو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Ke</a:t>
            </a:r>
            <a:r>
              <a:rPr lang="en-US" sz="5400" dirty="0"/>
              <a:t> </a:t>
            </a:r>
            <a:r>
              <a:rPr lang="en-US" sz="5400" dirty="0" err="1"/>
              <a:t>tw</a:t>
            </a:r>
            <a:r>
              <a:rPr lang="en-US" sz="5400" dirty="0"/>
              <a:t> `</a:t>
            </a:r>
            <a:r>
              <a:rPr lang="en-US" sz="5400" dirty="0" err="1"/>
              <a:t>pneuma</a:t>
            </a:r>
            <a:r>
              <a:rPr lang="en-US" sz="5400" dirty="0"/>
              <a:t> </a:t>
            </a:r>
            <a:r>
              <a:rPr lang="en-US" sz="5400" dirty="0" err="1"/>
              <a:t>ti</a:t>
            </a:r>
            <a:r>
              <a:rPr lang="en-US" sz="5400" dirty="0"/>
              <a:t> </a:t>
            </a:r>
            <a:r>
              <a:rPr lang="en-US" sz="5400" dirty="0" err="1"/>
              <a:t>cou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97175810"/>
      </p:ext>
    </p:extLst>
  </p:cSld>
  <p:clrMapOvr>
    <a:masterClrMapping/>
  </p:clrMapOvr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أيها السيد الرب يسوع المسيح إلهنا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إفنيب إبشويس إيسوس بى إخرستوس بيننوتى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12836"/>
            <a:ext cx="9144000" cy="682357"/>
          </a:xfrm>
        </p:spPr>
        <p:txBody>
          <a:bodyPr/>
          <a:lstStyle/>
          <a:p>
            <a:r>
              <a:rPr lang="en-US" sz="5400" dirty="0"/>
              <a:t>~</a:t>
            </a:r>
            <a:r>
              <a:rPr lang="en-US" sz="5400" dirty="0" err="1"/>
              <a:t>Vnhb</a:t>
            </a:r>
            <a:r>
              <a:rPr lang="en-US" sz="5400" dirty="0"/>
              <a:t> ~P_ </a:t>
            </a:r>
            <a:r>
              <a:rPr lang="en-US" sz="5400" dirty="0" err="1"/>
              <a:t>Ih</a:t>
            </a:r>
            <a:r>
              <a:rPr lang="en-US" sz="5400" dirty="0"/>
              <a:t>/c/ </a:t>
            </a:r>
            <a:r>
              <a:rPr lang="en-US" sz="5400" dirty="0" err="1"/>
              <a:t>Px</a:t>
            </a:r>
            <a:r>
              <a:rPr lang="en-US" sz="5400" dirty="0"/>
              <a:t>/c/ </a:t>
            </a:r>
            <a:r>
              <a:rPr lang="en-US" sz="5400" dirty="0" err="1"/>
              <a:t>Pennou</a:t>
            </a:r>
            <a:r>
              <a:rPr lang="en-US" sz="5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0574189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الذي خاطب تلاميذه القديسين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فيئيتاف جوس إننيف آجيوس إتطايوت إم ماثيتيس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400" dirty="0" err="1"/>
              <a:t>vh`etafjoc</a:t>
            </a:r>
            <a:r>
              <a:rPr lang="en-US" sz="4400" dirty="0"/>
              <a:t> </a:t>
            </a:r>
            <a:r>
              <a:rPr lang="en-US" sz="4400" dirty="0" err="1"/>
              <a:t>agioc</a:t>
            </a:r>
            <a:r>
              <a:rPr lang="en-US" sz="4400" dirty="0"/>
              <a:t> </a:t>
            </a:r>
            <a:r>
              <a:rPr lang="en-US" sz="4400" dirty="0" err="1"/>
              <a:t>ettaihout</a:t>
            </a:r>
            <a:r>
              <a:rPr lang="ar-EG" sz="4400" dirty="0"/>
              <a:t> </a:t>
            </a:r>
            <a:r>
              <a:rPr lang="en-US" sz="4400" dirty="0"/>
              <a:t>`</a:t>
            </a:r>
            <a:r>
              <a:rPr lang="en-US" sz="4400" dirty="0" err="1"/>
              <a:t>mmaqhthc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9561759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 رسله الاطهار المكرمين قائلا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أووه إن أبوسطولوس إثؤواب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ouo</a:t>
            </a:r>
            <a:r>
              <a:rPr lang="en-US" sz="5400" dirty="0"/>
              <a:t>\</a:t>
            </a:r>
            <a:r>
              <a:rPr lang="ar-EG" sz="5400" dirty="0"/>
              <a:t> </a:t>
            </a:r>
            <a:r>
              <a:rPr lang="en-US" sz="5400" dirty="0"/>
              <a:t> `</a:t>
            </a:r>
            <a:r>
              <a:rPr lang="en-US" sz="5400" dirty="0" err="1"/>
              <a:t>n`apoctoloc</a:t>
            </a:r>
            <a:r>
              <a:rPr lang="en-US" sz="5400" dirty="0"/>
              <a:t> e/q/u/</a:t>
            </a:r>
          </a:p>
        </p:txBody>
      </p:sp>
    </p:spTree>
    <p:extLst>
      <p:ext uri="{BB962C8B-B14F-4D97-AF65-F5344CB8AC3E}">
        <p14:creationId xmlns:p14="http://schemas.microsoft.com/office/powerpoint/2010/main" val="198796812"/>
      </p:ext>
    </p:extLst>
  </p:cSld>
  <p:clrMapOvr>
    <a:masterClrMapping/>
  </p:clrMapOvr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إن أنبياء  وأبراراً كثيرين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جى هان ميش إم إبروفيتيس نيم هان إثمى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Je \</a:t>
            </a:r>
            <a:r>
              <a:rPr lang="en-US" sz="4800" dirty="0" err="1"/>
              <a:t>anmh</a:t>
            </a:r>
            <a:r>
              <a:rPr lang="en-US" sz="4800" dirty="0"/>
              <a:t>] `</a:t>
            </a:r>
            <a:r>
              <a:rPr lang="en-US" sz="4800" dirty="0" err="1"/>
              <a:t>m`provhthc</a:t>
            </a:r>
            <a:r>
              <a:rPr lang="en-US" sz="4800" dirty="0"/>
              <a:t> </a:t>
            </a:r>
            <a:r>
              <a:rPr lang="en-US" sz="4800" dirty="0" err="1"/>
              <a:t>nem</a:t>
            </a:r>
            <a:r>
              <a:rPr lang="en-US" sz="4800" dirty="0"/>
              <a:t> \</a:t>
            </a:r>
            <a:r>
              <a:rPr lang="en-US" sz="4800" dirty="0" err="1"/>
              <a:t>an`qmhi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55287521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إشتهوا أن يروا ما أنتم ترون ولم يروا 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أفئير ابيثيمين إيناف إينيئيتيتين ناف إيروؤو أووه إمبو ناف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27136"/>
            <a:ext cx="9144000" cy="682357"/>
          </a:xfrm>
        </p:spPr>
        <p:txBody>
          <a:bodyPr/>
          <a:lstStyle/>
          <a:p>
            <a:r>
              <a:rPr lang="en-US" sz="4000" dirty="0" err="1"/>
              <a:t>auer`epiqumin</a:t>
            </a:r>
            <a:r>
              <a:rPr lang="en-US" sz="4000" dirty="0"/>
              <a:t> 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enau</a:t>
            </a:r>
            <a:r>
              <a:rPr lang="en-US" sz="4000" dirty="0"/>
              <a:t> </a:t>
            </a:r>
            <a:r>
              <a:rPr lang="en-US" sz="4000" dirty="0" err="1"/>
              <a:t>enh`etetennau</a:t>
            </a:r>
            <a:r>
              <a:rPr lang="ar-EG" sz="4000" dirty="0"/>
              <a:t> </a:t>
            </a:r>
            <a:r>
              <a:rPr lang="en-US" sz="4000" dirty="0"/>
              <a:t> `</a:t>
            </a:r>
            <a:r>
              <a:rPr lang="en-US" sz="4000" dirty="0" err="1"/>
              <a:t>erwou</a:t>
            </a:r>
            <a:r>
              <a:rPr lang="en-US" sz="4000" dirty="0"/>
              <a:t> </a:t>
            </a:r>
            <a:r>
              <a:rPr lang="en-US" sz="4000" dirty="0" err="1"/>
              <a:t>ouo</a:t>
            </a:r>
            <a:r>
              <a:rPr lang="en-US" sz="4000" dirty="0"/>
              <a:t>\ ` </a:t>
            </a:r>
            <a:r>
              <a:rPr lang="en-US" sz="4000" dirty="0" err="1"/>
              <a:t>mpounau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39684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و أن يسمعوا ما أنتم تسمعون ولم يسمعوا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أووه إيسوتيم إينيئتيتين سوتيم إيروؤو أووه إمبو سوتيم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46186"/>
            <a:ext cx="9144000" cy="682357"/>
          </a:xfrm>
        </p:spPr>
        <p:txBody>
          <a:bodyPr/>
          <a:lstStyle/>
          <a:p>
            <a:r>
              <a:rPr lang="en-US" sz="4000" dirty="0" err="1"/>
              <a:t>Ouo</a:t>
            </a:r>
            <a:r>
              <a:rPr lang="en-US" sz="4000" dirty="0"/>
              <a:t>\  `</a:t>
            </a:r>
            <a:r>
              <a:rPr lang="en-US" sz="4000" dirty="0" err="1"/>
              <a:t>ecwtem</a:t>
            </a:r>
            <a:r>
              <a:rPr lang="en-US" sz="4000" dirty="0"/>
              <a:t> `</a:t>
            </a:r>
            <a:r>
              <a:rPr lang="en-US" sz="4000" dirty="0" err="1"/>
              <a:t>enh`etetencwtem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erwou</a:t>
            </a:r>
            <a:r>
              <a:rPr lang="en-US" sz="4000" dirty="0"/>
              <a:t> </a:t>
            </a:r>
            <a:r>
              <a:rPr lang="en-US" sz="4000" dirty="0" err="1"/>
              <a:t>ouo</a:t>
            </a:r>
            <a:r>
              <a:rPr lang="en-US" sz="4000" dirty="0"/>
              <a:t>\ ` </a:t>
            </a:r>
            <a:r>
              <a:rPr lang="en-US" sz="4000" dirty="0" err="1"/>
              <a:t>mpoucwtem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21331226"/>
      </p:ext>
    </p:extLst>
  </p:cSld>
  <p:clrMapOvr>
    <a:masterClrMapping/>
  </p:clrMapOvr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أما أنتم فطوبي لأعينكم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إنثوتين ذى أؤو نياتو إننيتين فال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Nqwten</a:t>
            </a:r>
            <a:r>
              <a:rPr lang="en-US" sz="4800" dirty="0"/>
              <a:t> de  `</a:t>
            </a:r>
            <a:r>
              <a:rPr lang="en-US" sz="4800" dirty="0" err="1"/>
              <a:t>wouni`atou</a:t>
            </a:r>
            <a:r>
              <a:rPr lang="ar-EG" sz="4800" dirty="0"/>
              <a:t> </a:t>
            </a:r>
            <a:r>
              <a:rPr lang="en-US" sz="4800" dirty="0"/>
              <a:t>`</a:t>
            </a:r>
            <a:r>
              <a:rPr lang="en-US" sz="4800" dirty="0" err="1"/>
              <a:t>nnetenbal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26530487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/>
              <a:t>لأنها تبصر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6000" dirty="0"/>
              <a:t>جي سيناف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50936"/>
            <a:ext cx="9144000" cy="682357"/>
          </a:xfrm>
        </p:spPr>
        <p:txBody>
          <a:bodyPr/>
          <a:lstStyle/>
          <a:p>
            <a:r>
              <a:rPr lang="en-US" sz="6600" dirty="0"/>
              <a:t>je </a:t>
            </a:r>
            <a:r>
              <a:rPr lang="en-US" sz="6600" dirty="0" err="1"/>
              <a:t>cenau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14895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إمنحنا أن نكمل هذا اليوم المقدس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ميس نان إثرين جوك إيفول إم باى كى إيهوؤو إثؤواب فاى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mhic</a:t>
            </a:r>
            <a:r>
              <a:rPr lang="en-US" sz="4000" dirty="0"/>
              <a:t> nan </a:t>
            </a:r>
            <a:r>
              <a:rPr lang="en-US" sz="4000" dirty="0" err="1"/>
              <a:t>eqrenjwk</a:t>
            </a:r>
            <a:r>
              <a:rPr lang="en-US" sz="4000" dirty="0"/>
              <a:t> `</a:t>
            </a:r>
            <a:r>
              <a:rPr lang="en-US" sz="4000" dirty="0" err="1"/>
              <a:t>ebol</a:t>
            </a:r>
            <a:r>
              <a:rPr lang="en-US" sz="4000" dirty="0"/>
              <a:t> `</a:t>
            </a:r>
            <a:r>
              <a:rPr lang="en-US" sz="4000" dirty="0" err="1"/>
              <a:t>mpaike`e</a:t>
            </a:r>
            <a:r>
              <a:rPr lang="en-US" sz="4000" dirty="0"/>
              <a:t>\</a:t>
            </a:r>
            <a:r>
              <a:rPr lang="en-US" sz="4000" dirty="0" err="1"/>
              <a:t>oou</a:t>
            </a:r>
            <a:r>
              <a:rPr lang="en-US" sz="4000" dirty="0"/>
              <a:t> e/q/u/ </a:t>
            </a:r>
            <a:r>
              <a:rPr lang="en-US" sz="4000" dirty="0" err="1"/>
              <a:t>vai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7637098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ولآذانكم لأنها تسمع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5400" dirty="0"/>
              <a:t>نيم نيتين ماشج جي سيسوتيم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Nem</a:t>
            </a:r>
            <a:r>
              <a:rPr lang="en-US" sz="5400" dirty="0"/>
              <a:t> </a:t>
            </a:r>
            <a:r>
              <a:rPr lang="en-US" sz="5400" dirty="0" err="1"/>
              <a:t>netenma</a:t>
            </a:r>
            <a:r>
              <a:rPr lang="en-US" sz="5400" dirty="0"/>
              <a:t>]j je </a:t>
            </a:r>
            <a:r>
              <a:rPr lang="en-US" sz="5400" dirty="0" err="1"/>
              <a:t>cecwtem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23763300"/>
      </p:ext>
    </p:extLst>
  </p:cSld>
  <p:clrMapOvr>
    <a:masterClrMapping/>
  </p:clrMapOvr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فلنستحق أن نسمع ونعمل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مارين إيرإب إم إبشا إن سوتيم أووه إى إيرى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Marener`pem`p</a:t>
            </a:r>
            <a:r>
              <a:rPr lang="en-US" sz="5400" dirty="0"/>
              <a:t>]a `</a:t>
            </a:r>
            <a:r>
              <a:rPr lang="en-US" sz="5400" dirty="0" err="1"/>
              <a:t>ncwtem</a:t>
            </a:r>
            <a:r>
              <a:rPr lang="en-US" sz="5400" dirty="0"/>
              <a:t> </a:t>
            </a:r>
            <a:r>
              <a:rPr lang="en-US" sz="5400" dirty="0" err="1"/>
              <a:t>ouo</a:t>
            </a:r>
            <a:r>
              <a:rPr lang="en-US" sz="5400" dirty="0"/>
              <a:t>\ `</a:t>
            </a:r>
            <a:r>
              <a:rPr lang="en-US" sz="5400" dirty="0" err="1"/>
              <a:t>e`iri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4547518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بأناجيلك المقدسة بطلبات قديسيك 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إن نيك إف أنجيليون إثؤواب خين طفه إنتى نى إثؤواب إنتاك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46186"/>
            <a:ext cx="9144000" cy="682357"/>
          </a:xfrm>
        </p:spPr>
        <p:txBody>
          <a:bodyPr/>
          <a:lstStyle/>
          <a:p>
            <a:r>
              <a:rPr lang="en-US" sz="4000" dirty="0"/>
              <a:t>`</a:t>
            </a:r>
            <a:r>
              <a:rPr lang="en-US" sz="4000" dirty="0" err="1"/>
              <a:t>nnekeuaggelion</a:t>
            </a:r>
            <a:r>
              <a:rPr lang="en-US" sz="4000" dirty="0"/>
              <a:t> e/q/u/&gt; '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nitwb</a:t>
            </a:r>
            <a:r>
              <a:rPr lang="en-US" sz="4000" dirty="0"/>
              <a:t>\ `</a:t>
            </a:r>
            <a:r>
              <a:rPr lang="en-US" sz="4000" dirty="0" err="1"/>
              <a:t>nte</a:t>
            </a:r>
            <a:r>
              <a:rPr lang="en-US" sz="4000" dirty="0"/>
              <a:t> </a:t>
            </a:r>
            <a:r>
              <a:rPr lang="en-US" sz="4000" dirty="0" err="1"/>
              <a:t>nhe</a:t>
            </a:r>
            <a:r>
              <a:rPr lang="en-US" sz="4000" dirty="0"/>
              <a:t>/q/u/ `</a:t>
            </a:r>
            <a:r>
              <a:rPr lang="en-US" sz="4000" dirty="0" err="1"/>
              <a:t>ntak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03848086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صلوا من أجل الإنجيل المقدس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إبروس إف إكساستى إيبرتو أجيو إف أنجيليو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t-BR" sz="4400" dirty="0"/>
              <a:t>Proceu[acqe</a:t>
            </a:r>
            <a:r>
              <a:rPr lang="ar-EG" sz="4400" dirty="0"/>
              <a:t> </a:t>
            </a:r>
            <a:r>
              <a:rPr lang="pt-BR" sz="4400" dirty="0"/>
              <a:t> `uper tou `agiou</a:t>
            </a:r>
            <a:r>
              <a:rPr lang="ar-EG" sz="4400" dirty="0"/>
              <a:t> </a:t>
            </a:r>
            <a:r>
              <a:rPr lang="pt-BR" sz="4400" dirty="0"/>
              <a:t>euaggeliou</a:t>
            </a:r>
          </a:p>
        </p:txBody>
      </p:sp>
    </p:spTree>
    <p:extLst>
      <p:ext uri="{BB962C8B-B14F-4D97-AF65-F5344CB8AC3E}">
        <p14:creationId xmlns:p14="http://schemas.microsoft.com/office/powerpoint/2010/main" val="30125686"/>
      </p:ext>
    </p:extLst>
  </p:cSld>
  <p:clrMapOvr>
    <a:masterClrMapping/>
  </p:clrMapOvr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يا رب إرحم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كيريى إليسون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Kuri`e</a:t>
            </a:r>
            <a:r>
              <a:rPr lang="en-US" sz="4800" dirty="0"/>
              <a:t>  `</a:t>
            </a:r>
            <a:r>
              <a:rPr lang="en-US" sz="4800" dirty="0" err="1"/>
              <a:t>ele`hcon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41770293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6051"/>
            <a:ext cx="9144000" cy="782371"/>
          </a:xfrm>
        </p:spPr>
        <p:txBody>
          <a:bodyPr>
            <a:noAutofit/>
          </a:bodyPr>
          <a:lstStyle/>
          <a:p>
            <a:r>
              <a:rPr lang="ar-EG" sz="4800" dirty="0"/>
              <a:t>أذكر أيضاً يا سيدنا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400" dirty="0"/>
              <a:t>آرى إفمفيئى ذى اون بين نيب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 err="1"/>
              <a:t>Ari`vmeu`i</a:t>
            </a:r>
            <a:r>
              <a:rPr lang="en-US" sz="4800" dirty="0"/>
              <a:t> de on </a:t>
            </a:r>
            <a:r>
              <a:rPr lang="en-US" sz="4800" dirty="0" err="1"/>
              <a:t>pennhb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10433168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كل الذين أمرونا أن نذكرهم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ان أؤون نيفين إيتاف هو نهين نان ائر بوميفئى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fi-FI" sz="4400" dirty="0"/>
              <a:t>`nouon</a:t>
            </a:r>
            <a:r>
              <a:rPr lang="ar-EG" sz="4400" dirty="0"/>
              <a:t> </a:t>
            </a:r>
            <a:r>
              <a:rPr lang="fi-FI" sz="4400" dirty="0"/>
              <a:t>niben `etau\on\en nan</a:t>
            </a:r>
            <a:r>
              <a:rPr lang="ar-EG" sz="4400" dirty="0"/>
              <a:t> </a:t>
            </a:r>
            <a:r>
              <a:rPr lang="fi-FI" sz="4400" dirty="0"/>
              <a:t>`eerpoumeu`i</a:t>
            </a:r>
          </a:p>
        </p:txBody>
      </p:sp>
    </p:spTree>
    <p:extLst>
      <p:ext uri="{BB962C8B-B14F-4D97-AF65-F5344CB8AC3E}">
        <p14:creationId xmlns:p14="http://schemas.microsoft.com/office/powerpoint/2010/main" val="1215435847"/>
      </p:ext>
    </p:extLst>
  </p:cSld>
  <p:clrMapOvr>
    <a:masterClrMapping/>
  </p:clrMapOvr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في سؤلاتنا و تضرعاتنا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5400" dirty="0"/>
              <a:t>خين نين تيهو نيم نين طفه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t-BR" sz="5400" dirty="0"/>
              <a:t>'en nen;\o nem</a:t>
            </a:r>
            <a:r>
              <a:rPr lang="ar-EG" sz="5400" dirty="0"/>
              <a:t> </a:t>
            </a:r>
            <a:r>
              <a:rPr lang="pt-BR" sz="5400" dirty="0"/>
              <a:t>nentwb\</a:t>
            </a:r>
          </a:p>
        </p:txBody>
      </p:sp>
    </p:spTree>
    <p:extLst>
      <p:ext uri="{BB962C8B-B14F-4D97-AF65-F5344CB8AC3E}">
        <p14:creationId xmlns:p14="http://schemas.microsoft.com/office/powerpoint/2010/main" val="805500436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التي نرفعها إليك أيها الرب إلهنا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إيرى إمموؤو إى إبشوى هازوك إبشويس بيننوتى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400" dirty="0"/>
              <a:t>`</a:t>
            </a:r>
            <a:r>
              <a:rPr lang="en-US" sz="4400" dirty="0" err="1"/>
              <a:t>eten`iri</a:t>
            </a:r>
            <a:r>
              <a:rPr lang="en-US" sz="4400" dirty="0"/>
              <a:t> `</a:t>
            </a:r>
            <a:r>
              <a:rPr lang="en-US" sz="4400" dirty="0" err="1"/>
              <a:t>mmwou</a:t>
            </a:r>
            <a:r>
              <a:rPr lang="en-US" sz="4400" dirty="0"/>
              <a:t> `</a:t>
            </a:r>
            <a:r>
              <a:rPr lang="en-US" sz="4400" dirty="0" err="1"/>
              <a:t>e`p</a:t>
            </a:r>
            <a:r>
              <a:rPr lang="en-US" sz="4400" dirty="0"/>
              <a:t>]</a:t>
            </a:r>
            <a:r>
              <a:rPr lang="en-US" sz="4400" dirty="0" err="1"/>
              <a:t>wi</a:t>
            </a:r>
            <a:r>
              <a:rPr lang="ar-EG" sz="4400" dirty="0"/>
              <a:t> </a:t>
            </a:r>
            <a:r>
              <a:rPr lang="en-US" sz="4400" dirty="0"/>
              <a:t>\</a:t>
            </a:r>
            <a:r>
              <a:rPr lang="en-US" sz="4400" dirty="0" err="1"/>
              <a:t>arok</a:t>
            </a:r>
            <a:r>
              <a:rPr lang="en-US" sz="4400" dirty="0"/>
              <a:t> ~P_ </a:t>
            </a:r>
            <a:r>
              <a:rPr lang="en-US" sz="4400" dirty="0" err="1"/>
              <a:t>Pennou</a:t>
            </a:r>
            <a:r>
              <a:rPr lang="en-US" sz="4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2637430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الذين سبقوا فرقدوا يارب نيحهم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نيئتاف إير شورب إن إنكوت ما إمطون نؤو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 err="1"/>
              <a:t>Nh`etauer</a:t>
            </a:r>
            <a:r>
              <a:rPr lang="en-US" sz="4800" dirty="0"/>
              <a:t>]</a:t>
            </a:r>
            <a:r>
              <a:rPr lang="en-US" sz="4800" dirty="0" err="1"/>
              <a:t>orp</a:t>
            </a:r>
            <a:r>
              <a:rPr lang="en-US" sz="4800" dirty="0"/>
              <a:t> `</a:t>
            </a:r>
            <a:r>
              <a:rPr lang="en-US" sz="4800" dirty="0" err="1"/>
              <a:t>n`enkot</a:t>
            </a:r>
            <a:r>
              <a:rPr lang="ar-EG" sz="4800" dirty="0"/>
              <a:t> </a:t>
            </a:r>
            <a:r>
              <a:rPr lang="en-US" sz="4800" dirty="0" err="1"/>
              <a:t>ma`mton</a:t>
            </a:r>
            <a:r>
              <a:rPr lang="en-US" sz="4800" dirty="0"/>
              <a:t> </a:t>
            </a:r>
            <a:r>
              <a:rPr lang="en-US" sz="4800" dirty="0" err="1"/>
              <a:t>nwou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1359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وكل أيام حياتنا بكل سلام مع خوفك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896707"/>
            <a:ext cx="9143999" cy="808893"/>
          </a:xfrm>
        </p:spPr>
        <p:txBody>
          <a:bodyPr/>
          <a:lstStyle/>
          <a:p>
            <a:r>
              <a:rPr lang="ar-EG" dirty="0"/>
              <a:t>نيم نى إيهوؤو </a:t>
            </a:r>
            <a:r>
              <a:rPr lang="en-US" dirty="0"/>
              <a:t> </a:t>
            </a:r>
            <a:r>
              <a:rPr lang="ar-EG" dirty="0"/>
              <a:t>تيرو إنتى بين أونخ خين هيريني </a:t>
            </a:r>
            <a:r>
              <a:rPr lang="en-US" dirty="0"/>
              <a:t> </a:t>
            </a:r>
            <a:r>
              <a:rPr lang="ar-EG" dirty="0"/>
              <a:t>نيفين نيم تيك هوتى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89843"/>
            <a:ext cx="9144000" cy="682357"/>
          </a:xfrm>
        </p:spPr>
        <p:txBody>
          <a:bodyPr/>
          <a:lstStyle/>
          <a:p>
            <a:r>
              <a:rPr lang="pt-BR" b="1" dirty="0"/>
              <a:t>Nem ni`e\oou throu `nte penwn‘ &gt; 'en \irhnh niben nem tek\o;</a:t>
            </a:r>
          </a:p>
        </p:txBody>
      </p:sp>
    </p:spTree>
    <p:extLst>
      <p:ext uri="{BB962C8B-B14F-4D97-AF65-F5344CB8AC3E}">
        <p14:creationId xmlns:p14="http://schemas.microsoft.com/office/powerpoint/2010/main" val="3212652316"/>
      </p:ext>
    </p:extLst>
  </p:cSld>
  <p:clrMapOvr>
    <a:masterClrMapping/>
  </p:clrMapOvr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/>
              <a:t>المرضي إشفيهم 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نى إتشونى ما تالتشوؤ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12836"/>
            <a:ext cx="9144000" cy="682357"/>
          </a:xfrm>
        </p:spPr>
        <p:txBody>
          <a:bodyPr/>
          <a:lstStyle/>
          <a:p>
            <a:r>
              <a:rPr lang="en-US" sz="5400" dirty="0" err="1"/>
              <a:t>nhet</a:t>
            </a:r>
            <a:r>
              <a:rPr lang="en-US" sz="5400" dirty="0"/>
              <a:t>]</a:t>
            </a:r>
            <a:r>
              <a:rPr lang="en-US" sz="5400" dirty="0" err="1"/>
              <a:t>wni</a:t>
            </a:r>
            <a:r>
              <a:rPr lang="ar-EG" sz="5400" dirty="0"/>
              <a:t> </a:t>
            </a:r>
            <a:r>
              <a:rPr lang="en-US" sz="5400" dirty="0" err="1"/>
              <a:t>matalswou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14325516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لأنك انت هو حياتنا كلنا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جى إنثوك غار بي بين أونخ تيرو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55686"/>
            <a:ext cx="9144000" cy="682357"/>
          </a:xfrm>
        </p:spPr>
        <p:txBody>
          <a:bodyPr/>
          <a:lstStyle/>
          <a:p>
            <a:r>
              <a:rPr lang="en-US" sz="4800" dirty="0"/>
              <a:t>Je `</a:t>
            </a:r>
            <a:r>
              <a:rPr lang="en-US" sz="4800" dirty="0" err="1"/>
              <a:t>nqok</a:t>
            </a:r>
            <a:r>
              <a:rPr lang="en-US" sz="4800" dirty="0"/>
              <a:t> gar </a:t>
            </a:r>
            <a:r>
              <a:rPr lang="en-US" sz="4800" dirty="0" err="1"/>
              <a:t>pe</a:t>
            </a:r>
            <a:r>
              <a:rPr lang="en-US" sz="4800" dirty="0"/>
              <a:t> </a:t>
            </a:r>
            <a:r>
              <a:rPr lang="en-US" sz="4800" dirty="0" err="1"/>
              <a:t>penwn</a:t>
            </a:r>
            <a:r>
              <a:rPr lang="en-US" sz="4800" dirty="0"/>
              <a:t>' </a:t>
            </a:r>
            <a:r>
              <a:rPr lang="en-US" sz="4800" dirty="0" err="1"/>
              <a:t>throu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1315753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و خلاصنا كلنا ورجاؤنا كلنا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نيم بين أوجاى تيرو نيم تين هلبيس تيرو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t-BR" sz="4000" dirty="0"/>
              <a:t>nem penoujai throu&gt; nem</a:t>
            </a:r>
            <a:r>
              <a:rPr lang="ar-EG" sz="4000" dirty="0"/>
              <a:t> </a:t>
            </a:r>
            <a:r>
              <a:rPr lang="pt-BR" sz="4000" dirty="0"/>
              <a:t>ten\elpic throu</a:t>
            </a:r>
          </a:p>
        </p:txBody>
      </p:sp>
    </p:spTree>
    <p:extLst>
      <p:ext uri="{BB962C8B-B14F-4D97-AF65-F5344CB8AC3E}">
        <p14:creationId xmlns:p14="http://schemas.microsoft.com/office/powerpoint/2010/main" val="4098487123"/>
      </p:ext>
    </p:extLst>
  </p:cSld>
  <p:clrMapOvr>
    <a:masterClrMapping/>
  </p:clrMapOvr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49515"/>
            <a:ext cx="9144000" cy="782371"/>
          </a:xfrm>
        </p:spPr>
        <p:txBody>
          <a:bodyPr>
            <a:noAutofit/>
          </a:bodyPr>
          <a:lstStyle/>
          <a:p>
            <a:pPr rtl="0"/>
            <a:r>
              <a:rPr lang="ar-EG" sz="4400" dirty="0"/>
              <a:t>وشفاؤنا كلنا وقيامتنا كلنا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بين طالتشو تيرو نيم تين أناستاسيس تيرين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46186"/>
            <a:ext cx="9144000" cy="682357"/>
          </a:xfrm>
        </p:spPr>
        <p:txBody>
          <a:bodyPr/>
          <a:lstStyle/>
          <a:p>
            <a:r>
              <a:rPr lang="pt-BR" sz="4000" dirty="0"/>
              <a:t>nem pentalso</a:t>
            </a:r>
            <a:r>
              <a:rPr lang="ar-EG" sz="4000" dirty="0"/>
              <a:t> </a:t>
            </a:r>
            <a:r>
              <a:rPr lang="pt-BR" sz="4000" dirty="0"/>
              <a:t>throu&gt; nem ten`anactacic thren</a:t>
            </a:r>
          </a:p>
        </p:txBody>
      </p:sp>
      <p:sp>
        <p:nvSpPr>
          <p:cNvPr id="6" name="TextBox 5">
            <a:hlinkClick r:id="rId2" action="ppaction://hlinksldjump"/>
            <a:extLst>
              <a:ext uri="{FF2B5EF4-FFF2-40B4-BE49-F238E27FC236}">
                <a16:creationId xmlns:a16="http://schemas.microsoft.com/office/drawing/2014/main" id="{407C4E52-41B1-4059-820E-8E3665842A9D}"/>
              </a:ext>
            </a:extLst>
          </p:cNvPr>
          <p:cNvSpPr txBox="1"/>
          <p:nvPr/>
        </p:nvSpPr>
        <p:spPr>
          <a:xfrm>
            <a:off x="0" y="3953363"/>
            <a:ext cx="17860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ماروتشاسف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066679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-25896" y="2708920"/>
          <a:ext cx="9144000" cy="469423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05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350">
                <a:tc gridSpan="2">
                  <a:txBody>
                    <a:bodyPr/>
                    <a:lstStyle/>
                    <a:p>
                      <a:pPr algn="ctr" eaLnBrk="1" hangingPunct="1"/>
                      <a:endParaRPr lang="en-US" altLang="en-US" sz="3200" b="0" dirty="0">
                        <a:solidFill>
                          <a:schemeClr val="bg1"/>
                        </a:solidFill>
                        <a:latin typeface="CS New Athanasiu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 marT="45669" marB="4566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888"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فليرفعوه في كنيسة شعبِهِ، وليباركوه علي منابر الشيوخ </a:t>
                      </a:r>
                    </a:p>
                  </a:txBody>
                  <a:tcPr marT="45669" marB="45669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ماروتشاسف خين تي إككليسيا إنتيه بيف لاؤس : أووه مارو إسمو إيروف هي إت كاثيدرا إنتيه ني إبريسڤيتروس</a:t>
                      </a:r>
                    </a:p>
                  </a:txBody>
                  <a:tcPr marT="45669" marB="45669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98065"/>
      </p:ext>
    </p:extLst>
  </p:cSld>
  <p:clrMapOvr>
    <a:masterClrMapping/>
  </p:clrMapOvr>
  <p:transition spd="slow"/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2924944"/>
          <a:ext cx="9144000" cy="4287838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17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6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14307">
                <a:tc gridSpan="2">
                  <a:txBody>
                    <a:bodyPr/>
                    <a:lstStyle/>
                    <a:p>
                      <a:pPr algn="ctr" rtl="0"/>
                      <a:endParaRPr lang="it-IT" sz="3200" b="0" i="0" u="none" strike="noStrike" dirty="0">
                        <a:solidFill>
                          <a:schemeClr val="bg1"/>
                        </a:solidFill>
                        <a:effectLst/>
                        <a:latin typeface="CS New Athanasius" pitchFamily="34" charset="0"/>
                      </a:endParaRPr>
                    </a:p>
                  </a:txBody>
                  <a:tcPr marT="45646" marB="4564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531"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لأنه جعل أبوة مثل الخراف. يُبصِرُ المستقيمون و يفرحون</a:t>
                      </a:r>
                    </a:p>
                  </a:txBody>
                  <a:tcPr marT="45646" marB="45646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چيه أفكو إن أوميت يوت إم إفريتي إنهان إيسوؤو : إڤ إيناڤ إنچيه ني إتسوطون أووه إڤ إيه اونوف</a:t>
                      </a:r>
                    </a:p>
                  </a:txBody>
                  <a:tcPr marT="45646" marB="45646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004344"/>
      </p:ext>
    </p:extLst>
  </p:cSld>
  <p:clrMapOvr>
    <a:masterClrMapping/>
  </p:clrMapOvr>
  <p:transition spd="slow"/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-4564" y="2492896"/>
          <a:ext cx="9144000" cy="536416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67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090">
                <a:tc gridSpan="2">
                  <a:txBody>
                    <a:bodyPr/>
                    <a:lstStyle/>
                    <a:p>
                      <a:pPr algn="ctr" rtl="0"/>
                      <a:endParaRPr lang="it-IT" sz="3200" b="0" i="0" u="none" strike="noStrike" dirty="0">
                        <a:solidFill>
                          <a:schemeClr val="bg1"/>
                        </a:solidFill>
                        <a:effectLst/>
                        <a:latin typeface="CS New Athanasius" pitchFamily="34" charset="0"/>
                      </a:endParaRPr>
                    </a:p>
                  </a:txBody>
                  <a:tcPr marT="45655" marB="456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073"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أقسم الرب و لن يندم أنك أنت هو الكاهن إلى الأبد على طقس ملشى صادَق</a:t>
                      </a:r>
                    </a:p>
                  </a:txBody>
                  <a:tcPr marT="45655" marB="45655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آف أورك إنچيه إبتشويس أووه إننيف أوأوم إن إهثيف : چيه إنثوك بيه إف أوويب شا إينيه : كاطا إت طاكسيس إم ملشي سيديك</a:t>
                      </a:r>
                    </a:p>
                  </a:txBody>
                  <a:tcPr marT="45655" marB="45655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946753"/>
      </p:ext>
    </p:extLst>
  </p:cSld>
  <p:clrMapOvr>
    <a:masterClrMapping/>
  </p:clrMapOvr>
  <p:transition spd="slow"/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0" y="2060848"/>
          <a:ext cx="9144000" cy="6278563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3677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3932">
                <a:tc gridSpan="2">
                  <a:txBody>
                    <a:bodyPr/>
                    <a:lstStyle/>
                    <a:p>
                      <a:pPr algn="ctr" rtl="0"/>
                      <a:endParaRPr lang="it-IT" sz="2800" b="0" i="0" u="none" strike="noStrike" dirty="0">
                        <a:solidFill>
                          <a:schemeClr val="bg1"/>
                        </a:solidFill>
                        <a:effectLst/>
                        <a:latin typeface="CS New Athanasius" pitchFamily="34" charset="0"/>
                      </a:endParaRPr>
                    </a:p>
                  </a:txBody>
                  <a:tcPr marT="45657" marB="4565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631"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الرب عن يمينك يا أبانا القديس البطريرك البابا أنبا (...) و أبينا  المطران أنبا (...) الرب يحفظ حياتكما</a:t>
                      </a:r>
                    </a:p>
                  </a:txBody>
                  <a:tcPr marT="45657" marB="45657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Low" rtl="1" eaLnBrk="1" hangingPunct="1">
                        <a:lnSpc>
                          <a:spcPct val="100000"/>
                        </a:lnSpc>
                      </a:pPr>
                      <a:r>
                        <a:rPr lang="ar-EG" sz="3600" b="1" kern="1200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إبتشويس صا أووي نام إمموك بين يوت إثؤواب إم باطريارشيس بابا أڤا (...) : نيم بين يوت إن إيبسكوبوس أفا (...) إبتشويس إفئيه آريه بي تين اونخ</a:t>
                      </a:r>
                    </a:p>
                  </a:txBody>
                  <a:tcPr marT="45657" marB="45657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500860"/>
      </p:ext>
    </p:extLst>
  </p:cSld>
  <p:clrMapOvr>
    <a:masterClrMapping/>
  </p:clrMapOvr>
  <p:transition spd="slow"/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BD0582EB-5E21-49CC-82FE-84E4AE9EEECC}"/>
              </a:ext>
            </a:extLst>
          </p:cNvPr>
          <p:cNvSpPr txBox="1"/>
          <p:nvPr/>
        </p:nvSpPr>
        <p:spPr>
          <a:xfrm>
            <a:off x="7357934" y="3962911"/>
            <a:ext cx="1786066" cy="4770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dirty="0"/>
              <a:t>ماروتشاسف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78371C8-81B1-48B1-9CA2-8ED3E412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5400" dirty="0"/>
              <a:t>الليلويا الليلويا</a:t>
            </a:r>
            <a:endParaRPr lang="en-US" sz="5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2E7255-8C4B-495A-BB90-DF7EF52E67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الليلويا الليلويا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1065B8-E0B8-4231-A0C5-B7FB48D23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=al =al </a:t>
            </a:r>
          </a:p>
        </p:txBody>
      </p:sp>
    </p:spTree>
    <p:extLst>
      <p:ext uri="{BB962C8B-B14F-4D97-AF65-F5344CB8AC3E}">
        <p14:creationId xmlns:p14="http://schemas.microsoft.com/office/powerpoint/2010/main" val="2877412178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قفوا بخوف الله لسماع الإنجيل المقدس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إسطاثيتى ميتا فوفو ثيئو آكو سومين طو اجيو إيف آنجيليو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0" y="5565236"/>
            <a:ext cx="9144000" cy="682357"/>
          </a:xfrm>
        </p:spPr>
        <p:txBody>
          <a:bodyPr/>
          <a:lstStyle/>
          <a:p>
            <a:r>
              <a:rPr lang="en-US" dirty="0" err="1"/>
              <a:t>Ctaqhte</a:t>
            </a:r>
            <a:r>
              <a:rPr lang="en-US" dirty="0"/>
              <a:t> meta </a:t>
            </a:r>
            <a:r>
              <a:rPr lang="en-US" dirty="0" err="1"/>
              <a:t>vobo</a:t>
            </a:r>
            <a:r>
              <a:rPr lang="en-US" dirty="0"/>
              <a:t> </a:t>
            </a:r>
            <a:r>
              <a:rPr lang="en-US" dirty="0" err="1"/>
              <a:t>qeou</a:t>
            </a:r>
            <a:r>
              <a:rPr lang="en-US" dirty="0"/>
              <a:t> `</a:t>
            </a:r>
            <a:r>
              <a:rPr lang="en-US" dirty="0" err="1"/>
              <a:t>akoucwmen</a:t>
            </a:r>
            <a:r>
              <a:rPr lang="en-US" dirty="0"/>
              <a:t> to `</a:t>
            </a:r>
            <a:r>
              <a:rPr lang="en-US" dirty="0" err="1"/>
              <a:t>agiou</a:t>
            </a:r>
            <a:r>
              <a:rPr lang="en-US" dirty="0"/>
              <a:t> </a:t>
            </a:r>
            <a:r>
              <a:rPr lang="en-US" dirty="0" err="1"/>
              <a:t>euaggeliou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78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382869"/>
            <a:ext cx="8534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3200" b="1" dirty="0">
                <a:solidFill>
                  <a:prstClr val="white"/>
                </a:solidFill>
              </a:rPr>
              <a:t>لأنه ليس لنا معين في شدائدنا وضيقاتنا سواك</a:t>
            </a:r>
            <a:endParaRPr lang="ar-EG" sz="6600" b="1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4953000"/>
            <a:ext cx="8991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ge</a:t>
            </a:r>
            <a:r>
              <a:rPr lang="en-US" sz="2800" b="1" dirty="0">
                <a:solidFill>
                  <a:srgbClr val="FFC000"/>
                </a:solidFill>
                <a:latin typeface="Avva_Shenouda" pitchFamily="34" charset="2"/>
              </a:rPr>
              <a:t> `</a:t>
            </a:r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mmon</a:t>
            </a:r>
            <a:r>
              <a:rPr lang="en-US" sz="2800" b="1" dirty="0">
                <a:solidFill>
                  <a:srgbClr val="FFC000"/>
                </a:solidFill>
                <a:latin typeface="Avva_Shenouda" pitchFamily="34" charset="2"/>
              </a:rPr>
              <a:t> `</a:t>
            </a:r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ntan</a:t>
            </a:r>
            <a:r>
              <a:rPr lang="en-US" sz="2800" b="1" dirty="0">
                <a:solidFill>
                  <a:srgbClr val="FFC000"/>
                </a:solidFill>
                <a:latin typeface="Avva_Shenouda" pitchFamily="34" charset="2"/>
              </a:rPr>
              <a:t> `novbo`30oc </a:t>
            </a:r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qen</a:t>
            </a:r>
            <a:r>
              <a:rPr lang="en-US" sz="2800" b="1" dirty="0">
                <a:solidFill>
                  <a:srgbClr val="FFC000"/>
                </a:solidFill>
                <a:latin typeface="Avva_Shenouda" pitchFamily="34" charset="2"/>
              </a:rPr>
              <a:t> nen`0liyic </a:t>
            </a:r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nem</a:t>
            </a:r>
            <a:r>
              <a:rPr lang="en-US" sz="2800" b="1" dirty="0">
                <a:solidFill>
                  <a:srgbClr val="FFC000"/>
                </a:solidFill>
                <a:latin typeface="Avva_Shenouda" pitchFamily="34" charset="2"/>
              </a:rPr>
              <a:t> </a:t>
            </a:r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nenhogheg</a:t>
            </a:r>
            <a:r>
              <a:rPr lang="en-US" sz="2800" b="1" dirty="0">
                <a:solidFill>
                  <a:srgbClr val="FFC000"/>
                </a:solidFill>
                <a:latin typeface="Avva_Shenouda" pitchFamily="34" charset="2"/>
              </a:rPr>
              <a:t> `eb3l `</a:t>
            </a:r>
            <a:r>
              <a:rPr lang="en-US" sz="2800" b="1" dirty="0" err="1">
                <a:solidFill>
                  <a:srgbClr val="FFC000"/>
                </a:solidFill>
                <a:latin typeface="Avva_Shenouda" pitchFamily="34" charset="2"/>
              </a:rPr>
              <a:t>erok</a:t>
            </a:r>
            <a:endParaRPr lang="en-US" sz="2800" b="1" dirty="0">
              <a:solidFill>
                <a:srgbClr val="FFC000"/>
              </a:solidFill>
              <a:latin typeface="Avva_Shenouda" pitchFamily="34" charset="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833594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3200" b="1" dirty="0">
                <a:solidFill>
                  <a:prstClr val="white"/>
                </a:solidFill>
              </a:rPr>
              <a:t> جي إممون إنتان إنؤفوئيثوس خين نين إثليبسيس نيم نين جهيج إيفيل إيروك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كل حسد وكل تجربة وكل  فعل الشيطان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43600"/>
            <a:ext cx="9143999" cy="808893"/>
          </a:xfrm>
        </p:spPr>
        <p:txBody>
          <a:bodyPr/>
          <a:lstStyle/>
          <a:p>
            <a:r>
              <a:rPr lang="ar-EG" dirty="0"/>
              <a:t>إفثونوس نيفين بى راسموس نيفين إن </a:t>
            </a:r>
            <a:r>
              <a:rPr lang="en-US" dirty="0"/>
              <a:t> </a:t>
            </a:r>
            <a:r>
              <a:rPr lang="ar-EG" dirty="0"/>
              <a:t>إرجيا نيفين إنتى إبساطاناس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4953000"/>
            <a:ext cx="9144000" cy="1361085"/>
          </a:xfrm>
        </p:spPr>
        <p:txBody>
          <a:bodyPr/>
          <a:lstStyle/>
          <a:p>
            <a:r>
              <a:rPr lang="es-ES" b="1" dirty="0" err="1"/>
              <a:t>Vqonoc</a:t>
            </a:r>
            <a:r>
              <a:rPr lang="es-ES" b="1" dirty="0"/>
              <a:t> </a:t>
            </a:r>
            <a:r>
              <a:rPr lang="es-ES" b="1" dirty="0" err="1"/>
              <a:t>niben</a:t>
            </a:r>
            <a:r>
              <a:rPr lang="es-ES" b="1" dirty="0"/>
              <a:t>&gt; </a:t>
            </a:r>
            <a:r>
              <a:rPr lang="es-ES" b="1" dirty="0" err="1"/>
              <a:t>piracmoc</a:t>
            </a:r>
            <a:r>
              <a:rPr lang="es-ES" b="1" dirty="0"/>
              <a:t> </a:t>
            </a:r>
            <a:r>
              <a:rPr lang="es-ES" b="1" dirty="0" err="1"/>
              <a:t>niben</a:t>
            </a:r>
            <a:r>
              <a:rPr lang="es-ES" b="1" dirty="0"/>
              <a:t>&gt;</a:t>
            </a:r>
          </a:p>
          <a:p>
            <a:r>
              <a:rPr lang="es-ES" b="1" dirty="0"/>
              <a:t>`</a:t>
            </a:r>
            <a:r>
              <a:rPr lang="es-ES" b="1" dirty="0" err="1"/>
              <a:t>energi`a</a:t>
            </a:r>
            <a:r>
              <a:rPr lang="es-ES" b="1" dirty="0"/>
              <a:t> </a:t>
            </a:r>
            <a:r>
              <a:rPr lang="es-ES" b="1" dirty="0" err="1"/>
              <a:t>niben</a:t>
            </a:r>
            <a:r>
              <a:rPr lang="es-ES" b="1" dirty="0"/>
              <a:t>  `</a:t>
            </a:r>
            <a:r>
              <a:rPr lang="es-ES" b="1" dirty="0" err="1"/>
              <a:t>nte</a:t>
            </a:r>
            <a:r>
              <a:rPr lang="es-ES" b="1" dirty="0"/>
              <a:t> `</a:t>
            </a:r>
            <a:r>
              <a:rPr lang="es-ES" b="1" dirty="0" err="1"/>
              <a:t>pca</a:t>
            </a:r>
            <a:r>
              <a:rPr lang="es-ES" b="1" dirty="0"/>
              <a:t> </a:t>
            </a:r>
            <a:r>
              <a:rPr lang="es-ES" b="1" dirty="0" err="1"/>
              <a:t>tanac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560404011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مبارك الآتي باسم رب القوات</a:t>
            </a:r>
            <a:endParaRPr lang="en-US" sz="4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أفسمارؤت أنجى فى إثنيو خين أفران أم إبشويس انتى نى جوم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0" y="5622386"/>
            <a:ext cx="9144000" cy="682357"/>
          </a:xfrm>
        </p:spPr>
        <p:txBody>
          <a:bodyPr/>
          <a:lstStyle/>
          <a:p>
            <a:r>
              <a:rPr lang="en-US" sz="4000" dirty="0" err="1"/>
              <a:t>F`cmarwout</a:t>
            </a:r>
            <a:r>
              <a:rPr lang="en-US" sz="4000" dirty="0"/>
              <a:t> 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nje</a:t>
            </a:r>
            <a:r>
              <a:rPr lang="en-US" sz="4000" dirty="0"/>
              <a:t> </a:t>
            </a:r>
            <a:r>
              <a:rPr lang="en-US" sz="4000" dirty="0" err="1"/>
              <a:t>vheqnhou</a:t>
            </a:r>
            <a:r>
              <a:rPr lang="en-US" sz="4000" dirty="0"/>
              <a:t> '</a:t>
            </a:r>
            <a:r>
              <a:rPr lang="en-US" sz="4000" dirty="0" err="1"/>
              <a:t>en</a:t>
            </a:r>
            <a:r>
              <a:rPr lang="en-US" sz="4000" dirty="0"/>
              <a:t> `</a:t>
            </a:r>
            <a:r>
              <a:rPr lang="en-US" sz="4000" dirty="0" err="1"/>
              <a:t>vran</a:t>
            </a:r>
            <a:r>
              <a:rPr lang="en-US" sz="4000" dirty="0"/>
              <a:t>  `</a:t>
            </a:r>
            <a:r>
              <a:rPr lang="en-US" sz="4000" dirty="0" err="1"/>
              <a:t>m~P</a:t>
            </a:r>
            <a:r>
              <a:rPr lang="en-US" sz="4000" dirty="0"/>
              <a:t>_ `</a:t>
            </a:r>
            <a:r>
              <a:rPr lang="en-US" sz="4000" dirty="0" err="1"/>
              <a:t>nte</a:t>
            </a:r>
            <a:r>
              <a:rPr lang="en-US" sz="4000" dirty="0"/>
              <a:t>  </a:t>
            </a:r>
            <a:r>
              <a:rPr lang="en-US" sz="4000" dirty="0" err="1"/>
              <a:t>nijom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6491034"/>
      </p:ext>
    </p:extLst>
  </p:cSld>
  <p:clrMapOvr>
    <a:masterClrMapping/>
  </p:clrMapOvr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يا رب بارك الفصل من الإنجيل المقدس من (…)</a:t>
            </a:r>
            <a:br>
              <a:rPr lang="ar-EG" dirty="0"/>
            </a:b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كيريى إفلو جيصون إك طو كاطا (…)آجيو إيف آنجيليون طوآناغوسما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Kuri`e</a:t>
            </a:r>
            <a:r>
              <a:rPr lang="en-US" dirty="0"/>
              <a:t> </a:t>
            </a:r>
            <a:r>
              <a:rPr lang="en-US" dirty="0" err="1"/>
              <a:t>euloghcon</a:t>
            </a:r>
            <a:r>
              <a:rPr lang="en-US" dirty="0"/>
              <a:t> </a:t>
            </a:r>
            <a:r>
              <a:rPr lang="en-US" dirty="0" err="1"/>
              <a:t>ek</a:t>
            </a:r>
            <a:r>
              <a:rPr lang="en-US" dirty="0"/>
              <a:t> </a:t>
            </a:r>
            <a:r>
              <a:rPr lang="en-US" dirty="0" err="1"/>
              <a:t>tou</a:t>
            </a:r>
            <a:r>
              <a:rPr lang="en-US" dirty="0"/>
              <a:t> kata (...) `</a:t>
            </a:r>
            <a:r>
              <a:rPr lang="en-US" dirty="0" err="1"/>
              <a:t>agiou</a:t>
            </a:r>
            <a:r>
              <a:rPr lang="en-US" dirty="0"/>
              <a:t> </a:t>
            </a:r>
            <a:r>
              <a:rPr lang="en-US" dirty="0" err="1"/>
              <a:t>euaggeliou</a:t>
            </a:r>
            <a:r>
              <a:rPr lang="en-US" dirty="0"/>
              <a:t> to</a:t>
            </a:r>
            <a:r>
              <a:rPr lang="ar-EG" dirty="0"/>
              <a:t> </a:t>
            </a:r>
            <a:r>
              <a:rPr lang="en-US" dirty="0"/>
              <a:t>`</a:t>
            </a:r>
            <a:r>
              <a:rPr lang="en-US" dirty="0" err="1"/>
              <a:t>anagnwcma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286694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المجد لك يا رب</a:t>
            </a:r>
            <a:endParaRPr lang="en-US" sz="54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ذوكساسي كيريى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Do[a ci </a:t>
            </a:r>
            <a:r>
              <a:rPr lang="en-US" sz="4800" dirty="0" err="1"/>
              <a:t>kuri`e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78103478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قفوا بخوف أمام الله وانصتوا لسماع انجيله المقدس</a:t>
            </a:r>
            <a:endParaRPr lang="en-US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CF68DE5B-5241-4830-ADD0-A8C7A323ECF7}"/>
              </a:ext>
            </a:extLst>
          </p:cNvPr>
          <p:cNvSpPr txBox="1"/>
          <p:nvPr/>
        </p:nvSpPr>
        <p:spPr>
          <a:xfrm>
            <a:off x="5980956" y="4063131"/>
            <a:ext cx="314541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 sz="250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1800" dirty="0"/>
              <a:t>مقدمة الانجيل في حضور المطران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44106312"/>
      </p:ext>
    </p:extLst>
  </p:cSld>
  <p:clrMapOvr>
    <a:masterClrMapping/>
  </p:clrMapOvr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فصل من بشارة معلمنا (…) البشير بركاته </a:t>
            </a:r>
            <a:r>
              <a:rPr lang="ar-EG" dirty="0">
                <a:solidFill>
                  <a:srgbClr val="FFC000"/>
                </a:solidFill>
              </a:rPr>
              <a:t>على جميعنا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78AC908F-9F1C-4E72-BED9-C3A1C903C973}"/>
              </a:ext>
            </a:extLst>
          </p:cNvPr>
          <p:cNvSpPr txBox="1"/>
          <p:nvPr/>
        </p:nvSpPr>
        <p:spPr>
          <a:xfrm>
            <a:off x="6878636" y="4011995"/>
            <a:ext cx="226536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800" dirty="0"/>
              <a:t>الانجيل قبطي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3220898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قفوا بخوف الله لنسمع الانجيل المقدس من فم أبينا المُكرَّم البار ، المثلث الطوبى ، أبينا المُكرَّم المطران أنبا ( ... 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97919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مطران المدينة المحبة للمسيح ( ... ) و تخومها. إله السماء يُثبِّتهُ على كرسيه سنين عديدة و أزمنة سلامية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719395"/>
      </p:ext>
    </p:extLst>
  </p:cSld>
  <p:clrMapOvr>
    <a:masterClrMapping/>
  </p:clrMapOvr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و يضع جميع أعداءه تحت قدميه سريعاً. و يعطيه زماناً هادئاً بهيجاً و يعطينا نعمة و رحمة بصلواته و طلباته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501530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الإنجيل المقدس فصلٌ من بشارةِ الانجيلِ لِمُعلِّمِنا ( ... ) البشير، التلميذ الطاهر بركاته </a:t>
            </a:r>
            <a:r>
              <a:rPr lang="ar-EG" dirty="0">
                <a:solidFill>
                  <a:srgbClr val="FFC000"/>
                </a:solidFill>
              </a:rPr>
              <a:t>على جميعنا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76BA9562-B53E-4A26-86B4-CD4FEE4D291B}"/>
              </a:ext>
            </a:extLst>
          </p:cNvPr>
          <p:cNvSpPr txBox="1"/>
          <p:nvPr/>
        </p:nvSpPr>
        <p:spPr>
          <a:xfrm>
            <a:off x="6878636" y="4011995"/>
            <a:ext cx="226536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800" dirty="0"/>
              <a:t>الانجيل قبطي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1017269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94A7-1CFB-4A3D-A73B-3CBDB144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495F5F19-75F4-4978-85E3-C689B9ABDF61}"/>
              </a:ext>
            </a:extLst>
          </p:cNvPr>
          <p:cNvSpPr txBox="1"/>
          <p:nvPr/>
        </p:nvSpPr>
        <p:spPr>
          <a:xfrm>
            <a:off x="6878636" y="4011995"/>
            <a:ext cx="226536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800" dirty="0"/>
              <a:t>الانجيل قبطي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767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ومؤامرة الناس الأشرار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896707"/>
            <a:ext cx="9143999" cy="808893"/>
          </a:xfrm>
        </p:spPr>
        <p:txBody>
          <a:bodyPr/>
          <a:lstStyle/>
          <a:p>
            <a:r>
              <a:rPr lang="ar-EG" sz="4000" dirty="0"/>
              <a:t>إبسوتشنى إنتى هان رومى إف هوؤو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261243"/>
            <a:ext cx="9144000" cy="682357"/>
          </a:xfrm>
        </p:spPr>
        <p:txBody>
          <a:bodyPr/>
          <a:lstStyle/>
          <a:p>
            <a:r>
              <a:rPr lang="en-US" sz="4800" dirty="0" err="1"/>
              <a:t>pcosni</a:t>
            </a:r>
            <a:r>
              <a:rPr lang="en-US" sz="4800" dirty="0"/>
              <a:t> `</a:t>
            </a:r>
            <a:r>
              <a:rPr lang="en-US" sz="4800" dirty="0" err="1"/>
              <a:t>nte</a:t>
            </a:r>
            <a:r>
              <a:rPr lang="en-US" sz="4800" dirty="0"/>
              <a:t> \</a:t>
            </a:r>
            <a:r>
              <a:rPr lang="en-US" sz="4800" dirty="0" err="1"/>
              <a:t>anrwmi</a:t>
            </a:r>
            <a:r>
              <a:rPr lang="en-US" sz="4800" dirty="0"/>
              <a:t> </a:t>
            </a:r>
            <a:r>
              <a:rPr lang="en-US" sz="4800" dirty="0" err="1"/>
              <a:t>eu</a:t>
            </a:r>
            <a:r>
              <a:rPr lang="en-US" sz="4800" dirty="0"/>
              <a:t>\</a:t>
            </a:r>
            <a:r>
              <a:rPr lang="en-US" sz="4800" dirty="0" err="1"/>
              <a:t>wou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772898"/>
      </p:ext>
    </p:extLst>
  </p:cSld>
  <p:clrMapOvr>
    <a:masterClrMapping/>
  </p:clrMapOvr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5347FF-9620-4C1B-AD0D-751B04EF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ربنا وإلهنا ومخلصنا وملكنا كلنا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2C1A2-D6B4-484A-9699-B984E8BD7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بين شويس أووه بيننوتى أووه بين سوتير أووه بين أورو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B82F4-2AD1-4085-9802-E3053F966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Pen[</a:t>
            </a:r>
            <a:r>
              <a:rPr lang="en-US" sz="2800" dirty="0" err="1"/>
              <a:t>oic</a:t>
            </a:r>
            <a:r>
              <a:rPr lang="en-US" sz="2800" dirty="0"/>
              <a:t> </a:t>
            </a:r>
            <a:r>
              <a:rPr lang="en-US" sz="2800" dirty="0" err="1"/>
              <a:t>ouoh</a:t>
            </a:r>
            <a:r>
              <a:rPr lang="en-US" sz="2800" dirty="0"/>
              <a:t> </a:t>
            </a:r>
            <a:r>
              <a:rPr lang="en-US" sz="2800" dirty="0" err="1"/>
              <a:t>Pennou</a:t>
            </a:r>
            <a:r>
              <a:rPr lang="en-US" sz="2800" dirty="0"/>
              <a:t>] </a:t>
            </a:r>
            <a:r>
              <a:rPr lang="en-US" sz="2800" dirty="0" err="1"/>
              <a:t>ouoh</a:t>
            </a:r>
            <a:r>
              <a:rPr lang="en-US" sz="2800" dirty="0"/>
              <a:t> </a:t>
            </a:r>
            <a:r>
              <a:rPr lang="en-US" sz="2800" dirty="0" err="1"/>
              <a:t>Pencwtyr</a:t>
            </a:r>
            <a:r>
              <a:rPr lang="en-US" sz="2800" dirty="0"/>
              <a:t> </a:t>
            </a:r>
            <a:r>
              <a:rPr lang="en-US" sz="2800" dirty="0" err="1"/>
              <a:t>ouoh</a:t>
            </a:r>
            <a:r>
              <a:rPr lang="en-US" sz="2800" dirty="0"/>
              <a:t> </a:t>
            </a:r>
            <a:r>
              <a:rPr lang="en-US" sz="2800" dirty="0" err="1"/>
              <a:t>Penouro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44236678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911C-218F-4EE1-9D9D-665142FB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يسوع المسيح، إبن الله الحي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E476-284B-4D27-9B08-950AA1198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تيرين إيسوس بى اخرستوس ابشيرى إم افنوتى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59DB-CB85-44B0-AE90-2696A968ED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tyren</a:t>
            </a:r>
            <a:r>
              <a:rPr lang="en-US" dirty="0"/>
              <a:t> </a:t>
            </a:r>
            <a:r>
              <a:rPr lang="en-US" dirty="0" err="1"/>
              <a:t>Iycouc</a:t>
            </a:r>
            <a:r>
              <a:rPr lang="en-US" dirty="0"/>
              <a:t> Pi`,</a:t>
            </a:r>
            <a:r>
              <a:rPr lang="en-US" dirty="0" err="1"/>
              <a:t>rictoc</a:t>
            </a:r>
            <a:r>
              <a:rPr lang="en-US" dirty="0"/>
              <a:t> `</a:t>
            </a:r>
            <a:r>
              <a:rPr lang="en-US" dirty="0" err="1"/>
              <a:t>Psyri</a:t>
            </a:r>
            <a:r>
              <a:rPr lang="en-US" dirty="0"/>
              <a:t> `</a:t>
            </a:r>
            <a:r>
              <a:rPr lang="en-US" dirty="0" err="1"/>
              <a:t>m`Vnou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13226873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1D72-ABA9-4A2E-B3ED-81B92255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 الذي له المجد إلى الأبد.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D22F0-593A-4C4D-AAD0-B92387AA8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ات أونخ بى أوؤوناف شا اينيه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B1C6-F9CD-4190-93F1-901DFEEA3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etonq</a:t>
            </a:r>
            <a:r>
              <a:rPr lang="en-US" dirty="0"/>
              <a:t> </a:t>
            </a:r>
            <a:r>
              <a:rPr lang="en-US" dirty="0" err="1"/>
              <a:t>pi`wou</a:t>
            </a:r>
            <a:r>
              <a:rPr lang="en-US" dirty="0"/>
              <a:t> </a:t>
            </a:r>
            <a:r>
              <a:rPr lang="en-US" dirty="0" err="1"/>
              <a:t>naf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`</a:t>
            </a:r>
            <a:r>
              <a:rPr lang="en-US" dirty="0" err="1"/>
              <a:t>eneh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2582701"/>
      </p:ext>
    </p:extLst>
  </p:cSld>
  <p:clrMapOvr>
    <a:masterClrMapping/>
  </p:clrMapOvr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893B1-AD00-410D-B534-A6EC156F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المجد لإلهنا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1A6C2-C97D-486D-A437-A64676AC0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بى أوؤو فا بيننوتى بى</a:t>
            </a:r>
            <a:endParaRPr lang="en-US" sz="4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72A91-758C-4A67-8DA0-04A1B471C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443320"/>
            <a:ext cx="9144000" cy="682357"/>
          </a:xfrm>
        </p:spPr>
        <p:txBody>
          <a:bodyPr/>
          <a:lstStyle/>
          <a:p>
            <a:r>
              <a:rPr lang="it-IT" sz="4400" dirty="0"/>
              <a:t>Pi`wou va Pennou] pe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95914558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E914-7E8F-4F1C-9750-4FEEFF7C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المجد لك يا رب.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58A6-EDA4-4425-8296-B0A3AA80F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ذوكصاصى كيريه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DCDC7-069A-49FD-9B3B-6FBA6025C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431746"/>
            <a:ext cx="9144000" cy="682357"/>
          </a:xfrm>
        </p:spPr>
        <p:txBody>
          <a:bodyPr/>
          <a:lstStyle/>
          <a:p>
            <a:r>
              <a:rPr lang="en-US" sz="4800" dirty="0"/>
              <a:t>Doxa ci </a:t>
            </a:r>
            <a:r>
              <a:rPr lang="en-US" sz="4800" dirty="0" err="1"/>
              <a:t>Kurie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7188801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من مزامير و ابينا داود النبي بركاته على جميعنا</a:t>
            </a:r>
            <a:endParaRPr lang="en-US" dirty="0"/>
          </a:p>
        </p:txBody>
      </p:sp>
      <p:sp>
        <p:nvSpPr>
          <p:cNvPr id="3" name="TextBox 2">
            <a:hlinkClick r:id="rId2" action="ppaction://hlinksldjump"/>
            <a:extLst>
              <a:ext uri="{FF2B5EF4-FFF2-40B4-BE49-F238E27FC236}">
                <a16:creationId xmlns:a16="http://schemas.microsoft.com/office/drawing/2014/main" id="{F7CB79CA-2B07-4FD3-A88F-E2BDAA5CF439}"/>
              </a:ext>
            </a:extLst>
          </p:cNvPr>
          <p:cNvSpPr txBox="1"/>
          <p:nvPr/>
        </p:nvSpPr>
        <p:spPr>
          <a:xfrm>
            <a:off x="6878636" y="4011995"/>
            <a:ext cx="226536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800" dirty="0"/>
              <a:t>الانجيل قبطي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843339"/>
      </p:ext>
    </p:extLst>
  </p:cSld>
  <p:clrMapOvr>
    <a:masterClrMapping/>
  </p:clrMapOvr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9600" dirty="0">
                <a:solidFill>
                  <a:srgbClr val="FFC000"/>
                </a:solidFill>
              </a:rPr>
              <a:t>المزمور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04721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600" dirty="0"/>
              <a:t>هلليلويا</a:t>
            </a:r>
            <a:endParaRPr lang="en-US" sz="6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6600" dirty="0"/>
              <a:t>الليلويا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 err="1"/>
              <a:t>Allhloui`a</a:t>
            </a:r>
            <a:endParaRPr lang="en-US" sz="5400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4EB19B21-25C0-45C1-917C-382A1CEF9DE9}"/>
              </a:ext>
            </a:extLst>
          </p:cNvPr>
          <p:cNvSpPr txBox="1"/>
          <p:nvPr/>
        </p:nvSpPr>
        <p:spPr>
          <a:xfrm>
            <a:off x="7749065" y="4011995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800" dirty="0"/>
              <a:t>فليرفعوه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5446380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A17F-98E6-47A0-94A7-169E8674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فليرفعوه في كنيسة شعبِهِ، وليباركوه علي منابر الشيوخ لأنه جعل أبوة مثل الخراف. يُبصِرُ المستقيمون و يفرحون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44353"/>
      </p:ext>
    </p:extLst>
  </p:cSld>
  <p:clrMapOvr>
    <a:masterClrMapping/>
  </p:clrMapOvr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416C-4F6A-AEED-88ED5A0C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أقسم الرب و لن يندم أنك أنت هو الكاهن إلى الأبد على طقس ملشى صادَق  الرب عن يمينك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6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099" y="4267200"/>
            <a:ext cx="9144000" cy="782371"/>
          </a:xfrm>
        </p:spPr>
        <p:txBody>
          <a:bodyPr>
            <a:normAutofit/>
          </a:bodyPr>
          <a:lstStyle/>
          <a:p>
            <a:r>
              <a:rPr lang="ar-EG" sz="3600" dirty="0"/>
              <a:t>وقيام  الأعداء الخفيين  والظاهرين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17922"/>
            <a:ext cx="9143999" cy="940078"/>
          </a:xfrm>
        </p:spPr>
        <p:txBody>
          <a:bodyPr/>
          <a:lstStyle/>
          <a:p>
            <a:r>
              <a:rPr lang="ar-EG" dirty="0"/>
              <a:t>نيم إبطونف إى إبشوى إنتى هان جاجي نى إتهيب نيم ني إثئوأونه إيفول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4800600"/>
            <a:ext cx="9144000" cy="1274185"/>
          </a:xfrm>
        </p:spPr>
        <p:txBody>
          <a:bodyPr/>
          <a:lstStyle/>
          <a:p>
            <a:r>
              <a:rPr lang="en-US" sz="4000" b="1" dirty="0" err="1"/>
              <a:t>Nem</a:t>
            </a:r>
            <a:r>
              <a:rPr lang="en-US" sz="4000" b="1" dirty="0"/>
              <a:t> `</a:t>
            </a:r>
            <a:r>
              <a:rPr lang="en-US" sz="4000" b="1" dirty="0" err="1"/>
              <a:t>ptwnf</a:t>
            </a:r>
            <a:r>
              <a:rPr lang="en-US" sz="4000" b="1" dirty="0"/>
              <a:t> `</a:t>
            </a:r>
            <a:r>
              <a:rPr lang="en-US" sz="4000" b="1" dirty="0" err="1"/>
              <a:t>e`p</a:t>
            </a:r>
            <a:r>
              <a:rPr lang="en-US" sz="4000" b="1" dirty="0"/>
              <a:t>]</a:t>
            </a:r>
            <a:r>
              <a:rPr lang="en-US" sz="4000" b="1" dirty="0" err="1"/>
              <a:t>wi</a:t>
            </a:r>
            <a:r>
              <a:rPr lang="en-US" sz="4000" b="1" dirty="0"/>
              <a:t> `</a:t>
            </a:r>
            <a:r>
              <a:rPr lang="en-US" sz="4000" b="1" dirty="0" err="1"/>
              <a:t>nte</a:t>
            </a:r>
            <a:r>
              <a:rPr lang="en-US" sz="4000" b="1" dirty="0"/>
              <a:t> \</a:t>
            </a:r>
            <a:r>
              <a:rPr lang="en-US" sz="4000" b="1" dirty="0" err="1"/>
              <a:t>anjaji</a:t>
            </a:r>
            <a:r>
              <a:rPr lang="ar-EG" sz="4000" b="1" dirty="0"/>
              <a:t> </a:t>
            </a:r>
            <a:r>
              <a:rPr lang="en-US" sz="4000" b="1" dirty="0" err="1"/>
              <a:t>nhet</a:t>
            </a:r>
            <a:r>
              <a:rPr lang="en-US" sz="4000" b="1" dirty="0"/>
              <a:t>\</a:t>
            </a:r>
            <a:r>
              <a:rPr lang="en-US" sz="4000" b="1" dirty="0" err="1"/>
              <a:t>hp</a:t>
            </a:r>
            <a:r>
              <a:rPr lang="en-US" sz="4000" b="1" dirty="0"/>
              <a:t> </a:t>
            </a:r>
            <a:r>
              <a:rPr lang="en-US" sz="4000" b="1" dirty="0" err="1"/>
              <a:t>nem</a:t>
            </a:r>
            <a:r>
              <a:rPr lang="en-US" sz="4000" b="1" dirty="0"/>
              <a:t> </a:t>
            </a:r>
            <a:r>
              <a:rPr lang="en-US" sz="4000" b="1" dirty="0" err="1"/>
              <a:t>nheqouwn</a:t>
            </a:r>
            <a:r>
              <a:rPr lang="en-US" sz="4000" b="1" dirty="0"/>
              <a:t>\ `</a:t>
            </a:r>
            <a:r>
              <a:rPr lang="en-US" sz="4000" b="1" dirty="0" err="1"/>
              <a:t>ebol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5384853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827EA-FD18-4291-9051-59F44ED4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يا أبانا القديس البطريرك البابا أنبا (...) وشريكة في الخدمة الرسولية أبينا  المطران أنبا (...) الرب يحفظ حياتكما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813616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مبارك الآتي باسم الرب ربنا وإلهنا ومخلصنا وملكنا كلنا</a:t>
            </a:r>
            <a:endParaRPr lang="en-US" dirty="0"/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D92CA001-95B1-45E2-87F6-2E737B2177BC}"/>
              </a:ext>
            </a:extLst>
          </p:cNvPr>
          <p:cNvSpPr txBox="1"/>
          <p:nvPr/>
        </p:nvSpPr>
        <p:spPr>
          <a:xfrm>
            <a:off x="7749065" y="4011995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defRPr>
            </a:lvl1pPr>
          </a:lstStyle>
          <a:p>
            <a:r>
              <a:rPr lang="ar-EG" sz="2800" dirty="0"/>
              <a:t>فليرفعوه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9647122"/>
      </p:ext>
    </p:extLst>
  </p:cSld>
  <p:clrMapOvr>
    <a:masterClrMapping/>
  </p:clrMapOvr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يسوع المسيح ابن الله الحي الذى له المجد الدائم إلى الأبد أمين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78349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9600" dirty="0">
                <a:solidFill>
                  <a:srgbClr val="FFC000"/>
                </a:solidFill>
              </a:rPr>
              <a:t>الانجيل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448902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9600" dirty="0">
                <a:solidFill>
                  <a:srgbClr val="FFC000"/>
                </a:solidFill>
              </a:rPr>
              <a:t>و المجد لله دائما</a:t>
            </a:r>
            <a:endParaRPr lang="en-US" sz="9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62646"/>
      </p:ext>
    </p:extLst>
  </p:cSld>
  <p:clrMapOvr>
    <a:masterClrMapping/>
  </p:clrMapOvr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78B6-73BE-8362-415D-4F85C006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الليلويا الليلويا  الليلويا الليلويا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DC6E-23B1-35C5-045A-9E695BBAA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الليلويا الليلويا  الليلويا الليلويا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6D1F1E-21D1-6BA3-F3CF-AC5167F9F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483840"/>
            <a:ext cx="9144000" cy="682357"/>
          </a:xfrm>
        </p:spPr>
        <p:txBody>
          <a:bodyPr/>
          <a:lstStyle/>
          <a:p>
            <a:r>
              <a:rPr lang="en-US" sz="3200" dirty="0"/>
              <a:t>all3lovi`a </a:t>
            </a:r>
            <a:r>
              <a:rPr lang="en-US" sz="3200" dirty="0" err="1"/>
              <a:t>all3lovi`a</a:t>
            </a:r>
            <a:r>
              <a:rPr lang="en-US" sz="3200" dirty="0"/>
              <a:t>  </a:t>
            </a:r>
            <a:r>
              <a:rPr lang="en-US" sz="3200" dirty="0" err="1"/>
              <a:t>all3lovi`a</a:t>
            </a:r>
            <a:r>
              <a:rPr lang="en-US" sz="3200" dirty="0"/>
              <a:t> </a:t>
            </a:r>
            <a:r>
              <a:rPr lang="en-US" sz="3200" dirty="0" err="1"/>
              <a:t>all3lovi`a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101874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1593298"/>
          <a:ext cx="9144000" cy="253523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5238"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endParaRPr lang="en-US" sz="48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800" b="0" kern="1200" baseline="0" dirty="0">
                        <a:solidFill>
                          <a:srgbClr val="FFFF00"/>
                        </a:solidFill>
                        <a:latin typeface="Avva_Shenouda" pitchFamily="34" charset="0"/>
                        <a:ea typeface="+mn-ea"/>
                        <a:cs typeface="+mn-cs"/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 marT="45705" marB="4570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942E1E3-965F-77C7-66F8-3B32383D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يسوع المسيح ابن الله ولد فى بيت لحم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41833-302C-5E1B-FAAF-BDC8BDC0F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ايسوس بخرستوس ابشيرى ام افنوتى فيئتاف ماسف خين بيتليئم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4C72E-B9C6-30C2-206C-66455A281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533765"/>
            <a:ext cx="9144000" cy="682357"/>
          </a:xfrm>
        </p:spPr>
        <p:txBody>
          <a:bodyPr/>
          <a:lstStyle/>
          <a:p>
            <a:r>
              <a:rPr lang="en-US" sz="3200" dirty="0"/>
              <a:t>I3c </a:t>
            </a:r>
            <a:r>
              <a:rPr lang="en-US" sz="3200" dirty="0" err="1"/>
              <a:t>Pxc</a:t>
            </a:r>
            <a:r>
              <a:rPr lang="en-US" sz="3200" dirty="0"/>
              <a:t> `p23ri `</a:t>
            </a:r>
            <a:r>
              <a:rPr lang="en-US" sz="3200" dirty="0" err="1"/>
              <a:t>mFt</a:t>
            </a:r>
            <a:r>
              <a:rPr lang="en-US" sz="3200" dirty="0"/>
              <a:t> f3`etavmac4 </a:t>
            </a:r>
            <a:r>
              <a:rPr lang="en-US" sz="3200" dirty="0" err="1"/>
              <a:t>qen</a:t>
            </a:r>
            <a:r>
              <a:rPr lang="en-US" sz="3200" dirty="0"/>
              <a:t> b30leem</a:t>
            </a:r>
          </a:p>
        </p:txBody>
      </p:sp>
    </p:spTree>
    <p:extLst>
      <p:ext uri="{BB962C8B-B14F-4D97-AF65-F5344CB8AC3E}">
        <p14:creationId xmlns:p14="http://schemas.microsoft.com/office/powerpoint/2010/main" val="2421197936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E7CB86-6EF2-890A-FF7F-83CF3AB3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هذا الذى ينبغى له المجد مع أبيه الصالح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0B859-3D63-7050-B5FB-BF3B5121E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فاى ايرى بى أوأوو ايرى بريبى ناف نيم بى افيوت ان اغاثوس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18903F-F2F2-953D-3452-A87339A6E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525404"/>
            <a:ext cx="9144000" cy="682357"/>
          </a:xfrm>
        </p:spPr>
        <p:txBody>
          <a:bodyPr/>
          <a:lstStyle/>
          <a:p>
            <a:r>
              <a:rPr lang="en-US" sz="3200" dirty="0"/>
              <a:t>Fai `ere </a:t>
            </a:r>
            <a:r>
              <a:rPr lang="en-US" sz="3200" dirty="0" err="1"/>
              <a:t>pi`wov</a:t>
            </a:r>
            <a:r>
              <a:rPr lang="en-US" sz="3200" dirty="0"/>
              <a:t> `ere prepina4 </a:t>
            </a:r>
            <a:r>
              <a:rPr lang="en-US" sz="3200" dirty="0" err="1"/>
              <a:t>nem</a:t>
            </a:r>
            <a:r>
              <a:rPr lang="en-US" sz="3200" dirty="0"/>
              <a:t> pe4iwt `naja0oc</a:t>
            </a:r>
          </a:p>
        </p:txBody>
      </p:sp>
    </p:spTree>
    <p:extLst>
      <p:ext uri="{BB962C8B-B14F-4D97-AF65-F5344CB8AC3E}">
        <p14:creationId xmlns:p14="http://schemas.microsoft.com/office/powerpoint/2010/main" val="876063610"/>
      </p:ext>
    </p:extLst>
  </p:cSld>
  <p:clrMapOvr>
    <a:masterClrMapping/>
  </p:clrMapOvr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F86EE7-E431-C086-F57E-E6F898FC9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و الروح القدس من الان و الى الأبد</a:t>
            </a:r>
            <a:br>
              <a:rPr lang="ar-EG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8EB0E9F-3452-E3C9-63AD-6C3430088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6028577"/>
            <a:ext cx="9143999" cy="808893"/>
          </a:xfrm>
        </p:spPr>
        <p:txBody>
          <a:bodyPr/>
          <a:lstStyle/>
          <a:p>
            <a:r>
              <a:rPr lang="ar-EG" dirty="0"/>
              <a:t>نيم بى بنفما اثؤواب اسجين تينو نيم شا اينيه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6245AC-0941-4DEA-DC9B-12148EDB1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539259"/>
            <a:ext cx="9144000" cy="682357"/>
          </a:xfrm>
        </p:spPr>
        <p:txBody>
          <a:bodyPr/>
          <a:lstStyle/>
          <a:p>
            <a:r>
              <a:rPr lang="pt-BR" dirty="0"/>
              <a:t>nem pi`pnevma e0ovab icgen 5no nem 2a eneh</a:t>
            </a:r>
          </a:p>
        </p:txBody>
      </p:sp>
    </p:spTree>
    <p:extLst>
      <p:ext uri="{BB962C8B-B14F-4D97-AF65-F5344CB8AC3E}">
        <p14:creationId xmlns:p14="http://schemas.microsoft.com/office/powerpoint/2010/main" val="2961210537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E8D100-3AC9-A583-5B40-1BA2FD6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لأنه مبارك ألاب والأبن و الروح القدس</a:t>
            </a:r>
            <a:br>
              <a:rPr lang="ar-EG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53D38-D029-EF7A-C893-F7863C19E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جي افسمارؤوت انجى افيوت نيم ابشيري نيم بي بنفما اثوواب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0D3145-91D4-5BF6-3768-4EEB9C163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45144" y="5526077"/>
            <a:ext cx="9434286" cy="682357"/>
          </a:xfrm>
        </p:spPr>
        <p:txBody>
          <a:bodyPr/>
          <a:lstStyle/>
          <a:p>
            <a:r>
              <a:rPr lang="pt-BR" dirty="0"/>
              <a:t>Ge `4`cmarwovt `nge `fiwt nem `p23ri nem Pipna e0v</a:t>
            </a:r>
          </a:p>
        </p:txBody>
      </p:sp>
    </p:spTree>
    <p:extLst>
      <p:ext uri="{BB962C8B-B14F-4D97-AF65-F5344CB8AC3E}">
        <p14:creationId xmlns:p14="http://schemas.microsoft.com/office/powerpoint/2010/main" val="2444223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/>
          </a:bodyPr>
          <a:lstStyle/>
          <a:p>
            <a:r>
              <a:rPr lang="ar-EG" sz="4800" dirty="0"/>
              <a:t>انزعها عنا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43600"/>
            <a:ext cx="9143999" cy="808893"/>
          </a:xfrm>
        </p:spPr>
        <p:txBody>
          <a:bodyPr/>
          <a:lstStyle/>
          <a:p>
            <a:r>
              <a:rPr lang="ar-EG" sz="4400" dirty="0"/>
              <a:t>آليتو إيفول هارن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257800"/>
            <a:ext cx="9144000" cy="682357"/>
          </a:xfrm>
        </p:spPr>
        <p:txBody>
          <a:bodyPr/>
          <a:lstStyle/>
          <a:p>
            <a:r>
              <a:rPr lang="en-US" sz="4400" dirty="0" err="1"/>
              <a:t>Alitou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\</a:t>
            </a:r>
            <a:r>
              <a:rPr lang="en-US" sz="4400" dirty="0" err="1"/>
              <a:t>aron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1317629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3AD342-9019-AF86-FF39-AB68A0CC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الثالوث الكامل نسجد له ونمجده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F3ED5A-2FAE-3395-CA06-74F8DFF90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تترياس ايتجيك ايفول تين اؤوشت امموس تين تي اوؤناس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4D01C2-1AD3-3EFB-9568-6C43AC406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5`triac etg3k `</a:t>
            </a:r>
            <a:r>
              <a:rPr lang="en-US" dirty="0" err="1"/>
              <a:t>ebov</a:t>
            </a:r>
            <a:r>
              <a:rPr lang="en-US" dirty="0"/>
              <a:t> tenovw2t `</a:t>
            </a:r>
            <a:r>
              <a:rPr lang="en-US" dirty="0" err="1"/>
              <a:t>mmoc</a:t>
            </a:r>
            <a:r>
              <a:rPr lang="en-US" dirty="0"/>
              <a:t> ten5`wov </a:t>
            </a:r>
            <a:r>
              <a:rPr lang="en-US" dirty="0" err="1"/>
              <a:t>nac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88441"/>
      </p:ext>
    </p:extLst>
  </p:cSld>
  <p:clrMapOvr>
    <a:masterClrMapping/>
  </p:clrMapOvr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62363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هلليلويا المجد للاب والابن والروح القدس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do7a patri ke `Viw ke `ajiw Pnevmati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</a:t>
                      </a:r>
                      <a:r>
                        <a:rPr lang="ar-EG" sz="40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الليلويا </a:t>
                      </a: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ذوكسا باترى كى ايو كى اجيو ابنفما تى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272462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الان وكل اوان والى دهر الداهرين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nvn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a`I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ictovc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ew`nac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twn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ewnwn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am3n ==a=l 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كى نين كى ا اى كى استوس اى اوناستون اى اوون أمين</a:t>
                      </a:r>
                      <a:endParaRPr lang="ar-EG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55218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6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نصرخ </a:t>
                      </a:r>
                    </a:p>
                    <a:p>
                      <a:pPr algn="ctr" rtl="1"/>
                      <a:r>
                        <a:rPr lang="ar-SA" sz="6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قائلين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ten w2 ebol engw `mmoc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تين أوش إيفول إنجو إمموس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822576"/>
      </p:ext>
    </p:extLst>
  </p:cSld>
  <p:clrMapOvr>
    <a:masterClrMapping/>
  </p:clrMapOvr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 ربنا</a:t>
                      </a:r>
                      <a:r>
                        <a:rPr lang="ar-EG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يسوع</a:t>
                      </a:r>
                    </a:p>
                    <a:p>
                      <a:pPr algn="ctr" rtl="1"/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المسيح</a:t>
                      </a:r>
                      <a:endParaRPr lang="ar-SA" sz="5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ge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w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Pensoic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I3covc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Pixrictoc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جى أو بينشويس إيسوس بيخرستوس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544114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5FE3-8385-A845-52C7-B8CA7F14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325665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+ الذي ولد في بيت لحم كالأخبار النبوية  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BF3F5-73CC-1A23-CF6A-D7F7D8F5F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+ في ايطاف ماسف خين بيتليئيم : كاطا ني اسمي ام ابروفيتيكون  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E1C76-463F-0B7F-A25C-1B0B18AF5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237393"/>
            <a:ext cx="9144000" cy="682357"/>
          </a:xfrm>
        </p:spPr>
        <p:txBody>
          <a:bodyPr/>
          <a:lstStyle/>
          <a:p>
            <a:r>
              <a:rPr lang="sv-SE" sz="3200" dirty="0"/>
              <a:t>F3etavmac4 qen B30leem : kata ni`cm3 `m`prof3t3kon  . </a:t>
            </a:r>
          </a:p>
        </p:txBody>
      </p:sp>
    </p:spTree>
    <p:extLst>
      <p:ext uri="{BB962C8B-B14F-4D97-AF65-F5344CB8AC3E}">
        <p14:creationId xmlns:p14="http://schemas.microsoft.com/office/powerpoint/2010/main" val="216923274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خلصنا</a:t>
                      </a:r>
                      <a:r>
                        <a:rPr lang="ar-EG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و</a:t>
                      </a:r>
                      <a:r>
                        <a:rPr lang="ar-EG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</a:t>
                      </a:r>
                      <a:r>
                        <a:rPr lang="ar-SA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رحمنا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cw5 `mmon ovoh nai nan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سوتى إممون أووه ناى نان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63373"/>
      </p:ext>
    </p:extLst>
  </p:cSld>
  <p:clrMapOvr>
    <a:masterClrMapping/>
  </p:clrMapOvr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يارب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رحم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rtl="1"/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 رب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رحم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 رب بارك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آمين</a:t>
                      </a:r>
                      <a:endParaRPr lang="ar-SA" sz="4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k=e =k=e Kvrie evloj3con am3n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كيرياليسون كيرياليسون</a:t>
                      </a:r>
                    </a:p>
                    <a:p>
                      <a:pPr algn="ctr" rtl="0"/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كيريا إفلوجيسون آمين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555022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باركواعلىَّ</a:t>
                      </a:r>
                      <a:endParaRPr lang="ar-EG" sz="52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باركواعلىَّ</a:t>
                      </a:r>
                      <a:r>
                        <a:rPr lang="ar-EG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ها المطانية</a:t>
                      </a:r>
                      <a:endParaRPr lang="ar-SA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eroi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eroi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: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ic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5metanoia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إسمو إيروى</a:t>
                      </a:r>
                      <a:r>
                        <a:rPr lang="ar-EG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إسمو إيروى  إستى ميطانيا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822146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إغفروا ل</a:t>
                      </a:r>
                      <a:r>
                        <a:rPr lang="ar-EG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</a:t>
                      </a:r>
                      <a:r>
                        <a:rPr lang="ar-SA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قُل</a:t>
                      </a:r>
                      <a:r>
                        <a:rPr lang="ar-EG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البركة</a:t>
                      </a:r>
                      <a:endParaRPr lang="ar-SA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xw n3i ebol : gw `mpi`cmov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كون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إيفول جو إمب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إسمو</a:t>
                      </a:r>
                      <a:endParaRPr lang="en-US" sz="4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05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وعن سائر شعبك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إيفول ها بيك لاؤس تيرف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72293"/>
            <a:ext cx="9144000" cy="682357"/>
          </a:xfrm>
        </p:spPr>
        <p:txBody>
          <a:bodyPr/>
          <a:lstStyle/>
          <a:p>
            <a:r>
              <a:rPr lang="pt-BR" sz="5400" dirty="0"/>
              <a:t>Nem `ebol \a peklaoc thrf</a:t>
            </a:r>
          </a:p>
        </p:txBody>
      </p:sp>
    </p:spTree>
    <p:extLst>
      <p:ext uri="{BB962C8B-B14F-4D97-AF65-F5344CB8AC3E}">
        <p14:creationId xmlns:p14="http://schemas.microsoft.com/office/powerpoint/2010/main" val="2128981194"/>
      </p:ext>
    </p:extLst>
  </p:cSld>
  <p:clrMapOvr>
    <a:masterClrMapping/>
  </p:clrMapOvr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8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المسيح إلهنا</a:t>
                      </a:r>
                      <a:endParaRPr lang="ar-SA" sz="23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Pi`xrictoc</a:t>
                      </a:r>
                      <a:r>
                        <a:rPr lang="en-US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Pennov5 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بخرستوس بنوتي</a:t>
                      </a:r>
                      <a:endParaRPr lang="ar-EG" sz="115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527609"/>
      </p:ext>
    </p:extLst>
  </p:cSld>
  <p:clrMapOvr>
    <a:masterClrMapping/>
  </p:clrMapOvr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يكون</a:t>
                      </a:r>
                      <a:endParaRPr lang="ar-SA" sz="19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am3n ece2wpi</a:t>
                      </a:r>
                      <a:endParaRPr lang="en-US" sz="4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يس إشوبى</a:t>
                      </a:r>
                      <a:endParaRPr lang="ar-EG" sz="1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244582"/>
      </p:ext>
    </p:extLst>
  </p:cSld>
  <p:clrMapOvr>
    <a:masterClrMapping/>
  </p:clrMapOvr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11401"/>
              </p:ext>
            </p:extLst>
          </p:nvPr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أبانا</a:t>
                      </a:r>
                      <a:r>
                        <a:rPr lang="ar-EG" sz="5400" kern="10" baseline="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 الذى فى السموات.......</a:t>
                      </a:r>
                      <a:endParaRPr lang="ar-EG" sz="5400" kern="10" dirty="0">
                        <a:ln w="9525">
                          <a:noFill/>
                          <a:round/>
                          <a:headEnd/>
                          <a:tailEnd/>
                        </a:ln>
                        <a:solidFill>
                          <a:srgbClr val="FFC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1662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وعن هذه المائدة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إيفول هاتاي اترابيزا ثاي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438693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وعن موضعك المقدس هذا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نيم إيفول ها باى ما إثؤواب إنتاك فاي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25904"/>
            <a:ext cx="9144000" cy="682357"/>
          </a:xfrm>
        </p:spPr>
        <p:txBody>
          <a:bodyPr/>
          <a:lstStyle/>
          <a:p>
            <a:r>
              <a:rPr lang="pt-BR" sz="4400" dirty="0"/>
              <a:t>Nem `ebol\a paima eqouab `ntak vai</a:t>
            </a:r>
          </a:p>
        </p:txBody>
      </p:sp>
    </p:spTree>
    <p:extLst>
      <p:ext uri="{BB962C8B-B14F-4D97-AF65-F5344CB8AC3E}">
        <p14:creationId xmlns:p14="http://schemas.microsoft.com/office/powerpoint/2010/main" val="4284703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أما الصالحات والنافعات فإرزقنا إياها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نى ذى إثنانيف نيم نى إتئر نوفرى ساهنى إموؤو نان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700" dirty="0" err="1"/>
              <a:t>Nh</a:t>
            </a:r>
            <a:r>
              <a:rPr lang="en-US" sz="3700" dirty="0"/>
              <a:t>  de </a:t>
            </a:r>
            <a:r>
              <a:rPr lang="en-US" sz="3700" dirty="0" err="1"/>
              <a:t>eqnaneu</a:t>
            </a:r>
            <a:r>
              <a:rPr lang="en-US" sz="3700" dirty="0"/>
              <a:t> </a:t>
            </a:r>
            <a:r>
              <a:rPr lang="en-US" sz="3700" dirty="0" err="1"/>
              <a:t>nem</a:t>
            </a:r>
            <a:r>
              <a:rPr lang="en-US" sz="3700" dirty="0"/>
              <a:t> </a:t>
            </a:r>
            <a:r>
              <a:rPr lang="en-US" sz="3700" dirty="0" err="1"/>
              <a:t>nh`eternofri</a:t>
            </a:r>
            <a:r>
              <a:rPr lang="en-US" sz="3700" dirty="0"/>
              <a:t> ca\</a:t>
            </a:r>
            <a:r>
              <a:rPr lang="en-US" sz="3700" dirty="0" err="1"/>
              <a:t>ni</a:t>
            </a:r>
            <a:r>
              <a:rPr lang="en-US" sz="3700" dirty="0"/>
              <a:t>  `</a:t>
            </a:r>
            <a:r>
              <a:rPr lang="en-US" sz="3700" dirty="0" err="1"/>
              <a:t>mmwou</a:t>
            </a:r>
            <a:r>
              <a:rPr lang="en-US" sz="3700" dirty="0"/>
              <a:t> nan</a:t>
            </a:r>
          </a:p>
        </p:txBody>
      </p:sp>
    </p:spTree>
    <p:extLst>
      <p:ext uri="{BB962C8B-B14F-4D97-AF65-F5344CB8AC3E}">
        <p14:creationId xmlns:p14="http://schemas.microsoft.com/office/powerpoint/2010/main" val="13850175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أن ندوس الحيات والعقارب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إيجين نى هوف نيم نى إتشيلى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en-US" sz="4800" dirty="0" err="1"/>
              <a:t>ejen</a:t>
            </a:r>
            <a:r>
              <a:rPr lang="en-US" sz="4800" dirty="0"/>
              <a:t> </a:t>
            </a:r>
            <a:r>
              <a:rPr lang="en-US" sz="4800" dirty="0" err="1"/>
              <a:t>ni</a:t>
            </a:r>
            <a:r>
              <a:rPr lang="en-US" sz="4800" dirty="0"/>
              <a:t>\of </a:t>
            </a:r>
            <a:r>
              <a:rPr lang="en-US" sz="4800" dirty="0" err="1"/>
              <a:t>nem</a:t>
            </a:r>
            <a:r>
              <a:rPr lang="en-US" sz="4800" dirty="0"/>
              <a:t> </a:t>
            </a:r>
            <a:r>
              <a:rPr lang="en-US" sz="4800" dirty="0" err="1"/>
              <a:t>ni`slh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841842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وعلي كل قوة العدو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43600"/>
            <a:ext cx="9143999" cy="808893"/>
          </a:xfrm>
        </p:spPr>
        <p:txBody>
          <a:bodyPr/>
          <a:lstStyle/>
          <a:p>
            <a:r>
              <a:rPr lang="ar-EG" sz="4400" dirty="0"/>
              <a:t>نيم إيجين تى جوم تيرس إنتى </a:t>
            </a:r>
            <a:r>
              <a:rPr lang="en-US" sz="4400" dirty="0"/>
              <a:t> </a:t>
            </a:r>
            <a:r>
              <a:rPr lang="ar-EG" sz="4400" dirty="0"/>
              <a:t>بى جاجى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257800"/>
            <a:ext cx="9144000" cy="682357"/>
          </a:xfrm>
        </p:spPr>
        <p:txBody>
          <a:bodyPr/>
          <a:lstStyle/>
          <a:p>
            <a:r>
              <a:rPr lang="da-DK" sz="4800" dirty="0"/>
              <a:t>Nem ejen ;jom thrc  `nte pijaji </a:t>
            </a:r>
          </a:p>
        </p:txBody>
      </p:sp>
    </p:spTree>
    <p:extLst>
      <p:ext uri="{BB962C8B-B14F-4D97-AF65-F5344CB8AC3E}">
        <p14:creationId xmlns:p14="http://schemas.microsoft.com/office/powerpoint/2010/main" val="177251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أبانا</a:t>
                      </a:r>
                      <a:r>
                        <a:rPr lang="ar-EG" sz="5400" kern="10" baseline="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 الذى فى السموات.......</a:t>
                      </a:r>
                      <a:endParaRPr lang="ar-EG" sz="5400" kern="10" dirty="0">
                        <a:ln w="9525">
                          <a:noFill/>
                          <a:round/>
                          <a:headEnd/>
                          <a:tailEnd/>
                        </a:ln>
                        <a:solidFill>
                          <a:srgbClr val="FFC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991670"/>
              </p:ext>
            </p:extLst>
          </p:nvPr>
        </p:nvGraphicFramePr>
        <p:xfrm>
          <a:off x="-26831" y="4114800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b="1" kern="10" baseline="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ea typeface="+mn-ea"/>
                          <a:cs typeface="Times New Roman"/>
                        </a:rPr>
                        <a:t>ارباع الناقوس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6102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096B4B-F2F8-461F-BFF2-E04F9A92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تعالوا فلنسجد، للثالوث القدوس،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832072-5AC6-47D9-9FE1-721EB40FA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أمويني مارين أو أوشت: إن تي إترياس إثؤواب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D7B6-FE75-42C7-BB16-339CA8C3C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Amwini</a:t>
            </a:r>
            <a:r>
              <a:rPr lang="en-US" dirty="0"/>
              <a:t> </a:t>
            </a:r>
            <a:r>
              <a:rPr lang="en-US" dirty="0" err="1"/>
              <a:t>maren`ouwst</a:t>
            </a:r>
            <a:r>
              <a:rPr lang="en-US" dirty="0"/>
              <a:t>@ `n]`</a:t>
            </a:r>
            <a:r>
              <a:rPr lang="en-US" dirty="0" err="1"/>
              <a:t>Triac</a:t>
            </a:r>
            <a:r>
              <a:rPr lang="en-US" dirty="0"/>
              <a:t> =e=;=u</a:t>
            </a:r>
          </a:p>
        </p:txBody>
      </p:sp>
      <p:sp>
        <p:nvSpPr>
          <p:cNvPr id="7" name="Right Arrow 1">
            <a:hlinkClick r:id="rId2" action="ppaction://hlinksldjump"/>
            <a:extLst>
              <a:ext uri="{FF2B5EF4-FFF2-40B4-BE49-F238E27FC236}">
                <a16:creationId xmlns:a16="http://schemas.microsoft.com/office/drawing/2014/main" id="{C8155940-3B1A-4AE3-BD4B-6BD8C69E78B0}"/>
              </a:ext>
            </a:extLst>
          </p:cNvPr>
          <p:cNvSpPr/>
          <p:nvPr/>
        </p:nvSpPr>
        <p:spPr>
          <a:xfrm>
            <a:off x="8106355" y="3783956"/>
            <a:ext cx="1281952" cy="947648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25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واطس</a:t>
            </a:r>
            <a:endParaRPr lang="en-US" sz="25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0653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1AE4-0A1D-49CE-8449-51D1BE9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الذ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ى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هو ال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أ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ب و الإبن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،</a:t>
            </a:r>
            <a:r>
              <a:rPr kumimoji="0" lang="ar-SA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 و الروح القدس</a:t>
            </a:r>
            <a:r>
              <a:rPr kumimoji="0" lang="ar-EG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8058-D399-4CE6-A735-4764B2CC9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إيتى إفيوت نيم إبشيرى: نيم بي ابنيڤما إثؤواب.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3CC8-A245-4E4B-B3B6-395F06EAC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`ete `Viwt nem `pSyri@ nem pi`Pneuma =e=;=u.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30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1AE4-0A1D-49CE-8449-51D1BE9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نحن الشعوب، المسيحيين،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8058-D399-4CE6-A735-4764B2CC9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أنون خاني لاؤس: إن إخريستيانوس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3CC8-A245-4E4B-B3B6-395F06EAC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Anon qa nilaoc@ `n`,rictianoc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088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1AE4-0A1D-49CE-8449-51D1BE9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لأن هذا هو الهنا، الحقيقي.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8058-D399-4CE6-A735-4764B2CC9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فاى غار بى بينوتي : إن آلثينوس.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3CC8-A245-4E4B-B3B6-395F06EAC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vai gar pe penNou]@ `n`aly;inoc.</a:t>
            </a:r>
          </a:p>
        </p:txBody>
      </p:sp>
    </p:spTree>
    <p:extLst>
      <p:ext uri="{BB962C8B-B14F-4D97-AF65-F5344CB8AC3E}">
        <p14:creationId xmlns:p14="http://schemas.microsoft.com/office/powerpoint/2010/main" val="470932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1AE4-0A1D-49CE-8449-51D1BE9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لنا رجاء، فى القديسة مريم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8058-D399-4CE6-A735-4764B2CC9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أوأون أووهيليبيس إنتان: خين ثى إثؤواب ماريا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3CC8-A245-4E4B-B3B6-395F06EAC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Ouon</a:t>
            </a:r>
            <a:r>
              <a:rPr lang="en-US" dirty="0"/>
              <a:t> </a:t>
            </a:r>
            <a:r>
              <a:rPr lang="en-US" dirty="0" err="1"/>
              <a:t>ouhelpic</a:t>
            </a:r>
            <a:r>
              <a:rPr lang="en-US" dirty="0"/>
              <a:t> `</a:t>
            </a:r>
            <a:r>
              <a:rPr lang="en-US" dirty="0" err="1"/>
              <a:t>ntan</a:t>
            </a:r>
            <a:r>
              <a:rPr lang="en-US" dirty="0"/>
              <a:t>@ </a:t>
            </a:r>
            <a:r>
              <a:rPr lang="en-US" dirty="0" err="1"/>
              <a:t>qen</a:t>
            </a:r>
            <a:r>
              <a:rPr lang="en-US" dirty="0"/>
              <a:t> ;</a:t>
            </a:r>
            <a:r>
              <a:rPr lang="en-US" dirty="0" err="1"/>
              <a:t>y`e;ouab</a:t>
            </a:r>
            <a:r>
              <a:rPr lang="en-US" dirty="0"/>
              <a:t> Maria</a:t>
            </a:r>
          </a:p>
        </p:txBody>
      </p:sp>
    </p:spTree>
    <p:extLst>
      <p:ext uri="{BB962C8B-B14F-4D97-AF65-F5344CB8AC3E}">
        <p14:creationId xmlns:p14="http://schemas.microsoft.com/office/powerpoint/2010/main" val="11497612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1AE4-0A1D-49CE-8449-51D1BE93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اللـه يرحمنا، بشفاعاتها.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8058-D399-4CE6-A735-4764B2CC9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إريه إفنوتي ناي نان: هيتين نيس إبريسڤيا.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F3CC8-A245-4E4B-B3B6-395F06EAC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`ere V] </a:t>
            </a:r>
            <a:r>
              <a:rPr lang="en-US" dirty="0" err="1"/>
              <a:t>nai</a:t>
            </a:r>
            <a:r>
              <a:rPr lang="en-US" dirty="0"/>
              <a:t> nan@ </a:t>
            </a:r>
            <a:r>
              <a:rPr lang="en-US" dirty="0" err="1"/>
              <a:t>hiten</a:t>
            </a:r>
            <a:r>
              <a:rPr lang="en-US" dirty="0"/>
              <a:t> </a:t>
            </a:r>
            <a:r>
              <a:rPr lang="en-US" dirty="0" err="1"/>
              <a:t>nec`precbia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63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D278-4119-47B8-8C6B-C056E9CB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لنا هدوء، فى العالم،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A5280-82F9-44C3-B283-8027D5743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أوأون أو ميـــت سيمنوس: إن إهرى خين بي كوزموس: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9D43E-96C8-48AD-A79A-46CB3C6B1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Ouon</a:t>
            </a:r>
            <a:r>
              <a:rPr lang="en-US" dirty="0"/>
              <a:t> </a:t>
            </a:r>
            <a:r>
              <a:rPr lang="en-US" dirty="0" err="1"/>
              <a:t>oumetcemnoc</a:t>
            </a:r>
            <a:r>
              <a:rPr lang="en-US" dirty="0"/>
              <a:t>@ `</a:t>
            </a:r>
            <a:r>
              <a:rPr lang="en-US" dirty="0" err="1"/>
              <a:t>n`hryi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pikocmoc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4072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EC52-4E48-47E4-BE7D-E1C4C25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81642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من قبل صلاة، القديسة مريم العذراء.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9C9B8-63E5-43AC-A023-F77E8DBCBB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إيڤول هيتين بى إشليل: إنتيه تي آجيا ماريا تي بارثينوس.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0ED8D-1E3E-483D-B5E0-FE14308F1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631728"/>
            <a:ext cx="9144000" cy="682357"/>
          </a:xfrm>
        </p:spPr>
        <p:txBody>
          <a:bodyPr/>
          <a:lstStyle/>
          <a:p>
            <a:r>
              <a:rPr lang="it-IT" dirty="0"/>
              <a:t>`ebolhiten pi`slyl@ `nte ]agia Mari`a ]Par;enoc.</a:t>
            </a:r>
          </a:p>
        </p:txBody>
      </p:sp>
    </p:spTree>
    <p:extLst>
      <p:ext uri="{BB962C8B-B14F-4D97-AF65-F5344CB8AC3E}">
        <p14:creationId xmlns:p14="http://schemas.microsoft.com/office/powerpoint/2010/main" val="1710103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4419600"/>
            <a:ext cx="9144000" cy="782371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defRPr/>
            </a:pPr>
            <a:r>
              <a:rPr lang="ar-EG" dirty="0">
                <a:solidFill>
                  <a:prstClr val="white"/>
                </a:solidFill>
                <a:latin typeface="Calibri"/>
                <a:ea typeface="+mn-ea"/>
                <a:cs typeface="Arial" panose="020B0604020202020204" pitchFamily="34" charset="0"/>
              </a:rPr>
              <a:t> نسجد للأب و الإبن والروح القدس  </a:t>
            </a:r>
            <a:br>
              <a:rPr lang="ar-EG" sz="8800" dirty="0">
                <a:solidFill>
                  <a:prstClr val="white"/>
                </a:solidFill>
                <a:latin typeface="Calibri"/>
                <a:ea typeface="+mn-ea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تين أووأوشت إم إفيوت : نيم إبشيري نيم بي بنيفما إثؤواب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>
                <a:latin typeface="Avva_Shenouda" pitchFamily="34" charset="2"/>
              </a:rPr>
              <a:t>Tenovw2t `m`fiwt : nem `p23ri nem pipnevma e0ovab </a:t>
            </a:r>
            <a:endParaRPr lang="en-US" sz="4800" b="1" dirty="0">
              <a:latin typeface="Avva_Shenouda" pitchFamily="34" charset="2"/>
            </a:endParaRPr>
          </a:p>
        </p:txBody>
      </p:sp>
      <p:sp>
        <p:nvSpPr>
          <p:cNvPr id="7" name="Right Arrow 1">
            <a:hlinkClick r:id="rId3" action="ppaction://hlinksldjump"/>
            <a:extLst>
              <a:ext uri="{FF2B5EF4-FFF2-40B4-BE49-F238E27FC236}">
                <a16:creationId xmlns:a16="http://schemas.microsoft.com/office/drawing/2014/main" id="{03A3D3BB-14D8-4600-ACA6-BBFFD47D699B}"/>
              </a:ext>
            </a:extLst>
          </p:cNvPr>
          <p:cNvSpPr/>
          <p:nvPr/>
        </p:nvSpPr>
        <p:spPr>
          <a:xfrm>
            <a:off x="8264991" y="3783956"/>
            <a:ext cx="964681" cy="947648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25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ادام</a:t>
            </a:r>
            <a:endParaRPr lang="en-US" sz="25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44196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rtl="1">
              <a:defRPr/>
            </a:pPr>
            <a:r>
              <a:rPr lang="ar-EG" sz="4000" b="1" dirty="0">
                <a:solidFill>
                  <a:prstClr val="white"/>
                </a:solidFill>
              </a:rPr>
              <a:t>بالمسيح يسوع ربنا </a:t>
            </a:r>
            <a:endParaRPr lang="ar-SA" sz="28700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4774" y="5307245"/>
            <a:ext cx="455445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000" dirty="0" err="1">
                <a:solidFill>
                  <a:srgbClr val="FFC000"/>
                </a:solidFill>
                <a:latin typeface="Avva_Shenouda" pitchFamily="34" charset="2"/>
              </a:rPr>
              <a:t>qen</a:t>
            </a:r>
            <a:r>
              <a:rPr lang="en-US" sz="4000" dirty="0">
                <a:solidFill>
                  <a:srgbClr val="FFC000"/>
                </a:solidFill>
                <a:latin typeface="Avva_Shenouda" pitchFamily="34" charset="2"/>
              </a:rPr>
              <a:t> P=xc I=3c </a:t>
            </a:r>
            <a:r>
              <a:rPr lang="en-US" sz="4000" dirty="0" err="1">
                <a:solidFill>
                  <a:srgbClr val="FFC000"/>
                </a:solidFill>
                <a:latin typeface="Avva_Shenouda" pitchFamily="34" charset="2"/>
              </a:rPr>
              <a:t>Penu</a:t>
            </a:r>
            <a:r>
              <a:rPr lang="en-US" sz="4000" dirty="0">
                <a:solidFill>
                  <a:srgbClr val="FFC000"/>
                </a:solidFill>
                <a:latin typeface="Avva_Shenouda" pitchFamily="34" charset="2"/>
              </a:rPr>
              <a:t> </a:t>
            </a:r>
            <a:endParaRPr lang="en-US" sz="8800" dirty="0">
              <a:solidFill>
                <a:srgbClr val="FFC000"/>
              </a:solidFill>
              <a:latin typeface="Avva_Shenouda" pitchFamily="34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6044625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>
              <a:defRPr/>
            </a:pPr>
            <a:r>
              <a:rPr lang="ar-EG" sz="3600" b="1" dirty="0">
                <a:solidFill>
                  <a:prstClr val="white"/>
                </a:solidFill>
              </a:rPr>
              <a:t>خين بي خريستوس إيسوس بينشويس </a:t>
            </a:r>
            <a:endParaRPr lang="ar-EG" sz="19900" b="1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الثالوث المقدس المساوى في الجوهر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تي تيرياس إثؤواب : إن أو موؤوسيوس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: </a:t>
            </a:r>
            <a:r>
              <a:rPr lang="en-US" dirty="0" err="1"/>
              <a:t>triac</a:t>
            </a:r>
            <a:r>
              <a:rPr lang="en-US" dirty="0"/>
              <a:t>  </a:t>
            </a:r>
            <a:r>
              <a:rPr lang="en-US" dirty="0" err="1"/>
              <a:t>eqovab</a:t>
            </a:r>
            <a:r>
              <a:rPr lang="en-US" dirty="0"/>
              <a:t>  `</a:t>
            </a:r>
            <a:r>
              <a:rPr lang="en-US" dirty="0" err="1"/>
              <a:t>nomoocioc</a:t>
            </a:r>
            <a:endParaRPr lang="en-US" dirty="0"/>
          </a:p>
        </p:txBody>
      </p:sp>
      <p:sp>
        <p:nvSpPr>
          <p:cNvPr id="6" name="Right Arrow 1">
            <a:hlinkClick r:id="rId3" action="ppaction://hlinksldjump"/>
            <a:extLst>
              <a:ext uri="{FF2B5EF4-FFF2-40B4-BE49-F238E27FC236}">
                <a16:creationId xmlns:a16="http://schemas.microsoft.com/office/drawing/2014/main" id="{5BB5BB1C-C6DA-400A-8F1C-4CB12AB7AB48}"/>
              </a:ext>
            </a:extLst>
          </p:cNvPr>
          <p:cNvSpPr/>
          <p:nvPr/>
        </p:nvSpPr>
        <p:spPr>
          <a:xfrm>
            <a:off x="8264991" y="3783956"/>
            <a:ext cx="964681" cy="947648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25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ادام</a:t>
            </a:r>
            <a:endParaRPr lang="en-US" sz="25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 السلام للكنيسة بيت الملائكة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تي إكليسيا : إب إي إنتيه ني إنجيلوس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: </a:t>
            </a:r>
            <a:r>
              <a:rPr lang="en-US" dirty="0" err="1"/>
              <a:t>ekklecia</a:t>
            </a:r>
            <a:r>
              <a:rPr lang="en-US" dirty="0"/>
              <a:t> `pi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niajjeloc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للعذراء التي ولدت مخلصنا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تي بارثينوس : إتاسميس بين سوتير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257800"/>
            <a:ext cx="9144000" cy="682357"/>
          </a:xfrm>
        </p:spPr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</a:t>
            </a:r>
            <a:r>
              <a:rPr lang="en-US" dirty="0" err="1"/>
              <a:t>Tparqenoc</a:t>
            </a:r>
            <a:r>
              <a:rPr lang="en-US" dirty="0"/>
              <a:t>  </a:t>
            </a:r>
            <a:r>
              <a:rPr lang="en-US" dirty="0" err="1"/>
              <a:t>tacmec</a:t>
            </a:r>
            <a:r>
              <a:rPr lang="en-US" dirty="0"/>
              <a:t> </a:t>
            </a:r>
            <a:r>
              <a:rPr lang="en-US" dirty="0" err="1"/>
              <a:t>pencwter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5104"/>
            <a:ext cx="9144000" cy="733207"/>
          </a:xfrm>
        </p:spPr>
        <p:txBody>
          <a:bodyPr/>
          <a:lstStyle/>
          <a:p>
            <a:r>
              <a:rPr lang="ar-EG" sz="4400" dirty="0"/>
              <a:t>ميلاد بتولي، و طلق روحي،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01868"/>
            <a:ext cx="9143999" cy="983516"/>
          </a:xfrm>
        </p:spPr>
        <p:txBody>
          <a:bodyPr/>
          <a:lstStyle/>
          <a:p>
            <a:r>
              <a:rPr lang="ar-EG" sz="3600" dirty="0"/>
              <a:t>بي چين ميسي إمبارثينيكون: أووه ني ناكهي إم إبنڤماتيكون: 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626963"/>
            <a:ext cx="9144000" cy="682357"/>
          </a:xfrm>
        </p:spPr>
        <p:txBody>
          <a:bodyPr/>
          <a:lstStyle/>
          <a:p>
            <a:r>
              <a:rPr lang="en-US" dirty="0" err="1"/>
              <a:t>Pijinmici</a:t>
            </a:r>
            <a:r>
              <a:rPr lang="en-US" dirty="0"/>
              <a:t> `</a:t>
            </a:r>
            <a:r>
              <a:rPr lang="en-US" dirty="0" err="1"/>
              <a:t>mpar;enikon</a:t>
            </a:r>
            <a:r>
              <a:rPr lang="en-US" dirty="0"/>
              <a:t>@ </a:t>
            </a:r>
            <a:r>
              <a:rPr lang="en-US" dirty="0" err="1"/>
              <a:t>ouoh</a:t>
            </a:r>
            <a:r>
              <a:rPr lang="en-US" dirty="0"/>
              <a:t> </a:t>
            </a:r>
            <a:r>
              <a:rPr lang="en-US" dirty="0" err="1"/>
              <a:t>ninakhi</a:t>
            </a:r>
            <a:r>
              <a:rPr lang="en-US" dirty="0"/>
              <a:t> `</a:t>
            </a:r>
            <a:r>
              <a:rPr lang="en-US" dirty="0" err="1"/>
              <a:t>m`pneumatikon</a:t>
            </a:r>
            <a:r>
              <a:rPr lang="en-US" dirty="0"/>
              <a:t>@ </a:t>
            </a:r>
          </a:p>
        </p:txBody>
      </p:sp>
    </p:spTree>
    <p:extLst>
      <p:ext uri="{BB962C8B-B14F-4D97-AF65-F5344CB8AC3E}">
        <p14:creationId xmlns:p14="http://schemas.microsoft.com/office/powerpoint/2010/main" val="14398561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1977"/>
            <a:ext cx="9144000" cy="733207"/>
          </a:xfrm>
        </p:spPr>
        <p:txBody>
          <a:bodyPr/>
          <a:lstStyle/>
          <a:p>
            <a:r>
              <a:rPr lang="ar-EG" dirty="0"/>
              <a:t>عجيب ممجد، حسب الأخبار النبوية.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5901868"/>
            <a:ext cx="9143999" cy="983516"/>
          </a:xfrm>
        </p:spPr>
        <p:txBody>
          <a:bodyPr/>
          <a:lstStyle/>
          <a:p>
            <a:r>
              <a:rPr lang="ar-EG" sz="3600" dirty="0"/>
              <a:t>أو إشفيري إم باراذوكسون: كاطاني إسمي إم إبروفيتيكون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179512" y="5626963"/>
            <a:ext cx="9144000" cy="682357"/>
          </a:xfrm>
        </p:spPr>
        <p:txBody>
          <a:bodyPr/>
          <a:lstStyle/>
          <a:p>
            <a:r>
              <a:rPr lang="fi-FI" dirty="0"/>
              <a:t>ou`svyri `mparadoxon@ kata ni`cmy `m`provytikon.</a:t>
            </a:r>
          </a:p>
        </p:txBody>
      </p:sp>
    </p:spTree>
    <p:extLst>
      <p:ext uri="{BB962C8B-B14F-4D97-AF65-F5344CB8AC3E}">
        <p14:creationId xmlns:p14="http://schemas.microsoft.com/office/powerpoint/2010/main" val="3919934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لبيت لحم، مدينة الأنبياء،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شيرى بيت ليئيَم: إتبوليس إنني إبروفيتيس: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&lt;ere </a:t>
            </a:r>
            <a:r>
              <a:rPr lang="en-US" dirty="0" err="1"/>
              <a:t>By;leem</a:t>
            </a:r>
            <a:r>
              <a:rPr lang="en-US" dirty="0"/>
              <a:t>@ `</a:t>
            </a:r>
            <a:r>
              <a:rPr lang="en-US" dirty="0" err="1"/>
              <a:t>tpolic</a:t>
            </a:r>
            <a:r>
              <a:rPr lang="en-US" dirty="0"/>
              <a:t> `</a:t>
            </a:r>
            <a:r>
              <a:rPr lang="en-US" dirty="0" err="1"/>
              <a:t>nni`provytyc</a:t>
            </a:r>
            <a:r>
              <a:rPr lang="en-US" dirty="0"/>
              <a:t>@ </a:t>
            </a:r>
          </a:p>
        </p:txBody>
      </p:sp>
    </p:spTree>
    <p:extLst>
      <p:ext uri="{BB962C8B-B14F-4D97-AF65-F5344CB8AC3E}">
        <p14:creationId xmlns:p14="http://schemas.microsoft.com/office/powerpoint/2010/main" val="35271093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4821"/>
            <a:ext cx="9144000" cy="782371"/>
          </a:xfrm>
        </p:spPr>
        <p:txBody>
          <a:bodyPr/>
          <a:lstStyle/>
          <a:p>
            <a:r>
              <a:rPr lang="ar-EG" dirty="0"/>
              <a:t>التي ولد فيها المسيح، أدم الثاني.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" y="5829860"/>
            <a:ext cx="9143999" cy="983516"/>
          </a:xfrm>
        </p:spPr>
        <p:txBody>
          <a:bodyPr/>
          <a:lstStyle/>
          <a:p>
            <a:r>
              <a:rPr lang="ar-EG" sz="3600" dirty="0"/>
              <a:t>ثي إيطاڤ ميس بخرستوس إنخيتس: بي ماه إسناڤ إن آدام.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661248"/>
            <a:ext cx="9144000" cy="682357"/>
          </a:xfrm>
        </p:spPr>
        <p:txBody>
          <a:bodyPr/>
          <a:lstStyle/>
          <a:p>
            <a:r>
              <a:rPr lang="en-US" dirty="0"/>
              <a:t>;</a:t>
            </a:r>
            <a:r>
              <a:rPr lang="en-US" dirty="0" err="1"/>
              <a:t>y`etaumec</a:t>
            </a:r>
            <a:r>
              <a:rPr lang="en-US" dirty="0"/>
              <a:t> P=,=c `</a:t>
            </a:r>
            <a:r>
              <a:rPr lang="en-US" dirty="0" err="1"/>
              <a:t>nqytc</a:t>
            </a:r>
            <a:r>
              <a:rPr lang="en-US" dirty="0"/>
              <a:t>@ </a:t>
            </a:r>
            <a:r>
              <a:rPr lang="en-US" dirty="0" err="1"/>
              <a:t>pimah`cnau</a:t>
            </a:r>
            <a:r>
              <a:rPr lang="en-US" dirty="0"/>
              <a:t> `</a:t>
            </a:r>
            <a:r>
              <a:rPr lang="en-US" dirty="0" err="1"/>
              <a:t>nAdam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695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 السلام لك يا مريم الحمامة الحسنة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شيري نيه ماريا :تي تشرومبي إثنيسوس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Xere ne Maria :`srompi e0necwc</a:t>
            </a:r>
          </a:p>
        </p:txBody>
      </p:sp>
      <p:sp>
        <p:nvSpPr>
          <p:cNvPr id="6" name="Right Arrow 1">
            <a:hlinkClick r:id="rId3" action="ppaction://hlinksldjump"/>
            <a:extLst>
              <a:ext uri="{FF2B5EF4-FFF2-40B4-BE49-F238E27FC236}">
                <a16:creationId xmlns:a16="http://schemas.microsoft.com/office/drawing/2014/main" id="{463D1A7D-B90E-4C78-8C68-F901122DECBD}"/>
              </a:ext>
            </a:extLst>
          </p:cNvPr>
          <p:cNvSpPr/>
          <p:nvPr/>
        </p:nvSpPr>
        <p:spPr>
          <a:xfrm>
            <a:off x="8106355" y="3783956"/>
            <a:ext cx="1281952" cy="947648"/>
          </a:xfrm>
          <a:prstGeom prst="rightArrow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EG" sz="2500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واطس</a:t>
            </a:r>
            <a:endParaRPr lang="en-US" sz="2500" dirty="0">
              <a:solidFill>
                <a:srgbClr val="FFC000"/>
              </a:solidFill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التي ولدت لنا الله الكلمة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 ثي إتاسميسي نان : إم إفنوتي بي لوغوس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sz="3200" dirty="0">
                <a:effectLst/>
                <a:latin typeface="Avva_Shenouda" pitchFamily="34" charset="2"/>
                <a:cs typeface="+mn-cs"/>
              </a:rPr>
              <a:t>03etacmici nan : `m`fnov5 </a:t>
            </a:r>
            <a:r>
              <a:rPr lang="en-US" sz="3200" dirty="0" err="1">
                <a:effectLst/>
                <a:latin typeface="Avva_Shenouda" pitchFamily="34" charset="2"/>
                <a:cs typeface="+mn-cs"/>
              </a:rPr>
              <a:t>pilojoc</a:t>
            </a:r>
            <a:r>
              <a:rPr lang="en-US" sz="3200" dirty="0">
                <a:effectLst/>
                <a:latin typeface="Avva_Shenouda" pitchFamily="34" charset="2"/>
                <a:cs typeface="+mn-cs"/>
              </a:rPr>
              <a:t> </a:t>
            </a:r>
            <a:endParaRPr lang="en-US" sz="5400" dirty="0">
              <a:effectLst/>
              <a:latin typeface="Avva_Shenouda" pitchFamily="34" charset="2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 السلام لك يا مريم سلام مقدس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شيري نيه ماريا : خين أوو شيري إفؤواب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latin typeface="Avva_Shenouda" pitchFamily="34" charset="2"/>
              </a:rPr>
              <a:t>Xere ne Maria : qen </a:t>
            </a:r>
            <a:r>
              <a:rPr lang="en-US" sz="3200" dirty="0" err="1">
                <a:latin typeface="Avva_Shenouda" pitchFamily="34" charset="2"/>
              </a:rPr>
              <a:t>ovxere</a:t>
            </a:r>
            <a:r>
              <a:rPr lang="en-US" sz="3200" dirty="0">
                <a:latin typeface="Avva_Shenouda" pitchFamily="34" charset="2"/>
              </a:rPr>
              <a:t> e4ovab</a:t>
            </a:r>
            <a:endParaRPr lang="en-US" sz="54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صل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إشليل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}</a:t>
            </a:r>
            <a:r>
              <a:rPr lang="en-US" sz="4400" dirty="0" err="1"/>
              <a:t>lhl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810388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السلام لك يا مريم أم القدوس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شيري نيه : ماريا إثماف إم في إثؤواب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latin typeface="Avva_Shenouda" pitchFamily="34" charset="2"/>
              </a:rPr>
              <a:t>xere ne Maria : `0mav `mf3e0ovab</a:t>
            </a:r>
            <a:endParaRPr lang="en-US" sz="4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السلام لميخائيل رئيس الملائكة العظيم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شيري ميخائيل : بي نيشتي إن أرشي أنجيلوس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>
                <a:latin typeface="Avva_Shenouda" pitchFamily="34" charset="2"/>
              </a:rPr>
              <a:t>Xere Mixa3l : pini25 `narx3ajjeloc</a:t>
            </a:r>
            <a:endParaRPr lang="en-US" sz="4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47255"/>
            <a:ext cx="9144000" cy="782371"/>
          </a:xfrm>
        </p:spPr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السلام لغبريال المبشر المختار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شيري غابرييل : بي سوتب إمبي فاي شينووفي 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332826"/>
            <a:ext cx="9144000" cy="682357"/>
          </a:xfrm>
        </p:spPr>
        <p:txBody>
          <a:bodyPr/>
          <a:lstStyle/>
          <a:p>
            <a:r>
              <a:rPr lang="en-US" sz="3200" dirty="0">
                <a:latin typeface="Avva_Shenouda" pitchFamily="34" charset="2"/>
              </a:rPr>
              <a:t>xere Jabri3l : picwtp `mpi4ai2ennov4i</a:t>
            </a:r>
            <a:endParaRPr lang="en-US" sz="54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7415"/>
            <a:ext cx="9144000" cy="782371"/>
          </a:xfrm>
        </p:spPr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 السلام للشاروبيم السلام للسيرافيم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شيري ني شيروبيم : شيري ني سيرافيم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0" y="5464906"/>
            <a:ext cx="9144000" cy="682357"/>
          </a:xfrm>
        </p:spPr>
        <p:txBody>
          <a:bodyPr/>
          <a:lstStyle/>
          <a:p>
            <a:r>
              <a:rPr lang="en-US" sz="3600" dirty="0">
                <a:latin typeface="Avva_Shenouda" pitchFamily="34" charset="2"/>
              </a:rPr>
              <a:t>Xere nixerovbim : </a:t>
            </a:r>
            <a:r>
              <a:rPr lang="en-US" sz="3600" dirty="0" err="1">
                <a:latin typeface="Avva_Shenouda" pitchFamily="34" charset="2"/>
              </a:rPr>
              <a:t>xere</a:t>
            </a:r>
            <a:r>
              <a:rPr lang="en-US" sz="3600" dirty="0">
                <a:latin typeface="Avva_Shenouda" pitchFamily="34" charset="2"/>
              </a:rPr>
              <a:t> </a:t>
            </a:r>
            <a:r>
              <a:rPr lang="en-US" sz="3600" dirty="0" err="1">
                <a:latin typeface="Avva_Shenouda" pitchFamily="34" charset="2"/>
              </a:rPr>
              <a:t>nicerafim</a:t>
            </a:r>
            <a:endParaRPr lang="en-US" sz="4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السلام لجميع الطغمات السمائية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chemeClr val="lt1"/>
                </a:solidFill>
              </a:rPr>
              <a:t>شيري ني طاغما تيروو : إن إبوورانيون</a:t>
            </a:r>
            <a:endParaRPr lang="ar-EG" sz="6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600" dirty="0">
                <a:latin typeface="Avva_Shenouda" pitchFamily="34" charset="2"/>
              </a:rPr>
              <a:t>xere nitajma t3rov : `</a:t>
            </a:r>
            <a:r>
              <a:rPr lang="en-US" sz="3200" dirty="0" err="1">
                <a:latin typeface="Avva_Shenouda" pitchFamily="34" charset="2"/>
              </a:rPr>
              <a:t>nepovranion</a:t>
            </a:r>
            <a:endParaRPr lang="en-US" sz="4800" dirty="0">
              <a:latin typeface="Avva_Shenouda" pitchFamily="34" charset="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E06C100-7810-4BCA-AF5F-38369EEC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ليوحنا السابق العظيم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D302B-32C3-43B7-B3AB-243D22824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يوأنيس : بي نيشتي إمبروذروموس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731BEA-9D40-45C6-8E44-330073316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Iwann3c : pini25 </a:t>
            </a:r>
            <a:r>
              <a:rPr lang="en-US" dirty="0" err="1"/>
              <a:t>mprodromoc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482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20D882-F501-4B8F-AA6C-0243B190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326935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السلام للكاهن نسيب عمانوئيل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D6E1C1-7916-4F7D-AACA-09F5B0BB8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بي أوويب : إبسينجينيس إن إممانوئيل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7ED3D0-4A69-412E-ACD8-B42BB94D6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403946"/>
            <a:ext cx="9144000" cy="682357"/>
          </a:xfrm>
        </p:spPr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piov3b : `pcvjjen3c `nEmannov3l</a:t>
            </a:r>
          </a:p>
        </p:txBody>
      </p:sp>
    </p:spTree>
    <p:extLst>
      <p:ext uri="{BB962C8B-B14F-4D97-AF65-F5344CB8AC3E}">
        <p14:creationId xmlns:p14="http://schemas.microsoft.com/office/powerpoint/2010/main" val="35913231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D3FA46-5B32-4961-B7D1-6E8167D3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 السلام لسادتي الأباء الرسل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1B9DA8-040C-4F61-9F27-3AD7DEC1D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شيري ناتشويس إنيوتي :إن أبوسطولوس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8FAE3B-5867-4D3F-8B91-7DC9DE2A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</a:t>
            </a:r>
            <a:r>
              <a:rPr lang="en-US" dirty="0" err="1"/>
              <a:t>nasoic</a:t>
            </a:r>
            <a:r>
              <a:rPr lang="en-US" dirty="0"/>
              <a:t> `nio5 : `</a:t>
            </a:r>
            <a:r>
              <a:rPr lang="en-US" dirty="0" err="1"/>
              <a:t>napoctoloc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5748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446A0C-DC18-485B-A0A6-4EA1A57F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لتلاميذ ربنا يسوع المسيح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7B80E0-0580-460E-95D4-1BD56591B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شيري ني ماثيتيس : إنتيه بين تشويس إيسوس بي خريستوس</a:t>
            </a:r>
            <a:endParaRPr lang="ar-EG" sz="54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265DF3-CB6F-4884-BBF2-B26BE4BF8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200746"/>
            <a:ext cx="9144000" cy="682357"/>
          </a:xfrm>
        </p:spPr>
        <p:txBody>
          <a:bodyPr/>
          <a:lstStyle/>
          <a:p>
            <a:r>
              <a:rPr lang="it-IT" sz="2800" dirty="0"/>
              <a:t>Xere nima03t3c : `nte pensoic I=3c P=xc</a:t>
            </a:r>
          </a:p>
        </p:txBody>
      </p:sp>
    </p:spTree>
    <p:extLst>
      <p:ext uri="{BB962C8B-B14F-4D97-AF65-F5344CB8AC3E}">
        <p14:creationId xmlns:p14="http://schemas.microsoft.com/office/powerpoint/2010/main" val="17824129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687DB2-2950-4DD1-BB38-233B1C49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 السلام لإسطفانوس أول الشهداء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F1A7F-FAB5-40C1-AB6C-DF06B964D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استيفانوس : بي شورب إممارتيروس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748473-1D16-43CE-BEF1-5764B0F2F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xere</a:t>
            </a:r>
            <a:r>
              <a:rPr lang="en-US" dirty="0"/>
              <a:t> `</a:t>
            </a:r>
            <a:r>
              <a:rPr lang="en-US" dirty="0" err="1"/>
              <a:t>ctefanoc</a:t>
            </a:r>
            <a:r>
              <a:rPr lang="en-US" dirty="0"/>
              <a:t> : pi2orp `</a:t>
            </a:r>
            <a:r>
              <a:rPr lang="en-US" dirty="0" err="1"/>
              <a:t>mmartvroc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26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للصلاة قفوا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25261"/>
            <a:ext cx="9143999" cy="808893"/>
          </a:xfrm>
        </p:spPr>
        <p:txBody>
          <a:bodyPr/>
          <a:lstStyle/>
          <a:p>
            <a:r>
              <a:rPr lang="ar-EG" sz="4400" dirty="0"/>
              <a:t>إيبى إبروس إفكى إستاثيتى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Epi `</a:t>
            </a:r>
            <a:r>
              <a:rPr lang="en-US" sz="4800" dirty="0" err="1"/>
              <a:t>proceuxh</a:t>
            </a:r>
            <a:r>
              <a:rPr lang="en-US" sz="4800" dirty="0"/>
              <a:t>  `</a:t>
            </a:r>
            <a:r>
              <a:rPr lang="en-US" sz="4800" dirty="0" err="1"/>
              <a:t>ctaqhte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488578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876DDE-6FAB-4AFF-BF6F-60AC9B58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لرئيس الشمامسة المبارك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963375-F459-404E-8D1B-085F736FF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بي أرشي ذياكون : أووه إت إسماروؤوت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7D2D9B-C19F-440B-A047-CF7A37592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xere</a:t>
            </a:r>
            <a:r>
              <a:rPr lang="en-US" sz="2800" dirty="0"/>
              <a:t> piarx3diakwn : </a:t>
            </a:r>
            <a:r>
              <a:rPr lang="en-US" sz="2800" dirty="0" err="1"/>
              <a:t>ovoh</a:t>
            </a:r>
            <a:r>
              <a:rPr lang="en-US" sz="2800" dirty="0"/>
              <a:t> </a:t>
            </a:r>
            <a:r>
              <a:rPr lang="en-US" sz="2800" dirty="0" err="1"/>
              <a:t>et`cmarwovt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4146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CDC9E2-7395-43D7-9ABE-32BF44E0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لك أيها الشهيد السلام للإنجيلي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7D77BE-4B63-4EB0-A680-9B1DF4E3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شيري ناك أو بي مارتيروس : شيري بي إف أنجيليستيس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68828D-406F-4147-8F3F-F62EC590D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380817"/>
            <a:ext cx="9144000" cy="682357"/>
          </a:xfrm>
        </p:spPr>
        <p:txBody>
          <a:bodyPr/>
          <a:lstStyle/>
          <a:p>
            <a:r>
              <a:rPr lang="en-US" sz="2800" dirty="0" err="1"/>
              <a:t>Xere</a:t>
            </a:r>
            <a:r>
              <a:rPr lang="en-US" sz="2800" dirty="0"/>
              <a:t> </a:t>
            </a:r>
            <a:r>
              <a:rPr lang="en-US" sz="2800" dirty="0" err="1"/>
              <a:t>nak</a:t>
            </a:r>
            <a:r>
              <a:rPr lang="en-US" sz="2800" dirty="0"/>
              <a:t> w </a:t>
            </a:r>
            <a:r>
              <a:rPr lang="en-US" sz="2800" dirty="0" err="1"/>
              <a:t>pimartvroc</a:t>
            </a:r>
            <a:r>
              <a:rPr lang="en-US" sz="2800" dirty="0"/>
              <a:t> : </a:t>
            </a:r>
            <a:r>
              <a:rPr lang="en-US" sz="2800" dirty="0" err="1"/>
              <a:t>xere</a:t>
            </a:r>
            <a:r>
              <a:rPr lang="en-US" sz="2800" dirty="0"/>
              <a:t> pievajjelict3c</a:t>
            </a:r>
          </a:p>
        </p:txBody>
      </p:sp>
    </p:spTree>
    <p:extLst>
      <p:ext uri="{BB962C8B-B14F-4D97-AF65-F5344CB8AC3E}">
        <p14:creationId xmlns:p14="http://schemas.microsoft.com/office/powerpoint/2010/main" val="2226727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A050D6-E77C-4528-873B-87A4F2B2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6935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السلام للرسول أنبا مرقس ناظر الإله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92D1C-F981-449F-AD7B-7FA425D12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شيري بي أبوسطولوس : أفا ماركوس بي ثيئوريموس</a:t>
            </a:r>
            <a:endParaRPr lang="ar-EG" sz="8000" b="1" dirty="0">
              <a:solidFill>
                <a:schemeClr val="bg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5E0C69-C59F-4EBD-9AB7-EC32C3431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340177"/>
            <a:ext cx="9144000" cy="682357"/>
          </a:xfrm>
        </p:spPr>
        <p:txBody>
          <a:bodyPr/>
          <a:lstStyle/>
          <a:p>
            <a:r>
              <a:rPr lang="en-US" sz="2800" dirty="0" err="1"/>
              <a:t>xere</a:t>
            </a:r>
            <a:r>
              <a:rPr lang="en-US" sz="2800" dirty="0"/>
              <a:t> </a:t>
            </a:r>
            <a:r>
              <a:rPr lang="en-US" sz="2800" dirty="0" err="1"/>
              <a:t>piapoctoloc</a:t>
            </a:r>
            <a:r>
              <a:rPr lang="en-US" sz="2800" dirty="0"/>
              <a:t> : abba </a:t>
            </a:r>
            <a:r>
              <a:rPr lang="en-US" sz="2800" dirty="0" err="1"/>
              <a:t>Markoc</a:t>
            </a:r>
            <a:r>
              <a:rPr lang="en-US" sz="2800" dirty="0"/>
              <a:t> pi0ewrimoc</a:t>
            </a:r>
          </a:p>
        </p:txBody>
      </p:sp>
    </p:spTree>
    <p:extLst>
      <p:ext uri="{BB962C8B-B14F-4D97-AF65-F5344CB8AC3E}">
        <p14:creationId xmlns:p14="http://schemas.microsoft.com/office/powerpoint/2010/main" val="403442379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CFFD18-061A-47A7-8276-E88A4F1C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لك أيها الشهيد السلام للشجاع البطل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46B038-C6B6-4A22-84E8-5F4341BED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شيري ناك أو بي مارتيروس : شيري بي شويج إن جينيؤس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1245E40-8DB0-4144-9A64-78AE2C417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424266"/>
            <a:ext cx="9144000" cy="682357"/>
          </a:xfrm>
        </p:spPr>
        <p:txBody>
          <a:bodyPr/>
          <a:lstStyle/>
          <a:p>
            <a:r>
              <a:rPr lang="en-US" sz="2800" dirty="0"/>
              <a:t> </a:t>
            </a:r>
            <a:r>
              <a:rPr lang="en-US" sz="2800" dirty="0" err="1"/>
              <a:t>xere</a:t>
            </a:r>
            <a:r>
              <a:rPr lang="en-US" sz="2800" dirty="0"/>
              <a:t> </a:t>
            </a:r>
            <a:r>
              <a:rPr lang="en-US" sz="2800" dirty="0" err="1"/>
              <a:t>nak</a:t>
            </a:r>
            <a:r>
              <a:rPr lang="en-US" sz="2800" dirty="0"/>
              <a:t> w </a:t>
            </a:r>
            <a:r>
              <a:rPr lang="en-US" sz="2800" dirty="0" err="1"/>
              <a:t>pimartvroc</a:t>
            </a:r>
            <a:r>
              <a:rPr lang="en-US" sz="2800" dirty="0"/>
              <a:t> : </a:t>
            </a:r>
            <a:r>
              <a:rPr lang="en-US" sz="2800" dirty="0" err="1"/>
              <a:t>xere</a:t>
            </a:r>
            <a:r>
              <a:rPr lang="en-US" sz="2800" dirty="0"/>
              <a:t> pi2wig `</a:t>
            </a:r>
            <a:r>
              <a:rPr lang="en-US" sz="2800" dirty="0" err="1"/>
              <a:t>njenneoc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08303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E56C4D-1421-4446-B5A9-5B5BE6F6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للابس الجهاد سيدي الملك جورجيوس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DFF9A2-910A-45AA-83D1-72312A6D8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شيري بي أثلوفوروس :باتشويس إب أوورو جيؤرجيوس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904557-F896-47DF-BC6B-9A75A77A1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xere</a:t>
            </a:r>
            <a:r>
              <a:rPr lang="en-US" sz="2800" dirty="0"/>
              <a:t> pia0loforoc: </a:t>
            </a:r>
            <a:r>
              <a:rPr lang="en-US" sz="2800" dirty="0" err="1"/>
              <a:t>pasoic</a:t>
            </a:r>
            <a:r>
              <a:rPr lang="en-US" sz="2800" dirty="0"/>
              <a:t> `</a:t>
            </a:r>
            <a:r>
              <a:rPr lang="en-US" sz="2800" dirty="0" err="1"/>
              <a:t>povro</a:t>
            </a:r>
            <a:r>
              <a:rPr lang="en-US" sz="2800" dirty="0"/>
              <a:t> </a:t>
            </a:r>
            <a:r>
              <a:rPr lang="en-US" sz="2800" dirty="0" err="1"/>
              <a:t>Jewrjioc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285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0E5EA5-8602-40F2-A745-F7DA0588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لك أيها الشهيد السلام للشجاع البطل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E5B18C-2CD0-43B6-90BD-40BDCE085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شيري ناك أو بي مارتيروس : شيري بي شويج إن جينيؤس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95F8F9-A2DE-42B2-8ADD-DB737DEF4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383626"/>
            <a:ext cx="9144000" cy="682357"/>
          </a:xfrm>
        </p:spPr>
        <p:txBody>
          <a:bodyPr/>
          <a:lstStyle/>
          <a:p>
            <a:r>
              <a:rPr lang="en-US" sz="2800" dirty="0"/>
              <a:t> </a:t>
            </a:r>
            <a:r>
              <a:rPr lang="en-US" sz="2800" dirty="0" err="1"/>
              <a:t>xere</a:t>
            </a:r>
            <a:r>
              <a:rPr lang="en-US" sz="2800" dirty="0"/>
              <a:t> </a:t>
            </a:r>
            <a:r>
              <a:rPr lang="en-US" sz="2800" dirty="0" err="1"/>
              <a:t>nak</a:t>
            </a:r>
            <a:r>
              <a:rPr lang="en-US" sz="2800" dirty="0"/>
              <a:t> w </a:t>
            </a:r>
            <a:r>
              <a:rPr lang="en-US" sz="2800" dirty="0" err="1"/>
              <a:t>pimartvroc</a:t>
            </a:r>
            <a:r>
              <a:rPr lang="en-US" sz="2800" dirty="0"/>
              <a:t> : </a:t>
            </a:r>
            <a:r>
              <a:rPr lang="en-US" sz="2800" dirty="0" err="1"/>
              <a:t>xere</a:t>
            </a:r>
            <a:r>
              <a:rPr lang="en-US" sz="2800" dirty="0"/>
              <a:t> pi2wig `</a:t>
            </a:r>
            <a:r>
              <a:rPr lang="en-US" sz="2800" dirty="0" err="1"/>
              <a:t>njenneoc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2029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9A75B7-1966-4640-8FF5-841E9082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b="1" i="0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السلام للابس الجهاد أبا مينا البياضي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FF91E7-E775-47EA-9677-07B297B89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بي أثلوفوروس : أفا مينا إنتيه ني فايات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81DB6B-EBE3-4FF7-A24B-68E2D290A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xere</a:t>
            </a:r>
            <a:r>
              <a:rPr lang="en-US" sz="2800" dirty="0"/>
              <a:t> pia0loforoc :abba M3na `</a:t>
            </a:r>
            <a:r>
              <a:rPr lang="en-US" sz="2800" dirty="0" err="1"/>
              <a:t>nte</a:t>
            </a:r>
            <a:r>
              <a:rPr lang="en-US" sz="2800" dirty="0"/>
              <a:t> </a:t>
            </a:r>
            <a:r>
              <a:rPr lang="en-US" sz="2800" dirty="0" err="1"/>
              <a:t>nifaiat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039427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958F09-8AA4-43E2-B100-5E618E6D0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لك أيها الشهيد السلام للشجاع البطل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DD905A-2A4B-4C13-99D4-1ACFDCD1E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شيري ناك أو بي مارتيروس : شيري بي شويج إن جينيؤس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2CD283-3069-49E3-BB88-78DD57F2C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435871"/>
            <a:ext cx="9144000" cy="682357"/>
          </a:xfrm>
        </p:spPr>
        <p:txBody>
          <a:bodyPr/>
          <a:lstStyle/>
          <a:p>
            <a:r>
              <a:rPr lang="en-US" sz="2800" dirty="0"/>
              <a:t> </a:t>
            </a:r>
            <a:r>
              <a:rPr lang="en-US" sz="2800" dirty="0" err="1"/>
              <a:t>xere</a:t>
            </a:r>
            <a:r>
              <a:rPr lang="en-US" sz="2800" dirty="0"/>
              <a:t> </a:t>
            </a:r>
            <a:r>
              <a:rPr lang="en-US" sz="2800" dirty="0" err="1"/>
              <a:t>nak</a:t>
            </a:r>
            <a:r>
              <a:rPr lang="en-US" sz="2800" dirty="0"/>
              <a:t> w </a:t>
            </a:r>
            <a:r>
              <a:rPr lang="en-US" sz="2800" dirty="0" err="1"/>
              <a:t>pimartvroc</a:t>
            </a:r>
            <a:r>
              <a:rPr lang="en-US" sz="2800" dirty="0"/>
              <a:t> : </a:t>
            </a:r>
            <a:r>
              <a:rPr lang="en-US" sz="2800" dirty="0" err="1"/>
              <a:t>xere</a:t>
            </a:r>
            <a:r>
              <a:rPr lang="en-US" sz="2800" dirty="0"/>
              <a:t> pi2wig `</a:t>
            </a:r>
            <a:r>
              <a:rPr lang="en-US" sz="2800" dirty="0" err="1"/>
              <a:t>njenneoc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3445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3E037C-03B2-4A4A-823B-6FF04F86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السلام للابس الجهاد محب الأب مرقوريوس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94AF29-CEDB-4B21-B063-542CF399B6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شيري بي أثلوفوروس : فيلوباتير ميركوريوس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1B425-5198-409B-BAE3-F9CBDB6A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err="1"/>
              <a:t>xere</a:t>
            </a:r>
            <a:r>
              <a:rPr lang="en-US" sz="2800" dirty="0"/>
              <a:t> pia0loforoc : filopat3r </a:t>
            </a:r>
            <a:r>
              <a:rPr lang="en-US" sz="2800" dirty="0" err="1"/>
              <a:t>Merkovrioc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81316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5466765-67D4-486D-A329-92F5DA1C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بشفاعات والدة الإله القديسة مريم 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9D40F9-1B0B-41E5-83D1-C15BBD741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هيتين ني إبريسفيا إنتي تي ثيئو طوكوس إثؤواب ماريا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14BFCB-2223-450E-A1E4-1F6CF1CAE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|</a:t>
            </a:r>
            <a:r>
              <a:rPr lang="es-ES" dirty="0" err="1"/>
              <a:t>iten</a:t>
            </a:r>
            <a:r>
              <a:rPr lang="es-ES" dirty="0"/>
              <a:t> </a:t>
            </a:r>
            <a:r>
              <a:rPr lang="es-ES" dirty="0" err="1"/>
              <a:t>ni`precbi`a</a:t>
            </a:r>
            <a:r>
              <a:rPr lang="es-ES" dirty="0"/>
              <a:t> `</a:t>
            </a:r>
            <a:r>
              <a:rPr lang="es-ES" dirty="0" err="1"/>
              <a:t>nte</a:t>
            </a:r>
            <a:r>
              <a:rPr lang="es-ES" dirty="0"/>
              <a:t> ;</a:t>
            </a:r>
            <a:r>
              <a:rPr lang="es-ES" dirty="0" err="1"/>
              <a:t>qe`otokoc</a:t>
            </a:r>
            <a:r>
              <a:rPr lang="es-ES" dirty="0"/>
              <a:t> e/q/u/ </a:t>
            </a:r>
            <a:r>
              <a:rPr lang="es-ES" dirty="0" err="1"/>
              <a:t>Mari`a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149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800" dirty="0"/>
              <a:t>السلام لجميعكم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38324"/>
            <a:ext cx="9143999" cy="808893"/>
          </a:xfrm>
        </p:spPr>
        <p:txBody>
          <a:bodyPr/>
          <a:lstStyle/>
          <a:p>
            <a:r>
              <a:rPr lang="ar-EG" sz="5400" dirty="0"/>
              <a:t>إيرينى باسى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 err="1"/>
              <a:t>Irhnh</a:t>
            </a:r>
            <a:r>
              <a:rPr lang="en-US" sz="5400" dirty="0"/>
              <a:t>  </a:t>
            </a:r>
            <a:r>
              <a:rPr lang="en-US" sz="5400" dirty="0" err="1"/>
              <a:t>paci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751315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7B32FFD-937F-423D-9C01-871D14D3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يا رب انعم لنا بمغفرة خطايانا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D4388E-3828-4137-859E-C91931000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إبشويس آري إهموت نان إمبي كو إيفول إنتي نين نوفي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9BFDA6-2BDA-4DA0-BC9C-888BD36A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/>
              <a:t>P_  `</a:t>
            </a:r>
            <a:r>
              <a:rPr lang="en-US" sz="4000" dirty="0" err="1"/>
              <a:t>ari</a:t>
            </a:r>
            <a:r>
              <a:rPr lang="en-US" sz="4000" dirty="0"/>
              <a:t>`\mot nan&gt; `</a:t>
            </a:r>
            <a:r>
              <a:rPr lang="en-US" sz="4000" dirty="0" err="1"/>
              <a:t>mpixw</a:t>
            </a:r>
            <a:r>
              <a:rPr lang="en-US" sz="4000" dirty="0"/>
              <a:t> `</a:t>
            </a:r>
            <a:r>
              <a:rPr lang="en-US" sz="4000" dirty="0" err="1"/>
              <a:t>ebol</a:t>
            </a:r>
            <a:r>
              <a:rPr lang="en-US" sz="4000" dirty="0"/>
              <a:t> `</a:t>
            </a:r>
            <a:r>
              <a:rPr lang="en-US" sz="4000" dirty="0" err="1"/>
              <a:t>nte</a:t>
            </a:r>
            <a:r>
              <a:rPr lang="en-US" sz="4000" dirty="0"/>
              <a:t> </a:t>
            </a:r>
            <a:r>
              <a:rPr lang="en-US" sz="4000" dirty="0" err="1"/>
              <a:t>nennobi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984755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8C3D3C-4758-42FF-B55C-3D61397B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لكي نسبحك مع أبيك الصالح و الروح القدس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8637DB-5536-4220-B81F-FB53C20DA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/>
              <a:t>إثرين هوس إروك : نيم بيكيوت إن إغاثوس : نيم بي بنيفما إثؤواب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7C144-F356-481B-8CD9-21EEB7766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424266"/>
            <a:ext cx="9144000" cy="682357"/>
          </a:xfrm>
        </p:spPr>
        <p:txBody>
          <a:bodyPr/>
          <a:lstStyle/>
          <a:p>
            <a:r>
              <a:rPr lang="pt-BR" sz="2800" dirty="0"/>
              <a:t>E0renhwc `erok : nem pekiwt `naja0oc : nem pipnevma e0ovab</a:t>
            </a:r>
          </a:p>
        </p:txBody>
      </p:sp>
    </p:spTree>
    <p:extLst>
      <p:ext uri="{BB962C8B-B14F-4D97-AF65-F5344CB8AC3E}">
        <p14:creationId xmlns:p14="http://schemas.microsoft.com/office/powerpoint/2010/main" val="19047485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3112F1-C772-4BD5-B3B3-FEB247C2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لأنك ولدت و خلصتنا 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F9D88D-F19B-4AC8-9EE5-27B7AE62A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 جيه افماسك أك سوتي إمون ناي نان 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3F36F0-87ED-4A3F-A70B-7CE42D9B2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ge</a:t>
            </a:r>
            <a:r>
              <a:rPr lang="en-US" dirty="0"/>
              <a:t> </a:t>
            </a:r>
            <a:r>
              <a:rPr lang="en-US" dirty="0" err="1"/>
              <a:t>avmack</a:t>
            </a:r>
            <a:r>
              <a:rPr lang="en-US" dirty="0"/>
              <a:t> akcw5 `</a:t>
            </a:r>
            <a:r>
              <a:rPr lang="en-US" dirty="0" err="1"/>
              <a:t>mmon</a:t>
            </a:r>
            <a:r>
              <a:rPr lang="en-US" dirty="0"/>
              <a:t> </a:t>
            </a:r>
            <a:r>
              <a:rPr lang="en-US" dirty="0" err="1"/>
              <a:t>nai</a:t>
            </a:r>
            <a:r>
              <a:rPr lang="en-US" dirty="0"/>
              <a:t> nan</a:t>
            </a:r>
          </a:p>
        </p:txBody>
      </p:sp>
    </p:spTree>
    <p:extLst>
      <p:ext uri="{BB962C8B-B14F-4D97-AF65-F5344CB8AC3E}">
        <p14:creationId xmlns:p14="http://schemas.microsoft.com/office/powerpoint/2010/main" val="34668576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8553C-79FD-414D-9A89-7D1B48AB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صل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3E9B2-376E-4030-8C02-7410FE235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b="1" dirty="0">
                <a:solidFill>
                  <a:schemeClr val="bg1"/>
                </a:solidFill>
              </a:rPr>
              <a:t>إشليل</a:t>
            </a:r>
            <a:endParaRPr lang="ar-SA" b="1" kern="1200" dirty="0">
              <a:solidFill>
                <a:schemeClr val="bg1"/>
              </a:solidFill>
              <a:latin typeface="+mn-lt"/>
              <a:ea typeface="Times New Roman" pitchFamily="18" charset="0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E9429-E118-439F-92DD-5798FF16C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}</a:t>
            </a:r>
            <a:r>
              <a:rPr lang="en-US" dirty="0" err="1"/>
              <a:t>lhl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477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9AFA-4C9E-4768-B7BC-74C373CF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للصلاة قفوا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27C7-DB33-44A7-AF67-1B835471F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إيبى إبروس إفكى إستاثيتى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4A8BD-24BA-4EB0-A9D7-65B123D00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/>
              <a:t>Epi `</a:t>
            </a:r>
            <a:r>
              <a:rPr lang="en-US" sz="4400" dirty="0" err="1"/>
              <a:t>proceuxh</a:t>
            </a:r>
            <a:r>
              <a:rPr lang="ar-EG" sz="4400" dirty="0"/>
              <a:t> </a:t>
            </a:r>
            <a:r>
              <a:rPr lang="en-US" sz="4400" dirty="0"/>
              <a:t> `</a:t>
            </a:r>
            <a:r>
              <a:rPr lang="en-US" sz="4400" dirty="0" err="1"/>
              <a:t>ctaqhte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711322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DBF8-5876-4648-A497-5E52755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السلام للكل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4C5EB-A749-4B46-A438-E335E24C6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إيرينى باسى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7E549-F822-41F3-B3CA-1E2E45AD5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Irhnh</a:t>
            </a:r>
            <a:r>
              <a:rPr lang="en-US" dirty="0"/>
              <a:t>  </a:t>
            </a:r>
            <a:r>
              <a:rPr lang="en-US" dirty="0" err="1"/>
              <a:t>paci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4828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F039-09DE-4366-9B81-83490AE8D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ولروحك أيضاً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D8DD8-09A0-46A4-87FD-6D575EAAA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كيطو إبنيفماتى سو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F9E80-F44F-4E30-848A-48DB2AB62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`pneuma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cou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887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15E8-F23C-43DB-8A36-8965709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وأيضاً فلنسأل الله ضابط الكل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DFE1-43BB-46D0-8B4D-A93DB8A4E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بالين أون مارين تيهو إى إفنوتي بي بانطوكراطور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C5547-B624-4C1B-A22D-9010314BC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i-FI" dirty="0"/>
              <a:t>Palin on maren;\o `eV; pipantokratwr</a:t>
            </a:r>
          </a:p>
        </p:txBody>
      </p:sp>
    </p:spTree>
    <p:extLst>
      <p:ext uri="{BB962C8B-B14F-4D97-AF65-F5344CB8AC3E}">
        <p14:creationId xmlns:p14="http://schemas.microsoft.com/office/powerpoint/2010/main" val="34733971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940A-DAE9-4001-B81D-6DE9ABA2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أبا ربنا وإلهنا ومخلصنا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98965-3DC4-4774-A84E-12F6770A0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SA" sz="4400" b="1" dirty="0">
                <a:cs typeface="+mj-cs"/>
              </a:rPr>
              <a:t>إفيوت إمبين</a:t>
            </a:r>
            <a:r>
              <a:rPr lang="ar-EG" sz="4400" b="1" dirty="0">
                <a:cs typeface="+mj-cs"/>
              </a:rPr>
              <a:t> </a:t>
            </a:r>
            <a:r>
              <a:rPr lang="ar-SA" sz="4400" b="1" dirty="0">
                <a:cs typeface="+mj-cs"/>
              </a:rPr>
              <a:t>شويس أووه بيننوتي أووه بينسوتير </a:t>
            </a:r>
            <a:endParaRPr lang="ar-EG" sz="8000" dirty="0">
              <a:cs typeface="+mj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9B78B-9196-4715-AC96-0C33F38D8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Viwt</a:t>
            </a:r>
            <a:r>
              <a:rPr lang="en-US" dirty="0"/>
              <a:t> `</a:t>
            </a:r>
            <a:r>
              <a:rPr lang="en-US" dirty="0" err="1"/>
              <a:t>mPen</a:t>
            </a:r>
            <a:r>
              <a:rPr lang="en-US" dirty="0"/>
              <a:t>_</a:t>
            </a:r>
            <a:r>
              <a:rPr lang="ar-EG" dirty="0"/>
              <a:t> </a:t>
            </a:r>
            <a:r>
              <a:rPr lang="en-US" dirty="0" err="1"/>
              <a:t>ouo</a:t>
            </a:r>
            <a:r>
              <a:rPr lang="en-US" dirty="0"/>
              <a:t>\ </a:t>
            </a:r>
            <a:r>
              <a:rPr lang="en-US" dirty="0" err="1"/>
              <a:t>Pennou</a:t>
            </a:r>
            <a:r>
              <a:rPr lang="en-US" dirty="0"/>
              <a:t>; </a:t>
            </a:r>
            <a:r>
              <a:rPr lang="en-US" dirty="0" err="1"/>
              <a:t>ouo</a:t>
            </a:r>
            <a:r>
              <a:rPr lang="en-US" dirty="0"/>
              <a:t>\ </a:t>
            </a:r>
            <a:r>
              <a:rPr lang="en-US" dirty="0" err="1"/>
              <a:t>pencwthr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30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6174C-AF17-4F68-9BC4-4E6124FA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يسوع المسيح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C023B-ECC8-4231-BED0-C55D08EE3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إيسوس بي إخرستوس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30D49-EC3A-4DAE-951E-E516AD7C6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Ihcouc</a:t>
            </a:r>
            <a:r>
              <a:rPr lang="en-US" dirty="0"/>
              <a:t> </a:t>
            </a:r>
            <a:r>
              <a:rPr lang="en-US" dirty="0" err="1"/>
              <a:t>Pi`xrictoc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83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16556</TotalTime>
  <Words>11514</Words>
  <Application>Microsoft Office PowerPoint</Application>
  <PresentationFormat>On-screen Show (4:3)</PresentationFormat>
  <Paragraphs>1445</Paragraphs>
  <Slides>442</Slides>
  <Notes>189</Notes>
  <HiddenSlides>117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442</vt:i4>
      </vt:variant>
    </vt:vector>
  </HeadingPairs>
  <TitlesOfParts>
    <vt:vector size="463" baseType="lpstr">
      <vt:lpstr>SimSun</vt:lpstr>
      <vt:lpstr>Abraam</vt:lpstr>
      <vt:lpstr>AGA Sindibad Regular</vt:lpstr>
      <vt:lpstr>Arabic Transparent</vt:lpstr>
      <vt:lpstr>Arial</vt:lpstr>
      <vt:lpstr>Athanasius</vt:lpstr>
      <vt:lpstr>Avva_Shenouda</vt:lpstr>
      <vt:lpstr>Calibri</vt:lpstr>
      <vt:lpstr>Calibri Light</vt:lpstr>
      <vt:lpstr>CS Avva Shenouda</vt:lpstr>
      <vt:lpstr>CS New Athanasius</vt:lpstr>
      <vt:lpstr>Garamond</vt:lpstr>
      <vt:lpstr>Simplified Arabic</vt:lpstr>
      <vt:lpstr>Times New Roman</vt:lpstr>
      <vt:lpstr>Wingdings</vt:lpstr>
      <vt:lpstr>Wingdings 2</vt:lpstr>
      <vt:lpstr>Custom Design</vt:lpstr>
      <vt:lpstr>simple</vt:lpstr>
      <vt:lpstr>1_Office Theme</vt:lpstr>
      <vt:lpstr>2_Office Theme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صل</vt:lpstr>
      <vt:lpstr>للصلاة قفوا</vt:lpstr>
      <vt:lpstr>السلام لجميعكم</vt:lpstr>
      <vt:lpstr>ولروحك أيضاً</vt:lpstr>
      <vt:lpstr>فلنشكر صانع الخيرات الرحوم</vt:lpstr>
      <vt:lpstr>الله أبا ربنا وإلهنا ومخلصنا</vt:lpstr>
      <vt:lpstr>يسوع المسيح</vt:lpstr>
      <vt:lpstr>لأنه سترنا وأعننا وحفظنا</vt:lpstr>
      <vt:lpstr>وقبلنا إليه وأشفق علينا </vt:lpstr>
      <vt:lpstr>وعضدنا وأتي بنا إلى هذه الساعة</vt:lpstr>
      <vt:lpstr>هو أيضاً فلنسأله أن يحفظنا </vt:lpstr>
      <vt:lpstr>في هذا اليوم المقدس</vt:lpstr>
      <vt:lpstr>وكل أيام حياتنا بكل سلام </vt:lpstr>
      <vt:lpstr>ضابط الكل الرب إلهنا</vt:lpstr>
      <vt:lpstr>صلوا</vt:lpstr>
      <vt:lpstr>يا رب إرحم</vt:lpstr>
      <vt:lpstr>أيها السيد الرب الإله </vt:lpstr>
      <vt:lpstr>ضابط الكل أبا ربنا</vt:lpstr>
      <vt:lpstr>وإلهنا ومخلصنا يسوع المسيح </vt:lpstr>
      <vt:lpstr>نشكرك على كل حال</vt:lpstr>
      <vt:lpstr>ومن أجل كل حال وفي كل حال</vt:lpstr>
      <vt:lpstr>لأنك سترتنا واعنتنا وحفظتنا </vt:lpstr>
      <vt:lpstr>وقبلتنا إليك أشفقت علينا و عضدتنا</vt:lpstr>
      <vt:lpstr>وأتيت بنا إلى هذه الساعة</vt:lpstr>
      <vt:lpstr>إطلبوا لكي يرحمنا الله ويتراءف علينا </vt:lpstr>
      <vt:lpstr>ويسمعنا ويعيننا</vt:lpstr>
      <vt:lpstr>ويقبل سؤالات وطلبات قديسيه </vt:lpstr>
      <vt:lpstr>منهم بالصلاح عنا في كل حين </vt:lpstr>
      <vt:lpstr>ويغفر لنا خطايانا</vt:lpstr>
      <vt:lpstr>يا رب إرحم</vt:lpstr>
      <vt:lpstr>من اجل هذا نسأل  ونطلب من صلاحك يا محب البشر </vt:lpstr>
      <vt:lpstr>إمنحنا أن نكمل هذا اليوم المقدس </vt:lpstr>
      <vt:lpstr>وكل أيام حياتنا بكل سلام مع خوفك</vt:lpstr>
      <vt:lpstr>كل حسد وكل تجربة وكل  فعل الشيطان </vt:lpstr>
      <vt:lpstr>ومؤامرة الناس الأشرار </vt:lpstr>
      <vt:lpstr>وقيام  الأعداء الخفيين  والظاهرين</vt:lpstr>
      <vt:lpstr>انزعها عنا </vt:lpstr>
      <vt:lpstr>وعن سائر شعبك</vt:lpstr>
      <vt:lpstr>وعن هذه المائدة </vt:lpstr>
      <vt:lpstr>وعن موضعك المقدس هذا</vt:lpstr>
      <vt:lpstr>أما الصالحات والنافعات فإرزقنا إياها </vt:lpstr>
      <vt:lpstr>أن ندوس الحيات والعقارب </vt:lpstr>
      <vt:lpstr>وعلي كل قوة العدو</vt:lpstr>
      <vt:lpstr>PowerPoint Presentation</vt:lpstr>
      <vt:lpstr>تعالوا فلنسجد، للثالوث القدوس، </vt:lpstr>
      <vt:lpstr>الذى هو الأب و الإبن، و الروح القدس.</vt:lpstr>
      <vt:lpstr>نحن الشعوب، المسيحيين، </vt:lpstr>
      <vt:lpstr>لأن هذا هو الهنا، الحقيقي.</vt:lpstr>
      <vt:lpstr>لنا رجاء، فى القديسة مريم</vt:lpstr>
      <vt:lpstr>اللـه يرحمنا، بشفاعاتها.</vt:lpstr>
      <vt:lpstr>لنا هدوء، فى العالم، </vt:lpstr>
      <vt:lpstr>من قبل صلاة، القديسة مريم العذراء.</vt:lpstr>
      <vt:lpstr> نسجد للأب و الإبن والروح القدس   </vt:lpstr>
      <vt:lpstr>الثالوث المقدس المساوى في الجوهر</vt:lpstr>
      <vt:lpstr> السلام للكنيسة بيت الملائكة</vt:lpstr>
      <vt:lpstr>السلام للعذراء التي ولدت مخلصنا</vt:lpstr>
      <vt:lpstr>ميلاد بتولي، و طلق روحي، </vt:lpstr>
      <vt:lpstr>عجيب ممجد، حسب الأخبار النبوية.</vt:lpstr>
      <vt:lpstr>السلام لبيت لحم، مدينة الأنبياء، </vt:lpstr>
      <vt:lpstr>التي ولد فيها المسيح، أدم الثاني.</vt:lpstr>
      <vt:lpstr> السلام لك يا مريم الحمامة الحسنة</vt:lpstr>
      <vt:lpstr>التي ولدت لنا الله الكلمة</vt:lpstr>
      <vt:lpstr> السلام لك يا مريم سلام مقدس</vt:lpstr>
      <vt:lpstr>السلام لك يا مريم أم القدوس</vt:lpstr>
      <vt:lpstr>السلام لميخائيل رئيس الملائكة العظيم</vt:lpstr>
      <vt:lpstr>السلام لغبريال المبشر المختار</vt:lpstr>
      <vt:lpstr> السلام للشاروبيم السلام للسيرافيم</vt:lpstr>
      <vt:lpstr>السلام لجميع الطغمات السمائية</vt:lpstr>
      <vt:lpstr>السلام ليوحنا السابق العظيم</vt:lpstr>
      <vt:lpstr>السلام للكاهن نسيب عمانوئيل</vt:lpstr>
      <vt:lpstr> السلام لسادتي الأباء الرسل</vt:lpstr>
      <vt:lpstr>السلام لتلاميذ ربنا يسوع المسيح</vt:lpstr>
      <vt:lpstr> السلام لإسطفانوس أول الشهداء</vt:lpstr>
      <vt:lpstr>السلام لرئيس الشمامسة المبارك</vt:lpstr>
      <vt:lpstr>السلام لك أيها الشهيد السلام للإنجيلي</vt:lpstr>
      <vt:lpstr>السلام للرسول أنبا مرقس ناظر الإله</vt:lpstr>
      <vt:lpstr>السلام لك أيها الشهيد السلام للشجاع البطل</vt:lpstr>
      <vt:lpstr>السلام للابس الجهاد سيدي الملك جورجيوس</vt:lpstr>
      <vt:lpstr>السلام لك أيها الشهيد السلام للشجاع البطل</vt:lpstr>
      <vt:lpstr>السلام للابس الجهاد أبا مينا البياضي</vt:lpstr>
      <vt:lpstr>السلام لك أيها الشهيد السلام للشجاع البطل</vt:lpstr>
      <vt:lpstr>السلام للابس الجهاد محب الأب مرقوريوس</vt:lpstr>
      <vt:lpstr>بشفاعات والدة الإله القديسة مريم </vt:lpstr>
      <vt:lpstr>يا رب انعم لنا بمغفرة خطايانا</vt:lpstr>
      <vt:lpstr>لكي نسبحك مع أبيك الصالح و الروح القدس</vt:lpstr>
      <vt:lpstr>لأنك ولدت و خلصتنا </vt:lpstr>
      <vt:lpstr>صل</vt:lpstr>
      <vt:lpstr>للصلاة قفوا</vt:lpstr>
      <vt:lpstr>السلام للكل</vt:lpstr>
      <vt:lpstr>ولروحك أيضاً</vt:lpstr>
      <vt:lpstr>وأيضاً فلنسأل الله ضابط الكل</vt:lpstr>
      <vt:lpstr>أبا ربنا وإلهنا ومخلصنا</vt:lpstr>
      <vt:lpstr>يسوع المسيح </vt:lpstr>
      <vt:lpstr>نسأل ونطلب من صلاحك يا محب البشر </vt:lpstr>
      <vt:lpstr>اذكر يا رب أنفس عبيدك الذين رقدوا، </vt:lpstr>
      <vt:lpstr>آبائنا وإخوتنا</vt:lpstr>
      <vt:lpstr>أطلبوا عن آباءنا وأخوتنا الذين رقدوا</vt:lpstr>
      <vt:lpstr>وتنيحوا في الإيمان بالمسيح منذ البدء</vt:lpstr>
      <vt:lpstr>آباءنا القديسين رؤساء الأساقفة وآباءنا الأساقفة</vt:lpstr>
      <vt:lpstr>آبائنا القمامصة وآبائنا القسوس </vt:lpstr>
      <vt:lpstr>وإخوتنا الشمامسة </vt:lpstr>
      <vt:lpstr>آبائنا الرهبان وآباءنا العلمانيين </vt:lpstr>
      <vt:lpstr>وعن نياح كل المسيحيين</vt:lpstr>
      <vt:lpstr>لكي المسيح إلهنا ينيح نفسوهم أجمعين </vt:lpstr>
      <vt:lpstr>في فردوس النعيم </vt:lpstr>
      <vt:lpstr>ونحن أيضاً يصنع معنا رحمة </vt:lpstr>
      <vt:lpstr>ويغفر لنا خطايانا</vt:lpstr>
      <vt:lpstr>يا رب إرحم</vt:lpstr>
      <vt:lpstr>تفضل يا رب نيح نفوسهم جميعاً </vt:lpstr>
      <vt:lpstr>في أحضان آبائنا القديسين </vt:lpstr>
      <vt:lpstr>إبراهيم وإسحق و يعقوب </vt:lpstr>
      <vt:lpstr>علهم في  موضع خضرة </vt:lpstr>
      <vt:lpstr>على ماء الراحة</vt:lpstr>
      <vt:lpstr>في فردوس النعيم </vt:lpstr>
      <vt:lpstr>الموضع الذي هرب منه</vt:lpstr>
      <vt:lpstr>الحزن والكآبة والتنهد</vt:lpstr>
      <vt:lpstr>في نور قديسيك</vt:lpstr>
      <vt:lpstr>أقم أجسادهم في اليوم الذي رسمته </vt:lpstr>
      <vt:lpstr>كمواعيدك الحقيقية غير الكاذبة</vt:lpstr>
      <vt:lpstr>هب لهم خيرات مواعيدك</vt:lpstr>
      <vt:lpstr>ما لم تره عين</vt:lpstr>
      <vt:lpstr>ولم تسمع به أذن</vt:lpstr>
      <vt:lpstr>ولم يخطر علي قلب بشر</vt:lpstr>
      <vt:lpstr>ما أعددته يا الله لمحبي اسمك القدوس</vt:lpstr>
      <vt:lpstr>لأنه لا يكون موت لعبيدك بل هو انتقال</vt:lpstr>
      <vt:lpstr>وإن كان لحقهم توان أو تفريط كبشر</vt:lpstr>
      <vt:lpstr>وقد لبسوا جسداً</vt:lpstr>
      <vt:lpstr>وسكنوا في هذا العالم</vt:lpstr>
      <vt:lpstr>فأنت كصالح و محب البشر</vt:lpstr>
      <vt:lpstr>اللهم إغفر لهم عبيدك</vt:lpstr>
      <vt:lpstr>المسيحيين الأرثوذكسيين</vt:lpstr>
      <vt:lpstr> الذي في المسكونة كلها</vt:lpstr>
      <vt:lpstr>من مشارق الشمس إلى مغاربها</vt:lpstr>
      <vt:lpstr>ومن الشمال إلى الجنوب</vt:lpstr>
      <vt:lpstr>كل واحد بإسمه وكل واحدة بإسمها</vt:lpstr>
      <vt:lpstr>يا رب نيحهم و إغفر لهم</vt:lpstr>
      <vt:lpstr>لأنه ليس أحد طاهراً من دنس</vt:lpstr>
      <vt:lpstr>ولو كانت حياته يوماً واحداًعلى الارض</vt:lpstr>
      <vt:lpstr>اما هم يا رب الذين أخذت نفوسهم نيحهم</vt:lpstr>
      <vt:lpstr>وليستحقوا ملكوت السموات</vt:lpstr>
      <vt:lpstr>وأما نحن كلنا فهب لنا</vt:lpstr>
      <vt:lpstr>كمالاً مسيحياً يرضيك أمامك</vt:lpstr>
      <vt:lpstr>وأعطهم وإيانا نصيباً وميراثاً</vt:lpstr>
      <vt:lpstr>مع كافة قديسيك</vt:lpstr>
      <vt:lpstr>يا رب إرحم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بالمسيح يسوع ربنا أمين هالليلويا </vt:lpstr>
      <vt:lpstr>السلام لكي. نسألك أيتها القديسة الممتلئة مجدا</vt:lpstr>
      <vt:lpstr>العذراء كل حين</vt:lpstr>
      <vt:lpstr>والدة الإله أم المسيح</vt:lpstr>
      <vt:lpstr>أصعدي صلواتنا إلى ابنك الحبيب</vt:lpstr>
      <vt:lpstr>ليغفر لنا خطايانا</vt:lpstr>
      <vt:lpstr>السلام للتي ولدت لنا</vt:lpstr>
      <vt:lpstr>النور الحقيقي المسيح إلهنا</vt:lpstr>
      <vt:lpstr>العذراء القديسة</vt:lpstr>
      <vt:lpstr>اسألي الرب عنا</vt:lpstr>
      <vt:lpstr>ليصنع رحمة مع نفوسنا</vt:lpstr>
      <vt:lpstr>ويغفر لنا خطايانا</vt:lpstr>
      <vt:lpstr>أيتها العذراء مريم والدة الإله القديسة</vt:lpstr>
      <vt:lpstr>الشفيعة الأمينة لجنس البشرية</vt:lpstr>
      <vt:lpstr>اشفعي فينا أمام المسيح </vt:lpstr>
      <vt:lpstr>الذي ولدته لكي ينعم علينا</vt:lpstr>
      <vt:lpstr>بغفران خطايانا</vt:lpstr>
      <vt:lpstr> السلام لك ايتها العذراء ، الملكة الحقيقية الحقانية</vt:lpstr>
      <vt:lpstr>السلام لفخر جنسنا ، ولدت لنا عمانوئيل</vt:lpstr>
      <vt:lpstr>نسألك أذكرينا ، ايتها الشفيعة المؤتمنة</vt:lpstr>
      <vt:lpstr>أمام ربنا يسوع المسيح ، ليغفر لنا خطايانا</vt:lpstr>
      <vt:lpstr>PowerPoint Presentation</vt:lpstr>
      <vt:lpstr>حينئذ امتلأ فمنا فرحاً، ولساننا تهليلاً، </vt:lpstr>
      <vt:lpstr>لأن ربنا يسوع المسيح، ولد في بيت لحم.</vt:lpstr>
      <vt:lpstr>السلام لمدينة الهنا، مدينة الاحياء</vt:lpstr>
      <vt:lpstr>، مسكن  الصديقين، التي هي  اورشليم.</vt:lpstr>
      <vt:lpstr>السلام لك يا بيت لحم، مدينة الانبياء، </vt:lpstr>
      <vt:lpstr>الذين تنبأوا، عن ميلاد عمانوئيل.</vt:lpstr>
      <vt:lpstr>اليوم اشرق لنا نحن ايضاً، النور الحقيقي</vt:lpstr>
      <vt:lpstr>، من مريم العذراء، العروس النقية.</vt:lpstr>
      <vt:lpstr>مريم ولدت مخلصنا، محب البشر الصالح، </vt:lpstr>
      <vt:lpstr>في بيت لحم اليهودية، كأقوال الأنبياء.</vt:lpstr>
      <vt:lpstr>اشعياء النبي، يصرخ بصوت التهليل قائلا، </vt:lpstr>
      <vt:lpstr>انها تلد عمانوئيل، مخلصنا الصالح.</vt:lpstr>
      <vt:lpstr>ها السموات تفرح، والارض تتهلل، </vt:lpstr>
      <vt:lpstr>لانها ولدت لنا عمانوئيل، نحن المسيحيين.</vt:lpstr>
      <vt:lpstr>من اجل هذا نحن اغنياء، بالخيرات الكاملة، </vt:lpstr>
      <vt:lpstr>وبإيمان نرتل، قائلين الليلويا.</vt:lpstr>
      <vt:lpstr>الليلويا الليلويا، الليلويا الليلويا، </vt:lpstr>
      <vt:lpstr>يسوع المسيح ابن الله، ولد في بيت لحم.</vt:lpstr>
      <vt:lpstr>هذا الذى ينبغى له المجد، مع أبيه الصالح، </vt:lpstr>
      <vt:lpstr>والروح القدس، من الآن وإلى الأبد.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طوباكِ أنتِ يا مريم الحكيمة العفيفة</vt:lpstr>
      <vt:lpstr>القبة الثانية الكنز الروحي</vt:lpstr>
      <vt:lpstr>اليمامة النقية التي نادت في أرضنا</vt:lpstr>
      <vt:lpstr>و أينعت لنا ثمرة الروح</vt:lpstr>
      <vt:lpstr>الروح المعزى الذى حل علي إبنك</vt:lpstr>
      <vt:lpstr>في مياة الأردن كمثال نوح </vt:lpstr>
      <vt:lpstr>لأن تلك الحمامة هي بشرتنا</vt:lpstr>
      <vt:lpstr>بسلام الله الذي صار للبشر</vt:lpstr>
      <vt:lpstr>وأنتِ أيضا يا رجاءنا اليمامة العلية</vt:lpstr>
      <vt:lpstr>أتيتِ لنا بالرحمة وحملتيه في بطنِك</vt:lpstr>
      <vt:lpstr>أي يسوع المولود من الآب</vt:lpstr>
      <vt:lpstr>ولد لنا منكِ و حرر جنسنا</vt:lpstr>
      <vt:lpstr>فلنقل هذا من قلبنا أولاً </vt:lpstr>
      <vt:lpstr>و بعد ذلك بلساننا أيضاً صارخين قائلين</vt:lpstr>
      <vt:lpstr>يا ربنا يسوع المسيح اجعل لك فينا هيكلاً</vt:lpstr>
      <vt:lpstr>لروحك القدوس يعطيك تمجيداً</vt:lpstr>
      <vt:lpstr> السلام لك ايتها العذراء ، الملكة الحقيقية الحقانية</vt:lpstr>
      <vt:lpstr>السلام لفخر جنسنا ، ولدت لنا عمانوئيل</vt:lpstr>
      <vt:lpstr>نسألك أذكرينا ، ايتها الشفيعة المؤتمنة</vt:lpstr>
      <vt:lpstr>أمام ربنا يسوع المسيح ، ليغفر لنا خطايانا</vt:lpstr>
      <vt:lpstr>PowerPoint Presentation</vt:lpstr>
      <vt:lpstr>العذراء والدة الاله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ميخائيل رئيس الملائكه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السمائين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الرسل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مارمرقس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إستفانوس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مارجرجس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كوني أنت ناظرة علينا .  في المواضع العالية التي أنت كائنة فيها</vt:lpstr>
      <vt:lpstr>يا سيدتنا كلنا والدة الإله: العذراء كل حين</vt:lpstr>
      <vt:lpstr> إسألي الذي ولدته:مخلصنا الصالح</vt:lpstr>
      <vt:lpstr>أن يرفع عنا هذه الأتعاب :ويقرر لنا سلامه</vt:lpstr>
      <vt:lpstr> السلام لك ايتها العذراء ، الملكة الحقيقية الحقانية</vt:lpstr>
      <vt:lpstr>السلام لفخر جنسنا ، ولدت لنا عمانوئيل</vt:lpstr>
      <vt:lpstr>نسألك أذكرينا ، ايتها الشفيعة المؤتمنة</vt:lpstr>
      <vt:lpstr>أمام ربنا يسوع المسيح ، ليغفر لنا خطايانا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اللهم أرحمنا قرر لنا رحمة </vt:lpstr>
      <vt:lpstr> تراءف علينا</vt:lpstr>
      <vt:lpstr>آمين</vt:lpstr>
      <vt:lpstr>واسمعنا  </vt:lpstr>
      <vt:lpstr>آمين</vt:lpstr>
      <vt:lpstr>وباركنا وإحفظنا وأعنا</vt:lpstr>
      <vt:lpstr>آمين</vt:lpstr>
      <vt:lpstr>وإرفع غضبك عنا  و إفتقدنا بخلاصك</vt:lpstr>
      <vt:lpstr>وإغفر لنا خطايانا</vt:lpstr>
      <vt:lpstr>أمين يارب إرحم يارب إرحم يارب إرحم</vt:lpstr>
      <vt:lpstr>صل</vt:lpstr>
      <vt:lpstr>للصلاة قفوا</vt:lpstr>
      <vt:lpstr>السلام لجميعكم</vt:lpstr>
      <vt:lpstr>ولروحك أيضاً</vt:lpstr>
      <vt:lpstr>أيها السيد الرب يسوع المسيح إلهنا </vt:lpstr>
      <vt:lpstr>الذي خاطب تلاميذه القديسين</vt:lpstr>
      <vt:lpstr>و رسله الاطهار المكرمين قائلا</vt:lpstr>
      <vt:lpstr>إن أنبياء  وأبراراً كثيرين</vt:lpstr>
      <vt:lpstr>إشتهوا أن يروا ما أنتم ترون ولم يروا  </vt:lpstr>
      <vt:lpstr>و أن يسمعوا ما أنتم تسمعون ولم يسمعوا </vt:lpstr>
      <vt:lpstr>أما أنتم فطوبي لأعينكم</vt:lpstr>
      <vt:lpstr>لأنها تبصر</vt:lpstr>
      <vt:lpstr>ولآذانكم لأنها تسمع</vt:lpstr>
      <vt:lpstr>فلنستحق أن نسمع ونعمل</vt:lpstr>
      <vt:lpstr>بأناجيلك المقدسة بطلبات قديسيك  </vt:lpstr>
      <vt:lpstr>صلوا من أجل الإنجيل المقدس </vt:lpstr>
      <vt:lpstr>يا رب إرحم</vt:lpstr>
      <vt:lpstr>أذكر أيضاً يا سيدنا </vt:lpstr>
      <vt:lpstr>كل الذين أمرونا أن نذكرهم </vt:lpstr>
      <vt:lpstr>في سؤلاتنا و تضرعاتنا</vt:lpstr>
      <vt:lpstr>التي نرفعها إليك أيها الرب إلهنا</vt:lpstr>
      <vt:lpstr>الذين سبقوا فرقدوا يارب نيحهم</vt:lpstr>
      <vt:lpstr>المرضي إشفيهم </vt:lpstr>
      <vt:lpstr>لأنك انت هو حياتنا كلنا </vt:lpstr>
      <vt:lpstr>و خلاصنا كلنا ورجاؤنا كلنا</vt:lpstr>
      <vt:lpstr>وشفاؤنا كلنا وقيامتنا كلنا </vt:lpstr>
      <vt:lpstr>PowerPoint Presentation</vt:lpstr>
      <vt:lpstr>PowerPoint Presentation</vt:lpstr>
      <vt:lpstr>PowerPoint Presentation</vt:lpstr>
      <vt:lpstr>PowerPoint Presentation</vt:lpstr>
      <vt:lpstr>الليلويا الليلويا</vt:lpstr>
      <vt:lpstr>قفوا بخوف الله لسماع الإنجيل المقدس</vt:lpstr>
      <vt:lpstr>مبارك الآتي باسم رب القوات</vt:lpstr>
      <vt:lpstr>يا رب بارك الفصل من الإنجيل المقدس من (…) </vt:lpstr>
      <vt:lpstr>المجد لك يا رب</vt:lpstr>
      <vt:lpstr>قفوا بخوف أمام الله وانصتوا لسماع انجيله المقدس</vt:lpstr>
      <vt:lpstr>فصل من بشارة معلمنا (…) البشير بركاته على جميعنا</vt:lpstr>
      <vt:lpstr>قفوا بخوف الله لنسمع الانجيل المقدس من فم أبينا المُكرَّم البار ، المثلث الطوبى ، أبينا المُكرَّم المطران أنبا ( ... ) </vt:lpstr>
      <vt:lpstr>مطران المدينة المحبة للمسيح ( ... ) و تخومها. إله السماء يُثبِّتهُ على كرسيه سنين عديدة و أزمنة سلامية . </vt:lpstr>
      <vt:lpstr>و يضع جميع أعداءه تحت قدميه سريعاً. و يعطيه زماناً هادئاً بهيجاً و يعطينا نعمة و رحمة بصلواته و طلباته . </vt:lpstr>
      <vt:lpstr>الإنجيل المقدس فصلٌ من بشارةِ الانجيلِ لِمُعلِّمِنا ( ... ) البشير، التلميذ الطاهر بركاته على جميعنا</vt:lpstr>
      <vt:lpstr>PowerPoint Presentation</vt:lpstr>
      <vt:lpstr>ربنا وإلهنا ومخلصنا وملكنا كلنا</vt:lpstr>
      <vt:lpstr>يسوع المسيح، إبن الله الحي</vt:lpstr>
      <vt:lpstr> الذي له المجد إلى الأبد.</vt:lpstr>
      <vt:lpstr>المجد لإلهنا</vt:lpstr>
      <vt:lpstr>المجد لك يا رب.</vt:lpstr>
      <vt:lpstr>من مزامير و ابينا داود النبي بركاته على جميعنا</vt:lpstr>
      <vt:lpstr>المزمور</vt:lpstr>
      <vt:lpstr>هلليلويا</vt:lpstr>
      <vt:lpstr>فليرفعوه في كنيسة شعبِهِ، وليباركوه علي منابر الشيوخ لأنه جعل أبوة مثل الخراف. يُبصِرُ المستقيمون و يفرحون </vt:lpstr>
      <vt:lpstr>أقسم الرب و لن يندم أنك أنت هو الكاهن إلى الأبد على طقس ملشى صادَق  الرب عن يمينك </vt:lpstr>
      <vt:lpstr>يا أبانا القديس البطريرك البابا أنبا (...) وشريكة في الخدمة الرسولية أبينا  المطران أنبا (...) الرب يحفظ حياتكما</vt:lpstr>
      <vt:lpstr>مبارك الآتي باسم الرب ربنا وإلهنا ومخلصنا وملكنا كلنا</vt:lpstr>
      <vt:lpstr>يسوع المسيح ابن الله الحي الذى له المجد الدائم إلى الأبد أمين</vt:lpstr>
      <vt:lpstr>الانجيل</vt:lpstr>
      <vt:lpstr>و المجد لله دائما</vt:lpstr>
      <vt:lpstr>الليلويا الليلويا  الليلويا الليلويا</vt:lpstr>
      <vt:lpstr>يسوع المسيح ابن الله ولد فى بيت لحم </vt:lpstr>
      <vt:lpstr>هذا الذى ينبغى له المجد مع أبيه الصالح</vt:lpstr>
      <vt:lpstr>و الروح القدس من الان و الى الأبد </vt:lpstr>
      <vt:lpstr>لأنه مبارك ألاب والأبن و الروح القدس </vt:lpstr>
      <vt:lpstr>الثالوث الكامل نسجد له ونمجده </vt:lpstr>
      <vt:lpstr>PowerPoint Presentation</vt:lpstr>
      <vt:lpstr>PowerPoint Presentation</vt:lpstr>
      <vt:lpstr>PowerPoint Presentation</vt:lpstr>
      <vt:lpstr>PowerPoint Presentation</vt:lpstr>
      <vt:lpstr>+ الذي ولد في بيت لحم كالأخبار النبوية  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الرب قد ملك، ولبس الجلال. لبس الرب القوة، وتمنطق بها. لأنه ثبت المسكونة فلن تتزعزع. كرسيك ثابت منذ البدء، وأنت هو منذ الأزل. رفعت الأنهار يارب، رفعت الأنهار صوتها</dc:title>
  <dc:creator>Windows User</dc:creator>
  <cp:lastModifiedBy>Matteus.Sawirus</cp:lastModifiedBy>
  <cp:revision>596</cp:revision>
  <dcterms:created xsi:type="dcterms:W3CDTF">2020-05-01T17:25:25Z</dcterms:created>
  <dcterms:modified xsi:type="dcterms:W3CDTF">2025-01-06T15:20:20Z</dcterms:modified>
</cp:coreProperties>
</file>