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  <p:sldMasterId id="2147483748" r:id="rId2"/>
  </p:sldMasterIdLst>
  <p:notesMasterIdLst>
    <p:notesMasterId r:id="rId26"/>
  </p:notesMasterIdLst>
  <p:handoutMasterIdLst>
    <p:handoutMasterId r:id="rId27"/>
  </p:handoutMasterIdLst>
  <p:sldIdLst>
    <p:sldId id="1262" r:id="rId3"/>
    <p:sldId id="1263" r:id="rId4"/>
    <p:sldId id="1264" r:id="rId5"/>
    <p:sldId id="1265" r:id="rId6"/>
    <p:sldId id="1266" r:id="rId7"/>
    <p:sldId id="1267" r:id="rId8"/>
    <p:sldId id="1268" r:id="rId9"/>
    <p:sldId id="1269" r:id="rId10"/>
    <p:sldId id="1270" r:id="rId11"/>
    <p:sldId id="1271" r:id="rId12"/>
    <p:sldId id="1272" r:id="rId13"/>
    <p:sldId id="1273" r:id="rId14"/>
    <p:sldId id="1274" r:id="rId15"/>
    <p:sldId id="1275" r:id="rId16"/>
    <p:sldId id="1276" r:id="rId17"/>
    <p:sldId id="1277" r:id="rId18"/>
    <p:sldId id="1278" r:id="rId19"/>
    <p:sldId id="1279" r:id="rId20"/>
    <p:sldId id="1280" r:id="rId21"/>
    <p:sldId id="1281" r:id="rId22"/>
    <p:sldId id="1282" r:id="rId23"/>
    <p:sldId id="1283" r:id="rId24"/>
    <p:sldId id="128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1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32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5194"/>
    </p:cViewPr>
  </p:sorter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88F10-D2A0-4FE3-8D19-84AAAE4EBC69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C4BEC-CBAF-4B6F-81F1-7F2412A78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964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E0C58-1B7C-411F-9C0C-7DC6B40175D5}" type="datetimeFigureOut">
              <a:rPr lang="en-GB" smtClean="0"/>
              <a:t>15/07/2024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67732-613B-4BFB-BAE9-1CDD8C87CC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484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y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/>
          <p:cNvSpPr>
            <a:spLocks noGrp="1"/>
          </p:cNvSpPr>
          <p:nvPr>
            <p:ph type="pic" sz="quarter" idx="10"/>
          </p:nvPr>
        </p:nvSpPr>
        <p:spPr>
          <a:xfrm>
            <a:off x="76200" y="914400"/>
            <a:ext cx="2743200" cy="4191000"/>
          </a:xfrm>
          <a:prstGeom prst="rect">
            <a:avLst/>
          </a:prstGeom>
          <a:effectLst>
            <a:softEdge rad="127000"/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pticinArabic"/>
          <p:cNvSpPr>
            <a:spLocks noGrp="1"/>
          </p:cNvSpPr>
          <p:nvPr>
            <p:ph type="body" sz="quarter" idx="11" hasCustomPrompt="1"/>
          </p:nvPr>
        </p:nvSpPr>
        <p:spPr>
          <a:xfrm>
            <a:off x="3022602" y="914400"/>
            <a:ext cx="3047999" cy="4191000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4400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9" name="Coptic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" y="5232400"/>
            <a:ext cx="8991600" cy="1524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rtl="0">
              <a:spcBef>
                <a:spcPts val="0"/>
              </a:spcBef>
              <a:buNone/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S Avva Shenouda" pitchFamily="34" charset="0"/>
              </a:defRPr>
            </a:lvl1pPr>
          </a:lstStyle>
          <a:p>
            <a:pPr lvl="0"/>
            <a:r>
              <a:rPr lang="en-US" dirty="0"/>
              <a:t>Kebti</a:t>
            </a:r>
          </a:p>
        </p:txBody>
      </p:sp>
      <p:sp>
        <p:nvSpPr>
          <p:cNvPr id="7" name="Arabic"/>
          <p:cNvSpPr>
            <a:spLocks noGrp="1"/>
          </p:cNvSpPr>
          <p:nvPr>
            <p:ph type="body" sz="quarter" idx="12" hasCustomPrompt="1"/>
          </p:nvPr>
        </p:nvSpPr>
        <p:spPr>
          <a:xfrm>
            <a:off x="6248400" y="914400"/>
            <a:ext cx="2819400" cy="4191000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4400" baseline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52400" y="5168537"/>
            <a:ext cx="8839200" cy="0"/>
          </a:xfrm>
          <a:prstGeom prst="line">
            <a:avLst/>
          </a:prstGeom>
          <a:ln w="44450" cap="sq" cmpd="sng">
            <a:solidFill>
              <a:srgbClr val="00BFF3"/>
            </a:solidFill>
            <a:prstDash val="solid"/>
            <a:headEnd type="diamond"/>
            <a:tailEnd type="diamon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cxnSpLocks/>
          </p:cNvCxnSpPr>
          <p:nvPr/>
        </p:nvCxnSpPr>
        <p:spPr>
          <a:xfrm>
            <a:off x="2917371" y="862148"/>
            <a:ext cx="9436" cy="4167053"/>
          </a:xfrm>
          <a:prstGeom prst="line">
            <a:avLst/>
          </a:prstGeom>
          <a:ln w="44450" cap="sq" cmpd="sng">
            <a:solidFill>
              <a:srgbClr val="00BFF3"/>
            </a:solidFill>
            <a:prstDash val="solid"/>
            <a:headEnd type="diamond"/>
            <a:tailEnd type="diamon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6156960" y="853440"/>
            <a:ext cx="5807" cy="4175761"/>
          </a:xfrm>
          <a:prstGeom prst="line">
            <a:avLst/>
          </a:prstGeom>
          <a:ln w="44450" cap="sq" cmpd="sng">
            <a:solidFill>
              <a:srgbClr val="00BFF3"/>
            </a:solidFill>
            <a:prstDash val="solid"/>
            <a:headEnd type="diamond"/>
            <a:tailEnd type="diamon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1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bsaly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"/>
          <p:cNvSpPr>
            <a:spLocks noGrp="1"/>
          </p:cNvSpPr>
          <p:nvPr>
            <p:ph type="pic" sz="quarter" idx="14"/>
          </p:nvPr>
        </p:nvSpPr>
        <p:spPr>
          <a:xfrm>
            <a:off x="127000" y="1041400"/>
            <a:ext cx="3886200" cy="5688000"/>
          </a:xfrm>
          <a:effectLst>
            <a:softEdge rad="63500"/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Arabic 2"/>
          <p:cNvSpPr>
            <a:spLocks noGrp="1"/>
          </p:cNvSpPr>
          <p:nvPr>
            <p:ph type="body" sz="quarter" idx="12"/>
          </p:nvPr>
        </p:nvSpPr>
        <p:spPr>
          <a:xfrm>
            <a:off x="4185634" y="3993400"/>
            <a:ext cx="4821435" cy="2736000"/>
          </a:xfr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480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Arabic"/>
          <p:cNvSpPr>
            <a:spLocks noGrp="1"/>
          </p:cNvSpPr>
          <p:nvPr>
            <p:ph type="body" sz="quarter" idx="11"/>
          </p:nvPr>
        </p:nvSpPr>
        <p:spPr>
          <a:xfrm>
            <a:off x="4185634" y="1028700"/>
            <a:ext cx="4821435" cy="2736000"/>
          </a:xfr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480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18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"/>
          <p:cNvSpPr>
            <a:spLocks noGrp="1"/>
          </p:cNvSpPr>
          <p:nvPr>
            <p:ph type="pic" sz="quarter" idx="14"/>
          </p:nvPr>
        </p:nvSpPr>
        <p:spPr>
          <a:xfrm>
            <a:off x="152400" y="1536701"/>
            <a:ext cx="3048000" cy="4432300"/>
          </a:xfrm>
          <a:effectLst>
            <a:softEdge rad="127000"/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Arabic 4"/>
          <p:cNvSpPr>
            <a:spLocks noGrp="1"/>
          </p:cNvSpPr>
          <p:nvPr>
            <p:ph type="body" sz="quarter" idx="13"/>
          </p:nvPr>
        </p:nvSpPr>
        <p:spPr>
          <a:xfrm>
            <a:off x="3434000" y="5486400"/>
            <a:ext cx="5659200" cy="1252800"/>
          </a:xfrm>
        </p:spPr>
        <p:txBody>
          <a:bodyPr anchor="ctr">
            <a:normAutofit/>
          </a:bodyPr>
          <a:lstStyle>
            <a:lvl1pPr marL="0" indent="0" algn="l" rtl="1">
              <a:buNone/>
              <a:defRPr sz="540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e_AlHor" panose="02000000000000000000" pitchFamily="2" charset="-78"/>
                <a:cs typeface="AL-Hor" pitchFamily="2" charset="-78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Arabic 3"/>
          <p:cNvSpPr>
            <a:spLocks noGrp="1"/>
          </p:cNvSpPr>
          <p:nvPr>
            <p:ph type="body" sz="quarter" idx="12"/>
          </p:nvPr>
        </p:nvSpPr>
        <p:spPr>
          <a:xfrm>
            <a:off x="3434000" y="3987800"/>
            <a:ext cx="5659200" cy="1252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540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e_AlHor" panose="02000000000000000000" pitchFamily="2" charset="-78"/>
                <a:cs typeface="AL-Hor" pitchFamily="2" charset="-78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Arabic 2"/>
          <p:cNvSpPr>
            <a:spLocks noGrp="1"/>
          </p:cNvSpPr>
          <p:nvPr>
            <p:ph type="body" sz="quarter" idx="11"/>
          </p:nvPr>
        </p:nvSpPr>
        <p:spPr>
          <a:xfrm>
            <a:off x="3434000" y="2489200"/>
            <a:ext cx="5659200" cy="1252800"/>
          </a:xfrm>
        </p:spPr>
        <p:txBody>
          <a:bodyPr anchor="ctr">
            <a:normAutofit/>
          </a:bodyPr>
          <a:lstStyle>
            <a:lvl1pPr marL="0" indent="0" algn="l" rtl="1">
              <a:buNone/>
              <a:defRPr sz="540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e_AlHor" panose="02000000000000000000" pitchFamily="2" charset="-78"/>
                <a:cs typeface="AL-Hor" pitchFamily="2" charset="-78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Arabic 1"/>
          <p:cNvSpPr>
            <a:spLocks noGrp="1"/>
          </p:cNvSpPr>
          <p:nvPr>
            <p:ph type="body" sz="quarter" idx="10"/>
          </p:nvPr>
        </p:nvSpPr>
        <p:spPr>
          <a:xfrm>
            <a:off x="3434000" y="990600"/>
            <a:ext cx="5659200" cy="1252800"/>
          </a:xfrm>
        </p:spPr>
        <p:txBody>
          <a:bodyPr anchor="ctr">
            <a:normAutofit/>
          </a:bodyPr>
          <a:lstStyle>
            <a:lvl1pPr marL="0" indent="0" algn="r" rtl="1">
              <a:buNone/>
              <a:defRPr sz="540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e_AlHor" panose="02000000000000000000" pitchFamily="2" charset="-78"/>
                <a:cs typeface="AL-Hor" pitchFamily="2" charset="-78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4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dings_Cop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"/>
          <p:cNvSpPr>
            <a:spLocks noGrp="1" noChangeAspect="1"/>
          </p:cNvSpPr>
          <p:nvPr>
            <p:ph type="pic" sz="quarter" idx="10"/>
          </p:nvPr>
        </p:nvSpPr>
        <p:spPr>
          <a:xfrm>
            <a:off x="6726115" y="926738"/>
            <a:ext cx="2333886" cy="2809992"/>
          </a:xfrm>
          <a:effectLst>
            <a:softEdge rad="63500"/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6" name="CopticinArabic"/>
          <p:cNvSpPr>
            <a:spLocks noGrp="1"/>
          </p:cNvSpPr>
          <p:nvPr>
            <p:ph type="body" sz="quarter" idx="12" hasCustomPrompt="1"/>
          </p:nvPr>
        </p:nvSpPr>
        <p:spPr>
          <a:xfrm>
            <a:off x="69850" y="3997607"/>
            <a:ext cx="4616450" cy="2783836"/>
          </a:xfrm>
        </p:spPr>
        <p:txBody>
          <a:bodyPr anchor="ctr"/>
          <a:lstStyle>
            <a:lvl1pPr marL="0" indent="0" algn="r" rtl="1">
              <a:buNone/>
              <a:defRPr lang="en-US" sz="3600" kern="1200" baseline="0" dirty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Al-Hadith2" pitchFamily="2" charset="-78"/>
              </a:defRPr>
            </a:lvl1pPr>
            <a:lvl2pPr marL="0" indent="0" algn="ctr" rtl="1">
              <a:spcBef>
                <a:spcPts val="0"/>
              </a:spcBef>
              <a:buNone/>
              <a:defRPr sz="4000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</a:lstStyle>
          <a:p>
            <a:pPr lvl="0"/>
            <a:r>
              <a:rPr lang="ar-EG" dirty="0"/>
              <a:t>بصالموس تو دافيد.</a:t>
            </a:r>
          </a:p>
          <a:p>
            <a:pPr lvl="1"/>
            <a:r>
              <a:rPr lang="ar-EG" sz="4000" dirty="0"/>
              <a:t>المزمور قبطي معرب</a:t>
            </a:r>
            <a:endParaRPr lang="ar-EG" dirty="0"/>
          </a:p>
        </p:txBody>
      </p:sp>
      <p:sp>
        <p:nvSpPr>
          <p:cNvPr id="5" name="Coptic"/>
          <p:cNvSpPr>
            <a:spLocks noGrp="1"/>
          </p:cNvSpPr>
          <p:nvPr>
            <p:ph type="body" sz="quarter" idx="11" hasCustomPrompt="1"/>
          </p:nvPr>
        </p:nvSpPr>
        <p:spPr>
          <a:xfrm>
            <a:off x="69850" y="926738"/>
            <a:ext cx="6529358" cy="2809992"/>
          </a:xfrm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3200" b="1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S Avva Shenouda" panose="020B7200000000000000" pitchFamily="34" charset="0"/>
              </a:defRPr>
            </a:lvl1pPr>
            <a:lvl2pPr marL="0" indent="0" algn="ctr">
              <a:spcBef>
                <a:spcPts val="0"/>
              </a:spcBef>
              <a:buNone/>
              <a:defRPr lang="en-US" sz="3600" b="1" kern="1200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S Avva Shenouda" panose="020B7200000000000000" pitchFamily="34" charset="0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"</a:t>
            </a:r>
            <a:r>
              <a:rPr lang="en-US" dirty="0" err="1"/>
              <a:t>almoc</a:t>
            </a:r>
            <a:r>
              <a:rPr lang="en-US" dirty="0"/>
              <a:t> </a:t>
            </a:r>
            <a:r>
              <a:rPr lang="en-US" dirty="0" err="1"/>
              <a:t>tw</a:t>
            </a:r>
            <a:r>
              <a:rPr lang="en-US" dirty="0"/>
              <a:t> </a:t>
            </a:r>
            <a:r>
              <a:rPr lang="en-US" dirty="0" err="1"/>
              <a:t>Dauid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alm</a:t>
            </a:r>
            <a:endParaRPr lang="en-US" dirty="0"/>
          </a:p>
        </p:txBody>
      </p:sp>
      <p:sp>
        <p:nvSpPr>
          <p:cNvPr id="7" name="Arabic"/>
          <p:cNvSpPr>
            <a:spLocks noGrp="1"/>
          </p:cNvSpPr>
          <p:nvPr>
            <p:ph type="body" sz="quarter" idx="13" hasCustomPrompt="1"/>
          </p:nvPr>
        </p:nvSpPr>
        <p:spPr>
          <a:xfrm>
            <a:off x="4932485" y="3997607"/>
            <a:ext cx="4127516" cy="2783836"/>
          </a:xfrm>
        </p:spPr>
        <p:txBody>
          <a:bodyPr anchor="ctr"/>
          <a:lstStyle>
            <a:lvl1pPr marL="0" indent="0" algn="r" rtl="1">
              <a:spcBef>
                <a:spcPts val="0"/>
              </a:spcBef>
              <a:buNone/>
              <a:defRPr sz="3600" baseline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  <a:lvl2pPr marL="0" indent="0" algn="ctr" rtl="1">
              <a:spcBef>
                <a:spcPts val="0"/>
              </a:spcBef>
              <a:buNone/>
              <a:defRPr sz="4400" baseline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</a:lstStyle>
          <a:p>
            <a:pPr lvl="0"/>
            <a:r>
              <a:rPr lang="ar-EG" dirty="0"/>
              <a:t>مزمور لداود.</a:t>
            </a:r>
          </a:p>
          <a:p>
            <a:pPr lvl="1"/>
            <a:r>
              <a:rPr lang="ar-EG" dirty="0"/>
              <a:t>المزمور عربي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69850" y="3868826"/>
            <a:ext cx="9029096" cy="16330"/>
          </a:xfrm>
          <a:prstGeom prst="line">
            <a:avLst/>
          </a:prstGeom>
          <a:ln w="44450" cap="sq" cmpd="sng">
            <a:solidFill>
              <a:srgbClr val="00BFF3"/>
            </a:solidFill>
            <a:prstDash val="solid"/>
            <a:headEnd type="diamond"/>
            <a:tailEnd type="diamon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813207" y="3997607"/>
            <a:ext cx="4629" cy="2783836"/>
          </a:xfrm>
          <a:prstGeom prst="line">
            <a:avLst/>
          </a:prstGeom>
          <a:ln w="44450" cap="sq" cmpd="sng">
            <a:solidFill>
              <a:srgbClr val="00BFF3"/>
            </a:solidFill>
            <a:prstDash val="solid"/>
            <a:headEnd type="diamond"/>
            <a:tailEnd type="diamon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7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"/>
          <p:cNvSpPr>
            <a:spLocks noGrp="1"/>
          </p:cNvSpPr>
          <p:nvPr>
            <p:ph type="pic" sz="quarter" idx="11"/>
          </p:nvPr>
        </p:nvSpPr>
        <p:spPr>
          <a:xfrm>
            <a:off x="100169" y="4256000"/>
            <a:ext cx="4572000" cy="2520000"/>
          </a:xfrm>
          <a:effectLst>
            <a:softEdge rad="127000"/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Arabic"/>
          <p:cNvSpPr>
            <a:spLocks noGrp="1"/>
          </p:cNvSpPr>
          <p:nvPr>
            <p:ph type="body" sz="quarter" idx="13" hasCustomPrompt="1"/>
          </p:nvPr>
        </p:nvSpPr>
        <p:spPr>
          <a:xfrm>
            <a:off x="4765183" y="4256000"/>
            <a:ext cx="4288665" cy="2520000"/>
          </a:xfrm>
        </p:spPr>
        <p:txBody>
          <a:bodyPr anchor="ctr"/>
          <a:lstStyle>
            <a:lvl1pPr marL="0" indent="0" algn="ctr" rtl="0">
              <a:spcBef>
                <a:spcPts val="0"/>
              </a:spcBef>
              <a:buNone/>
              <a:defRPr sz="480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</a:lstStyle>
          <a:p>
            <a:pPr lvl="0"/>
            <a:r>
              <a:rPr lang="ar-EG" dirty="0"/>
              <a:t>عربي</a:t>
            </a:r>
            <a:endParaRPr lang="en-GB" dirty="0"/>
          </a:p>
        </p:txBody>
      </p:sp>
      <p:sp>
        <p:nvSpPr>
          <p:cNvPr id="7" name="Map"/>
          <p:cNvSpPr>
            <a:spLocks noGrp="1"/>
          </p:cNvSpPr>
          <p:nvPr>
            <p:ph sz="quarter" idx="14"/>
          </p:nvPr>
        </p:nvSpPr>
        <p:spPr>
          <a:xfrm>
            <a:off x="100348" y="923720"/>
            <a:ext cx="8953500" cy="32004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 algn="ctr"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371600" indent="0" algn="ctr"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1828800" indent="0" algn="ctr">
              <a:buNone/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03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rabic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6858000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4000" u="sng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  <a:lvl2pPr marL="0" indent="0" algn="ctr">
              <a:spcBef>
                <a:spcPts val="0"/>
              </a:spcBef>
              <a:buNone/>
              <a:defRPr sz="330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90673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ai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36342" y="1181900"/>
            <a:ext cx="5576838" cy="11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 rtl="1">
              <a:buNone/>
              <a:defRPr lang="en-US" sz="6600" i="1" kern="1200" dirty="0">
                <a:solidFill>
                  <a:srgbClr val="000066"/>
                </a:solidFill>
                <a:effectLst>
                  <a:glow rad="1651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yah" panose="020B0800040000020004" pitchFamily="34" charset="-78"/>
                <a:ea typeface="Hayah" panose="020B0800040000020004" pitchFamily="34" charset="-78"/>
                <a:cs typeface="Hayah" panose="020B0800040000020004" pitchFamily="34" charset="-78"/>
              </a:defRPr>
            </a:lvl1pPr>
          </a:lstStyle>
          <a:p>
            <a:pPr lvl="0"/>
            <a:r>
              <a:rPr lang="en-US" dirty="0"/>
              <a:t>1.1</a:t>
            </a:r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336342" y="2489200"/>
            <a:ext cx="5576838" cy="11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rtl="1">
              <a:buNone/>
              <a:defRPr lang="en-US" sz="6600" i="1" kern="1200" dirty="0">
                <a:solidFill>
                  <a:srgbClr val="000066"/>
                </a:solidFill>
                <a:effectLst>
                  <a:glow rad="1651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yah" panose="020B0800040000020004" pitchFamily="34" charset="-78"/>
                <a:ea typeface="Hayah" panose="020B0800040000020004" pitchFamily="34" charset="-78"/>
                <a:cs typeface="Hayah" panose="020B0800040000020004" pitchFamily="34" charset="-78"/>
              </a:defRPr>
            </a:lvl1pPr>
          </a:lstStyle>
          <a:p>
            <a:pPr marL="0" lvl="0" indent="0" algn="l" rtl="1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</a:pPr>
            <a:r>
              <a:rPr lang="en-US" dirty="0"/>
              <a:t>1.2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336342" y="3796500"/>
            <a:ext cx="5576838" cy="11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r" rtl="1">
              <a:buNone/>
              <a:defRPr lang="en-US" sz="6600" i="1" kern="1200" dirty="0" smtClean="0">
                <a:solidFill>
                  <a:srgbClr val="000066"/>
                </a:solidFill>
                <a:effectLst>
                  <a:glow rad="1651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yah" panose="020B0800040000020004" pitchFamily="34" charset="-78"/>
                <a:ea typeface="Hayah" panose="020B0800040000020004" pitchFamily="34" charset="-78"/>
                <a:cs typeface="Hayah" panose="020B0800040000020004" pitchFamily="34" charset="-78"/>
              </a:defRPr>
            </a:lvl1pPr>
          </a:lstStyle>
          <a:p>
            <a:pPr lvl="0"/>
            <a:r>
              <a:rPr lang="en-US" dirty="0"/>
              <a:t>1.3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336342" y="5103800"/>
            <a:ext cx="5576838" cy="1116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rtl="1">
              <a:buNone/>
              <a:defRPr sz="6600" i="1">
                <a:solidFill>
                  <a:srgbClr val="000066"/>
                </a:solidFill>
                <a:effectLst>
                  <a:glow rad="165100">
                    <a:schemeClr val="bg1"/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yah" panose="020B0800040000020004" pitchFamily="34" charset="-78"/>
                <a:ea typeface="Hayah" panose="020B0800040000020004" pitchFamily="34" charset="-78"/>
                <a:cs typeface="Hayah" panose="020B0800040000020004" pitchFamily="34" charset="-78"/>
              </a:defRPr>
            </a:lvl1pPr>
          </a:lstStyle>
          <a:p>
            <a:pPr lvl="0"/>
            <a:r>
              <a:rPr lang="en-US" dirty="0"/>
              <a:t>1.4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4963886" y="228600"/>
            <a:ext cx="4180114" cy="762000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buNone/>
              <a:defRPr sz="480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ayah" panose="020B0800040000020004" pitchFamily="34" charset="-78"/>
                <a:ea typeface="Hayah" panose="020B0800040000020004" pitchFamily="34" charset="-78"/>
                <a:cs typeface="Hayah" panose="020B0800040000020004" pitchFamily="34" charset="-78"/>
              </a:defRPr>
            </a:lvl1pPr>
          </a:lstStyle>
          <a:p>
            <a:pPr lvl="0"/>
            <a:r>
              <a:rPr lang="de-DE" dirty="0"/>
              <a:t>SlideTitle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8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y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pticinArabic"/>
          <p:cNvSpPr>
            <a:spLocks noGrp="1"/>
          </p:cNvSpPr>
          <p:nvPr>
            <p:ph type="body" sz="quarter" idx="11" hasCustomPrompt="1"/>
          </p:nvPr>
        </p:nvSpPr>
        <p:spPr>
          <a:xfrm>
            <a:off x="55922" y="1543885"/>
            <a:ext cx="4446000" cy="3528000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4400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7" name="Coptic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" y="5219700"/>
            <a:ext cx="9000000" cy="1600200"/>
          </a:xfrm>
          <a:prstGeom prst="rect">
            <a:avLst/>
          </a:prstGeom>
        </p:spPr>
        <p:txBody>
          <a:bodyPr anchor="ctr"/>
          <a:lstStyle>
            <a:lvl1pPr marL="0" indent="0" algn="ctr" rtl="0">
              <a:spcBef>
                <a:spcPts val="0"/>
              </a:spcBef>
              <a:buNone/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S Avva Shenouda" panose="020B7200000000000000" pitchFamily="34" charset="0"/>
              </a:defRPr>
            </a:lvl1pPr>
          </a:lstStyle>
          <a:p>
            <a:pPr lvl="0"/>
            <a:r>
              <a:rPr lang="en-US" dirty="0"/>
              <a:t>Kebti</a:t>
            </a:r>
          </a:p>
        </p:txBody>
      </p:sp>
      <p:sp>
        <p:nvSpPr>
          <p:cNvPr id="4" name="Arabic"/>
          <p:cNvSpPr>
            <a:spLocks noGrp="1"/>
          </p:cNvSpPr>
          <p:nvPr>
            <p:ph type="body" sz="quarter" idx="12" hasCustomPrompt="1"/>
          </p:nvPr>
        </p:nvSpPr>
        <p:spPr>
          <a:xfrm>
            <a:off x="4650377" y="1544885"/>
            <a:ext cx="4446000" cy="3528000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4800" baseline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7452" y="5143499"/>
            <a:ext cx="9029096" cy="16330"/>
          </a:xfrm>
          <a:prstGeom prst="line">
            <a:avLst/>
          </a:prstGeom>
          <a:ln w="44450" cap="sq" cmpd="sng">
            <a:solidFill>
              <a:srgbClr val="00BFF3"/>
            </a:solidFill>
            <a:prstDash val="solid"/>
            <a:headEnd type="diamond"/>
            <a:tailEnd type="diamon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572000" y="1543885"/>
            <a:ext cx="4630" cy="3520441"/>
          </a:xfrm>
          <a:prstGeom prst="line">
            <a:avLst/>
          </a:prstGeom>
          <a:ln w="44450" cap="sq" cmpd="sng">
            <a:solidFill>
              <a:srgbClr val="00BFF3"/>
            </a:solidFill>
            <a:prstDash val="solid"/>
            <a:headEnd type="diamond"/>
            <a:tailEnd type="diamon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Heading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854237"/>
            <a:ext cx="9144000" cy="568800"/>
          </a:xfrm>
          <a:prstGeom prst="rect">
            <a:avLst/>
          </a:prstGeom>
          <a:solidFill>
            <a:schemeClr val="bg1">
              <a:alpha val="43000"/>
            </a:schemeClr>
          </a:solidFill>
          <a:ln w="34925" cap="rnd" cmpd="tri">
            <a:noFill/>
            <a:prstDash val="solid"/>
            <a:bevel/>
          </a:ln>
          <a:effectLst/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2800" baseline="0">
                <a:solidFill>
                  <a:srgbClr val="6410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con® Next Arabic" panose="020A0503020102020204" pitchFamily="18" charset="-78"/>
                <a:ea typeface="Cocon® Next Arabic" panose="020A0503020102020204" pitchFamily="18" charset="-78"/>
                <a:cs typeface="Cocon® Next Arabic" panose="020A0503020102020204" pitchFamily="18" charset="-78"/>
              </a:defRPr>
            </a:lvl1pPr>
          </a:lstStyle>
          <a:p>
            <a:pPr lvl="0"/>
            <a:r>
              <a:rPr lang="ar-EG" dirty="0"/>
              <a:t>يقول الكاهن</a:t>
            </a:r>
            <a:endParaRPr lang="en-US" dirty="0"/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ryalay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pticinArabic"/>
          <p:cNvSpPr>
            <a:spLocks noGrp="1"/>
          </p:cNvSpPr>
          <p:nvPr>
            <p:ph type="body" sz="quarter" idx="11" hasCustomPrompt="1"/>
          </p:nvPr>
        </p:nvSpPr>
        <p:spPr>
          <a:xfrm>
            <a:off x="55922" y="1543885"/>
            <a:ext cx="4446000" cy="3528000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6600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</a:lstStyle>
          <a:p>
            <a:pPr lvl="0"/>
            <a:r>
              <a:rPr lang="ar-EG" dirty="0"/>
              <a:t>قبطي معرب</a:t>
            </a:r>
            <a:endParaRPr lang="en-US" dirty="0"/>
          </a:p>
        </p:txBody>
      </p:sp>
      <p:sp>
        <p:nvSpPr>
          <p:cNvPr id="7" name="Coptic"/>
          <p:cNvSpPr>
            <a:spLocks noGrp="1"/>
          </p:cNvSpPr>
          <p:nvPr>
            <p:ph type="body" sz="quarter" idx="13" hasCustomPrompt="1"/>
          </p:nvPr>
        </p:nvSpPr>
        <p:spPr>
          <a:xfrm>
            <a:off x="72000" y="5219700"/>
            <a:ext cx="9000000" cy="1600200"/>
          </a:xfrm>
          <a:prstGeom prst="rect">
            <a:avLst/>
          </a:prstGeom>
        </p:spPr>
        <p:txBody>
          <a:bodyPr anchor="ctr"/>
          <a:lstStyle>
            <a:lvl1pPr marL="0" indent="0" algn="ctr" rtl="0">
              <a:spcBef>
                <a:spcPts val="0"/>
              </a:spcBef>
              <a:buNone/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S Avva Shenouda" panose="020B7200000000000000" pitchFamily="34" charset="0"/>
              </a:defRPr>
            </a:lvl1pPr>
          </a:lstStyle>
          <a:p>
            <a:pPr lvl="0"/>
            <a:r>
              <a:rPr lang="en-US" dirty="0"/>
              <a:t>Kebti</a:t>
            </a:r>
          </a:p>
        </p:txBody>
      </p:sp>
      <p:sp>
        <p:nvSpPr>
          <p:cNvPr id="4" name="Arabic"/>
          <p:cNvSpPr>
            <a:spLocks noGrp="1"/>
          </p:cNvSpPr>
          <p:nvPr>
            <p:ph type="body" sz="quarter" idx="12" hasCustomPrompt="1"/>
          </p:nvPr>
        </p:nvSpPr>
        <p:spPr>
          <a:xfrm>
            <a:off x="4650377" y="1544885"/>
            <a:ext cx="4446000" cy="3528000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7200" baseline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  <p:cxnSp>
        <p:nvCxnSpPr>
          <p:cNvPr id="9" name="Straight Connector 8"/>
          <p:cNvCxnSpPr>
            <a:cxnSpLocks/>
          </p:cNvCxnSpPr>
          <p:nvPr/>
        </p:nvCxnSpPr>
        <p:spPr>
          <a:xfrm>
            <a:off x="57452" y="5143499"/>
            <a:ext cx="9029096" cy="16330"/>
          </a:xfrm>
          <a:prstGeom prst="line">
            <a:avLst/>
          </a:prstGeom>
          <a:ln w="44450" cap="sq" cmpd="sng">
            <a:solidFill>
              <a:srgbClr val="00BFF3"/>
            </a:solidFill>
            <a:prstDash val="solid"/>
            <a:headEnd type="diamond"/>
            <a:tailEnd type="diamon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cxnSpLocks/>
          </p:cNvCxnSpPr>
          <p:nvPr/>
        </p:nvCxnSpPr>
        <p:spPr>
          <a:xfrm>
            <a:off x="4572000" y="1543885"/>
            <a:ext cx="4630" cy="3520441"/>
          </a:xfrm>
          <a:prstGeom prst="line">
            <a:avLst/>
          </a:prstGeom>
          <a:ln w="44450" cap="sq" cmpd="sng">
            <a:solidFill>
              <a:srgbClr val="00BFF3"/>
            </a:solidFill>
            <a:prstDash val="solid"/>
            <a:headEnd type="diamond"/>
            <a:tailEnd type="diamon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eading"/>
          <p:cNvSpPr>
            <a:spLocks noGrp="1"/>
          </p:cNvSpPr>
          <p:nvPr>
            <p:ph type="body" sz="quarter" idx="16" hasCustomPrompt="1"/>
          </p:nvPr>
        </p:nvSpPr>
        <p:spPr>
          <a:xfrm>
            <a:off x="0" y="854237"/>
            <a:ext cx="9144000" cy="568800"/>
          </a:xfrm>
          <a:prstGeom prst="rect">
            <a:avLst/>
          </a:prstGeom>
          <a:solidFill>
            <a:schemeClr val="bg1">
              <a:alpha val="43000"/>
            </a:schemeClr>
          </a:solidFill>
          <a:ln w="34925" cap="rnd" cmpd="tri">
            <a:noFill/>
            <a:prstDash val="solid"/>
            <a:bevel/>
          </a:ln>
          <a:effectLst/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2800" baseline="0">
                <a:solidFill>
                  <a:srgbClr val="64101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con® Next Arabic" panose="020A0503020102020204" pitchFamily="18" charset="-78"/>
                <a:ea typeface="Cocon® Next Arabic" panose="020A0503020102020204" pitchFamily="18" charset="-78"/>
                <a:cs typeface="Cocon® Next Arabic" panose="020A0503020102020204" pitchFamily="18" charset="-78"/>
              </a:defRPr>
            </a:lvl1pPr>
          </a:lstStyle>
          <a:p>
            <a:pPr lvl="0"/>
            <a:r>
              <a:rPr lang="ar-EG" dirty="0"/>
              <a:t>يقول الكاهن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68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lb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"/>
          <p:cNvSpPr>
            <a:spLocks noGrp="1"/>
          </p:cNvSpPr>
          <p:nvPr>
            <p:ph type="pic" sz="quarter" idx="14"/>
          </p:nvPr>
        </p:nvSpPr>
        <p:spPr>
          <a:xfrm>
            <a:off x="127000" y="1041400"/>
            <a:ext cx="3886200" cy="5688000"/>
          </a:xfrm>
          <a:effectLst>
            <a:softEdge rad="63500"/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Arabic"/>
          <p:cNvSpPr>
            <a:spLocks noGrp="1"/>
          </p:cNvSpPr>
          <p:nvPr>
            <p:ph type="body" sz="quarter" idx="13" hasCustomPrompt="1"/>
          </p:nvPr>
        </p:nvSpPr>
        <p:spPr>
          <a:xfrm>
            <a:off x="4229100" y="1041400"/>
            <a:ext cx="4673600" cy="5664200"/>
          </a:xfrm>
        </p:spPr>
        <p:txBody>
          <a:bodyPr anchor="ctr"/>
          <a:lstStyle>
            <a:lvl1pPr marL="0" indent="0" algn="ctr" rtl="1">
              <a:buNone/>
              <a:defRPr sz="480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  <a:lvl2pPr marL="0" indent="0" algn="l" rtl="1">
              <a:spcBef>
                <a:spcPts val="0"/>
              </a:spcBef>
              <a:buNone/>
              <a:defRPr sz="440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ar-EG" dirty="0"/>
              <a:t>عربي</a:t>
            </a:r>
          </a:p>
          <a:p>
            <a:pPr lvl="1"/>
            <a:r>
              <a:rPr lang="ar-EG"/>
              <a:t>كيري ليسون...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690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dings-Spli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"/>
          <p:cNvSpPr>
            <a:spLocks noGrp="1"/>
          </p:cNvSpPr>
          <p:nvPr>
            <p:ph type="pic" sz="quarter" idx="14"/>
          </p:nvPr>
        </p:nvSpPr>
        <p:spPr>
          <a:xfrm>
            <a:off x="127000" y="1041400"/>
            <a:ext cx="3886200" cy="5688000"/>
          </a:xfrm>
          <a:effectLst>
            <a:softEdge rad="63500"/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Arabic"/>
          <p:cNvSpPr>
            <a:spLocks noGrp="1"/>
          </p:cNvSpPr>
          <p:nvPr>
            <p:ph type="body" sz="quarter" idx="13" hasCustomPrompt="1"/>
          </p:nvPr>
        </p:nvSpPr>
        <p:spPr>
          <a:xfrm>
            <a:off x="4224661" y="2494624"/>
            <a:ext cx="4673600" cy="4210975"/>
          </a:xfr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440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  <a:lvl2pPr marL="0" indent="0" algn="l" rtl="1">
              <a:spcBef>
                <a:spcPts val="0"/>
              </a:spcBef>
              <a:buNone/>
              <a:defRPr sz="360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ar-EG" dirty="0"/>
              <a:t>عربي</a:t>
            </a:r>
            <a:endParaRPr lang="en-US" dirty="0"/>
          </a:p>
          <a:p>
            <a:pPr lvl="1"/>
            <a:r>
              <a:rPr lang="ar-EG" dirty="0"/>
              <a:t>والمجد لله دائماً</a:t>
            </a:r>
            <a:endParaRPr lang="en-US" dirty="0"/>
          </a:p>
        </p:txBody>
      </p:sp>
      <p:sp>
        <p:nvSpPr>
          <p:cNvPr id="5" name="Heading"/>
          <p:cNvSpPr>
            <a:spLocks noGrp="1"/>
          </p:cNvSpPr>
          <p:nvPr>
            <p:ph type="body" sz="quarter" idx="15" hasCustomPrompt="1"/>
          </p:nvPr>
        </p:nvSpPr>
        <p:spPr>
          <a:xfrm>
            <a:off x="4224661" y="1041399"/>
            <a:ext cx="4673600" cy="1368000"/>
          </a:xfr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4400" b="1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con® Next Arabic" panose="020A0503020102020204" pitchFamily="18" charset="-78"/>
                <a:ea typeface="Cocon® Next Arabic" panose="020A0503020102020204" pitchFamily="18" charset="-78"/>
                <a:cs typeface="Cocon® Next Arabic" panose="020A0503020102020204" pitchFamily="18" charset="-7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ar-EG" dirty="0"/>
              <a:t>عربي</a:t>
            </a:r>
            <a:endParaRPr lang="en-US" dirty="0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98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dings-Spli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"/>
          <p:cNvSpPr>
            <a:spLocks noGrp="1"/>
          </p:cNvSpPr>
          <p:nvPr>
            <p:ph type="pic" sz="quarter" idx="14"/>
          </p:nvPr>
        </p:nvSpPr>
        <p:spPr>
          <a:xfrm>
            <a:off x="127000" y="1041400"/>
            <a:ext cx="3886200" cy="5688000"/>
          </a:xfrm>
          <a:effectLst>
            <a:softEdge rad="63500"/>
          </a:effectLst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Arabic"/>
          <p:cNvSpPr>
            <a:spLocks noGrp="1"/>
          </p:cNvSpPr>
          <p:nvPr>
            <p:ph type="body" sz="quarter" idx="13" hasCustomPrompt="1"/>
          </p:nvPr>
        </p:nvSpPr>
        <p:spPr>
          <a:xfrm>
            <a:off x="4224661" y="1041400"/>
            <a:ext cx="4673600" cy="5664199"/>
          </a:xfr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440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  <a:lvl2pPr marL="0" indent="0" algn="l" rtl="1">
              <a:spcBef>
                <a:spcPts val="0"/>
              </a:spcBef>
              <a:buNone/>
              <a:defRPr sz="360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ar-EG" dirty="0"/>
              <a:t>عربي</a:t>
            </a:r>
            <a:endParaRPr lang="en-US" dirty="0"/>
          </a:p>
          <a:p>
            <a:pPr lvl="1"/>
            <a:r>
              <a:rPr lang="ar-EG" dirty="0"/>
              <a:t>والمجد لله دائماً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7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salm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abic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2552700"/>
            <a:ext cx="9144000" cy="4000500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6000" baseline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  <a:lvl2pPr marL="0" indent="0" algn="ctr" rtl="1">
              <a:spcBef>
                <a:spcPts val="0"/>
              </a:spcBef>
              <a:buNone/>
              <a:defRPr sz="600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2pPr>
          </a:lstStyle>
          <a:p>
            <a:pPr lvl="0"/>
            <a:r>
              <a:rPr lang="ar-EG" dirty="0"/>
              <a:t>النص</a:t>
            </a:r>
            <a:endParaRPr lang="en-US" dirty="0"/>
          </a:p>
          <a:p>
            <a:pPr lvl="1"/>
            <a:r>
              <a:rPr lang="ar-EG" dirty="0"/>
              <a:t>هللويا</a:t>
            </a:r>
            <a:endParaRPr lang="en-US" dirty="0"/>
          </a:p>
        </p:txBody>
      </p:sp>
      <p:sp>
        <p:nvSpPr>
          <p:cNvPr id="4" name="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298451" y="1574800"/>
            <a:ext cx="8547100" cy="800100"/>
          </a:xfr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48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con® Next Arabic" panose="020A0503020102020204" pitchFamily="18" charset="-78"/>
                <a:ea typeface="Cocon® Next Arabic" panose="020A0503020102020204" pitchFamily="18" charset="-78"/>
                <a:cs typeface="Cocon® Next Arabic" panose="020A0503020102020204" pitchFamily="18" charset="-7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ar-EG" dirty="0"/>
              <a:t>شاهد المزمور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8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dings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abic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676400"/>
            <a:ext cx="9144000" cy="5181600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4800" baseline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  <a:lvl2pPr marL="457200" indent="0" algn="l" rtl="1">
              <a:buNone/>
              <a:defRPr sz="4000" strike="noStrike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2pPr>
          </a:lstStyle>
          <a:p>
            <a:pPr lvl="0"/>
            <a:r>
              <a:rPr lang="ar-EG" dirty="0"/>
              <a:t>النص</a:t>
            </a:r>
          </a:p>
          <a:p>
            <a:pPr lvl="1"/>
            <a:r>
              <a:rPr lang="ar-EG" strike="noStrike" dirty="0">
                <a:cs typeface="Al-Hadith2" pitchFamily="2" charset="-78"/>
              </a:rPr>
              <a:t>و المجد لله دائما</a:t>
            </a:r>
            <a:endParaRPr lang="en-US" dirty="0"/>
          </a:p>
        </p:txBody>
      </p:sp>
      <p:sp>
        <p:nvSpPr>
          <p:cNvPr id="4" name="Heading"/>
          <p:cNvSpPr>
            <a:spLocks noGrp="1"/>
          </p:cNvSpPr>
          <p:nvPr>
            <p:ph type="body" sz="quarter" idx="13" hasCustomPrompt="1"/>
          </p:nvPr>
        </p:nvSpPr>
        <p:spPr>
          <a:xfrm>
            <a:off x="298451" y="876300"/>
            <a:ext cx="8547100" cy="800100"/>
          </a:xfrm>
        </p:spPr>
        <p:txBody>
          <a:bodyPr anchor="ctr">
            <a:normAutofit/>
          </a:bodyPr>
          <a:lstStyle>
            <a:lvl1pPr marL="0" indent="0" algn="ctr" rtl="1">
              <a:spcBef>
                <a:spcPts val="0"/>
              </a:spcBef>
              <a:buNone/>
              <a:defRPr sz="4000" b="1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con® Next Arabic" panose="020A0503020102020204" pitchFamily="18" charset="-78"/>
                <a:ea typeface="Cocon® Next Arabic" panose="020A0503020102020204" pitchFamily="18" charset="-78"/>
                <a:cs typeface="Cocon® Next Arabic" panose="020A0503020102020204" pitchFamily="18" charset="-78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ar-EG" dirty="0"/>
              <a:t>بولس كاثوليكون ابركسيس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94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abic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838200"/>
            <a:ext cx="9144000" cy="6019800"/>
          </a:xfrm>
          <a:prstGeom prst="rect">
            <a:avLst/>
          </a:prstGeom>
        </p:spPr>
        <p:txBody>
          <a:bodyPr anchor="ctr"/>
          <a:lstStyle>
            <a:lvl1pPr marL="0" indent="0" algn="ctr" rtl="1">
              <a:spcBef>
                <a:spcPts val="0"/>
              </a:spcBef>
              <a:buNone/>
              <a:defRPr sz="4800" baseline="0"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1pPr>
            <a:lvl2pPr marL="457200" indent="0" algn="l" rtl="1">
              <a:buNone/>
              <a:defRPr sz="4000" baseline="0">
                <a:solidFill>
                  <a:srgbClr val="00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l-Hadith2" pitchFamily="2" charset="-78"/>
              </a:defRPr>
            </a:lvl2pPr>
          </a:lstStyle>
          <a:p>
            <a:pPr lvl="0"/>
            <a:r>
              <a:rPr lang="ar-EG" dirty="0"/>
              <a:t>النص</a:t>
            </a:r>
          </a:p>
          <a:p>
            <a:pPr lvl="1"/>
            <a:r>
              <a:rPr lang="ar-EG" dirty="0">
                <a:cs typeface="Al-Hadith2" pitchFamily="2" charset="-78"/>
              </a:rPr>
              <a:t>و المجد لله دائما</a:t>
            </a:r>
            <a:endParaRPr lang="en-US" dirty="0"/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955964" y="156754"/>
            <a:ext cx="5431773" cy="587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Slidetitle</a:t>
            </a:r>
            <a:endParaRPr lang="en-US" dirty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16"/>
          <p:cNvSpPr txBox="1">
            <a:spLocks/>
          </p:cNvSpPr>
          <p:nvPr/>
        </p:nvSpPr>
        <p:spPr>
          <a:xfrm>
            <a:off x="6223000" y="69669"/>
            <a:ext cx="2921000" cy="762000"/>
          </a:xfrm>
          <a:prstGeom prst="rect">
            <a:avLst/>
          </a:prstGeom>
        </p:spPr>
        <p:txBody>
          <a:bodyPr anchor="ctr"/>
          <a:lstStyle>
            <a:lvl1pPr marL="342900" indent="-342900" algn="ctr" rtl="1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4400" b="1" i="1" kern="12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abic Typesetting" pitchFamily="66" charset="-78"/>
                <a:ea typeface="+mn-ea"/>
                <a:cs typeface="Arabic Typesetting" pitchFamily="66" charset="-7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ar-EG" sz="3000" i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con® Next Arabic" panose="020A0503020102020204" pitchFamily="18" charset="-78"/>
                <a:ea typeface="Cocon® Next Arabic" panose="020A0503020102020204" pitchFamily="18" charset="-78"/>
                <a:cs typeface="Cocon® Next Arabic" panose="020A0503020102020204" pitchFamily="18" charset="-78"/>
              </a:rPr>
              <a:t>+</a:t>
            </a:r>
            <a:r>
              <a:rPr lang="ar-EG" sz="3000" i="0" baseline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con® Next Arabic" panose="020A0503020102020204" pitchFamily="18" charset="-78"/>
                <a:ea typeface="Cocon® Next Arabic" panose="020A0503020102020204" pitchFamily="18" charset="-78"/>
                <a:cs typeface="Cocon® Next Arabic" panose="020A0503020102020204" pitchFamily="18" charset="-78"/>
              </a:rPr>
              <a:t>رفع بـخور عشية</a:t>
            </a:r>
            <a:r>
              <a:rPr lang="ar-EG" sz="3000" i="0" dirty="0">
                <a:solidFill>
                  <a:schemeClr val="accent4">
                    <a:lumMod val="40000"/>
                    <a:lumOff val="60000"/>
                  </a:schemeClr>
                </a:solidFill>
                <a:latin typeface="Cocon® Next Arabic" panose="020A0503020102020204" pitchFamily="18" charset="-78"/>
                <a:ea typeface="Cocon® Next Arabic" panose="020A0503020102020204" pitchFamily="18" charset="-78"/>
                <a:cs typeface="Cocon® Next Arabic" panose="020A0503020102020204" pitchFamily="18" charset="-78"/>
              </a:rPr>
              <a:t>+</a:t>
            </a:r>
            <a:endParaRPr lang="en-US" sz="3000" i="0" dirty="0">
              <a:solidFill>
                <a:schemeClr val="accent4">
                  <a:lumMod val="40000"/>
                  <a:lumOff val="60000"/>
                </a:schemeClr>
              </a:solidFill>
              <a:latin typeface="Cocon® Next Arabic" panose="020A0503020102020204" pitchFamily="18" charset="-78"/>
              <a:ea typeface="Cocon® Next Arabic" panose="020A0503020102020204" pitchFamily="18" charset="-78"/>
              <a:cs typeface="Cocon® Next Arabic" panose="020A05030201020202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542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1" eaLnBrk="1" fontAlgn="base" hangingPunct="1">
        <a:spcBef>
          <a:spcPct val="0"/>
        </a:spcBef>
        <a:spcAft>
          <a:spcPct val="0"/>
        </a:spcAft>
        <a:defRPr lang="en-US" sz="3000" kern="1200" dirty="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ocon® Next Arabic" panose="020A0503020102020204" pitchFamily="18" charset="-78"/>
          <a:ea typeface="Cocon® Next Arabic" panose="020A0503020102020204" pitchFamily="18" charset="-78"/>
          <a:cs typeface="Cocon® Next Arabic" panose="020A0503020102020204" pitchFamily="18" charset="-7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 userDrawn="1">
          <p15:clr>
            <a:srgbClr val="F26B43"/>
          </p15:clr>
        </p15:guide>
        <p15:guide id="4" pos="28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267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rtl="1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l-Hadith2" pitchFamily="2" charset="-78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اطاي بارثينوس تشي إن أوطايو إمفؤو أطاي شيليت تشي إن أوؤ إمفؤو: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Atai</a:t>
            </a:r>
            <a:r>
              <a:rPr lang="en-US" dirty="0"/>
              <a:t> </a:t>
            </a:r>
            <a:r>
              <a:rPr lang="en-US" dirty="0" err="1"/>
              <a:t>par;enoc</a:t>
            </a:r>
            <a:r>
              <a:rPr lang="en-US" dirty="0"/>
              <a:t> [</a:t>
            </a:r>
            <a:r>
              <a:rPr lang="en-US" dirty="0" err="1"/>
              <a:t>i</a:t>
            </a:r>
            <a:r>
              <a:rPr lang="en-US" dirty="0"/>
              <a:t> `</a:t>
            </a:r>
            <a:r>
              <a:rPr lang="en-US" dirty="0" err="1"/>
              <a:t>noutai`o</a:t>
            </a:r>
            <a:r>
              <a:rPr lang="en-US" dirty="0"/>
              <a:t> `</a:t>
            </a:r>
            <a:r>
              <a:rPr lang="en-US" dirty="0" err="1"/>
              <a:t>mvoou</a:t>
            </a:r>
            <a:r>
              <a:rPr lang="en-US" dirty="0"/>
              <a:t> `</a:t>
            </a:r>
            <a:r>
              <a:rPr lang="en-US" dirty="0" err="1"/>
              <a:t>atai</a:t>
            </a:r>
            <a:r>
              <a:rPr lang="en-US" dirty="0"/>
              <a:t> </a:t>
            </a:r>
            <a:r>
              <a:rPr lang="en-US" dirty="0" err="1"/>
              <a:t>selet</a:t>
            </a:r>
            <a:r>
              <a:rPr lang="en-US" dirty="0"/>
              <a:t> [</a:t>
            </a:r>
            <a:r>
              <a:rPr lang="en-US" dirty="0" err="1"/>
              <a:t>i</a:t>
            </a:r>
            <a:r>
              <a:rPr lang="en-US" dirty="0"/>
              <a:t> `</a:t>
            </a:r>
            <a:r>
              <a:rPr lang="en-US" dirty="0" err="1"/>
              <a:t>nou`wou</a:t>
            </a:r>
            <a:r>
              <a:rPr lang="en-US" dirty="0"/>
              <a:t> `</a:t>
            </a:r>
            <a:r>
              <a:rPr lang="en-US" dirty="0" err="1"/>
              <a:t>mvoou</a:t>
            </a:r>
            <a:r>
              <a:rPr lang="en-US" dirty="0"/>
              <a:t>@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هذه العذراء نالت اليوم كرامة هذه العروس نالت اليوم مجد،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جى إيف إإينى إيـخون إمبى أورو إنهان بارثينوس هى فاهو إمموس.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je </a:t>
            </a:r>
            <a:r>
              <a:rPr lang="en-US" dirty="0" err="1"/>
              <a:t>eu`e</a:t>
            </a:r>
            <a:r>
              <a:rPr lang="en-US" dirty="0"/>
              <a:t> `</a:t>
            </a:r>
            <a:r>
              <a:rPr lang="en-US" dirty="0" err="1"/>
              <a:t>ini</a:t>
            </a:r>
            <a:r>
              <a:rPr lang="en-US" dirty="0"/>
              <a:t> `</a:t>
            </a:r>
            <a:r>
              <a:rPr lang="en-US" dirty="0" err="1"/>
              <a:t>eqoun</a:t>
            </a:r>
            <a:r>
              <a:rPr lang="en-US" dirty="0"/>
              <a:t> `</a:t>
            </a:r>
            <a:r>
              <a:rPr lang="en-US" dirty="0" err="1"/>
              <a:t>mpiouro</a:t>
            </a:r>
            <a:r>
              <a:rPr lang="en-US" dirty="0"/>
              <a:t> `</a:t>
            </a:r>
            <a:r>
              <a:rPr lang="en-US" dirty="0" err="1"/>
              <a:t>nhan</a:t>
            </a:r>
            <a:r>
              <a:rPr lang="en-US" dirty="0"/>
              <a:t> </a:t>
            </a:r>
            <a:r>
              <a:rPr lang="en-US" dirty="0" err="1"/>
              <a:t>par;enoc</a:t>
            </a:r>
            <a:r>
              <a:rPr lang="en-US" dirty="0"/>
              <a:t> </a:t>
            </a:r>
            <a:r>
              <a:rPr lang="en-US" dirty="0" err="1"/>
              <a:t>hivahou</a:t>
            </a:r>
            <a:r>
              <a:rPr lang="en-US" dirty="0"/>
              <a:t> `</a:t>
            </a:r>
            <a:r>
              <a:rPr lang="en-US" dirty="0" err="1"/>
              <a:t>mmoc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يدخلن إلي الملك عذاري خلفها.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00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أفكيم اى بى ماه إتيو إنكاب إنتى تيف كيثارا إفؤش إيفول إفجو إمموس: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Afkim</a:t>
            </a:r>
            <a:r>
              <a:rPr lang="en-US" dirty="0"/>
              <a:t> `e </a:t>
            </a:r>
            <a:r>
              <a:rPr lang="en-US" dirty="0" err="1"/>
              <a:t>pimah</a:t>
            </a:r>
            <a:r>
              <a:rPr lang="en-US" dirty="0"/>
              <a:t> `</a:t>
            </a:r>
            <a:r>
              <a:rPr lang="en-US" dirty="0" err="1"/>
              <a:t>etioou</a:t>
            </a:r>
            <a:r>
              <a:rPr lang="en-US" dirty="0"/>
              <a:t> (=e) `</a:t>
            </a:r>
            <a:r>
              <a:rPr lang="en-US" dirty="0" err="1"/>
              <a:t>nkap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tefku;ara</a:t>
            </a:r>
            <a:r>
              <a:rPr lang="en-US" dirty="0"/>
              <a:t> </a:t>
            </a:r>
            <a:r>
              <a:rPr lang="en-US" dirty="0" err="1"/>
              <a:t>efws</a:t>
            </a:r>
            <a:r>
              <a:rPr lang="en-US" dirty="0"/>
              <a:t> `</a:t>
            </a:r>
            <a:r>
              <a:rPr lang="en-US" dirty="0" err="1"/>
              <a:t>ebol</a:t>
            </a:r>
            <a:r>
              <a:rPr lang="en-US" dirty="0"/>
              <a:t> </a:t>
            </a:r>
            <a:r>
              <a:rPr lang="en-US" dirty="0" err="1"/>
              <a:t>efjw</a:t>
            </a:r>
            <a:r>
              <a:rPr lang="en-US" dirty="0"/>
              <a:t> `</a:t>
            </a:r>
            <a:r>
              <a:rPr lang="en-US" dirty="0" err="1"/>
              <a:t>mmoc</a:t>
            </a:r>
            <a:r>
              <a:rPr lang="en-US" dirty="0"/>
              <a:t>@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وحرك الوتر الخامس من قيثارته صارخا قائلا: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20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941983" y="914400"/>
            <a:ext cx="3240156" cy="4191000"/>
          </a:xfrm>
        </p:spPr>
        <p:txBody>
          <a:bodyPr/>
          <a:lstStyle/>
          <a:p>
            <a:r>
              <a:rPr lang="ar-EG" dirty="0"/>
              <a:t>جـى أونيشتى بى إبتشويس إف إسمارؤوت إيـماشو خين إثـفاكى إمبين نوتى هيـجين بيف تؤو إثؤواب.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je </a:t>
            </a:r>
            <a:r>
              <a:rPr lang="en-US" dirty="0" err="1"/>
              <a:t>ounis</a:t>
            </a:r>
            <a:r>
              <a:rPr lang="en-US" dirty="0"/>
              <a:t>] </a:t>
            </a:r>
            <a:r>
              <a:rPr lang="en-US" dirty="0" err="1"/>
              <a:t>pe</a:t>
            </a:r>
            <a:r>
              <a:rPr lang="en-US" dirty="0"/>
              <a:t> P=o=c `</a:t>
            </a:r>
            <a:r>
              <a:rPr lang="en-US" dirty="0" err="1"/>
              <a:t>f`cmarwout</a:t>
            </a:r>
            <a:r>
              <a:rPr lang="en-US" dirty="0"/>
              <a:t> `</a:t>
            </a:r>
            <a:r>
              <a:rPr lang="en-US" dirty="0" err="1"/>
              <a:t>emasw</a:t>
            </a:r>
            <a:r>
              <a:rPr lang="en-US" dirty="0"/>
              <a:t> </a:t>
            </a:r>
            <a:r>
              <a:rPr lang="en-US" dirty="0" err="1"/>
              <a:t>qen</a:t>
            </a:r>
            <a:r>
              <a:rPr lang="en-US" dirty="0"/>
              <a:t> `;</a:t>
            </a:r>
            <a:r>
              <a:rPr lang="en-US" dirty="0" err="1"/>
              <a:t>baki</a:t>
            </a:r>
            <a:r>
              <a:rPr lang="en-US" dirty="0"/>
              <a:t> `</a:t>
            </a:r>
            <a:r>
              <a:rPr lang="en-US" dirty="0" err="1"/>
              <a:t>mpennou</a:t>
            </a:r>
            <a:r>
              <a:rPr lang="en-US" dirty="0"/>
              <a:t>] </a:t>
            </a:r>
            <a:r>
              <a:rPr lang="en-US" dirty="0" err="1"/>
              <a:t>hijen</a:t>
            </a:r>
            <a:r>
              <a:rPr lang="en-US" dirty="0"/>
              <a:t> </a:t>
            </a:r>
            <a:r>
              <a:rPr lang="en-US" dirty="0" err="1"/>
              <a:t>peftwou</a:t>
            </a:r>
            <a:r>
              <a:rPr lang="en-US" dirty="0"/>
              <a:t> </a:t>
            </a:r>
            <a:r>
              <a:rPr lang="en-US" dirty="0" err="1"/>
              <a:t>e;ouab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عظيم هو الرب ومسبح جدا في مدينة إلهنا علي جبله المقدس.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223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 أفكيم اى بى ماه سوو إنكاب إنتى تيف كيثارا إفؤش إيفول إفجو إمموس: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Afkim</a:t>
            </a:r>
            <a:r>
              <a:rPr lang="en-US" dirty="0"/>
              <a:t> `e </a:t>
            </a:r>
            <a:r>
              <a:rPr lang="en-US" dirty="0" err="1"/>
              <a:t>pimah</a:t>
            </a:r>
            <a:r>
              <a:rPr lang="en-US" dirty="0"/>
              <a:t> </a:t>
            </a:r>
            <a:r>
              <a:rPr lang="en-US" dirty="0" err="1"/>
              <a:t>coou</a:t>
            </a:r>
            <a:r>
              <a:rPr lang="en-US" dirty="0"/>
              <a:t> (^) `</a:t>
            </a:r>
            <a:r>
              <a:rPr lang="en-US" dirty="0" err="1"/>
              <a:t>nkap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tefku;ara</a:t>
            </a:r>
            <a:r>
              <a:rPr lang="en-US" dirty="0"/>
              <a:t> </a:t>
            </a:r>
            <a:r>
              <a:rPr lang="en-US" dirty="0" err="1"/>
              <a:t>efws</a:t>
            </a:r>
            <a:r>
              <a:rPr lang="en-US" dirty="0"/>
              <a:t> `</a:t>
            </a:r>
            <a:r>
              <a:rPr lang="en-US" dirty="0" err="1"/>
              <a:t>ebol</a:t>
            </a:r>
            <a:r>
              <a:rPr lang="en-US" dirty="0"/>
              <a:t> </a:t>
            </a:r>
            <a:r>
              <a:rPr lang="en-US" dirty="0" err="1"/>
              <a:t>efjw</a:t>
            </a:r>
            <a:r>
              <a:rPr lang="en-US" dirty="0"/>
              <a:t> `</a:t>
            </a:r>
            <a:r>
              <a:rPr lang="en-US" dirty="0" err="1"/>
              <a:t>mmoc</a:t>
            </a:r>
            <a:r>
              <a:rPr lang="en-US" dirty="0"/>
              <a:t>@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وحرك الوتر السادس من قيثارته صارخا قائلا: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393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941983" y="914400"/>
            <a:ext cx="3240156" cy="4191000"/>
          </a:xfrm>
        </p:spPr>
        <p:txBody>
          <a:bodyPr/>
          <a:lstStyle/>
          <a:p>
            <a:r>
              <a:rPr lang="ar-EG" sz="4300" dirty="0"/>
              <a:t>جـى هان تينه </a:t>
            </a:r>
          </a:p>
          <a:p>
            <a:r>
              <a:rPr lang="ar-EG" sz="4300" dirty="0"/>
              <a:t>إن تشرومبى إف أوشج إنييب إنهات أووه نيس كيموتى خين اووتويت إنتى أونوب.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je </a:t>
            </a:r>
            <a:r>
              <a:rPr lang="en-US" dirty="0" err="1"/>
              <a:t>hantenh</a:t>
            </a:r>
            <a:r>
              <a:rPr lang="en-US" dirty="0"/>
              <a:t> `n`[</a:t>
            </a:r>
            <a:r>
              <a:rPr lang="en-US" dirty="0" err="1"/>
              <a:t>rompi</a:t>
            </a:r>
            <a:r>
              <a:rPr lang="en-US" dirty="0"/>
              <a:t> </a:t>
            </a:r>
            <a:r>
              <a:rPr lang="en-US" dirty="0" err="1"/>
              <a:t>euosj</a:t>
            </a:r>
            <a:r>
              <a:rPr lang="en-US" dirty="0"/>
              <a:t> `</a:t>
            </a:r>
            <a:r>
              <a:rPr lang="en-US" dirty="0" err="1"/>
              <a:t>nieb</a:t>
            </a:r>
            <a:r>
              <a:rPr lang="en-US" dirty="0"/>
              <a:t> `</a:t>
            </a:r>
            <a:r>
              <a:rPr lang="en-US" dirty="0" err="1"/>
              <a:t>nhat</a:t>
            </a:r>
            <a:r>
              <a:rPr lang="en-US" dirty="0"/>
              <a:t> </a:t>
            </a:r>
            <a:r>
              <a:rPr lang="en-US" dirty="0" err="1"/>
              <a:t>ouoh</a:t>
            </a:r>
            <a:r>
              <a:rPr lang="en-US" dirty="0"/>
              <a:t> </a:t>
            </a:r>
            <a:r>
              <a:rPr lang="en-US" dirty="0" err="1"/>
              <a:t>neckemo</a:t>
            </a:r>
            <a:r>
              <a:rPr lang="en-US" dirty="0"/>
              <a:t>] </a:t>
            </a:r>
            <a:r>
              <a:rPr lang="en-US" dirty="0" err="1"/>
              <a:t>qen</a:t>
            </a:r>
            <a:r>
              <a:rPr lang="en-US" dirty="0"/>
              <a:t> </a:t>
            </a:r>
            <a:r>
              <a:rPr lang="en-US" dirty="0" err="1"/>
              <a:t>ouotouet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ounoub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أجنحة حمامة موشاة بفضة ومنكباها بصفرة الذهب.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72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أفكيم اى بى ماه شاشف إنكاب إنتى تيف كيثارا إفؤش إيفول إفجو إمموس: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Afkim</a:t>
            </a:r>
            <a:r>
              <a:rPr lang="en-US" dirty="0"/>
              <a:t> `e </a:t>
            </a:r>
            <a:r>
              <a:rPr lang="en-US" dirty="0" err="1"/>
              <a:t>pimah</a:t>
            </a:r>
            <a:r>
              <a:rPr lang="en-US" dirty="0"/>
              <a:t> </a:t>
            </a:r>
            <a:r>
              <a:rPr lang="en-US" dirty="0" err="1"/>
              <a:t>sasf</a:t>
            </a:r>
            <a:r>
              <a:rPr lang="en-US" dirty="0"/>
              <a:t> (=z) `</a:t>
            </a:r>
            <a:r>
              <a:rPr lang="en-US" dirty="0" err="1"/>
              <a:t>nkap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tefku;ara</a:t>
            </a:r>
            <a:r>
              <a:rPr lang="en-US" dirty="0"/>
              <a:t> </a:t>
            </a:r>
            <a:r>
              <a:rPr lang="en-US" dirty="0" err="1"/>
              <a:t>efws</a:t>
            </a:r>
            <a:r>
              <a:rPr lang="en-US" dirty="0"/>
              <a:t> `</a:t>
            </a:r>
            <a:r>
              <a:rPr lang="en-US" dirty="0" err="1"/>
              <a:t>ebol</a:t>
            </a:r>
            <a:r>
              <a:rPr lang="en-US" dirty="0"/>
              <a:t> </a:t>
            </a:r>
            <a:r>
              <a:rPr lang="en-US" dirty="0" err="1"/>
              <a:t>efjw</a:t>
            </a:r>
            <a:r>
              <a:rPr lang="en-US" dirty="0"/>
              <a:t> `</a:t>
            </a:r>
            <a:r>
              <a:rPr lang="en-US" dirty="0" err="1"/>
              <a:t>mmoc</a:t>
            </a:r>
            <a:r>
              <a:rPr lang="en-US" dirty="0"/>
              <a:t>@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وحرك الوتر السابع من قيثارته صارخا قائلا: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49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جى بى تؤو إنتى إفنوتى بى نؤو إتكينى أوؤت بى تؤو إتشيس بى تؤو إتكينى أوؤت.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je </a:t>
            </a:r>
            <a:r>
              <a:rPr lang="en-US" dirty="0" err="1"/>
              <a:t>pitwou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V] </a:t>
            </a:r>
            <a:r>
              <a:rPr lang="en-US" dirty="0" err="1"/>
              <a:t>pitwou</a:t>
            </a:r>
            <a:r>
              <a:rPr lang="en-US" dirty="0"/>
              <a:t> </a:t>
            </a:r>
            <a:r>
              <a:rPr lang="en-US" dirty="0" err="1"/>
              <a:t>etkeni`wout</a:t>
            </a:r>
            <a:r>
              <a:rPr lang="en-US" dirty="0"/>
              <a:t> </a:t>
            </a:r>
            <a:r>
              <a:rPr lang="en-US" dirty="0" err="1"/>
              <a:t>pitwou</a:t>
            </a:r>
            <a:r>
              <a:rPr lang="en-US" dirty="0"/>
              <a:t> et[</a:t>
            </a:r>
            <a:r>
              <a:rPr lang="en-US" dirty="0" err="1"/>
              <a:t>yc</a:t>
            </a:r>
            <a:r>
              <a:rPr lang="en-US" dirty="0"/>
              <a:t> </a:t>
            </a:r>
            <a:r>
              <a:rPr lang="en-US" dirty="0" err="1"/>
              <a:t>pitwou</a:t>
            </a:r>
            <a:r>
              <a:rPr lang="en-US" dirty="0"/>
              <a:t> </a:t>
            </a:r>
            <a:r>
              <a:rPr lang="en-US" dirty="0" err="1"/>
              <a:t>etkeni`wout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جبل الله الجبل الدسم الجبل المجبن الجبل الدسم.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85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أفكيم اى بى ماه إشمين إنكاب إنتى تيف كيثارا إفؤش إيفول إفجو إمموس: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Afkim</a:t>
            </a:r>
            <a:r>
              <a:rPr lang="en-US" dirty="0"/>
              <a:t> `e </a:t>
            </a:r>
            <a:r>
              <a:rPr lang="en-US" dirty="0" err="1"/>
              <a:t>pimah</a:t>
            </a:r>
            <a:r>
              <a:rPr lang="en-US" dirty="0"/>
              <a:t> `</a:t>
            </a:r>
            <a:r>
              <a:rPr lang="en-US" dirty="0" err="1"/>
              <a:t>smyn</a:t>
            </a:r>
            <a:r>
              <a:rPr lang="en-US" dirty="0"/>
              <a:t> (=y) `</a:t>
            </a:r>
            <a:r>
              <a:rPr lang="en-US" dirty="0" err="1"/>
              <a:t>nkap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tefku;ara</a:t>
            </a:r>
            <a:r>
              <a:rPr lang="en-US" dirty="0"/>
              <a:t> </a:t>
            </a:r>
            <a:r>
              <a:rPr lang="en-US" dirty="0" err="1"/>
              <a:t>efws</a:t>
            </a:r>
            <a:r>
              <a:rPr lang="en-US" dirty="0"/>
              <a:t> `</a:t>
            </a:r>
            <a:r>
              <a:rPr lang="en-US" dirty="0" err="1"/>
              <a:t>ebol</a:t>
            </a:r>
            <a:r>
              <a:rPr lang="en-US" dirty="0"/>
              <a:t> </a:t>
            </a:r>
            <a:r>
              <a:rPr lang="en-US" dirty="0" err="1"/>
              <a:t>efjw</a:t>
            </a:r>
            <a:r>
              <a:rPr lang="en-US" dirty="0"/>
              <a:t> `</a:t>
            </a:r>
            <a:r>
              <a:rPr lang="en-US" dirty="0" err="1"/>
              <a:t>mmoc</a:t>
            </a:r>
            <a:r>
              <a:rPr lang="en-US" dirty="0"/>
              <a:t>@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وحرك الوتر الثامن من قيثارته صارخا قائلا: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71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جـى نيف سينتى خين نى تؤو إثؤواب اإبتشويس مى إنى بيلى إنتى سيون.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je </a:t>
            </a:r>
            <a:r>
              <a:rPr lang="en-US" dirty="0" err="1"/>
              <a:t>nefcen</a:t>
            </a:r>
            <a:r>
              <a:rPr lang="en-US" dirty="0"/>
              <a:t>] </a:t>
            </a:r>
            <a:r>
              <a:rPr lang="en-US" dirty="0" err="1"/>
              <a:t>qen</a:t>
            </a:r>
            <a:r>
              <a:rPr lang="en-US" dirty="0"/>
              <a:t> </a:t>
            </a:r>
            <a:r>
              <a:rPr lang="en-US" dirty="0" err="1"/>
              <a:t>nitwou</a:t>
            </a:r>
            <a:r>
              <a:rPr lang="en-US" dirty="0"/>
              <a:t> </a:t>
            </a:r>
            <a:r>
              <a:rPr lang="en-US" dirty="0" err="1"/>
              <a:t>e;ouab</a:t>
            </a:r>
            <a:r>
              <a:rPr lang="en-US" dirty="0"/>
              <a:t>  `</a:t>
            </a:r>
            <a:r>
              <a:rPr lang="en-US" dirty="0" err="1"/>
              <a:t>aP</a:t>
            </a:r>
            <a:r>
              <a:rPr lang="en-US" dirty="0"/>
              <a:t>=o=c </a:t>
            </a:r>
            <a:r>
              <a:rPr lang="en-US" dirty="0" err="1"/>
              <a:t>mei</a:t>
            </a:r>
            <a:r>
              <a:rPr lang="en-US" dirty="0"/>
              <a:t> `</a:t>
            </a:r>
            <a:r>
              <a:rPr lang="en-US" dirty="0" err="1"/>
              <a:t>nnipuly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Ciwn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أساساته في الجبال المقدسة، أحب الرب أبواب صهيون.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508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أفكيم اى بى ماه إبسيت إنكاب إنتى تيف كيثارا إفؤش إيفول إفجو إمموس: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Afkim</a:t>
            </a:r>
            <a:r>
              <a:rPr lang="en-US" dirty="0"/>
              <a:t> `e </a:t>
            </a:r>
            <a:r>
              <a:rPr lang="en-US" dirty="0" err="1"/>
              <a:t>pimah</a:t>
            </a:r>
            <a:r>
              <a:rPr lang="en-US" dirty="0"/>
              <a:t> 'it (=;) `</a:t>
            </a:r>
            <a:r>
              <a:rPr lang="en-US" dirty="0" err="1"/>
              <a:t>nkap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tefku;ara</a:t>
            </a:r>
            <a:r>
              <a:rPr lang="en-US" dirty="0"/>
              <a:t> </a:t>
            </a:r>
            <a:r>
              <a:rPr lang="en-US" dirty="0" err="1"/>
              <a:t>efws</a:t>
            </a:r>
            <a:r>
              <a:rPr lang="en-US" dirty="0"/>
              <a:t> `</a:t>
            </a:r>
            <a:r>
              <a:rPr lang="en-US" dirty="0" err="1"/>
              <a:t>ebol</a:t>
            </a:r>
            <a:r>
              <a:rPr lang="en-US" dirty="0"/>
              <a:t> </a:t>
            </a:r>
            <a:r>
              <a:rPr lang="en-US" dirty="0" err="1"/>
              <a:t>efjw</a:t>
            </a:r>
            <a:r>
              <a:rPr lang="en-US" dirty="0"/>
              <a:t> `</a:t>
            </a:r>
            <a:r>
              <a:rPr lang="en-US" dirty="0" err="1"/>
              <a:t>mmoc</a:t>
            </a:r>
            <a:r>
              <a:rPr lang="en-US" dirty="0"/>
              <a:t>@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وحرك الوتر التاسع من قيثارته صارخا قائلا: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68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ثاي إتـجوله خين هان إشتاتي إنييب إنوب اسيلسول خين إوثو إنريتي.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;</a:t>
            </a:r>
            <a:r>
              <a:rPr lang="en-US" dirty="0" err="1"/>
              <a:t>ai</a:t>
            </a:r>
            <a:r>
              <a:rPr lang="en-US" dirty="0"/>
              <a:t> </a:t>
            </a:r>
            <a:r>
              <a:rPr lang="en-US" dirty="0" err="1"/>
              <a:t>etjolh</a:t>
            </a:r>
            <a:r>
              <a:rPr lang="en-US" dirty="0"/>
              <a:t> </a:t>
            </a:r>
            <a:r>
              <a:rPr lang="en-US" dirty="0" err="1"/>
              <a:t>qen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`</a:t>
            </a:r>
            <a:r>
              <a:rPr lang="en-US" dirty="0" err="1"/>
              <a:t>sta</a:t>
            </a:r>
            <a:r>
              <a:rPr lang="en-US" dirty="0"/>
              <a:t>] `</a:t>
            </a:r>
            <a:r>
              <a:rPr lang="en-US" dirty="0" err="1"/>
              <a:t>nieb</a:t>
            </a:r>
            <a:r>
              <a:rPr lang="en-US" dirty="0"/>
              <a:t> `</a:t>
            </a:r>
            <a:r>
              <a:rPr lang="en-US" dirty="0" err="1"/>
              <a:t>nnoub</a:t>
            </a:r>
            <a:r>
              <a:rPr lang="en-US" dirty="0"/>
              <a:t> </a:t>
            </a:r>
            <a:r>
              <a:rPr lang="en-US" dirty="0" err="1"/>
              <a:t>eccelcwl</a:t>
            </a:r>
            <a:r>
              <a:rPr lang="en-US" dirty="0"/>
              <a:t> </a:t>
            </a:r>
            <a:r>
              <a:rPr lang="en-US" dirty="0" err="1"/>
              <a:t>qen</a:t>
            </a:r>
            <a:r>
              <a:rPr lang="en-US" dirty="0"/>
              <a:t> </a:t>
            </a:r>
            <a:r>
              <a:rPr lang="en-US" dirty="0" err="1"/>
              <a:t>ou;o</a:t>
            </a:r>
            <a:r>
              <a:rPr lang="en-US" dirty="0"/>
              <a:t> `</a:t>
            </a:r>
            <a:r>
              <a:rPr lang="en-US" dirty="0" err="1"/>
              <a:t>nry</a:t>
            </a:r>
            <a:r>
              <a:rPr lang="en-US" dirty="0"/>
              <a:t>].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هذه الملتحفة بأطراف موشاة بالذهب مزينة بأنواع كثيرة.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14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جى افساجى إثـفيتى إنهان إهـفيؤى إفطايوت تى فاكى إنتى إفنوتى.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je </a:t>
            </a:r>
            <a:r>
              <a:rPr lang="en-US" dirty="0" err="1"/>
              <a:t>aucaji</a:t>
            </a:r>
            <a:r>
              <a:rPr lang="en-US" dirty="0"/>
              <a:t> </a:t>
            </a:r>
            <a:r>
              <a:rPr lang="en-US" dirty="0" err="1"/>
              <a:t>e;by</a:t>
            </a:r>
            <a:r>
              <a:rPr lang="en-US" dirty="0"/>
              <a:t>] `</a:t>
            </a:r>
            <a:r>
              <a:rPr lang="en-US" dirty="0" err="1"/>
              <a:t>nhan</a:t>
            </a:r>
            <a:r>
              <a:rPr lang="en-US" dirty="0"/>
              <a:t> `</a:t>
            </a:r>
            <a:r>
              <a:rPr lang="en-US" dirty="0" err="1"/>
              <a:t>hbyou`i</a:t>
            </a:r>
            <a:r>
              <a:rPr lang="en-US" dirty="0"/>
              <a:t> </a:t>
            </a:r>
            <a:r>
              <a:rPr lang="en-US" dirty="0" err="1"/>
              <a:t>eutaiyout</a:t>
            </a:r>
            <a:r>
              <a:rPr lang="en-US" dirty="0"/>
              <a:t> ]</a:t>
            </a:r>
            <a:r>
              <a:rPr lang="en-US" dirty="0" err="1"/>
              <a:t>baki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V].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تكلموا من أجلك بأعمال كريمة يا مدينة الله.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3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أفكيم اى بى ماه ميت إنكاب إنتى تيف كيثارا إفؤش إيفول إفجو إمموس: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Afkim</a:t>
            </a:r>
            <a:r>
              <a:rPr lang="en-US" dirty="0"/>
              <a:t> `e </a:t>
            </a:r>
            <a:r>
              <a:rPr lang="en-US" dirty="0" err="1"/>
              <a:t>pimah</a:t>
            </a:r>
            <a:r>
              <a:rPr lang="en-US" dirty="0"/>
              <a:t> </a:t>
            </a:r>
            <a:r>
              <a:rPr lang="en-US" dirty="0" err="1"/>
              <a:t>myt</a:t>
            </a:r>
            <a:r>
              <a:rPr lang="en-US" dirty="0"/>
              <a:t> (=</a:t>
            </a:r>
            <a:r>
              <a:rPr lang="en-US" dirty="0" err="1"/>
              <a:t>i</a:t>
            </a:r>
            <a:r>
              <a:rPr lang="en-US" dirty="0"/>
              <a:t> ) `</a:t>
            </a:r>
            <a:r>
              <a:rPr lang="en-US" dirty="0" err="1"/>
              <a:t>nkap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tefku;ara</a:t>
            </a:r>
            <a:r>
              <a:rPr lang="en-US" dirty="0"/>
              <a:t> </a:t>
            </a:r>
            <a:r>
              <a:rPr lang="en-US" dirty="0" err="1"/>
              <a:t>efws</a:t>
            </a:r>
            <a:r>
              <a:rPr lang="en-US" dirty="0"/>
              <a:t> `</a:t>
            </a:r>
            <a:r>
              <a:rPr lang="en-US" dirty="0" err="1"/>
              <a:t>ebol</a:t>
            </a:r>
            <a:r>
              <a:rPr lang="en-US" dirty="0"/>
              <a:t> </a:t>
            </a:r>
            <a:r>
              <a:rPr lang="en-US" dirty="0" err="1"/>
              <a:t>efjw</a:t>
            </a:r>
            <a:r>
              <a:rPr lang="en-US" dirty="0"/>
              <a:t> `</a:t>
            </a:r>
            <a:r>
              <a:rPr lang="en-US" dirty="0" err="1"/>
              <a:t>mmoc</a:t>
            </a:r>
            <a:r>
              <a:rPr lang="en-US" dirty="0"/>
              <a:t>@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وحرك الوتر العاشر من قيثارته صارخا قائلا: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3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جـى ا إبتشويس سوتب إنسيون أفسوتب إمموس اى أوما إنشوبى ناف.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je `</a:t>
            </a:r>
            <a:r>
              <a:rPr lang="en-US" dirty="0" err="1"/>
              <a:t>aP</a:t>
            </a:r>
            <a:r>
              <a:rPr lang="en-US" dirty="0"/>
              <a:t>=o=c </a:t>
            </a:r>
            <a:r>
              <a:rPr lang="en-US" dirty="0" err="1"/>
              <a:t>cwtp</a:t>
            </a:r>
            <a:r>
              <a:rPr lang="en-US" dirty="0"/>
              <a:t> `</a:t>
            </a:r>
            <a:r>
              <a:rPr lang="en-US" dirty="0" err="1"/>
              <a:t>nCiwn</a:t>
            </a:r>
            <a:r>
              <a:rPr lang="en-US" dirty="0"/>
              <a:t> </a:t>
            </a:r>
            <a:r>
              <a:rPr lang="en-US" dirty="0" err="1"/>
              <a:t>afcwtp</a:t>
            </a:r>
            <a:r>
              <a:rPr lang="en-US" dirty="0"/>
              <a:t> `</a:t>
            </a:r>
            <a:r>
              <a:rPr lang="en-US" dirty="0" err="1"/>
              <a:t>mmoc</a:t>
            </a:r>
            <a:r>
              <a:rPr lang="en-US" dirty="0"/>
              <a:t> `</a:t>
            </a:r>
            <a:r>
              <a:rPr lang="en-US" dirty="0" err="1"/>
              <a:t>eouma</a:t>
            </a:r>
            <a:r>
              <a:rPr lang="en-US" dirty="0"/>
              <a:t> `</a:t>
            </a:r>
            <a:r>
              <a:rPr lang="en-US" dirty="0" err="1"/>
              <a:t>nswpi</a:t>
            </a:r>
            <a:r>
              <a:rPr lang="en-US" dirty="0"/>
              <a:t> </a:t>
            </a:r>
            <a:r>
              <a:rPr lang="en-US" dirty="0" err="1"/>
              <a:t>naf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الرب اختار صهيون ورضيها مسكنا له.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5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922104" y="914400"/>
            <a:ext cx="3260035" cy="4191000"/>
          </a:xfrm>
        </p:spPr>
        <p:txBody>
          <a:bodyPr/>
          <a:lstStyle/>
          <a:p>
            <a:r>
              <a:rPr lang="ar-EG" sz="3600" dirty="0"/>
              <a:t>اريبريس فيفين إى إهرى إيجون. أوتين شويس إن نيب تيرين تى ثيئوطوكوس. ماريا إثماف إم بين سوتير إنتيف كا نين نوفي نان إيفول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52400" y="5334000"/>
            <a:ext cx="8991600" cy="152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Ariprecbeuin</a:t>
            </a:r>
            <a:r>
              <a:rPr lang="en-US" dirty="0"/>
              <a:t> </a:t>
            </a:r>
            <a:r>
              <a:rPr lang="en-US" dirty="0" err="1"/>
              <a:t>e`hryi</a:t>
            </a:r>
            <a:r>
              <a:rPr lang="en-US" dirty="0"/>
              <a:t> </a:t>
            </a:r>
            <a:r>
              <a:rPr lang="en-US" dirty="0" err="1"/>
              <a:t>ejwn</a:t>
            </a:r>
            <a:r>
              <a:rPr lang="en-US" dirty="0"/>
              <a:t>@ `w ten=o=c `</a:t>
            </a:r>
            <a:r>
              <a:rPr lang="en-US" dirty="0" err="1"/>
              <a:t>nnyb</a:t>
            </a:r>
            <a:r>
              <a:rPr lang="en-US" dirty="0"/>
              <a:t> </a:t>
            </a:r>
            <a:r>
              <a:rPr lang="en-US" dirty="0" err="1"/>
              <a:t>tyren</a:t>
            </a:r>
            <a:r>
              <a:rPr lang="en-US" dirty="0"/>
              <a:t> ];</a:t>
            </a:r>
            <a:r>
              <a:rPr lang="en-US" dirty="0" err="1"/>
              <a:t>eotokoc</a:t>
            </a:r>
            <a:r>
              <a:rPr lang="en-US" dirty="0"/>
              <a:t>@ Maria `;</a:t>
            </a:r>
            <a:r>
              <a:rPr lang="en-US" dirty="0" err="1"/>
              <a:t>mau</a:t>
            </a:r>
            <a:r>
              <a:rPr lang="en-US" dirty="0"/>
              <a:t> `</a:t>
            </a:r>
            <a:r>
              <a:rPr lang="en-US" dirty="0" err="1"/>
              <a:t>mpenCwtyr</a:t>
            </a:r>
            <a:r>
              <a:rPr lang="en-US" dirty="0"/>
              <a:t>@ `</a:t>
            </a:r>
            <a:r>
              <a:rPr lang="en-US" dirty="0" err="1"/>
              <a:t>ntef,a</a:t>
            </a:r>
            <a:r>
              <a:rPr lang="en-US" dirty="0"/>
              <a:t> </a:t>
            </a:r>
            <a:r>
              <a:rPr lang="en-US" dirty="0" err="1"/>
              <a:t>nennobi</a:t>
            </a:r>
            <a:r>
              <a:rPr lang="en-US" dirty="0"/>
              <a:t> nan </a:t>
            </a:r>
            <a:r>
              <a:rPr lang="en-US" dirty="0" err="1"/>
              <a:t>ebol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إشفعى فينا يا سيدتنا كلنا السيدة والدة الإله مريم ام مخلصنا ليغفر لنا خطايانا.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8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ادافيد كيم إمبيشورب إنكاب إنتي تيف كيثارا  إفؤش إيفول إفجو إمموس: 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`</a:t>
            </a:r>
            <a:r>
              <a:rPr lang="en-US" dirty="0" err="1"/>
              <a:t>ADauid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 `</a:t>
            </a:r>
            <a:r>
              <a:rPr lang="en-US" dirty="0" err="1"/>
              <a:t>mpisorp</a:t>
            </a:r>
            <a:r>
              <a:rPr lang="en-US" dirty="0"/>
              <a:t> `</a:t>
            </a:r>
            <a:r>
              <a:rPr lang="en-US" dirty="0" err="1"/>
              <a:t>nkap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tefku;ara</a:t>
            </a:r>
            <a:r>
              <a:rPr lang="en-US" dirty="0"/>
              <a:t> </a:t>
            </a:r>
            <a:r>
              <a:rPr lang="en-US" dirty="0" err="1"/>
              <a:t>efws</a:t>
            </a:r>
            <a:r>
              <a:rPr lang="en-US" dirty="0"/>
              <a:t> `</a:t>
            </a:r>
            <a:r>
              <a:rPr lang="en-US" dirty="0" err="1"/>
              <a:t>ebol</a:t>
            </a:r>
            <a:r>
              <a:rPr lang="en-US" dirty="0"/>
              <a:t> </a:t>
            </a:r>
            <a:r>
              <a:rPr lang="en-US" dirty="0" err="1"/>
              <a:t>efjw</a:t>
            </a:r>
            <a:r>
              <a:rPr lang="en-US" dirty="0"/>
              <a:t> `</a:t>
            </a:r>
            <a:r>
              <a:rPr lang="en-US" dirty="0" err="1"/>
              <a:t>mmoc</a:t>
            </a:r>
            <a:r>
              <a:rPr lang="en-US" dirty="0"/>
              <a:t>@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داود حرك الوتر الأول من قيثارته صارخا قائلا: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63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902226" y="914400"/>
            <a:ext cx="3260035" cy="4191000"/>
          </a:xfrm>
        </p:spPr>
        <p:txBody>
          <a:bodyPr/>
          <a:lstStyle/>
          <a:p>
            <a:r>
              <a:rPr lang="ar-EG" dirty="0"/>
              <a:t>جي أسؤهي إيراتس إنـجي تي أورو ساؤوينام إمموك إبؤرو.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je `</a:t>
            </a:r>
            <a:r>
              <a:rPr lang="en-US" dirty="0" err="1"/>
              <a:t>ac`ohi</a:t>
            </a:r>
            <a:r>
              <a:rPr lang="en-US" dirty="0"/>
              <a:t> `</a:t>
            </a:r>
            <a:r>
              <a:rPr lang="en-US" dirty="0" err="1"/>
              <a:t>eratc</a:t>
            </a:r>
            <a:r>
              <a:rPr lang="en-US" dirty="0"/>
              <a:t> `</a:t>
            </a:r>
            <a:r>
              <a:rPr lang="en-US" dirty="0" err="1"/>
              <a:t>nje</a:t>
            </a:r>
            <a:r>
              <a:rPr lang="en-US" dirty="0"/>
              <a:t> ]</a:t>
            </a:r>
            <a:r>
              <a:rPr lang="en-US" dirty="0" err="1"/>
              <a:t>ourw</a:t>
            </a:r>
            <a:r>
              <a:rPr lang="en-US" dirty="0"/>
              <a:t> </a:t>
            </a:r>
            <a:r>
              <a:rPr lang="en-US" dirty="0" err="1"/>
              <a:t>caou`inam</a:t>
            </a:r>
            <a:r>
              <a:rPr lang="en-US" dirty="0"/>
              <a:t> `</a:t>
            </a:r>
            <a:r>
              <a:rPr lang="en-US" dirty="0" err="1"/>
              <a:t>mmok</a:t>
            </a:r>
            <a:r>
              <a:rPr lang="en-US" dirty="0"/>
              <a:t> `</a:t>
            </a:r>
            <a:r>
              <a:rPr lang="en-US" dirty="0" err="1"/>
              <a:t>pouro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قامت الملكة عن يمينك أيها الملك. (مز ٤٥:٩)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20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افكيم إبي ماه إسناف إنكاب إنتي تيف كيثارا إفؤش إيفول إفجو إمموس: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Afkim</a:t>
            </a:r>
            <a:r>
              <a:rPr lang="en-US" dirty="0"/>
              <a:t> `e </a:t>
            </a:r>
            <a:r>
              <a:rPr lang="en-US" dirty="0" err="1"/>
              <a:t>pimah</a:t>
            </a:r>
            <a:r>
              <a:rPr lang="en-US" dirty="0"/>
              <a:t> `</a:t>
            </a:r>
            <a:r>
              <a:rPr lang="en-US" dirty="0" err="1"/>
              <a:t>cnau</a:t>
            </a:r>
            <a:r>
              <a:rPr lang="en-US" dirty="0"/>
              <a:t> (=b) `</a:t>
            </a:r>
            <a:r>
              <a:rPr lang="en-US" dirty="0" err="1"/>
              <a:t>nkap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tefku;ara</a:t>
            </a:r>
            <a:r>
              <a:rPr lang="en-US" dirty="0"/>
              <a:t> </a:t>
            </a:r>
            <a:r>
              <a:rPr lang="en-US" dirty="0" err="1"/>
              <a:t>efws</a:t>
            </a:r>
            <a:r>
              <a:rPr lang="en-US" dirty="0"/>
              <a:t> `</a:t>
            </a:r>
            <a:r>
              <a:rPr lang="en-US" dirty="0" err="1"/>
              <a:t>ebol</a:t>
            </a:r>
            <a:r>
              <a:rPr lang="en-US" dirty="0"/>
              <a:t> </a:t>
            </a:r>
            <a:r>
              <a:rPr lang="en-US" dirty="0" err="1"/>
              <a:t>efjw</a:t>
            </a:r>
            <a:r>
              <a:rPr lang="en-US" dirty="0"/>
              <a:t> `</a:t>
            </a:r>
            <a:r>
              <a:rPr lang="en-US" dirty="0" err="1"/>
              <a:t>mmoc</a:t>
            </a:r>
            <a:r>
              <a:rPr lang="en-US" dirty="0"/>
              <a:t>@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وحرك الوتر الثاني من قيثارته صارخا قائلا: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2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941983" y="914400"/>
            <a:ext cx="3260034" cy="4191000"/>
          </a:xfrm>
        </p:spPr>
        <p:txBody>
          <a:bodyPr/>
          <a:lstStyle/>
          <a:p>
            <a:r>
              <a:rPr lang="ar-EG" dirty="0"/>
              <a:t>جي سوتيم تاشيري أناف ريك بيماشج أري إبؤوبش امبيلاؤس نيم ابئي تيرف إنتي بييوت.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je </a:t>
            </a:r>
            <a:r>
              <a:rPr lang="en-US" dirty="0" err="1"/>
              <a:t>cwtem</a:t>
            </a:r>
            <a:r>
              <a:rPr lang="en-US" dirty="0"/>
              <a:t> </a:t>
            </a:r>
            <a:r>
              <a:rPr lang="en-US" dirty="0" err="1"/>
              <a:t>taseri</a:t>
            </a:r>
            <a:r>
              <a:rPr lang="en-US" dirty="0"/>
              <a:t> `</a:t>
            </a:r>
            <a:r>
              <a:rPr lang="en-US" dirty="0" err="1"/>
              <a:t>anau</a:t>
            </a:r>
            <a:r>
              <a:rPr lang="en-US" dirty="0"/>
              <a:t> </a:t>
            </a:r>
            <a:r>
              <a:rPr lang="en-US" dirty="0" err="1"/>
              <a:t>rek</a:t>
            </a:r>
            <a:r>
              <a:rPr lang="en-US" dirty="0"/>
              <a:t> </a:t>
            </a:r>
            <a:r>
              <a:rPr lang="en-US" dirty="0" err="1"/>
              <a:t>pemasj</a:t>
            </a:r>
            <a:r>
              <a:rPr lang="en-US" dirty="0"/>
              <a:t> `</a:t>
            </a:r>
            <a:r>
              <a:rPr lang="en-US" dirty="0" err="1"/>
              <a:t>ari</a:t>
            </a:r>
            <a:r>
              <a:rPr lang="en-US" dirty="0"/>
              <a:t> `</a:t>
            </a:r>
            <a:r>
              <a:rPr lang="en-US" dirty="0" err="1"/>
              <a:t>pwbs</a:t>
            </a:r>
            <a:r>
              <a:rPr lang="en-US" dirty="0"/>
              <a:t> `</a:t>
            </a:r>
            <a:r>
              <a:rPr lang="en-US" dirty="0" err="1"/>
              <a:t>mpelaoc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`</a:t>
            </a:r>
            <a:r>
              <a:rPr lang="en-US" dirty="0" err="1"/>
              <a:t>pyi</a:t>
            </a:r>
            <a:r>
              <a:rPr lang="en-US" dirty="0"/>
              <a:t> </a:t>
            </a:r>
            <a:r>
              <a:rPr lang="en-US" dirty="0" err="1"/>
              <a:t>tyrf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peiwt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اسمعي يا ابنتي وأنظري وأميلي أذنك وانسي شعبك وبيت أبيك.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5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افكيم إبي ماه </a:t>
            </a:r>
            <a:r>
              <a:rPr lang="ar-EG" dirty="0">
                <a:latin typeface="Tahoma" pitchFamily="34" charset="0"/>
              </a:rPr>
              <a:t>شومت</a:t>
            </a:r>
            <a:r>
              <a:rPr lang="ar-EG" dirty="0"/>
              <a:t> إنكاب إنتي تيف كيثارا إفؤش إيفول إفجو إمموس: 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Afkim</a:t>
            </a:r>
            <a:r>
              <a:rPr lang="en-US" dirty="0"/>
              <a:t> `e </a:t>
            </a:r>
            <a:r>
              <a:rPr lang="en-US" dirty="0" err="1"/>
              <a:t>pimah</a:t>
            </a:r>
            <a:r>
              <a:rPr lang="en-US" dirty="0"/>
              <a:t> </a:t>
            </a:r>
            <a:r>
              <a:rPr lang="it-IT" dirty="0"/>
              <a:t>somt (=g) </a:t>
            </a:r>
            <a:r>
              <a:rPr lang="en-US" dirty="0"/>
              <a:t>`</a:t>
            </a:r>
            <a:r>
              <a:rPr lang="en-US" dirty="0" err="1"/>
              <a:t>nkap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tefku;ara</a:t>
            </a:r>
            <a:r>
              <a:rPr lang="en-US" dirty="0"/>
              <a:t> </a:t>
            </a:r>
            <a:r>
              <a:rPr lang="en-US" dirty="0" err="1"/>
              <a:t>efws</a:t>
            </a:r>
            <a:r>
              <a:rPr lang="en-US" dirty="0"/>
              <a:t> `</a:t>
            </a:r>
            <a:r>
              <a:rPr lang="en-US" dirty="0" err="1"/>
              <a:t>ebol</a:t>
            </a:r>
            <a:r>
              <a:rPr lang="en-US" dirty="0"/>
              <a:t> </a:t>
            </a:r>
            <a:r>
              <a:rPr lang="en-US" dirty="0" err="1"/>
              <a:t>efjw</a:t>
            </a:r>
            <a:r>
              <a:rPr lang="en-US" dirty="0"/>
              <a:t> `</a:t>
            </a:r>
            <a:r>
              <a:rPr lang="en-US" dirty="0" err="1"/>
              <a:t>mmoc</a:t>
            </a:r>
            <a:r>
              <a:rPr lang="en-US" dirty="0"/>
              <a:t>@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وحرك الوتر </a:t>
            </a:r>
            <a:r>
              <a:rPr lang="ar-EG" dirty="0">
                <a:latin typeface="Times New Roman" pitchFamily="18" charset="0"/>
              </a:rPr>
              <a:t>الثالث</a:t>
            </a:r>
            <a:r>
              <a:rPr lang="ar-EG" dirty="0"/>
              <a:t> من قيثارته صارخا قائلا: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1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941983" y="914400"/>
            <a:ext cx="3260034" cy="4191000"/>
          </a:xfrm>
        </p:spPr>
        <p:txBody>
          <a:bodyPr/>
          <a:lstStyle/>
          <a:p>
            <a:r>
              <a:rPr lang="ar-EG" dirty="0"/>
              <a:t>جي إبؤو تيرف إن إتشيري إمبؤرو إن إيسيفون إسجوله خين إشطاتي إنييب إنوب.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je `</a:t>
            </a:r>
            <a:r>
              <a:rPr lang="en-US" dirty="0" err="1"/>
              <a:t>pwou</a:t>
            </a:r>
            <a:r>
              <a:rPr lang="en-US" dirty="0"/>
              <a:t> </a:t>
            </a:r>
            <a:r>
              <a:rPr lang="en-US" dirty="0" err="1"/>
              <a:t>tyrf</a:t>
            </a:r>
            <a:r>
              <a:rPr lang="en-US" dirty="0"/>
              <a:t> `</a:t>
            </a:r>
            <a:r>
              <a:rPr lang="en-US" dirty="0" err="1"/>
              <a:t>n`tseri</a:t>
            </a:r>
            <a:r>
              <a:rPr lang="en-US" dirty="0"/>
              <a:t> `</a:t>
            </a:r>
            <a:r>
              <a:rPr lang="en-US" dirty="0" err="1"/>
              <a:t>m`pouro</a:t>
            </a:r>
            <a:r>
              <a:rPr lang="en-US" dirty="0"/>
              <a:t> `</a:t>
            </a:r>
            <a:r>
              <a:rPr lang="en-US" dirty="0" err="1"/>
              <a:t>n`ecebwn</a:t>
            </a:r>
            <a:r>
              <a:rPr lang="en-US" dirty="0"/>
              <a:t> </a:t>
            </a:r>
            <a:r>
              <a:rPr lang="en-US" dirty="0" err="1"/>
              <a:t>ecjolh</a:t>
            </a:r>
            <a:r>
              <a:rPr lang="en-US" dirty="0"/>
              <a:t> </a:t>
            </a:r>
            <a:r>
              <a:rPr lang="en-US" dirty="0" err="1"/>
              <a:t>qen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`</a:t>
            </a:r>
            <a:r>
              <a:rPr lang="en-US" dirty="0" err="1"/>
              <a:t>sta</a:t>
            </a:r>
            <a:r>
              <a:rPr lang="en-US" dirty="0"/>
              <a:t>] `</a:t>
            </a:r>
            <a:r>
              <a:rPr lang="en-US" dirty="0" err="1"/>
              <a:t>nieb</a:t>
            </a:r>
            <a:r>
              <a:rPr lang="en-US" dirty="0"/>
              <a:t> `</a:t>
            </a:r>
            <a:r>
              <a:rPr lang="en-US" dirty="0" err="1"/>
              <a:t>nnoub</a:t>
            </a:r>
            <a:r>
              <a:rPr lang="en-US" dirty="0"/>
              <a:t>.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كل مجد ابنة الملك من الداخل مشتملة بأطراف موشاة بالذهب.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56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2"/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" b="1838"/>
          <a:stretch>
            <a:fillRect/>
          </a:stretch>
        </p:blipFill>
        <p:spPr/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ar-EG" dirty="0"/>
              <a:t> أفكيم اى بى ماه إفتو إنكاب إنتى تيف كيثارا إفؤش إيفول إفجو إمموس: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Afkim</a:t>
            </a:r>
            <a:r>
              <a:rPr lang="en-US" dirty="0"/>
              <a:t> `e </a:t>
            </a:r>
            <a:r>
              <a:rPr lang="en-US" dirty="0" err="1"/>
              <a:t>pimah</a:t>
            </a:r>
            <a:r>
              <a:rPr lang="en-US" dirty="0"/>
              <a:t> `</a:t>
            </a:r>
            <a:r>
              <a:rPr lang="en-US" dirty="0" err="1"/>
              <a:t>ftoou</a:t>
            </a:r>
            <a:r>
              <a:rPr lang="en-US" dirty="0"/>
              <a:t> (=d) `</a:t>
            </a:r>
            <a:r>
              <a:rPr lang="en-US" dirty="0" err="1"/>
              <a:t>nkap</a:t>
            </a:r>
            <a:r>
              <a:rPr lang="en-US" dirty="0"/>
              <a:t> `</a:t>
            </a:r>
            <a:r>
              <a:rPr lang="en-US" dirty="0" err="1"/>
              <a:t>nte</a:t>
            </a:r>
            <a:r>
              <a:rPr lang="en-US" dirty="0"/>
              <a:t> </a:t>
            </a:r>
            <a:r>
              <a:rPr lang="en-US" dirty="0" err="1"/>
              <a:t>tefku;ara</a:t>
            </a:r>
            <a:r>
              <a:rPr lang="en-US" dirty="0"/>
              <a:t> </a:t>
            </a:r>
            <a:r>
              <a:rPr lang="en-US" dirty="0" err="1"/>
              <a:t>efws</a:t>
            </a:r>
            <a:r>
              <a:rPr lang="en-US" dirty="0"/>
              <a:t> `</a:t>
            </a:r>
            <a:r>
              <a:rPr lang="en-US" dirty="0" err="1"/>
              <a:t>ebol</a:t>
            </a:r>
            <a:r>
              <a:rPr lang="en-US" dirty="0"/>
              <a:t> </a:t>
            </a:r>
            <a:r>
              <a:rPr lang="en-US" dirty="0" err="1"/>
              <a:t>efjw</a:t>
            </a:r>
            <a:r>
              <a:rPr lang="en-US" dirty="0"/>
              <a:t> `</a:t>
            </a:r>
            <a:r>
              <a:rPr lang="en-US" dirty="0" err="1"/>
              <a:t>mmoc</a:t>
            </a:r>
            <a:r>
              <a:rPr lang="en-US" dirty="0"/>
              <a:t>@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ar-EG" dirty="0"/>
              <a:t>وحرك الوتر الرابع من قيثارته صارخا قائلا: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dirty="0"/>
              <a:t>اطاي بارثينوس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4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t. Mary Fast">
  <a:themeElements>
    <a:clrScheme name="ACC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ACCS">
      <a:majorFont>
        <a:latin typeface="Calibri"/>
        <a:ea typeface=""/>
        <a:cs typeface="Arabic Typesetting"/>
      </a:majorFont>
      <a:minorFont>
        <a:latin typeface="Calibri"/>
        <a:ea typeface=""/>
        <a:cs typeface="Al-Hadith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 anchorCtr="0">
        <a:noAutofit/>
      </a:bodyPr>
      <a:lstStyle>
        <a:defPPr algn="ctr" rtl="1">
          <a:defRPr sz="3200" smtClean="0">
            <a:solidFill>
              <a:srgbClr val="00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l-Hadith2" pitchFamily="2" charset="-7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. Mary Fast" id="{05F363D5-F6F9-4CA4-8D0A-E437D2A0E74D}" vid="{5ED226A7-3D4E-4DC6-A4CF-3EA65FD81C1E}"/>
    </a:ext>
  </a:extLst>
</a:theme>
</file>

<file path=ppt/theme/theme2.xml><?xml version="1.0" encoding="utf-8"?>
<a:theme xmlns:a="http://schemas.openxmlformats.org/drawingml/2006/main" name="2_Theme1">
  <a:themeElements>
    <a:clrScheme name="ACC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00"/>
      </a:hlink>
      <a:folHlink>
        <a:srgbClr val="000000"/>
      </a:folHlink>
    </a:clrScheme>
    <a:fontScheme name="ACCS">
      <a:majorFont>
        <a:latin typeface="Calibri"/>
        <a:ea typeface=""/>
        <a:cs typeface="Arabic Typesetting"/>
      </a:majorFont>
      <a:minorFont>
        <a:latin typeface="Calibri"/>
        <a:ea typeface=""/>
        <a:cs typeface="Al-Hadith2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 anchorCtr="0">
        <a:noAutofit/>
      </a:bodyPr>
      <a:lstStyle>
        <a:defPPr algn="ctr" rtl="1">
          <a:defRPr sz="3200" smtClean="0">
            <a:solidFill>
              <a:srgbClr val="000066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ahoma" pitchFamily="34" charset="0"/>
            <a:cs typeface="Al-Hadith2" pitchFamily="2" charset="-7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6C10B579-C9E8-4AAA-8BD5-D0E626A298D3}" vid="{1D3DF212-3A76-47BE-908F-D16ED339120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3480</TotalTime>
  <Words>1087</Words>
  <Application>Microsoft Office PowerPoint</Application>
  <PresentationFormat>On-screen Show (4:3)</PresentationFormat>
  <Paragraphs>93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ae_AlHor</vt:lpstr>
      <vt:lpstr>Arial</vt:lpstr>
      <vt:lpstr>Calibri</vt:lpstr>
      <vt:lpstr>Cocon® Next Arabic</vt:lpstr>
      <vt:lpstr>CS Avva Shenouda</vt:lpstr>
      <vt:lpstr>Hayah</vt:lpstr>
      <vt:lpstr>Tahoma</vt:lpstr>
      <vt:lpstr>Times New Roman</vt:lpstr>
      <vt:lpstr>St. Mary Fast</vt:lpstr>
      <vt:lpstr>2_Theme1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  <vt:lpstr>اطاي بارثينوس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ACCS;Beno Anwar</dc:creator>
  <cp:lastModifiedBy>John Wassfy</cp:lastModifiedBy>
  <cp:revision>425</cp:revision>
  <dcterms:created xsi:type="dcterms:W3CDTF">2015-03-18T20:42:09Z</dcterms:created>
  <dcterms:modified xsi:type="dcterms:W3CDTF">2024-07-14T21:07:58Z</dcterms:modified>
</cp:coreProperties>
</file>