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ppt/notesSlides/notesSlide367.xml" ContentType="application/vnd.openxmlformats-officedocument.presentationml.notesSlide+xml"/>
  <Override PartName="/ppt/notesSlides/notesSlide368.xml" ContentType="application/vnd.openxmlformats-officedocument.presentationml.notesSlide+xml"/>
  <Override PartName="/ppt/notesSlides/notesSlide369.xml" ContentType="application/vnd.openxmlformats-officedocument.presentationml.notesSlide+xml"/>
  <Override PartName="/ppt/notesSlides/notesSlide370.xml" ContentType="application/vnd.openxmlformats-officedocument.presentationml.notesSlide+xml"/>
  <Override PartName="/ppt/notesSlides/notesSlide371.xml" ContentType="application/vnd.openxmlformats-officedocument.presentationml.notesSlide+xml"/>
  <Override PartName="/ppt/notesSlides/notesSlide372.xml" ContentType="application/vnd.openxmlformats-officedocument.presentationml.notesSlide+xml"/>
  <Override PartName="/ppt/notesSlides/notesSlide373.xml" ContentType="application/vnd.openxmlformats-officedocument.presentationml.notesSlide+xml"/>
  <Override PartName="/ppt/notesSlides/notesSlide374.xml" ContentType="application/vnd.openxmlformats-officedocument.presentationml.notesSlide+xml"/>
  <Override PartName="/ppt/notesSlides/notesSlide375.xml" ContentType="application/vnd.openxmlformats-officedocument.presentationml.notesSlide+xml"/>
  <Override PartName="/ppt/notesSlides/notesSlide376.xml" ContentType="application/vnd.openxmlformats-officedocument.presentationml.notesSlide+xml"/>
  <Override PartName="/ppt/notesSlides/notesSlide377.xml" ContentType="application/vnd.openxmlformats-officedocument.presentationml.notesSlide+xml"/>
  <Override PartName="/ppt/notesSlides/notesSlide378.xml" ContentType="application/vnd.openxmlformats-officedocument.presentationml.notesSlide+xml"/>
  <Override PartName="/ppt/notesSlides/notesSlide379.xml" ContentType="application/vnd.openxmlformats-officedocument.presentationml.notesSlide+xml"/>
  <Override PartName="/ppt/notesSlides/notesSlide380.xml" ContentType="application/vnd.openxmlformats-officedocument.presentationml.notesSlide+xml"/>
  <Override PartName="/ppt/notesSlides/notesSlide381.xml" ContentType="application/vnd.openxmlformats-officedocument.presentationml.notesSlide+xml"/>
  <Override PartName="/ppt/notesSlides/notesSlide382.xml" ContentType="application/vnd.openxmlformats-officedocument.presentationml.notesSlide+xml"/>
  <Override PartName="/ppt/notesSlides/notesSlide383.xml" ContentType="application/vnd.openxmlformats-officedocument.presentationml.notesSlide+xml"/>
  <Override PartName="/ppt/notesSlides/notesSlide384.xml" ContentType="application/vnd.openxmlformats-officedocument.presentationml.notesSlide+xml"/>
  <Override PartName="/ppt/notesSlides/notesSlide385.xml" ContentType="application/vnd.openxmlformats-officedocument.presentationml.notesSlide+xml"/>
  <Override PartName="/ppt/notesSlides/notesSlide386.xml" ContentType="application/vnd.openxmlformats-officedocument.presentationml.notesSlide+xml"/>
  <Override PartName="/ppt/notesSlides/notesSlide387.xml" ContentType="application/vnd.openxmlformats-officedocument.presentationml.notesSlide+xml"/>
  <Override PartName="/ppt/notesSlides/notesSlide388.xml" ContentType="application/vnd.openxmlformats-officedocument.presentationml.notesSlide+xml"/>
  <Override PartName="/ppt/notesSlides/notesSlide389.xml" ContentType="application/vnd.openxmlformats-officedocument.presentationml.notesSlide+xml"/>
  <Override PartName="/ppt/notesSlides/notesSlide390.xml" ContentType="application/vnd.openxmlformats-officedocument.presentationml.notesSlide+xml"/>
  <Override PartName="/ppt/notesSlides/notesSlide391.xml" ContentType="application/vnd.openxmlformats-officedocument.presentationml.notesSlide+xml"/>
  <Override PartName="/ppt/notesSlides/notesSlide392.xml" ContentType="application/vnd.openxmlformats-officedocument.presentationml.notesSlide+xml"/>
  <Override PartName="/ppt/notesSlides/notesSlide393.xml" ContentType="application/vnd.openxmlformats-officedocument.presentationml.notesSlide+xml"/>
  <Override PartName="/ppt/notesSlides/notesSlide394.xml" ContentType="application/vnd.openxmlformats-officedocument.presentationml.notesSlide+xml"/>
  <Override PartName="/ppt/notesSlides/notesSlide395.xml" ContentType="application/vnd.openxmlformats-officedocument.presentationml.notesSlide+xml"/>
  <Override PartName="/ppt/notesSlides/notesSlide396.xml" ContentType="application/vnd.openxmlformats-officedocument.presentationml.notesSlide+xml"/>
  <Override PartName="/ppt/notesSlides/notesSlide397.xml" ContentType="application/vnd.openxmlformats-officedocument.presentationml.notesSlide+xml"/>
  <Override PartName="/ppt/notesSlides/notesSlide398.xml" ContentType="application/vnd.openxmlformats-officedocument.presentationml.notesSlide+xml"/>
  <Override PartName="/ppt/notesSlides/notesSlide399.xml" ContentType="application/vnd.openxmlformats-officedocument.presentationml.notesSlide+xml"/>
  <Override PartName="/ppt/notesSlides/notesSlide400.xml" ContentType="application/vnd.openxmlformats-officedocument.presentationml.notesSlide+xml"/>
  <Override PartName="/ppt/notesSlides/notesSlide401.xml" ContentType="application/vnd.openxmlformats-officedocument.presentationml.notesSlide+xml"/>
  <Override PartName="/ppt/notesSlides/notesSlide402.xml" ContentType="application/vnd.openxmlformats-officedocument.presentationml.notesSlide+xml"/>
  <Override PartName="/ppt/notesSlides/notesSlide403.xml" ContentType="application/vnd.openxmlformats-officedocument.presentationml.notesSlide+xml"/>
  <Override PartName="/ppt/notesSlides/notesSlide404.xml" ContentType="application/vnd.openxmlformats-officedocument.presentationml.notesSlide+xml"/>
  <Override PartName="/ppt/notesSlides/notesSlide405.xml" ContentType="application/vnd.openxmlformats-officedocument.presentationml.notesSlide+xml"/>
  <Override PartName="/ppt/notesSlides/notesSlide406.xml" ContentType="application/vnd.openxmlformats-officedocument.presentationml.notesSlide+xml"/>
  <Override PartName="/ppt/notesSlides/notesSlide407.xml" ContentType="application/vnd.openxmlformats-officedocument.presentationml.notesSlide+xml"/>
  <Override PartName="/ppt/notesSlides/notesSlide408.xml" ContentType="application/vnd.openxmlformats-officedocument.presentationml.notesSlide+xml"/>
  <Override PartName="/ppt/notesSlides/notesSlide409.xml" ContentType="application/vnd.openxmlformats-officedocument.presentationml.notesSlide+xml"/>
  <Override PartName="/ppt/notesSlides/notesSlide410.xml" ContentType="application/vnd.openxmlformats-officedocument.presentationml.notesSlide+xml"/>
  <Override PartName="/ppt/notesSlides/notesSlide411.xml" ContentType="application/vnd.openxmlformats-officedocument.presentationml.notesSlide+xml"/>
  <Override PartName="/ppt/notesSlides/notesSlide412.xml" ContentType="application/vnd.openxmlformats-officedocument.presentationml.notesSlide+xml"/>
  <Override PartName="/ppt/notesSlides/notesSlide413.xml" ContentType="application/vnd.openxmlformats-officedocument.presentationml.notesSlide+xml"/>
  <Override PartName="/ppt/notesSlides/notesSlide414.xml" ContentType="application/vnd.openxmlformats-officedocument.presentationml.notesSlide+xml"/>
  <Override PartName="/ppt/notesSlides/notesSlide415.xml" ContentType="application/vnd.openxmlformats-officedocument.presentationml.notesSlide+xml"/>
  <Override PartName="/ppt/notesSlides/notesSlide416.xml" ContentType="application/vnd.openxmlformats-officedocument.presentationml.notesSlide+xml"/>
  <Override PartName="/ppt/notesSlides/notesSlide417.xml" ContentType="application/vnd.openxmlformats-officedocument.presentationml.notesSlide+xml"/>
  <Override PartName="/ppt/notesSlides/notesSlide418.xml" ContentType="application/vnd.openxmlformats-officedocument.presentationml.notesSlide+xml"/>
  <Override PartName="/ppt/notesSlides/notesSlide419.xml" ContentType="application/vnd.openxmlformats-officedocument.presentationml.notesSlide+xml"/>
  <Override PartName="/ppt/notesSlides/notesSlide420.xml" ContentType="application/vnd.openxmlformats-officedocument.presentationml.notesSlide+xml"/>
  <Override PartName="/ppt/notesSlides/notesSlide421.xml" ContentType="application/vnd.openxmlformats-officedocument.presentationml.notesSlide+xml"/>
  <Override PartName="/ppt/notesSlides/notesSlide422.xml" ContentType="application/vnd.openxmlformats-officedocument.presentationml.notesSlide+xml"/>
  <Override PartName="/ppt/notesSlides/notesSlide423.xml" ContentType="application/vnd.openxmlformats-officedocument.presentationml.notesSlide+xml"/>
  <Override PartName="/ppt/notesSlides/notesSlide424.xml" ContentType="application/vnd.openxmlformats-officedocument.presentationml.notesSlide+xml"/>
  <Override PartName="/ppt/notesSlides/notesSlide425.xml" ContentType="application/vnd.openxmlformats-officedocument.presentationml.notesSlide+xml"/>
  <Override PartName="/ppt/notesSlides/notesSlide426.xml" ContentType="application/vnd.openxmlformats-officedocument.presentationml.notesSlide+xml"/>
  <Override PartName="/ppt/notesSlides/notesSlide427.xml" ContentType="application/vnd.openxmlformats-officedocument.presentationml.notesSlide+xml"/>
  <Override PartName="/ppt/notesSlides/notesSlide428.xml" ContentType="application/vnd.openxmlformats-officedocument.presentationml.notesSlide+xml"/>
  <Override PartName="/ppt/notesSlides/notesSlide429.xml" ContentType="application/vnd.openxmlformats-officedocument.presentationml.notesSlide+xml"/>
  <Override PartName="/ppt/notesSlides/notesSlide430.xml" ContentType="application/vnd.openxmlformats-officedocument.presentationml.notesSlide+xml"/>
  <Override PartName="/ppt/notesSlides/notesSlide431.xml" ContentType="application/vnd.openxmlformats-officedocument.presentationml.notesSlide+xml"/>
  <Override PartName="/ppt/notesSlides/notesSlide432.xml" ContentType="application/vnd.openxmlformats-officedocument.presentationml.notesSlide+xml"/>
  <Override PartName="/ppt/notesSlides/notesSlide433.xml" ContentType="application/vnd.openxmlformats-officedocument.presentationml.notesSlide+xml"/>
  <Override PartName="/ppt/notesSlides/notesSlide434.xml" ContentType="application/vnd.openxmlformats-officedocument.presentationml.notesSlide+xml"/>
  <Override PartName="/ppt/notesSlides/notesSlide435.xml" ContentType="application/vnd.openxmlformats-officedocument.presentationml.notesSlide+xml"/>
  <Override PartName="/ppt/notesSlides/notesSlide436.xml" ContentType="application/vnd.openxmlformats-officedocument.presentationml.notesSlide+xml"/>
  <Override PartName="/ppt/notesSlides/notesSlide437.xml" ContentType="application/vnd.openxmlformats-officedocument.presentationml.notesSlide+xml"/>
  <Override PartName="/ppt/notesSlides/notesSlide438.xml" ContentType="application/vnd.openxmlformats-officedocument.presentationml.notesSlide+xml"/>
  <Override PartName="/ppt/notesSlides/notesSlide439.xml" ContentType="application/vnd.openxmlformats-officedocument.presentationml.notesSlide+xml"/>
  <Override PartName="/ppt/notesSlides/notesSlide440.xml" ContentType="application/vnd.openxmlformats-officedocument.presentationml.notesSlide+xml"/>
  <Override PartName="/ppt/notesSlides/notesSlide441.xml" ContentType="application/vnd.openxmlformats-officedocument.presentationml.notesSlide+xml"/>
  <Override PartName="/ppt/notesSlides/notesSlide442.xml" ContentType="application/vnd.openxmlformats-officedocument.presentationml.notesSlide+xml"/>
  <Override PartName="/ppt/notesSlides/notesSlide443.xml" ContentType="application/vnd.openxmlformats-officedocument.presentationml.notesSlide+xml"/>
  <Override PartName="/ppt/notesSlides/notesSlide444.xml" ContentType="application/vnd.openxmlformats-officedocument.presentationml.notesSlide+xml"/>
  <Override PartName="/ppt/notesSlides/notesSlide445.xml" ContentType="application/vnd.openxmlformats-officedocument.presentationml.notesSlide+xml"/>
  <Override PartName="/ppt/notesSlides/notesSlide446.xml" ContentType="application/vnd.openxmlformats-officedocument.presentationml.notesSlide+xml"/>
  <Override PartName="/ppt/notesSlides/notesSlide447.xml" ContentType="application/vnd.openxmlformats-officedocument.presentationml.notesSlide+xml"/>
  <Override PartName="/ppt/notesSlides/notesSlide448.xml" ContentType="application/vnd.openxmlformats-officedocument.presentationml.notesSlide+xml"/>
  <Override PartName="/ppt/notesSlides/notesSlide449.xml" ContentType="application/vnd.openxmlformats-officedocument.presentationml.notesSlide+xml"/>
  <Override PartName="/ppt/notesSlides/notesSlide450.xml" ContentType="application/vnd.openxmlformats-officedocument.presentationml.notesSlide+xml"/>
  <Override PartName="/ppt/notesSlides/notesSlide451.xml" ContentType="application/vnd.openxmlformats-officedocument.presentationml.notesSlide+xml"/>
  <Override PartName="/ppt/notesSlides/notesSlide452.xml" ContentType="application/vnd.openxmlformats-officedocument.presentationml.notesSlide+xml"/>
  <Override PartName="/ppt/notesSlides/notesSlide453.xml" ContentType="application/vnd.openxmlformats-officedocument.presentationml.notesSlide+xml"/>
  <Override PartName="/ppt/notesSlides/notesSlide454.xml" ContentType="application/vnd.openxmlformats-officedocument.presentationml.notesSlide+xml"/>
  <Override PartName="/ppt/notesSlides/notesSlide455.xml" ContentType="application/vnd.openxmlformats-officedocument.presentationml.notesSlide+xml"/>
  <Override PartName="/ppt/notesSlides/notesSlide456.xml" ContentType="application/vnd.openxmlformats-officedocument.presentationml.notesSlide+xml"/>
  <Override PartName="/ppt/notesSlides/notesSlide457.xml" ContentType="application/vnd.openxmlformats-officedocument.presentationml.notesSlide+xml"/>
  <Override PartName="/ppt/notesSlides/notesSlide458.xml" ContentType="application/vnd.openxmlformats-officedocument.presentationml.notesSlide+xml"/>
  <Override PartName="/ppt/notesSlides/notesSlide459.xml" ContentType="application/vnd.openxmlformats-officedocument.presentationml.notesSlide+xml"/>
  <Override PartName="/ppt/notesSlides/notesSlide460.xml" ContentType="application/vnd.openxmlformats-officedocument.presentationml.notesSlide+xml"/>
  <Override PartName="/ppt/notesSlides/notesSlide461.xml" ContentType="application/vnd.openxmlformats-officedocument.presentationml.notesSlide+xml"/>
  <Override PartName="/ppt/notesSlides/notesSlide462.xml" ContentType="application/vnd.openxmlformats-officedocument.presentationml.notesSlide+xml"/>
  <Override PartName="/ppt/notesSlides/notesSlide463.xml" ContentType="application/vnd.openxmlformats-officedocument.presentationml.notesSlide+xml"/>
  <Override PartName="/ppt/notesSlides/notesSlide464.xml" ContentType="application/vnd.openxmlformats-officedocument.presentationml.notesSlide+xml"/>
  <Override PartName="/ppt/notesSlides/notesSlide465.xml" ContentType="application/vnd.openxmlformats-officedocument.presentationml.notesSlide+xml"/>
  <Override PartName="/ppt/notesSlides/notesSlide466.xml" ContentType="application/vnd.openxmlformats-officedocument.presentationml.notesSlide+xml"/>
  <Override PartName="/ppt/notesSlides/notesSlide467.xml" ContentType="application/vnd.openxmlformats-officedocument.presentationml.notesSlide+xml"/>
  <Override PartName="/ppt/notesSlides/notesSlide468.xml" ContentType="application/vnd.openxmlformats-officedocument.presentationml.notesSlide+xml"/>
  <Override PartName="/ppt/notesSlides/notesSlide469.xml" ContentType="application/vnd.openxmlformats-officedocument.presentationml.notesSlide+xml"/>
  <Override PartName="/ppt/notesSlides/notesSlide470.xml" ContentType="application/vnd.openxmlformats-officedocument.presentationml.notesSlide+xml"/>
  <Override PartName="/ppt/notesSlides/notesSlide471.xml" ContentType="application/vnd.openxmlformats-officedocument.presentationml.notesSlide+xml"/>
  <Override PartName="/ppt/notesSlides/notesSlide472.xml" ContentType="application/vnd.openxmlformats-officedocument.presentationml.notesSlide+xml"/>
  <Override PartName="/ppt/notesSlides/notesSlide473.xml" ContentType="application/vnd.openxmlformats-officedocument.presentationml.notesSlide+xml"/>
  <Override PartName="/ppt/notesSlides/notesSlide474.xml" ContentType="application/vnd.openxmlformats-officedocument.presentationml.notesSlide+xml"/>
  <Override PartName="/ppt/notesSlides/notesSlide475.xml" ContentType="application/vnd.openxmlformats-officedocument.presentationml.notesSlide+xml"/>
  <Override PartName="/ppt/notesSlides/notesSlide476.xml" ContentType="application/vnd.openxmlformats-officedocument.presentationml.notesSlide+xml"/>
  <Override PartName="/ppt/notesSlides/notesSlide477.xml" ContentType="application/vnd.openxmlformats-officedocument.presentationml.notesSlide+xml"/>
  <Override PartName="/ppt/notesSlides/notesSlide478.xml" ContentType="application/vnd.openxmlformats-officedocument.presentationml.notesSlide+xml"/>
  <Override PartName="/ppt/notesSlides/notesSlide479.xml" ContentType="application/vnd.openxmlformats-officedocument.presentationml.notesSlide+xml"/>
  <Override PartName="/ppt/notesSlides/notesSlide480.xml" ContentType="application/vnd.openxmlformats-officedocument.presentationml.notesSlide+xml"/>
  <Override PartName="/ppt/notesSlides/notesSlide481.xml" ContentType="application/vnd.openxmlformats-officedocument.presentationml.notesSlide+xml"/>
  <Override PartName="/ppt/notesSlides/notesSlide482.xml" ContentType="application/vnd.openxmlformats-officedocument.presentationml.notesSlide+xml"/>
  <Override PartName="/ppt/notesSlides/notesSlide483.xml" ContentType="application/vnd.openxmlformats-officedocument.presentationml.notesSlide+xml"/>
  <Override PartName="/ppt/notesSlides/notesSlide484.xml" ContentType="application/vnd.openxmlformats-officedocument.presentationml.notesSlide+xml"/>
  <Override PartName="/ppt/notesSlides/notesSlide485.xml" ContentType="application/vnd.openxmlformats-officedocument.presentationml.notesSlide+xml"/>
  <Override PartName="/ppt/notesSlides/notesSlide486.xml" ContentType="application/vnd.openxmlformats-officedocument.presentationml.notesSlide+xml"/>
  <Override PartName="/ppt/notesSlides/notesSlide487.xml" ContentType="application/vnd.openxmlformats-officedocument.presentationml.notesSlide+xml"/>
  <Override PartName="/ppt/notesSlides/notesSlide488.xml" ContentType="application/vnd.openxmlformats-officedocument.presentationml.notesSlide+xml"/>
  <Override PartName="/ppt/notesSlides/notesSlide489.xml" ContentType="application/vnd.openxmlformats-officedocument.presentationml.notesSlide+xml"/>
  <Override PartName="/ppt/notesSlides/notesSlide490.xml" ContentType="application/vnd.openxmlformats-officedocument.presentationml.notesSlide+xml"/>
  <Override PartName="/ppt/notesSlides/notesSlide491.xml" ContentType="application/vnd.openxmlformats-officedocument.presentationml.notesSlide+xml"/>
  <Override PartName="/ppt/notesSlides/notesSlide492.xml" ContentType="application/vnd.openxmlformats-officedocument.presentationml.notesSlide+xml"/>
  <Override PartName="/ppt/notesSlides/notesSlide493.xml" ContentType="application/vnd.openxmlformats-officedocument.presentationml.notesSlide+xml"/>
  <Override PartName="/ppt/notesSlides/notesSlide494.xml" ContentType="application/vnd.openxmlformats-officedocument.presentationml.notesSlide+xml"/>
  <Override PartName="/ppt/notesSlides/notesSlide495.xml" ContentType="application/vnd.openxmlformats-officedocument.presentationml.notesSlide+xml"/>
  <Override PartName="/ppt/notesSlides/notesSlide496.xml" ContentType="application/vnd.openxmlformats-officedocument.presentationml.notesSlide+xml"/>
  <Override PartName="/ppt/notesSlides/notesSlide497.xml" ContentType="application/vnd.openxmlformats-officedocument.presentationml.notesSlide+xml"/>
  <Override PartName="/ppt/notesSlides/notesSlide498.xml" ContentType="application/vnd.openxmlformats-officedocument.presentationml.notesSlide+xml"/>
  <Override PartName="/ppt/notesSlides/notesSlide499.xml" ContentType="application/vnd.openxmlformats-officedocument.presentationml.notesSlide+xml"/>
  <Override PartName="/ppt/notesSlides/notesSlide500.xml" ContentType="application/vnd.openxmlformats-officedocument.presentationml.notesSlide+xml"/>
  <Override PartName="/ppt/notesSlides/notesSlide501.xml" ContentType="application/vnd.openxmlformats-officedocument.presentationml.notesSlide+xml"/>
  <Override PartName="/ppt/notesSlides/notesSlide502.xml" ContentType="application/vnd.openxmlformats-officedocument.presentationml.notesSlide+xml"/>
  <Override PartName="/ppt/notesSlides/notesSlide503.xml" ContentType="application/vnd.openxmlformats-officedocument.presentationml.notesSlide+xml"/>
  <Override PartName="/ppt/notesSlides/notesSlide504.xml" ContentType="application/vnd.openxmlformats-officedocument.presentationml.notesSlide+xml"/>
  <Override PartName="/ppt/notesSlides/notesSlide505.xml" ContentType="application/vnd.openxmlformats-officedocument.presentationml.notesSlide+xml"/>
  <Override PartName="/ppt/notesSlides/notesSlide506.xml" ContentType="application/vnd.openxmlformats-officedocument.presentationml.notesSlide+xml"/>
  <Override PartName="/ppt/notesSlides/notesSlide507.xml" ContentType="application/vnd.openxmlformats-officedocument.presentationml.notesSlide+xml"/>
  <Override PartName="/ppt/notesSlides/notesSlide508.xml" ContentType="application/vnd.openxmlformats-officedocument.presentationml.notesSlide+xml"/>
  <Override PartName="/ppt/notesSlides/notesSlide509.xml" ContentType="application/vnd.openxmlformats-officedocument.presentationml.notesSlide+xml"/>
  <Override PartName="/ppt/notesSlides/notesSlide510.xml" ContentType="application/vnd.openxmlformats-officedocument.presentationml.notesSlide+xml"/>
  <Override PartName="/ppt/notesSlides/notesSlide511.xml" ContentType="application/vnd.openxmlformats-officedocument.presentationml.notesSlide+xml"/>
  <Override PartName="/ppt/notesSlides/notesSlide512.xml" ContentType="application/vnd.openxmlformats-officedocument.presentationml.notesSlide+xml"/>
  <Override PartName="/ppt/notesSlides/notesSlide513.xml" ContentType="application/vnd.openxmlformats-officedocument.presentationml.notesSlide+xml"/>
  <Override PartName="/ppt/notesSlides/notesSlide514.xml" ContentType="application/vnd.openxmlformats-officedocument.presentationml.notesSlide+xml"/>
  <Override PartName="/ppt/notesSlides/notesSlide515.xml" ContentType="application/vnd.openxmlformats-officedocument.presentationml.notesSlide+xml"/>
  <Override PartName="/ppt/notesSlides/notesSlide516.xml" ContentType="application/vnd.openxmlformats-officedocument.presentationml.notesSlide+xml"/>
  <Override PartName="/ppt/notesSlides/notesSlide517.xml" ContentType="application/vnd.openxmlformats-officedocument.presentationml.notesSlide+xml"/>
  <Override PartName="/ppt/notesSlides/notesSlide518.xml" ContentType="application/vnd.openxmlformats-officedocument.presentationml.notesSlide+xml"/>
  <Override PartName="/ppt/notesSlides/notesSlide519.xml" ContentType="application/vnd.openxmlformats-officedocument.presentationml.notesSlide+xml"/>
  <Override PartName="/ppt/notesSlides/notesSlide520.xml" ContentType="application/vnd.openxmlformats-officedocument.presentationml.notesSlide+xml"/>
  <Override PartName="/ppt/notesSlides/notesSlide521.xml" ContentType="application/vnd.openxmlformats-officedocument.presentationml.notesSlide+xml"/>
  <Override PartName="/ppt/notesSlides/notesSlide522.xml" ContentType="application/vnd.openxmlformats-officedocument.presentationml.notesSlide+xml"/>
  <Override PartName="/ppt/notesSlides/notesSlide523.xml" ContentType="application/vnd.openxmlformats-officedocument.presentationml.notesSlide+xml"/>
  <Override PartName="/ppt/notesSlides/notesSlide524.xml" ContentType="application/vnd.openxmlformats-officedocument.presentationml.notesSlide+xml"/>
  <Override PartName="/ppt/notesSlides/notesSlide525.xml" ContentType="application/vnd.openxmlformats-officedocument.presentationml.notesSlide+xml"/>
  <Override PartName="/ppt/notesSlides/notesSlide526.xml" ContentType="application/vnd.openxmlformats-officedocument.presentationml.notesSlide+xml"/>
  <Override PartName="/ppt/notesSlides/notesSlide527.xml" ContentType="application/vnd.openxmlformats-officedocument.presentationml.notesSlide+xml"/>
  <Override PartName="/ppt/notesSlides/notesSlide528.xml" ContentType="application/vnd.openxmlformats-officedocument.presentationml.notesSlide+xml"/>
  <Override PartName="/ppt/notesSlides/notesSlide529.xml" ContentType="application/vnd.openxmlformats-officedocument.presentationml.notesSlide+xml"/>
  <Override PartName="/ppt/notesSlides/notesSlide530.xml" ContentType="application/vnd.openxmlformats-officedocument.presentationml.notesSlide+xml"/>
  <Override PartName="/ppt/notesSlides/notesSlide531.xml" ContentType="application/vnd.openxmlformats-officedocument.presentationml.notesSlide+xml"/>
  <Override PartName="/ppt/notesSlides/notesSlide532.xml" ContentType="application/vnd.openxmlformats-officedocument.presentationml.notesSlide+xml"/>
  <Override PartName="/ppt/notesSlides/notesSlide533.xml" ContentType="application/vnd.openxmlformats-officedocument.presentationml.notesSlide+xml"/>
  <Override PartName="/ppt/notesSlides/notesSlide534.xml" ContentType="application/vnd.openxmlformats-officedocument.presentationml.notesSlide+xml"/>
  <Override PartName="/ppt/notesSlides/notesSlide535.xml" ContentType="application/vnd.openxmlformats-officedocument.presentationml.notesSlide+xml"/>
  <Override PartName="/ppt/notesSlides/notesSlide536.xml" ContentType="application/vnd.openxmlformats-officedocument.presentationml.notesSlide+xml"/>
  <Override PartName="/ppt/notesSlides/notesSlide537.xml" ContentType="application/vnd.openxmlformats-officedocument.presentationml.notesSlide+xml"/>
  <Override PartName="/ppt/notesSlides/notesSlide538.xml" ContentType="application/vnd.openxmlformats-officedocument.presentationml.notesSlide+xml"/>
  <Override PartName="/ppt/notesSlides/notesSlide539.xml" ContentType="application/vnd.openxmlformats-officedocument.presentationml.notesSlide+xml"/>
  <Override PartName="/ppt/notesSlides/notesSlide540.xml" ContentType="application/vnd.openxmlformats-officedocument.presentationml.notesSlide+xml"/>
  <Override PartName="/ppt/notesSlides/notesSlide541.xml" ContentType="application/vnd.openxmlformats-officedocument.presentationml.notesSlide+xml"/>
  <Override PartName="/ppt/notesSlides/notesSlide542.xml" ContentType="application/vnd.openxmlformats-officedocument.presentationml.notesSlide+xml"/>
  <Override PartName="/ppt/notesSlides/notesSlide543.xml" ContentType="application/vnd.openxmlformats-officedocument.presentationml.notesSlide+xml"/>
  <Override PartName="/ppt/notesSlides/notesSlide544.xml" ContentType="application/vnd.openxmlformats-officedocument.presentationml.notesSlide+xml"/>
  <Override PartName="/ppt/notesSlides/notesSlide545.xml" ContentType="application/vnd.openxmlformats-officedocument.presentationml.notesSlide+xml"/>
  <Override PartName="/ppt/notesSlides/notesSlide546.xml" ContentType="application/vnd.openxmlformats-officedocument.presentationml.notesSlide+xml"/>
  <Override PartName="/ppt/notesSlides/notesSlide547.xml" ContentType="application/vnd.openxmlformats-officedocument.presentationml.notesSlide+xml"/>
  <Override PartName="/ppt/notesSlides/notesSlide548.xml" ContentType="application/vnd.openxmlformats-officedocument.presentationml.notesSlide+xml"/>
  <Override PartName="/ppt/notesSlides/notesSlide549.xml" ContentType="application/vnd.openxmlformats-officedocument.presentationml.notesSlide+xml"/>
  <Override PartName="/ppt/notesSlides/notesSlide550.xml" ContentType="application/vnd.openxmlformats-officedocument.presentationml.notesSlide+xml"/>
  <Override PartName="/ppt/notesSlides/notesSlide551.xml" ContentType="application/vnd.openxmlformats-officedocument.presentationml.notesSlide+xml"/>
  <Override PartName="/ppt/notesSlides/notesSlide552.xml" ContentType="application/vnd.openxmlformats-officedocument.presentationml.notesSlide+xml"/>
  <Override PartName="/ppt/notesSlides/notesSlide553.xml" ContentType="application/vnd.openxmlformats-officedocument.presentationml.notesSlide+xml"/>
  <Override PartName="/ppt/notesSlides/notesSlide554.xml" ContentType="application/vnd.openxmlformats-officedocument.presentationml.notesSlide+xml"/>
  <Override PartName="/ppt/notesSlides/notesSlide555.xml" ContentType="application/vnd.openxmlformats-officedocument.presentationml.notesSlide+xml"/>
  <Override PartName="/ppt/notesSlides/notesSlide556.xml" ContentType="application/vnd.openxmlformats-officedocument.presentationml.notesSlide+xml"/>
  <Override PartName="/ppt/notesSlides/notesSlide557.xml" ContentType="application/vnd.openxmlformats-officedocument.presentationml.notesSlide+xml"/>
  <Override PartName="/ppt/notesSlides/notesSlide558.xml" ContentType="application/vnd.openxmlformats-officedocument.presentationml.notesSlide+xml"/>
  <Override PartName="/ppt/notesSlides/notesSlide559.xml" ContentType="application/vnd.openxmlformats-officedocument.presentationml.notesSlide+xml"/>
  <Override PartName="/ppt/notesSlides/notesSlide560.xml" ContentType="application/vnd.openxmlformats-officedocument.presentationml.notesSlide+xml"/>
  <Override PartName="/ppt/notesSlides/notesSlide561.xml" ContentType="application/vnd.openxmlformats-officedocument.presentationml.notesSlide+xml"/>
  <Override PartName="/ppt/notesSlides/notesSlide562.xml" ContentType="application/vnd.openxmlformats-officedocument.presentationml.notesSlide+xml"/>
  <Override PartName="/ppt/notesSlides/notesSlide563.xml" ContentType="application/vnd.openxmlformats-officedocument.presentationml.notesSlide+xml"/>
  <Override PartName="/ppt/notesSlides/notesSlide564.xml" ContentType="application/vnd.openxmlformats-officedocument.presentationml.notesSlide+xml"/>
  <Override PartName="/ppt/notesSlides/notesSlide565.xml" ContentType="application/vnd.openxmlformats-officedocument.presentationml.notesSlide+xml"/>
  <Override PartName="/ppt/notesSlides/notesSlide566.xml" ContentType="application/vnd.openxmlformats-officedocument.presentationml.notesSlide+xml"/>
  <Override PartName="/ppt/notesSlides/notesSlide567.xml" ContentType="application/vnd.openxmlformats-officedocument.presentationml.notesSlide+xml"/>
  <Override PartName="/ppt/notesSlides/notesSlide568.xml" ContentType="application/vnd.openxmlformats-officedocument.presentationml.notesSlide+xml"/>
  <Override PartName="/ppt/notesSlides/notesSlide569.xml" ContentType="application/vnd.openxmlformats-officedocument.presentationml.notesSlide+xml"/>
  <Override PartName="/ppt/notesSlides/notesSlide570.xml" ContentType="application/vnd.openxmlformats-officedocument.presentationml.notesSlide+xml"/>
  <Override PartName="/ppt/notesSlides/notesSlide571.xml" ContentType="application/vnd.openxmlformats-officedocument.presentationml.notesSlide+xml"/>
  <Override PartName="/ppt/notesSlides/notesSlide572.xml" ContentType="application/vnd.openxmlformats-officedocument.presentationml.notesSlide+xml"/>
  <Override PartName="/ppt/notesSlides/notesSlide573.xml" ContentType="application/vnd.openxmlformats-officedocument.presentationml.notesSlide+xml"/>
  <Override PartName="/ppt/notesSlides/notesSlide574.xml" ContentType="application/vnd.openxmlformats-officedocument.presentationml.notesSlide+xml"/>
  <Override PartName="/ppt/notesSlides/notesSlide575.xml" ContentType="application/vnd.openxmlformats-officedocument.presentationml.notesSlide+xml"/>
  <Override PartName="/ppt/notesSlides/notesSlide576.xml" ContentType="application/vnd.openxmlformats-officedocument.presentationml.notesSlide+xml"/>
  <Override PartName="/ppt/notesSlides/notesSlide577.xml" ContentType="application/vnd.openxmlformats-officedocument.presentationml.notesSlide+xml"/>
  <Override PartName="/ppt/notesSlides/notesSlide578.xml" ContentType="application/vnd.openxmlformats-officedocument.presentationml.notesSlide+xml"/>
  <Override PartName="/ppt/notesSlides/notesSlide579.xml" ContentType="application/vnd.openxmlformats-officedocument.presentationml.notesSlide+xml"/>
  <Override PartName="/ppt/notesSlides/notesSlide580.xml" ContentType="application/vnd.openxmlformats-officedocument.presentationml.notesSlide+xml"/>
  <Override PartName="/ppt/notesSlides/notesSlide581.xml" ContentType="application/vnd.openxmlformats-officedocument.presentationml.notesSlide+xml"/>
  <Override PartName="/ppt/notesSlides/notesSlide582.xml" ContentType="application/vnd.openxmlformats-officedocument.presentationml.notesSlide+xml"/>
  <Override PartName="/ppt/notesSlides/notesSlide583.xml" ContentType="application/vnd.openxmlformats-officedocument.presentationml.notesSlide+xml"/>
  <Override PartName="/ppt/notesSlides/notesSlide584.xml" ContentType="application/vnd.openxmlformats-officedocument.presentationml.notesSlide+xml"/>
  <Override PartName="/ppt/notesSlides/notesSlide585.xml" ContentType="application/vnd.openxmlformats-officedocument.presentationml.notesSlide+xml"/>
  <Override PartName="/ppt/notesSlides/notesSlide586.xml" ContentType="application/vnd.openxmlformats-officedocument.presentationml.notesSlide+xml"/>
  <Override PartName="/ppt/notesSlides/notesSlide587.xml" ContentType="application/vnd.openxmlformats-officedocument.presentationml.notesSlide+xml"/>
  <Override PartName="/ppt/notesSlides/notesSlide588.xml" ContentType="application/vnd.openxmlformats-officedocument.presentationml.notesSlide+xml"/>
  <Override PartName="/ppt/notesSlides/notesSlide589.xml" ContentType="application/vnd.openxmlformats-officedocument.presentationml.notesSlide+xml"/>
  <Override PartName="/ppt/notesSlides/notesSlide590.xml" ContentType="application/vnd.openxmlformats-officedocument.presentationml.notesSlide+xml"/>
  <Override PartName="/ppt/notesSlides/notesSlide591.xml" ContentType="application/vnd.openxmlformats-officedocument.presentationml.notesSlide+xml"/>
  <Override PartName="/ppt/notesSlides/notesSlide592.xml" ContentType="application/vnd.openxmlformats-officedocument.presentationml.notesSlide+xml"/>
  <Override PartName="/ppt/notesSlides/notesSlide593.xml" ContentType="application/vnd.openxmlformats-officedocument.presentationml.notesSlide+xml"/>
  <Override PartName="/ppt/notesSlides/notesSlide594.xml" ContentType="application/vnd.openxmlformats-officedocument.presentationml.notesSlide+xml"/>
  <Override PartName="/ppt/notesSlides/notesSlide595.xml" ContentType="application/vnd.openxmlformats-officedocument.presentationml.notesSlide+xml"/>
  <Override PartName="/ppt/notesSlides/notesSlide596.xml" ContentType="application/vnd.openxmlformats-officedocument.presentationml.notesSlide+xml"/>
  <Override PartName="/ppt/notesSlides/notesSlide597.xml" ContentType="application/vnd.openxmlformats-officedocument.presentationml.notesSlide+xml"/>
  <Override PartName="/ppt/notesSlides/notesSlide598.xml" ContentType="application/vnd.openxmlformats-officedocument.presentationml.notesSlide+xml"/>
  <Override PartName="/ppt/notesSlides/notesSlide599.xml" ContentType="application/vnd.openxmlformats-officedocument.presentationml.notesSlide+xml"/>
  <Override PartName="/ppt/notesSlides/notesSlide600.xml" ContentType="application/vnd.openxmlformats-officedocument.presentationml.notesSlide+xml"/>
  <Override PartName="/ppt/notesSlides/notesSlide601.xml" ContentType="application/vnd.openxmlformats-officedocument.presentationml.notesSlide+xml"/>
  <Override PartName="/ppt/notesSlides/notesSlide602.xml" ContentType="application/vnd.openxmlformats-officedocument.presentationml.notesSlide+xml"/>
  <Override PartName="/ppt/notesSlides/notesSlide603.xml" ContentType="application/vnd.openxmlformats-officedocument.presentationml.notesSlide+xml"/>
  <Override PartName="/ppt/notesSlides/notesSlide604.xml" ContentType="application/vnd.openxmlformats-officedocument.presentationml.notesSlide+xml"/>
  <Override PartName="/ppt/notesSlides/notesSlide605.xml" ContentType="application/vnd.openxmlformats-officedocument.presentationml.notesSlide+xml"/>
  <Override PartName="/ppt/notesSlides/notesSlide606.xml" ContentType="application/vnd.openxmlformats-officedocument.presentationml.notesSlide+xml"/>
  <Override PartName="/ppt/notesSlides/notesSlide607.xml" ContentType="application/vnd.openxmlformats-officedocument.presentationml.notesSlide+xml"/>
  <Override PartName="/ppt/notesSlides/notesSlide608.xml" ContentType="application/vnd.openxmlformats-officedocument.presentationml.notesSlide+xml"/>
  <Override PartName="/ppt/notesSlides/notesSlide609.xml" ContentType="application/vnd.openxmlformats-officedocument.presentationml.notesSlide+xml"/>
  <Override PartName="/ppt/notesSlides/notesSlide610.xml" ContentType="application/vnd.openxmlformats-officedocument.presentationml.notesSlide+xml"/>
  <Override PartName="/ppt/notesSlides/notesSlide611.xml" ContentType="application/vnd.openxmlformats-officedocument.presentationml.notesSlide+xml"/>
  <Override PartName="/ppt/notesSlides/notesSlide612.xml" ContentType="application/vnd.openxmlformats-officedocument.presentationml.notesSlide+xml"/>
  <Override PartName="/ppt/notesSlides/notesSlide613.xml" ContentType="application/vnd.openxmlformats-officedocument.presentationml.notesSlide+xml"/>
  <Override PartName="/ppt/notesSlides/notesSlide614.xml" ContentType="application/vnd.openxmlformats-officedocument.presentationml.notesSlide+xml"/>
  <Override PartName="/ppt/notesSlides/notesSlide615.xml" ContentType="application/vnd.openxmlformats-officedocument.presentationml.notesSlide+xml"/>
  <Override PartName="/ppt/notesSlides/notesSlide616.xml" ContentType="application/vnd.openxmlformats-officedocument.presentationml.notesSlide+xml"/>
  <Override PartName="/ppt/notesSlides/notesSlide617.xml" ContentType="application/vnd.openxmlformats-officedocument.presentationml.notesSlide+xml"/>
  <Override PartName="/ppt/notesSlides/notesSlide618.xml" ContentType="application/vnd.openxmlformats-officedocument.presentationml.notesSlide+xml"/>
  <Override PartName="/ppt/notesSlides/notesSlide619.xml" ContentType="application/vnd.openxmlformats-officedocument.presentationml.notesSlide+xml"/>
  <Override PartName="/ppt/notesSlides/notesSlide620.xml" ContentType="application/vnd.openxmlformats-officedocument.presentationml.notesSlide+xml"/>
  <Override PartName="/ppt/notesSlides/notesSlide621.xml" ContentType="application/vnd.openxmlformats-officedocument.presentationml.notesSlide+xml"/>
  <Override PartName="/ppt/notesSlides/notesSlide622.xml" ContentType="application/vnd.openxmlformats-officedocument.presentationml.notesSlide+xml"/>
  <Override PartName="/ppt/notesSlides/notesSlide623.xml" ContentType="application/vnd.openxmlformats-officedocument.presentationml.notesSlide+xml"/>
  <Override PartName="/ppt/notesSlides/notesSlide624.xml" ContentType="application/vnd.openxmlformats-officedocument.presentationml.notesSlide+xml"/>
  <Override PartName="/ppt/notesSlides/notesSlide625.xml" ContentType="application/vnd.openxmlformats-officedocument.presentationml.notesSlide+xml"/>
  <Override PartName="/ppt/notesSlides/notesSlide626.xml" ContentType="application/vnd.openxmlformats-officedocument.presentationml.notesSlide+xml"/>
  <Override PartName="/ppt/notesSlides/notesSlide627.xml" ContentType="application/vnd.openxmlformats-officedocument.presentationml.notesSlide+xml"/>
  <Override PartName="/ppt/notesSlides/notesSlide628.xml" ContentType="application/vnd.openxmlformats-officedocument.presentationml.notesSlide+xml"/>
  <Override PartName="/ppt/notesSlides/notesSlide629.xml" ContentType="application/vnd.openxmlformats-officedocument.presentationml.notesSlide+xml"/>
  <Override PartName="/ppt/notesSlides/notesSlide630.xml" ContentType="application/vnd.openxmlformats-officedocument.presentationml.notesSlide+xml"/>
  <Override PartName="/ppt/notesSlides/notesSlide631.xml" ContentType="application/vnd.openxmlformats-officedocument.presentationml.notesSlide+xml"/>
  <Override PartName="/ppt/notesSlides/notesSlide632.xml" ContentType="application/vnd.openxmlformats-officedocument.presentationml.notesSlide+xml"/>
  <Override PartName="/ppt/notesSlides/notesSlide633.xml" ContentType="application/vnd.openxmlformats-officedocument.presentationml.notesSlide+xml"/>
  <Override PartName="/ppt/notesSlides/notesSlide634.xml" ContentType="application/vnd.openxmlformats-officedocument.presentationml.notesSlide+xml"/>
  <Override PartName="/ppt/notesSlides/notesSlide635.xml" ContentType="application/vnd.openxmlformats-officedocument.presentationml.notesSlide+xml"/>
  <Override PartName="/ppt/notesSlides/notesSlide636.xml" ContentType="application/vnd.openxmlformats-officedocument.presentationml.notesSlide+xml"/>
  <Override PartName="/ppt/notesSlides/notesSlide637.xml" ContentType="application/vnd.openxmlformats-officedocument.presentationml.notesSlide+xml"/>
  <Override PartName="/ppt/notesSlides/notesSlide638.xml" ContentType="application/vnd.openxmlformats-officedocument.presentationml.notesSlide+xml"/>
  <Override PartName="/ppt/notesSlides/notesSlide639.xml" ContentType="application/vnd.openxmlformats-officedocument.presentationml.notesSlide+xml"/>
  <Override PartName="/ppt/notesSlides/notesSlide640.xml" ContentType="application/vnd.openxmlformats-officedocument.presentationml.notesSlide+xml"/>
  <Override PartName="/ppt/notesSlides/notesSlide641.xml" ContentType="application/vnd.openxmlformats-officedocument.presentationml.notesSlide+xml"/>
  <Override PartName="/ppt/notesSlides/notesSlide642.xml" ContentType="application/vnd.openxmlformats-officedocument.presentationml.notesSlide+xml"/>
  <Override PartName="/ppt/notesSlides/notesSlide643.xml" ContentType="application/vnd.openxmlformats-officedocument.presentationml.notesSlide+xml"/>
  <Override PartName="/ppt/notesSlides/notesSlide644.xml" ContentType="application/vnd.openxmlformats-officedocument.presentationml.notesSlide+xml"/>
  <Override PartName="/ppt/notesSlides/notesSlide645.xml" ContentType="application/vnd.openxmlformats-officedocument.presentationml.notesSlide+xml"/>
  <Override PartName="/ppt/notesSlides/notesSlide646.xml" ContentType="application/vnd.openxmlformats-officedocument.presentationml.notesSlide+xml"/>
  <Override PartName="/ppt/notesSlides/notesSlide647.xml" ContentType="application/vnd.openxmlformats-officedocument.presentationml.notesSlide+xml"/>
  <Override PartName="/ppt/notesSlides/notesSlide648.xml" ContentType="application/vnd.openxmlformats-officedocument.presentationml.notesSlide+xml"/>
  <Override PartName="/ppt/notesSlides/notesSlide649.xml" ContentType="application/vnd.openxmlformats-officedocument.presentationml.notesSlide+xml"/>
  <Override PartName="/ppt/notesSlides/notesSlide650.xml" ContentType="application/vnd.openxmlformats-officedocument.presentationml.notesSlide+xml"/>
  <Override PartName="/ppt/notesSlides/notesSlide651.xml" ContentType="application/vnd.openxmlformats-officedocument.presentationml.notesSlide+xml"/>
  <Override PartName="/ppt/notesSlides/notesSlide652.xml" ContentType="application/vnd.openxmlformats-officedocument.presentationml.notesSlide+xml"/>
  <Override PartName="/ppt/notesSlides/notesSlide653.xml" ContentType="application/vnd.openxmlformats-officedocument.presentationml.notesSlide+xml"/>
  <Override PartName="/ppt/notesSlides/notesSlide654.xml" ContentType="application/vnd.openxmlformats-officedocument.presentationml.notesSlide+xml"/>
  <Override PartName="/ppt/notesSlides/notesSlide655.xml" ContentType="application/vnd.openxmlformats-officedocument.presentationml.notesSlide+xml"/>
  <Override PartName="/ppt/notesSlides/notesSlide656.xml" ContentType="application/vnd.openxmlformats-officedocument.presentationml.notesSlide+xml"/>
  <Override PartName="/ppt/notesSlides/notesSlide657.xml" ContentType="application/vnd.openxmlformats-officedocument.presentationml.notesSlide+xml"/>
  <Override PartName="/ppt/notesSlides/notesSlide658.xml" ContentType="application/vnd.openxmlformats-officedocument.presentationml.notesSlide+xml"/>
  <Override PartName="/ppt/notesSlides/notesSlide659.xml" ContentType="application/vnd.openxmlformats-officedocument.presentationml.notesSlide+xml"/>
  <Override PartName="/ppt/notesSlides/notesSlide660.xml" ContentType="application/vnd.openxmlformats-officedocument.presentationml.notesSlide+xml"/>
  <Override PartName="/ppt/notesSlides/notesSlide661.xml" ContentType="application/vnd.openxmlformats-officedocument.presentationml.notesSlide+xml"/>
  <Override PartName="/ppt/notesSlides/notesSlide662.xml" ContentType="application/vnd.openxmlformats-officedocument.presentationml.notesSlide+xml"/>
  <Override PartName="/ppt/notesSlides/notesSlide663.xml" ContentType="application/vnd.openxmlformats-officedocument.presentationml.notesSlide+xml"/>
  <Override PartName="/ppt/notesSlides/notesSlide664.xml" ContentType="application/vnd.openxmlformats-officedocument.presentationml.notesSlide+xml"/>
  <Override PartName="/ppt/notesSlides/notesSlide665.xml" ContentType="application/vnd.openxmlformats-officedocument.presentationml.notesSlide+xml"/>
  <Override PartName="/ppt/notesSlides/notesSlide666.xml" ContentType="application/vnd.openxmlformats-officedocument.presentationml.notesSlide+xml"/>
  <Override PartName="/ppt/notesSlides/notesSlide667.xml" ContentType="application/vnd.openxmlformats-officedocument.presentationml.notesSlide+xml"/>
  <Override PartName="/ppt/notesSlides/notesSlide668.xml" ContentType="application/vnd.openxmlformats-officedocument.presentationml.notesSlide+xml"/>
  <Override PartName="/ppt/notesSlides/notesSlide669.xml" ContentType="application/vnd.openxmlformats-officedocument.presentationml.notesSlide+xml"/>
  <Override PartName="/ppt/notesSlides/notesSlide670.xml" ContentType="application/vnd.openxmlformats-officedocument.presentationml.notesSlide+xml"/>
  <Override PartName="/ppt/notesSlides/notesSlide671.xml" ContentType="application/vnd.openxmlformats-officedocument.presentationml.notesSlide+xml"/>
  <Override PartName="/ppt/notesSlides/notesSlide672.xml" ContentType="application/vnd.openxmlformats-officedocument.presentationml.notesSlide+xml"/>
  <Override PartName="/ppt/notesSlides/notesSlide673.xml" ContentType="application/vnd.openxmlformats-officedocument.presentationml.notesSlide+xml"/>
  <Override PartName="/ppt/notesSlides/notesSlide674.xml" ContentType="application/vnd.openxmlformats-officedocument.presentationml.notesSlide+xml"/>
  <Override PartName="/ppt/notesSlides/notesSlide675.xml" ContentType="application/vnd.openxmlformats-officedocument.presentationml.notesSlide+xml"/>
  <Override PartName="/ppt/notesSlides/notesSlide676.xml" ContentType="application/vnd.openxmlformats-officedocument.presentationml.notesSlide+xml"/>
  <Override PartName="/ppt/notesSlides/notesSlide677.xml" ContentType="application/vnd.openxmlformats-officedocument.presentationml.notesSlide+xml"/>
  <Override PartName="/ppt/notesSlides/notesSlide678.xml" ContentType="application/vnd.openxmlformats-officedocument.presentationml.notesSlide+xml"/>
  <Override PartName="/ppt/notesSlides/notesSlide679.xml" ContentType="application/vnd.openxmlformats-officedocument.presentationml.notesSlide+xml"/>
  <Override PartName="/ppt/notesSlides/notesSlide680.xml" ContentType="application/vnd.openxmlformats-officedocument.presentationml.notesSlide+xml"/>
  <Override PartName="/ppt/notesSlides/notesSlide681.xml" ContentType="application/vnd.openxmlformats-officedocument.presentationml.notesSlide+xml"/>
  <Override PartName="/ppt/notesSlides/notesSlide682.xml" ContentType="application/vnd.openxmlformats-officedocument.presentationml.notesSlide+xml"/>
  <Override PartName="/ppt/notesSlides/notesSlide683.xml" ContentType="application/vnd.openxmlformats-officedocument.presentationml.notesSlide+xml"/>
  <Override PartName="/ppt/notesSlides/notesSlide684.xml" ContentType="application/vnd.openxmlformats-officedocument.presentationml.notesSlide+xml"/>
  <Override PartName="/ppt/notesSlides/notesSlide685.xml" ContentType="application/vnd.openxmlformats-officedocument.presentationml.notesSlide+xml"/>
  <Override PartName="/ppt/notesSlides/notesSlide686.xml" ContentType="application/vnd.openxmlformats-officedocument.presentationml.notesSlide+xml"/>
  <Override PartName="/ppt/notesSlides/notesSlide687.xml" ContentType="application/vnd.openxmlformats-officedocument.presentationml.notesSlide+xml"/>
  <Override PartName="/ppt/notesSlides/notesSlide688.xml" ContentType="application/vnd.openxmlformats-officedocument.presentationml.notesSlide+xml"/>
  <Override PartName="/ppt/notesSlides/notesSlide689.xml" ContentType="application/vnd.openxmlformats-officedocument.presentationml.notesSlide+xml"/>
  <Override PartName="/ppt/notesSlides/notesSlide690.xml" ContentType="application/vnd.openxmlformats-officedocument.presentationml.notesSlide+xml"/>
  <Override PartName="/ppt/notesSlides/notesSlide691.xml" ContentType="application/vnd.openxmlformats-officedocument.presentationml.notesSlide+xml"/>
  <Override PartName="/ppt/notesSlides/notesSlide692.xml" ContentType="application/vnd.openxmlformats-officedocument.presentationml.notesSlide+xml"/>
  <Override PartName="/ppt/notesSlides/notesSlide693.xml" ContentType="application/vnd.openxmlformats-officedocument.presentationml.notesSlide+xml"/>
  <Override PartName="/ppt/notesSlides/notesSlide694.xml" ContentType="application/vnd.openxmlformats-officedocument.presentationml.notesSlide+xml"/>
  <Override PartName="/ppt/notesSlides/notesSlide695.xml" ContentType="application/vnd.openxmlformats-officedocument.presentationml.notesSlide+xml"/>
  <Override PartName="/ppt/notesSlides/notesSlide696.xml" ContentType="application/vnd.openxmlformats-officedocument.presentationml.notesSlide+xml"/>
  <Override PartName="/ppt/notesSlides/notesSlide697.xml" ContentType="application/vnd.openxmlformats-officedocument.presentationml.notesSlide+xml"/>
  <Override PartName="/ppt/notesSlides/notesSlide698.xml" ContentType="application/vnd.openxmlformats-officedocument.presentationml.notesSlide+xml"/>
  <Override PartName="/ppt/notesSlides/notesSlide699.xml" ContentType="application/vnd.openxmlformats-officedocument.presentationml.notesSlide+xml"/>
  <Override PartName="/ppt/notesSlides/notesSlide700.xml" ContentType="application/vnd.openxmlformats-officedocument.presentationml.notesSlide+xml"/>
  <Override PartName="/ppt/notesSlides/notesSlide701.xml" ContentType="application/vnd.openxmlformats-officedocument.presentationml.notesSlide+xml"/>
  <Override PartName="/ppt/notesSlides/notesSlide702.xml" ContentType="application/vnd.openxmlformats-officedocument.presentationml.notesSlide+xml"/>
  <Override PartName="/ppt/notesSlides/notesSlide703.xml" ContentType="application/vnd.openxmlformats-officedocument.presentationml.notesSlide+xml"/>
  <Override PartName="/ppt/notesSlides/notesSlide704.xml" ContentType="application/vnd.openxmlformats-officedocument.presentationml.notesSlide+xml"/>
  <Override PartName="/ppt/notesSlides/notesSlide705.xml" ContentType="application/vnd.openxmlformats-officedocument.presentationml.notesSlide+xml"/>
  <Override PartName="/ppt/notesSlides/notesSlide706.xml" ContentType="application/vnd.openxmlformats-officedocument.presentationml.notesSlide+xml"/>
  <Override PartName="/ppt/notesSlides/notesSlide707.xml" ContentType="application/vnd.openxmlformats-officedocument.presentationml.notesSlide+xml"/>
  <Override PartName="/ppt/notesSlides/notesSlide708.xml" ContentType="application/vnd.openxmlformats-officedocument.presentationml.notesSlide+xml"/>
  <Override PartName="/ppt/notesSlides/notesSlide709.xml" ContentType="application/vnd.openxmlformats-officedocument.presentationml.notesSlide+xml"/>
  <Override PartName="/ppt/notesSlides/notesSlide710.xml" ContentType="application/vnd.openxmlformats-officedocument.presentationml.notesSlide+xml"/>
  <Override PartName="/ppt/notesSlides/notesSlide711.xml" ContentType="application/vnd.openxmlformats-officedocument.presentationml.notesSlide+xml"/>
  <Override PartName="/ppt/notesSlides/notesSlide712.xml" ContentType="application/vnd.openxmlformats-officedocument.presentationml.notesSlide+xml"/>
  <Override PartName="/ppt/notesSlides/notesSlide713.xml" ContentType="application/vnd.openxmlformats-officedocument.presentationml.notesSlide+xml"/>
  <Override PartName="/ppt/notesSlides/notesSlide714.xml" ContentType="application/vnd.openxmlformats-officedocument.presentationml.notesSlide+xml"/>
  <Override PartName="/ppt/notesSlides/notesSlide715.xml" ContentType="application/vnd.openxmlformats-officedocument.presentationml.notesSlide+xml"/>
  <Override PartName="/ppt/notesSlides/notesSlide716.xml" ContentType="application/vnd.openxmlformats-officedocument.presentationml.notesSlide+xml"/>
  <Override PartName="/ppt/notesSlides/notesSlide717.xml" ContentType="application/vnd.openxmlformats-officedocument.presentationml.notesSlide+xml"/>
  <Override PartName="/ppt/notesSlides/notesSlide718.xml" ContentType="application/vnd.openxmlformats-officedocument.presentationml.notesSlide+xml"/>
  <Override PartName="/ppt/notesSlides/notesSlide719.xml" ContentType="application/vnd.openxmlformats-officedocument.presentationml.notesSlide+xml"/>
  <Override PartName="/ppt/notesSlides/notesSlide720.xml" ContentType="application/vnd.openxmlformats-officedocument.presentationml.notesSlide+xml"/>
  <Override PartName="/ppt/notesSlides/notesSlide721.xml" ContentType="application/vnd.openxmlformats-officedocument.presentationml.notesSlide+xml"/>
  <Override PartName="/ppt/notesSlides/notesSlide722.xml" ContentType="application/vnd.openxmlformats-officedocument.presentationml.notesSlide+xml"/>
  <Override PartName="/ppt/notesSlides/notesSlide723.xml" ContentType="application/vnd.openxmlformats-officedocument.presentationml.notesSlide+xml"/>
  <Override PartName="/ppt/notesSlides/notesSlide724.xml" ContentType="application/vnd.openxmlformats-officedocument.presentationml.notesSlide+xml"/>
  <Override PartName="/ppt/notesSlides/notesSlide725.xml" ContentType="application/vnd.openxmlformats-officedocument.presentationml.notesSlide+xml"/>
  <Override PartName="/ppt/notesSlides/notesSlide726.xml" ContentType="application/vnd.openxmlformats-officedocument.presentationml.notesSlide+xml"/>
  <Override PartName="/ppt/notesSlides/notesSlide727.xml" ContentType="application/vnd.openxmlformats-officedocument.presentationml.notesSlide+xml"/>
  <Override PartName="/ppt/notesSlides/notesSlide728.xml" ContentType="application/vnd.openxmlformats-officedocument.presentationml.notesSlide+xml"/>
  <Override PartName="/ppt/notesSlides/notesSlide729.xml" ContentType="application/vnd.openxmlformats-officedocument.presentationml.notesSlide+xml"/>
  <Override PartName="/ppt/notesSlides/notesSlide730.xml" ContentType="application/vnd.openxmlformats-officedocument.presentationml.notesSlide+xml"/>
  <Override PartName="/ppt/notesSlides/notesSlide731.xml" ContentType="application/vnd.openxmlformats-officedocument.presentationml.notesSlide+xml"/>
  <Override PartName="/ppt/notesSlides/notesSlide732.xml" ContentType="application/vnd.openxmlformats-officedocument.presentationml.notesSlide+xml"/>
  <Override PartName="/ppt/notesSlides/notesSlide733.xml" ContentType="application/vnd.openxmlformats-officedocument.presentationml.notesSlide+xml"/>
  <Override PartName="/ppt/notesSlides/notesSlide734.xml" ContentType="application/vnd.openxmlformats-officedocument.presentationml.notesSlide+xml"/>
  <Override PartName="/ppt/notesSlides/notesSlide735.xml" ContentType="application/vnd.openxmlformats-officedocument.presentationml.notesSlide+xml"/>
  <Override PartName="/ppt/notesSlides/notesSlide736.xml" ContentType="application/vnd.openxmlformats-officedocument.presentationml.notesSlide+xml"/>
  <Override PartName="/ppt/notesSlides/notesSlide737.xml" ContentType="application/vnd.openxmlformats-officedocument.presentationml.notesSlide+xml"/>
  <Override PartName="/ppt/notesSlides/notesSlide738.xml" ContentType="application/vnd.openxmlformats-officedocument.presentationml.notesSlide+xml"/>
  <Override PartName="/ppt/notesSlides/notesSlide739.xml" ContentType="application/vnd.openxmlformats-officedocument.presentationml.notesSlide+xml"/>
  <Override PartName="/ppt/notesSlides/notesSlide740.xml" ContentType="application/vnd.openxmlformats-officedocument.presentationml.notesSlide+xml"/>
  <Override PartName="/ppt/notesSlides/notesSlide741.xml" ContentType="application/vnd.openxmlformats-officedocument.presentationml.notesSlide+xml"/>
  <Override PartName="/ppt/notesSlides/notesSlide742.xml" ContentType="application/vnd.openxmlformats-officedocument.presentationml.notesSlide+xml"/>
  <Override PartName="/ppt/notesSlides/notesSlide743.xml" ContentType="application/vnd.openxmlformats-officedocument.presentationml.notesSlide+xml"/>
  <Override PartName="/ppt/notesSlides/notesSlide744.xml" ContentType="application/vnd.openxmlformats-officedocument.presentationml.notesSlide+xml"/>
  <Override PartName="/ppt/notesSlides/notesSlide745.xml" ContentType="application/vnd.openxmlformats-officedocument.presentationml.notesSlide+xml"/>
  <Override PartName="/ppt/notesSlides/notesSlide746.xml" ContentType="application/vnd.openxmlformats-officedocument.presentationml.notesSlide+xml"/>
  <Override PartName="/ppt/notesSlides/notesSlide747.xml" ContentType="application/vnd.openxmlformats-officedocument.presentationml.notesSlide+xml"/>
  <Override PartName="/ppt/notesSlides/notesSlide748.xml" ContentType="application/vnd.openxmlformats-officedocument.presentationml.notesSlide+xml"/>
  <Override PartName="/ppt/notesSlides/notesSlide749.xml" ContentType="application/vnd.openxmlformats-officedocument.presentationml.notesSlide+xml"/>
  <Override PartName="/ppt/notesSlides/notesSlide750.xml" ContentType="application/vnd.openxmlformats-officedocument.presentationml.notesSlide+xml"/>
  <Override PartName="/ppt/notesSlides/notesSlide751.xml" ContentType="application/vnd.openxmlformats-officedocument.presentationml.notesSlide+xml"/>
  <Override PartName="/ppt/notesSlides/notesSlide752.xml" ContentType="application/vnd.openxmlformats-officedocument.presentationml.notesSlide+xml"/>
  <Override PartName="/ppt/notesSlides/notesSlide753.xml" ContentType="application/vnd.openxmlformats-officedocument.presentationml.notesSlide+xml"/>
  <Override PartName="/ppt/notesSlides/notesSlide754.xml" ContentType="application/vnd.openxmlformats-officedocument.presentationml.notesSlide+xml"/>
  <Override PartName="/ppt/notesSlides/notesSlide755.xml" ContentType="application/vnd.openxmlformats-officedocument.presentationml.notesSlide+xml"/>
  <Override PartName="/ppt/notesSlides/notesSlide756.xml" ContentType="application/vnd.openxmlformats-officedocument.presentationml.notesSlide+xml"/>
  <Override PartName="/ppt/notesSlides/notesSlide757.xml" ContentType="application/vnd.openxmlformats-officedocument.presentationml.notesSlide+xml"/>
  <Override PartName="/ppt/notesSlides/notesSlide758.xml" ContentType="application/vnd.openxmlformats-officedocument.presentationml.notesSlide+xml"/>
  <Override PartName="/ppt/notesSlides/notesSlide759.xml" ContentType="application/vnd.openxmlformats-officedocument.presentationml.notesSlide+xml"/>
  <Override PartName="/ppt/notesSlides/notesSlide760.xml" ContentType="application/vnd.openxmlformats-officedocument.presentationml.notesSlide+xml"/>
  <Override PartName="/ppt/notesSlides/notesSlide761.xml" ContentType="application/vnd.openxmlformats-officedocument.presentationml.notesSlide+xml"/>
  <Override PartName="/ppt/notesSlides/notesSlide762.xml" ContentType="application/vnd.openxmlformats-officedocument.presentationml.notesSlide+xml"/>
  <Override PartName="/ppt/notesSlides/notesSlide763.xml" ContentType="application/vnd.openxmlformats-officedocument.presentationml.notesSlide+xml"/>
  <Override PartName="/ppt/notesSlides/notesSlide764.xml" ContentType="application/vnd.openxmlformats-officedocument.presentationml.notesSlide+xml"/>
  <Override PartName="/ppt/notesSlides/notesSlide765.xml" ContentType="application/vnd.openxmlformats-officedocument.presentationml.notesSlide+xml"/>
  <Override PartName="/ppt/notesSlides/notesSlide766.xml" ContentType="application/vnd.openxmlformats-officedocument.presentationml.notesSlide+xml"/>
  <Override PartName="/ppt/notesSlides/notesSlide767.xml" ContentType="application/vnd.openxmlformats-officedocument.presentationml.notesSlide+xml"/>
  <Override PartName="/ppt/notesSlides/notesSlide768.xml" ContentType="application/vnd.openxmlformats-officedocument.presentationml.notesSlide+xml"/>
  <Override PartName="/ppt/notesSlides/notesSlide769.xml" ContentType="application/vnd.openxmlformats-officedocument.presentationml.notesSlide+xml"/>
  <Override PartName="/ppt/notesSlides/notesSlide770.xml" ContentType="application/vnd.openxmlformats-officedocument.presentationml.notesSlide+xml"/>
  <Override PartName="/ppt/notesSlides/notesSlide771.xml" ContentType="application/vnd.openxmlformats-officedocument.presentationml.notesSlide+xml"/>
  <Override PartName="/ppt/notesSlides/notesSlide772.xml" ContentType="application/vnd.openxmlformats-officedocument.presentationml.notesSlide+xml"/>
  <Override PartName="/ppt/notesSlides/notesSlide773.xml" ContentType="application/vnd.openxmlformats-officedocument.presentationml.notesSlide+xml"/>
  <Override PartName="/ppt/notesSlides/notesSlide774.xml" ContentType="application/vnd.openxmlformats-officedocument.presentationml.notesSlide+xml"/>
  <Override PartName="/ppt/notesSlides/notesSlide775.xml" ContentType="application/vnd.openxmlformats-officedocument.presentationml.notesSlide+xml"/>
  <Override PartName="/ppt/notesSlides/notesSlide776.xml" ContentType="application/vnd.openxmlformats-officedocument.presentationml.notesSlide+xml"/>
  <Override PartName="/ppt/notesSlides/notesSlide777.xml" ContentType="application/vnd.openxmlformats-officedocument.presentationml.notesSlide+xml"/>
  <Override PartName="/ppt/notesSlides/notesSlide778.xml" ContentType="application/vnd.openxmlformats-officedocument.presentationml.notesSlide+xml"/>
  <Override PartName="/ppt/notesSlides/notesSlide779.xml" ContentType="application/vnd.openxmlformats-officedocument.presentationml.notesSlide+xml"/>
  <Override PartName="/ppt/notesSlides/notesSlide780.xml" ContentType="application/vnd.openxmlformats-officedocument.presentationml.notesSlide+xml"/>
  <Override PartName="/ppt/notesSlides/notesSlide781.xml" ContentType="application/vnd.openxmlformats-officedocument.presentationml.notesSlide+xml"/>
  <Override PartName="/ppt/notesSlides/notesSlide782.xml" ContentType="application/vnd.openxmlformats-officedocument.presentationml.notesSlide+xml"/>
  <Override PartName="/ppt/notesSlides/notesSlide783.xml" ContentType="application/vnd.openxmlformats-officedocument.presentationml.notesSlide+xml"/>
  <Override PartName="/ppt/notesSlides/notesSlide784.xml" ContentType="application/vnd.openxmlformats-officedocument.presentationml.notesSlide+xml"/>
  <Override PartName="/ppt/notesSlides/notesSlide785.xml" ContentType="application/vnd.openxmlformats-officedocument.presentationml.notesSlide+xml"/>
  <Override PartName="/ppt/notesSlides/notesSlide786.xml" ContentType="application/vnd.openxmlformats-officedocument.presentationml.notesSlide+xml"/>
  <Override PartName="/ppt/notesSlides/notesSlide787.xml" ContentType="application/vnd.openxmlformats-officedocument.presentationml.notesSlide+xml"/>
  <Override PartName="/ppt/notesSlides/notesSlide788.xml" ContentType="application/vnd.openxmlformats-officedocument.presentationml.notesSlide+xml"/>
  <Override PartName="/ppt/notesSlides/notesSlide789.xml" ContentType="application/vnd.openxmlformats-officedocument.presentationml.notesSlide+xml"/>
  <Override PartName="/ppt/notesSlides/notesSlide790.xml" ContentType="application/vnd.openxmlformats-officedocument.presentationml.notesSlide+xml"/>
  <Override PartName="/ppt/notesSlides/notesSlide791.xml" ContentType="application/vnd.openxmlformats-officedocument.presentationml.notesSlide+xml"/>
  <Override PartName="/ppt/notesSlides/notesSlide792.xml" ContentType="application/vnd.openxmlformats-officedocument.presentationml.notesSlide+xml"/>
  <Override PartName="/ppt/notesSlides/notesSlide793.xml" ContentType="application/vnd.openxmlformats-officedocument.presentationml.notesSlide+xml"/>
  <Override PartName="/ppt/notesSlides/notesSlide794.xml" ContentType="application/vnd.openxmlformats-officedocument.presentationml.notesSlide+xml"/>
  <Override PartName="/ppt/notesSlides/notesSlide795.xml" ContentType="application/vnd.openxmlformats-officedocument.presentationml.notesSlide+xml"/>
  <Override PartName="/ppt/notesSlides/notesSlide796.xml" ContentType="application/vnd.openxmlformats-officedocument.presentationml.notesSlide+xml"/>
  <Override PartName="/ppt/notesSlides/notesSlide797.xml" ContentType="application/vnd.openxmlformats-officedocument.presentationml.notesSlide+xml"/>
  <Override PartName="/ppt/notesSlides/notesSlide798.xml" ContentType="application/vnd.openxmlformats-officedocument.presentationml.notesSlide+xml"/>
  <Override PartName="/ppt/notesSlides/notesSlide799.xml" ContentType="application/vnd.openxmlformats-officedocument.presentationml.notesSlide+xml"/>
  <Override PartName="/ppt/notesSlides/notesSlide800.xml" ContentType="application/vnd.openxmlformats-officedocument.presentationml.notesSlide+xml"/>
  <Override PartName="/ppt/notesSlides/notesSlide801.xml" ContentType="application/vnd.openxmlformats-officedocument.presentationml.notesSlide+xml"/>
  <Override PartName="/ppt/notesSlides/notesSlide802.xml" ContentType="application/vnd.openxmlformats-officedocument.presentationml.notesSlide+xml"/>
  <Override PartName="/ppt/notesSlides/notesSlide803.xml" ContentType="application/vnd.openxmlformats-officedocument.presentationml.notesSlide+xml"/>
  <Override PartName="/ppt/notesSlides/notesSlide804.xml" ContentType="application/vnd.openxmlformats-officedocument.presentationml.notesSlide+xml"/>
  <Override PartName="/ppt/notesSlides/notesSlide805.xml" ContentType="application/vnd.openxmlformats-officedocument.presentationml.notesSlide+xml"/>
  <Override PartName="/ppt/notesSlides/notesSlide806.xml" ContentType="application/vnd.openxmlformats-officedocument.presentationml.notesSlide+xml"/>
  <Override PartName="/ppt/notesSlides/notesSlide807.xml" ContentType="application/vnd.openxmlformats-officedocument.presentationml.notesSlide+xml"/>
  <Override PartName="/ppt/notesSlides/notesSlide808.xml" ContentType="application/vnd.openxmlformats-officedocument.presentationml.notesSlide+xml"/>
  <Override PartName="/ppt/notesSlides/notesSlide809.xml" ContentType="application/vnd.openxmlformats-officedocument.presentationml.notesSlide+xml"/>
  <Override PartName="/ppt/notesSlides/notesSlide810.xml" ContentType="application/vnd.openxmlformats-officedocument.presentationml.notesSlide+xml"/>
  <Override PartName="/ppt/notesSlides/notesSlide811.xml" ContentType="application/vnd.openxmlformats-officedocument.presentationml.notesSlide+xml"/>
  <Override PartName="/ppt/notesSlides/notesSlide812.xml" ContentType="application/vnd.openxmlformats-officedocument.presentationml.notesSlide+xml"/>
  <Override PartName="/ppt/notesSlides/notesSlide813.xml" ContentType="application/vnd.openxmlformats-officedocument.presentationml.notesSlide+xml"/>
  <Override PartName="/ppt/notesSlides/notesSlide814.xml" ContentType="application/vnd.openxmlformats-officedocument.presentationml.notesSlide+xml"/>
  <Override PartName="/ppt/notesSlides/notesSlide8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888"/>
  </p:notesMasterIdLst>
  <p:sldIdLst>
    <p:sldId id="598" r:id="rId2"/>
    <p:sldId id="1359" r:id="rId3"/>
    <p:sldId id="1360" r:id="rId4"/>
    <p:sldId id="1361" r:id="rId5"/>
    <p:sldId id="1362" r:id="rId6"/>
    <p:sldId id="1363" r:id="rId7"/>
    <p:sldId id="1364" r:id="rId8"/>
    <p:sldId id="1365" r:id="rId9"/>
    <p:sldId id="1366" r:id="rId10"/>
    <p:sldId id="1367" r:id="rId11"/>
    <p:sldId id="1368" r:id="rId12"/>
    <p:sldId id="1369" r:id="rId13"/>
    <p:sldId id="1370" r:id="rId14"/>
    <p:sldId id="1371" r:id="rId15"/>
    <p:sldId id="1372" r:id="rId16"/>
    <p:sldId id="1373" r:id="rId17"/>
    <p:sldId id="1374" r:id="rId18"/>
    <p:sldId id="1375" r:id="rId19"/>
    <p:sldId id="256" r:id="rId20"/>
    <p:sldId id="257" r:id="rId21"/>
    <p:sldId id="259" r:id="rId22"/>
    <p:sldId id="258" r:id="rId23"/>
    <p:sldId id="260" r:id="rId24"/>
    <p:sldId id="261" r:id="rId25"/>
    <p:sldId id="262" r:id="rId26"/>
    <p:sldId id="263" r:id="rId27"/>
    <p:sldId id="264" r:id="rId28"/>
    <p:sldId id="265" r:id="rId29"/>
    <p:sldId id="266" r:id="rId30"/>
    <p:sldId id="267" r:id="rId31"/>
    <p:sldId id="369" r:id="rId32"/>
    <p:sldId id="370" r:id="rId33"/>
    <p:sldId id="268" r:id="rId34"/>
    <p:sldId id="269" r:id="rId35"/>
    <p:sldId id="270" r:id="rId36"/>
    <p:sldId id="271" r:id="rId37"/>
    <p:sldId id="272" r:id="rId38"/>
    <p:sldId id="273" r:id="rId39"/>
    <p:sldId id="278" r:id="rId40"/>
    <p:sldId id="274" r:id="rId41"/>
    <p:sldId id="279" r:id="rId42"/>
    <p:sldId id="276" r:id="rId43"/>
    <p:sldId id="277" r:id="rId44"/>
    <p:sldId id="280" r:id="rId45"/>
    <p:sldId id="430" r:id="rId46"/>
    <p:sldId id="281" r:id="rId47"/>
    <p:sldId id="282" r:id="rId48"/>
    <p:sldId id="283" r:id="rId49"/>
    <p:sldId id="284" r:id="rId50"/>
    <p:sldId id="304" r:id="rId51"/>
    <p:sldId id="305" r:id="rId52"/>
    <p:sldId id="306" r:id="rId53"/>
    <p:sldId id="429" r:id="rId54"/>
    <p:sldId id="285" r:id="rId55"/>
    <p:sldId id="286" r:id="rId56"/>
    <p:sldId id="287" r:id="rId57"/>
    <p:sldId id="288" r:id="rId58"/>
    <p:sldId id="599" r:id="rId59"/>
    <p:sldId id="289" r:id="rId60"/>
    <p:sldId id="290" r:id="rId61"/>
    <p:sldId id="291" r:id="rId62"/>
    <p:sldId id="292" r:id="rId63"/>
    <p:sldId id="293" r:id="rId64"/>
    <p:sldId id="294" r:id="rId65"/>
    <p:sldId id="295" r:id="rId66"/>
    <p:sldId id="296" r:id="rId67"/>
    <p:sldId id="297" r:id="rId68"/>
    <p:sldId id="298" r:id="rId69"/>
    <p:sldId id="299" r:id="rId70"/>
    <p:sldId id="300" r:id="rId71"/>
    <p:sldId id="301" r:id="rId72"/>
    <p:sldId id="302" r:id="rId73"/>
    <p:sldId id="303" r:id="rId74"/>
    <p:sldId id="308" r:id="rId75"/>
    <p:sldId id="309" r:id="rId76"/>
    <p:sldId id="310" r:id="rId77"/>
    <p:sldId id="311" r:id="rId78"/>
    <p:sldId id="312" r:id="rId79"/>
    <p:sldId id="313" r:id="rId80"/>
    <p:sldId id="314" r:id="rId81"/>
    <p:sldId id="315" r:id="rId82"/>
    <p:sldId id="316" r:id="rId83"/>
    <p:sldId id="317" r:id="rId84"/>
    <p:sldId id="318" r:id="rId85"/>
    <p:sldId id="368" r:id="rId86"/>
    <p:sldId id="319" r:id="rId87"/>
    <p:sldId id="320" r:id="rId88"/>
    <p:sldId id="321" r:id="rId89"/>
    <p:sldId id="322" r:id="rId90"/>
    <p:sldId id="323" r:id="rId91"/>
    <p:sldId id="324" r:id="rId92"/>
    <p:sldId id="325" r:id="rId93"/>
    <p:sldId id="326" r:id="rId94"/>
    <p:sldId id="327" r:id="rId95"/>
    <p:sldId id="808" r:id="rId96"/>
    <p:sldId id="328" r:id="rId97"/>
    <p:sldId id="329" r:id="rId98"/>
    <p:sldId id="330" r:id="rId99"/>
    <p:sldId id="331" r:id="rId100"/>
    <p:sldId id="600" r:id="rId101"/>
    <p:sldId id="1240" r:id="rId102"/>
    <p:sldId id="1241" r:id="rId103"/>
    <p:sldId id="1242" r:id="rId104"/>
    <p:sldId id="1243" r:id="rId105"/>
    <p:sldId id="1244" r:id="rId106"/>
    <p:sldId id="1245" r:id="rId107"/>
    <p:sldId id="1246" r:id="rId108"/>
    <p:sldId id="1247" r:id="rId109"/>
    <p:sldId id="1248" r:id="rId110"/>
    <p:sldId id="1249" r:id="rId111"/>
    <p:sldId id="362" r:id="rId112"/>
    <p:sldId id="363" r:id="rId113"/>
    <p:sldId id="364" r:id="rId114"/>
    <p:sldId id="365" r:id="rId115"/>
    <p:sldId id="366" r:id="rId116"/>
    <p:sldId id="367" r:id="rId117"/>
    <p:sldId id="371" r:id="rId118"/>
    <p:sldId id="372" r:id="rId119"/>
    <p:sldId id="373" r:id="rId120"/>
    <p:sldId id="414" r:id="rId121"/>
    <p:sldId id="374" r:id="rId122"/>
    <p:sldId id="375" r:id="rId123"/>
    <p:sldId id="415" r:id="rId124"/>
    <p:sldId id="425" r:id="rId125"/>
    <p:sldId id="426" r:id="rId126"/>
    <p:sldId id="427" r:id="rId127"/>
    <p:sldId id="376" r:id="rId128"/>
    <p:sldId id="377" r:id="rId129"/>
    <p:sldId id="416" r:id="rId130"/>
    <p:sldId id="378" r:id="rId131"/>
    <p:sldId id="379" r:id="rId132"/>
    <p:sldId id="417" r:id="rId133"/>
    <p:sldId id="380" r:id="rId134"/>
    <p:sldId id="381" r:id="rId135"/>
    <p:sldId id="418" r:id="rId136"/>
    <p:sldId id="428" r:id="rId137"/>
    <p:sldId id="382" r:id="rId138"/>
    <p:sldId id="419" r:id="rId139"/>
    <p:sldId id="384" r:id="rId140"/>
    <p:sldId id="385" r:id="rId141"/>
    <p:sldId id="420" r:id="rId142"/>
    <p:sldId id="386" r:id="rId143"/>
    <p:sldId id="387" r:id="rId144"/>
    <p:sldId id="421" r:id="rId145"/>
    <p:sldId id="388" r:id="rId146"/>
    <p:sldId id="389" r:id="rId147"/>
    <p:sldId id="422" r:id="rId148"/>
    <p:sldId id="390" r:id="rId149"/>
    <p:sldId id="391" r:id="rId150"/>
    <p:sldId id="392" r:id="rId151"/>
    <p:sldId id="393" r:id="rId152"/>
    <p:sldId id="446" r:id="rId153"/>
    <p:sldId id="447" r:id="rId154"/>
    <p:sldId id="448" r:id="rId155"/>
    <p:sldId id="449" r:id="rId156"/>
    <p:sldId id="450" r:id="rId157"/>
    <p:sldId id="451" r:id="rId158"/>
    <p:sldId id="452" r:id="rId159"/>
    <p:sldId id="453" r:id="rId160"/>
    <p:sldId id="456" r:id="rId161"/>
    <p:sldId id="458" r:id="rId162"/>
    <p:sldId id="459" r:id="rId163"/>
    <p:sldId id="460" r:id="rId164"/>
    <p:sldId id="461" r:id="rId165"/>
    <p:sldId id="462" r:id="rId166"/>
    <p:sldId id="463" r:id="rId167"/>
    <p:sldId id="464" r:id="rId168"/>
    <p:sldId id="465" r:id="rId169"/>
    <p:sldId id="466" r:id="rId170"/>
    <p:sldId id="478" r:id="rId171"/>
    <p:sldId id="467" r:id="rId172"/>
    <p:sldId id="479" r:id="rId173"/>
    <p:sldId id="468" r:id="rId174"/>
    <p:sldId id="469" r:id="rId175"/>
    <p:sldId id="470" r:id="rId176"/>
    <p:sldId id="471" r:id="rId177"/>
    <p:sldId id="472" r:id="rId178"/>
    <p:sldId id="473" r:id="rId179"/>
    <p:sldId id="480" r:id="rId180"/>
    <p:sldId id="481" r:id="rId181"/>
    <p:sldId id="482" r:id="rId182"/>
    <p:sldId id="483" r:id="rId183"/>
    <p:sldId id="474" r:id="rId184"/>
    <p:sldId id="1293" r:id="rId185"/>
    <p:sldId id="1294" r:id="rId186"/>
    <p:sldId id="477" r:id="rId187"/>
    <p:sldId id="484" r:id="rId188"/>
    <p:sldId id="485" r:id="rId189"/>
    <p:sldId id="486" r:id="rId190"/>
    <p:sldId id="487" r:id="rId191"/>
    <p:sldId id="488" r:id="rId192"/>
    <p:sldId id="489" r:id="rId193"/>
    <p:sldId id="490" r:id="rId194"/>
    <p:sldId id="491" r:id="rId195"/>
    <p:sldId id="492" r:id="rId196"/>
    <p:sldId id="493" r:id="rId197"/>
    <p:sldId id="494" r:id="rId198"/>
    <p:sldId id="495" r:id="rId199"/>
    <p:sldId id="496" r:id="rId200"/>
    <p:sldId id="497" r:id="rId201"/>
    <p:sldId id="498" r:id="rId202"/>
    <p:sldId id="499" r:id="rId203"/>
    <p:sldId id="500" r:id="rId204"/>
    <p:sldId id="501" r:id="rId205"/>
    <p:sldId id="502" r:id="rId206"/>
    <p:sldId id="503" r:id="rId207"/>
    <p:sldId id="504" r:id="rId208"/>
    <p:sldId id="505" r:id="rId209"/>
    <p:sldId id="509" r:id="rId210"/>
    <p:sldId id="510" r:id="rId211"/>
    <p:sldId id="512" r:id="rId212"/>
    <p:sldId id="514" r:id="rId213"/>
    <p:sldId id="601" r:id="rId214"/>
    <p:sldId id="516" r:id="rId215"/>
    <p:sldId id="518" r:id="rId216"/>
    <p:sldId id="520" r:id="rId217"/>
    <p:sldId id="521" r:id="rId218"/>
    <p:sldId id="1314" r:id="rId219"/>
    <p:sldId id="1315" r:id="rId220"/>
    <p:sldId id="1316" r:id="rId221"/>
    <p:sldId id="1317" r:id="rId222"/>
    <p:sldId id="1318" r:id="rId223"/>
    <p:sldId id="1319" r:id="rId224"/>
    <p:sldId id="1320" r:id="rId225"/>
    <p:sldId id="523" r:id="rId226"/>
    <p:sldId id="602" r:id="rId227"/>
    <p:sldId id="603" r:id="rId228"/>
    <p:sldId id="604" r:id="rId229"/>
    <p:sldId id="605" r:id="rId230"/>
    <p:sldId id="524" r:id="rId231"/>
    <p:sldId id="525" r:id="rId232"/>
    <p:sldId id="526" r:id="rId233"/>
    <p:sldId id="527" r:id="rId234"/>
    <p:sldId id="528" r:id="rId235"/>
    <p:sldId id="529" r:id="rId236"/>
    <p:sldId id="530" r:id="rId237"/>
    <p:sldId id="531" r:id="rId238"/>
    <p:sldId id="606" r:id="rId239"/>
    <p:sldId id="532" r:id="rId240"/>
    <p:sldId id="533" r:id="rId241"/>
    <p:sldId id="534" r:id="rId242"/>
    <p:sldId id="535" r:id="rId243"/>
    <p:sldId id="536" r:id="rId244"/>
    <p:sldId id="758" r:id="rId245"/>
    <p:sldId id="537" r:id="rId246"/>
    <p:sldId id="538" r:id="rId247"/>
    <p:sldId id="765" r:id="rId248"/>
    <p:sldId id="539" r:id="rId249"/>
    <p:sldId id="759" r:id="rId250"/>
    <p:sldId id="760" r:id="rId251"/>
    <p:sldId id="541" r:id="rId252"/>
    <p:sldId id="542" r:id="rId253"/>
    <p:sldId id="543" r:id="rId254"/>
    <p:sldId id="544" r:id="rId255"/>
    <p:sldId id="761" r:id="rId256"/>
    <p:sldId id="607" r:id="rId257"/>
    <p:sldId id="1049" r:id="rId258"/>
    <p:sldId id="744" r:id="rId259"/>
    <p:sldId id="745" r:id="rId260"/>
    <p:sldId id="746" r:id="rId261"/>
    <p:sldId id="747" r:id="rId262"/>
    <p:sldId id="545" r:id="rId263"/>
    <p:sldId id="546" r:id="rId264"/>
    <p:sldId id="547" r:id="rId265"/>
    <p:sldId id="548" r:id="rId266"/>
    <p:sldId id="549" r:id="rId267"/>
    <p:sldId id="550" r:id="rId268"/>
    <p:sldId id="762" r:id="rId269"/>
    <p:sldId id="763" r:id="rId270"/>
    <p:sldId id="764" r:id="rId271"/>
    <p:sldId id="551" r:id="rId272"/>
    <p:sldId id="614" r:id="rId273"/>
    <p:sldId id="552" r:id="rId274"/>
    <p:sldId id="787" r:id="rId275"/>
    <p:sldId id="553" r:id="rId276"/>
    <p:sldId id="554" r:id="rId277"/>
    <p:sldId id="786" r:id="rId278"/>
    <p:sldId id="555" r:id="rId279"/>
    <p:sldId id="556" r:id="rId280"/>
    <p:sldId id="557" r:id="rId281"/>
    <p:sldId id="558" r:id="rId282"/>
    <p:sldId id="559" r:id="rId283"/>
    <p:sldId id="560" r:id="rId284"/>
    <p:sldId id="561" r:id="rId285"/>
    <p:sldId id="807" r:id="rId286"/>
    <p:sldId id="562" r:id="rId287"/>
    <p:sldId id="788" r:id="rId288"/>
    <p:sldId id="563" r:id="rId289"/>
    <p:sldId id="564" r:id="rId290"/>
    <p:sldId id="565" r:id="rId291"/>
    <p:sldId id="566" r:id="rId292"/>
    <p:sldId id="790" r:id="rId293"/>
    <p:sldId id="567" r:id="rId294"/>
    <p:sldId id="791" r:id="rId295"/>
    <p:sldId id="568" r:id="rId296"/>
    <p:sldId id="789" r:id="rId297"/>
    <p:sldId id="615" r:id="rId298"/>
    <p:sldId id="757" r:id="rId299"/>
    <p:sldId id="748" r:id="rId300"/>
    <p:sldId id="749" r:id="rId301"/>
    <p:sldId id="750" r:id="rId302"/>
    <p:sldId id="751" r:id="rId303"/>
    <p:sldId id="569" r:id="rId304"/>
    <p:sldId id="570" r:id="rId305"/>
    <p:sldId id="620" r:id="rId306"/>
    <p:sldId id="571" r:id="rId307"/>
    <p:sldId id="572" r:id="rId308"/>
    <p:sldId id="573" r:id="rId309"/>
    <p:sldId id="574" r:id="rId310"/>
    <p:sldId id="768" r:id="rId311"/>
    <p:sldId id="769" r:id="rId312"/>
    <p:sldId id="770" r:id="rId313"/>
    <p:sldId id="771" r:id="rId314"/>
    <p:sldId id="772" r:id="rId315"/>
    <p:sldId id="773" r:id="rId316"/>
    <p:sldId id="774" r:id="rId317"/>
    <p:sldId id="778" r:id="rId318"/>
    <p:sldId id="779" r:id="rId319"/>
    <p:sldId id="780" r:id="rId320"/>
    <p:sldId id="781" r:id="rId321"/>
    <p:sldId id="782" r:id="rId322"/>
    <p:sldId id="783" r:id="rId323"/>
    <p:sldId id="784" r:id="rId324"/>
    <p:sldId id="785" r:id="rId325"/>
    <p:sldId id="621" r:id="rId326"/>
    <p:sldId id="575" r:id="rId327"/>
    <p:sldId id="766" r:id="rId328"/>
    <p:sldId id="767" r:id="rId329"/>
    <p:sldId id="577" r:id="rId330"/>
    <p:sldId id="578" r:id="rId331"/>
    <p:sldId id="579" r:id="rId332"/>
    <p:sldId id="580" r:id="rId333"/>
    <p:sldId id="581" r:id="rId334"/>
    <p:sldId id="622" r:id="rId335"/>
    <p:sldId id="792" r:id="rId336"/>
    <p:sldId id="793" r:id="rId337"/>
    <p:sldId id="794" r:id="rId338"/>
    <p:sldId id="795" r:id="rId339"/>
    <p:sldId id="796" r:id="rId340"/>
    <p:sldId id="797" r:id="rId341"/>
    <p:sldId id="798" r:id="rId342"/>
    <p:sldId id="799" r:id="rId343"/>
    <p:sldId id="800" r:id="rId344"/>
    <p:sldId id="801" r:id="rId345"/>
    <p:sldId id="802" r:id="rId346"/>
    <p:sldId id="803" r:id="rId347"/>
    <p:sldId id="804" r:id="rId348"/>
    <p:sldId id="805" r:id="rId349"/>
    <p:sldId id="806" r:id="rId350"/>
    <p:sldId id="623" r:id="rId351"/>
    <p:sldId id="624" r:id="rId352"/>
    <p:sldId id="625" r:id="rId353"/>
    <p:sldId id="626" r:id="rId354"/>
    <p:sldId id="627" r:id="rId355"/>
    <p:sldId id="628" r:id="rId356"/>
    <p:sldId id="629" r:id="rId357"/>
    <p:sldId id="809" r:id="rId358"/>
    <p:sldId id="630" r:id="rId359"/>
    <p:sldId id="631" r:id="rId360"/>
    <p:sldId id="632" r:id="rId361"/>
    <p:sldId id="633" r:id="rId362"/>
    <p:sldId id="634" r:id="rId363"/>
    <p:sldId id="635" r:id="rId364"/>
    <p:sldId id="636" r:id="rId365"/>
    <p:sldId id="810" r:id="rId366"/>
    <p:sldId id="637" r:id="rId367"/>
    <p:sldId id="638" r:id="rId368"/>
    <p:sldId id="639" r:id="rId369"/>
    <p:sldId id="640" r:id="rId370"/>
    <p:sldId id="641" r:id="rId371"/>
    <p:sldId id="642" r:id="rId372"/>
    <p:sldId id="643" r:id="rId373"/>
    <p:sldId id="644" r:id="rId374"/>
    <p:sldId id="645" r:id="rId375"/>
    <p:sldId id="646" r:id="rId376"/>
    <p:sldId id="1321" r:id="rId377"/>
    <p:sldId id="1322" r:id="rId378"/>
    <p:sldId id="1323" r:id="rId379"/>
    <p:sldId id="1324" r:id="rId380"/>
    <p:sldId id="1325" r:id="rId381"/>
    <p:sldId id="1326" r:id="rId382"/>
    <p:sldId id="1327" r:id="rId383"/>
    <p:sldId id="1328" r:id="rId384"/>
    <p:sldId id="1329" r:id="rId385"/>
    <p:sldId id="1330" r:id="rId386"/>
    <p:sldId id="1331" r:id="rId387"/>
    <p:sldId id="1332" r:id="rId388"/>
    <p:sldId id="1333" r:id="rId389"/>
    <p:sldId id="1334" r:id="rId390"/>
    <p:sldId id="647" r:id="rId391"/>
    <p:sldId id="986" r:id="rId392"/>
    <p:sldId id="649" r:id="rId393"/>
    <p:sldId id="650" r:id="rId394"/>
    <p:sldId id="651" r:id="rId395"/>
    <p:sldId id="652" r:id="rId396"/>
    <p:sldId id="653" r:id="rId397"/>
    <p:sldId id="654" r:id="rId398"/>
    <p:sldId id="655" r:id="rId399"/>
    <p:sldId id="656" r:id="rId400"/>
    <p:sldId id="657" r:id="rId401"/>
    <p:sldId id="658" r:id="rId402"/>
    <p:sldId id="659" r:id="rId403"/>
    <p:sldId id="660" r:id="rId404"/>
    <p:sldId id="811" r:id="rId405"/>
    <p:sldId id="662" r:id="rId406"/>
    <p:sldId id="663" r:id="rId407"/>
    <p:sldId id="664" r:id="rId408"/>
    <p:sldId id="665" r:id="rId409"/>
    <p:sldId id="666" r:id="rId410"/>
    <p:sldId id="667" r:id="rId411"/>
    <p:sldId id="668" r:id="rId412"/>
    <p:sldId id="669" r:id="rId413"/>
    <p:sldId id="670" r:id="rId414"/>
    <p:sldId id="671" r:id="rId415"/>
    <p:sldId id="672" r:id="rId416"/>
    <p:sldId id="673" r:id="rId417"/>
    <p:sldId id="674" r:id="rId418"/>
    <p:sldId id="675" r:id="rId419"/>
    <p:sldId id="676" r:id="rId420"/>
    <p:sldId id="677" r:id="rId421"/>
    <p:sldId id="678" r:id="rId422"/>
    <p:sldId id="679" r:id="rId423"/>
    <p:sldId id="680" r:id="rId424"/>
    <p:sldId id="681" r:id="rId425"/>
    <p:sldId id="682" r:id="rId426"/>
    <p:sldId id="683" r:id="rId427"/>
    <p:sldId id="684" r:id="rId428"/>
    <p:sldId id="685" r:id="rId429"/>
    <p:sldId id="686" r:id="rId430"/>
    <p:sldId id="687" r:id="rId431"/>
    <p:sldId id="688" r:id="rId432"/>
    <p:sldId id="689" r:id="rId433"/>
    <p:sldId id="690" r:id="rId434"/>
    <p:sldId id="691" r:id="rId435"/>
    <p:sldId id="692" r:id="rId436"/>
    <p:sldId id="693" r:id="rId437"/>
    <p:sldId id="694" r:id="rId438"/>
    <p:sldId id="695" r:id="rId439"/>
    <p:sldId id="696" r:id="rId440"/>
    <p:sldId id="697" r:id="rId441"/>
    <p:sldId id="698" r:id="rId442"/>
    <p:sldId id="699" r:id="rId443"/>
    <p:sldId id="700" r:id="rId444"/>
    <p:sldId id="701" r:id="rId445"/>
    <p:sldId id="702" r:id="rId446"/>
    <p:sldId id="703" r:id="rId447"/>
    <p:sldId id="704" r:id="rId448"/>
    <p:sldId id="705" r:id="rId449"/>
    <p:sldId id="706" r:id="rId450"/>
    <p:sldId id="707" r:id="rId451"/>
    <p:sldId id="708" r:id="rId452"/>
    <p:sldId id="709" r:id="rId453"/>
    <p:sldId id="710" r:id="rId454"/>
    <p:sldId id="711" r:id="rId455"/>
    <p:sldId id="712" r:id="rId456"/>
    <p:sldId id="713" r:id="rId457"/>
    <p:sldId id="714" r:id="rId458"/>
    <p:sldId id="715" r:id="rId459"/>
    <p:sldId id="716" r:id="rId460"/>
    <p:sldId id="717" r:id="rId461"/>
    <p:sldId id="718" r:id="rId462"/>
    <p:sldId id="719" r:id="rId463"/>
    <p:sldId id="720" r:id="rId464"/>
    <p:sldId id="721" r:id="rId465"/>
    <p:sldId id="722" r:id="rId466"/>
    <p:sldId id="723" r:id="rId467"/>
    <p:sldId id="724" r:id="rId468"/>
    <p:sldId id="725" r:id="rId469"/>
    <p:sldId id="726" r:id="rId470"/>
    <p:sldId id="727" r:id="rId471"/>
    <p:sldId id="728" r:id="rId472"/>
    <p:sldId id="729" r:id="rId473"/>
    <p:sldId id="730" r:id="rId474"/>
    <p:sldId id="731" r:id="rId475"/>
    <p:sldId id="732" r:id="rId476"/>
    <p:sldId id="733" r:id="rId477"/>
    <p:sldId id="734" r:id="rId478"/>
    <p:sldId id="735" r:id="rId479"/>
    <p:sldId id="812" r:id="rId480"/>
    <p:sldId id="814" r:id="rId481"/>
    <p:sldId id="815" r:id="rId482"/>
    <p:sldId id="816" r:id="rId483"/>
    <p:sldId id="817" r:id="rId484"/>
    <p:sldId id="1295" r:id="rId485"/>
    <p:sldId id="819" r:id="rId486"/>
    <p:sldId id="820" r:id="rId487"/>
    <p:sldId id="821" r:id="rId488"/>
    <p:sldId id="822" r:id="rId489"/>
    <p:sldId id="823" r:id="rId490"/>
    <p:sldId id="824" r:id="rId491"/>
    <p:sldId id="825" r:id="rId492"/>
    <p:sldId id="826" r:id="rId493"/>
    <p:sldId id="898" r:id="rId494"/>
    <p:sldId id="827" r:id="rId495"/>
    <p:sldId id="899" r:id="rId496"/>
    <p:sldId id="828" r:id="rId497"/>
    <p:sldId id="900" r:id="rId498"/>
    <p:sldId id="829" r:id="rId499"/>
    <p:sldId id="830" r:id="rId500"/>
    <p:sldId id="831" r:id="rId501"/>
    <p:sldId id="832" r:id="rId502"/>
    <p:sldId id="833" r:id="rId503"/>
    <p:sldId id="834" r:id="rId504"/>
    <p:sldId id="835" r:id="rId505"/>
    <p:sldId id="836" r:id="rId506"/>
    <p:sldId id="837" r:id="rId507"/>
    <p:sldId id="838" r:id="rId508"/>
    <p:sldId id="839" r:id="rId509"/>
    <p:sldId id="982" r:id="rId510"/>
    <p:sldId id="840" r:id="rId511"/>
    <p:sldId id="983" r:id="rId512"/>
    <p:sldId id="841" r:id="rId513"/>
    <p:sldId id="984" r:id="rId514"/>
    <p:sldId id="842" r:id="rId515"/>
    <p:sldId id="843" r:id="rId516"/>
    <p:sldId id="844" r:id="rId517"/>
    <p:sldId id="845" r:id="rId518"/>
    <p:sldId id="846" r:id="rId519"/>
    <p:sldId id="847" r:id="rId520"/>
    <p:sldId id="848" r:id="rId521"/>
    <p:sldId id="849" r:id="rId522"/>
    <p:sldId id="850" r:id="rId523"/>
    <p:sldId id="851" r:id="rId524"/>
    <p:sldId id="852" r:id="rId525"/>
    <p:sldId id="853" r:id="rId526"/>
    <p:sldId id="854" r:id="rId527"/>
    <p:sldId id="855" r:id="rId528"/>
    <p:sldId id="856" r:id="rId529"/>
    <p:sldId id="857" r:id="rId530"/>
    <p:sldId id="858" r:id="rId531"/>
    <p:sldId id="859" r:id="rId532"/>
    <p:sldId id="860" r:id="rId533"/>
    <p:sldId id="861" r:id="rId534"/>
    <p:sldId id="862" r:id="rId535"/>
    <p:sldId id="863" r:id="rId536"/>
    <p:sldId id="864" r:id="rId537"/>
    <p:sldId id="865" r:id="rId538"/>
    <p:sldId id="866" r:id="rId539"/>
    <p:sldId id="867" r:id="rId540"/>
    <p:sldId id="868" r:id="rId541"/>
    <p:sldId id="869" r:id="rId542"/>
    <p:sldId id="870" r:id="rId543"/>
    <p:sldId id="871" r:id="rId544"/>
    <p:sldId id="872" r:id="rId545"/>
    <p:sldId id="873" r:id="rId546"/>
    <p:sldId id="874" r:id="rId547"/>
    <p:sldId id="875" r:id="rId548"/>
    <p:sldId id="876" r:id="rId549"/>
    <p:sldId id="877" r:id="rId550"/>
    <p:sldId id="878" r:id="rId551"/>
    <p:sldId id="879" r:id="rId552"/>
    <p:sldId id="880" r:id="rId553"/>
    <p:sldId id="985" r:id="rId554"/>
    <p:sldId id="881" r:id="rId555"/>
    <p:sldId id="882" r:id="rId556"/>
    <p:sldId id="883" r:id="rId557"/>
    <p:sldId id="884" r:id="rId558"/>
    <p:sldId id="885" r:id="rId559"/>
    <p:sldId id="886" r:id="rId560"/>
    <p:sldId id="887" r:id="rId561"/>
    <p:sldId id="888" r:id="rId562"/>
    <p:sldId id="889" r:id="rId563"/>
    <p:sldId id="890" r:id="rId564"/>
    <p:sldId id="891" r:id="rId565"/>
    <p:sldId id="892" r:id="rId566"/>
    <p:sldId id="893" r:id="rId567"/>
    <p:sldId id="987" r:id="rId568"/>
    <p:sldId id="1296" r:id="rId569"/>
    <p:sldId id="1297" r:id="rId570"/>
    <p:sldId id="1298" r:id="rId571"/>
    <p:sldId id="1299" r:id="rId572"/>
    <p:sldId id="1300" r:id="rId573"/>
    <p:sldId id="1301" r:id="rId574"/>
    <p:sldId id="1302" r:id="rId575"/>
    <p:sldId id="1303" r:id="rId576"/>
    <p:sldId id="1304" r:id="rId577"/>
    <p:sldId id="1305" r:id="rId578"/>
    <p:sldId id="1306" r:id="rId579"/>
    <p:sldId id="1307" r:id="rId580"/>
    <p:sldId id="1308" r:id="rId581"/>
    <p:sldId id="1309" r:id="rId582"/>
    <p:sldId id="1310" r:id="rId583"/>
    <p:sldId id="1311" r:id="rId584"/>
    <p:sldId id="1312" r:id="rId585"/>
    <p:sldId id="910" r:id="rId586"/>
    <p:sldId id="911" r:id="rId587"/>
    <p:sldId id="912" r:id="rId588"/>
    <p:sldId id="913" r:id="rId589"/>
    <p:sldId id="914" r:id="rId590"/>
    <p:sldId id="915" r:id="rId591"/>
    <p:sldId id="916" r:id="rId592"/>
    <p:sldId id="917" r:id="rId593"/>
    <p:sldId id="918" r:id="rId594"/>
    <p:sldId id="919" r:id="rId595"/>
    <p:sldId id="992" r:id="rId596"/>
    <p:sldId id="920" r:id="rId597"/>
    <p:sldId id="921" r:id="rId598"/>
    <p:sldId id="922" r:id="rId599"/>
    <p:sldId id="923" r:id="rId600"/>
    <p:sldId id="924" r:id="rId601"/>
    <p:sldId id="925" r:id="rId602"/>
    <p:sldId id="926" r:id="rId603"/>
    <p:sldId id="927" r:id="rId604"/>
    <p:sldId id="928" r:id="rId605"/>
    <p:sldId id="929" r:id="rId606"/>
    <p:sldId id="930" r:id="rId607"/>
    <p:sldId id="931" r:id="rId608"/>
    <p:sldId id="932" r:id="rId609"/>
    <p:sldId id="993" r:id="rId610"/>
    <p:sldId id="933" r:id="rId611"/>
    <p:sldId id="1351" r:id="rId612"/>
    <p:sldId id="1352" r:id="rId613"/>
    <p:sldId id="1353" r:id="rId614"/>
    <p:sldId id="1354" r:id="rId615"/>
    <p:sldId id="1355" r:id="rId616"/>
    <p:sldId id="1356" r:id="rId617"/>
    <p:sldId id="943" r:id="rId618"/>
    <p:sldId id="1046" r:id="rId619"/>
    <p:sldId id="944" r:id="rId620"/>
    <p:sldId id="945" r:id="rId621"/>
    <p:sldId id="946" r:id="rId622"/>
    <p:sldId id="947" r:id="rId623"/>
    <p:sldId id="948" r:id="rId624"/>
    <p:sldId id="949" r:id="rId625"/>
    <p:sldId id="950" r:id="rId626"/>
    <p:sldId id="951" r:id="rId627"/>
    <p:sldId id="952" r:id="rId628"/>
    <p:sldId id="953" r:id="rId629"/>
    <p:sldId id="954" r:id="rId630"/>
    <p:sldId id="955" r:id="rId631"/>
    <p:sldId id="956" r:id="rId632"/>
    <p:sldId id="957" r:id="rId633"/>
    <p:sldId id="958" r:id="rId634"/>
    <p:sldId id="959" r:id="rId635"/>
    <p:sldId id="1050" r:id="rId636"/>
    <p:sldId id="960" r:id="rId637"/>
    <p:sldId id="1051" r:id="rId638"/>
    <p:sldId id="1052" r:id="rId639"/>
    <p:sldId id="1053" r:id="rId640"/>
    <p:sldId id="1054" r:id="rId641"/>
    <p:sldId id="1055" r:id="rId642"/>
    <p:sldId id="1056" r:id="rId643"/>
    <p:sldId id="1057" r:id="rId644"/>
    <p:sldId id="1058" r:id="rId645"/>
    <p:sldId id="1059" r:id="rId646"/>
    <p:sldId id="1236" r:id="rId647"/>
    <p:sldId id="961" r:id="rId648"/>
    <p:sldId id="962" r:id="rId649"/>
    <p:sldId id="963" r:id="rId650"/>
    <p:sldId id="964" r:id="rId651"/>
    <p:sldId id="965" r:id="rId652"/>
    <p:sldId id="966" r:id="rId653"/>
    <p:sldId id="967" r:id="rId654"/>
    <p:sldId id="968" r:id="rId655"/>
    <p:sldId id="969" r:id="rId656"/>
    <p:sldId id="970" r:id="rId657"/>
    <p:sldId id="971" r:id="rId658"/>
    <p:sldId id="972" r:id="rId659"/>
    <p:sldId id="973" r:id="rId660"/>
    <p:sldId id="974" r:id="rId661"/>
    <p:sldId id="975" r:id="rId662"/>
    <p:sldId id="976" r:id="rId663"/>
    <p:sldId id="977" r:id="rId664"/>
    <p:sldId id="978" r:id="rId665"/>
    <p:sldId id="979" r:id="rId666"/>
    <p:sldId id="980" r:id="rId667"/>
    <p:sldId id="981" r:id="rId668"/>
    <p:sldId id="994" r:id="rId669"/>
    <p:sldId id="995" r:id="rId670"/>
    <p:sldId id="996" r:id="rId671"/>
    <p:sldId id="997" r:id="rId672"/>
    <p:sldId id="998" r:id="rId673"/>
    <p:sldId id="999" r:id="rId674"/>
    <p:sldId id="1000" r:id="rId675"/>
    <p:sldId id="1001" r:id="rId676"/>
    <p:sldId id="1002" r:id="rId677"/>
    <p:sldId id="1003" r:id="rId678"/>
    <p:sldId id="1004" r:id="rId679"/>
    <p:sldId id="1005" r:id="rId680"/>
    <p:sldId id="1006" r:id="rId681"/>
    <p:sldId id="1007" r:id="rId682"/>
    <p:sldId id="1008" r:id="rId683"/>
    <p:sldId id="1009" r:id="rId684"/>
    <p:sldId id="1010" r:id="rId685"/>
    <p:sldId id="1011" r:id="rId686"/>
    <p:sldId id="1012" r:id="rId687"/>
    <p:sldId id="1013" r:id="rId688"/>
    <p:sldId id="1014" r:id="rId689"/>
    <p:sldId id="1015" r:id="rId690"/>
    <p:sldId id="1016" r:id="rId691"/>
    <p:sldId id="1017" r:id="rId692"/>
    <p:sldId id="1018" r:id="rId693"/>
    <p:sldId id="1019" r:id="rId694"/>
    <p:sldId id="1020" r:id="rId695"/>
    <p:sldId id="1021" r:id="rId696"/>
    <p:sldId id="1022" r:id="rId697"/>
    <p:sldId id="1023" r:id="rId698"/>
    <p:sldId id="1024" r:id="rId699"/>
    <p:sldId id="1025" r:id="rId700"/>
    <p:sldId id="1026" r:id="rId701"/>
    <p:sldId id="1027" r:id="rId702"/>
    <p:sldId id="1028" r:id="rId703"/>
    <p:sldId id="1029" r:id="rId704"/>
    <p:sldId id="1030" r:id="rId705"/>
    <p:sldId id="1031" r:id="rId706"/>
    <p:sldId id="1032" r:id="rId707"/>
    <p:sldId id="1033" r:id="rId708"/>
    <p:sldId id="1034" r:id="rId709"/>
    <p:sldId id="1035" r:id="rId710"/>
    <p:sldId id="1036" r:id="rId711"/>
    <p:sldId id="1037" r:id="rId712"/>
    <p:sldId id="1038" r:id="rId713"/>
    <p:sldId id="1039" r:id="rId714"/>
    <p:sldId id="1040" r:id="rId715"/>
    <p:sldId id="1041" r:id="rId716"/>
    <p:sldId id="1042" r:id="rId717"/>
    <p:sldId id="1043" r:id="rId718"/>
    <p:sldId id="1044" r:id="rId719"/>
    <p:sldId id="1045" r:id="rId720"/>
    <p:sldId id="1060" r:id="rId721"/>
    <p:sldId id="1061" r:id="rId722"/>
    <p:sldId id="1062" r:id="rId723"/>
    <p:sldId id="1063" r:id="rId724"/>
    <p:sldId id="1064" r:id="rId725"/>
    <p:sldId id="1065" r:id="rId726"/>
    <p:sldId id="1170" r:id="rId727"/>
    <p:sldId id="1066" r:id="rId728"/>
    <p:sldId id="1067" r:id="rId729"/>
    <p:sldId id="1068" r:id="rId730"/>
    <p:sldId id="1069" r:id="rId731"/>
    <p:sldId id="1070" r:id="rId732"/>
    <p:sldId id="1071" r:id="rId733"/>
    <p:sldId id="1072" r:id="rId734"/>
    <p:sldId id="1073" r:id="rId735"/>
    <p:sldId id="1074" r:id="rId736"/>
    <p:sldId id="1171" r:id="rId737"/>
    <p:sldId id="1075" r:id="rId738"/>
    <p:sldId id="1076" r:id="rId739"/>
    <p:sldId id="1077" r:id="rId740"/>
    <p:sldId id="1078" r:id="rId741"/>
    <p:sldId id="1079" r:id="rId742"/>
    <p:sldId id="1080" r:id="rId743"/>
    <p:sldId id="1081" r:id="rId744"/>
    <p:sldId id="1082" r:id="rId745"/>
    <p:sldId id="1083" r:id="rId746"/>
    <p:sldId id="1084" r:id="rId747"/>
    <p:sldId id="1085" r:id="rId748"/>
    <p:sldId id="1086" r:id="rId749"/>
    <p:sldId id="1087" r:id="rId750"/>
    <p:sldId id="1088" r:id="rId751"/>
    <p:sldId id="1089" r:id="rId752"/>
    <p:sldId id="1090" r:id="rId753"/>
    <p:sldId id="1091" r:id="rId754"/>
    <p:sldId id="1092" r:id="rId755"/>
    <p:sldId id="1093" r:id="rId756"/>
    <p:sldId id="1094" r:id="rId757"/>
    <p:sldId id="1095" r:id="rId758"/>
    <p:sldId id="1172" r:id="rId759"/>
    <p:sldId id="1173" r:id="rId760"/>
    <p:sldId id="1096" r:id="rId761"/>
    <p:sldId id="1097" r:id="rId762"/>
    <p:sldId id="1098" r:id="rId763"/>
    <p:sldId id="1099" r:id="rId764"/>
    <p:sldId id="1100" r:id="rId765"/>
    <p:sldId id="1101" r:id="rId766"/>
    <p:sldId id="1102" r:id="rId767"/>
    <p:sldId id="1103" r:id="rId768"/>
    <p:sldId id="1104" r:id="rId769"/>
    <p:sldId id="1174" r:id="rId770"/>
    <p:sldId id="1105" r:id="rId771"/>
    <p:sldId id="1175" r:id="rId772"/>
    <p:sldId id="1106" r:id="rId773"/>
    <p:sldId id="1107" r:id="rId774"/>
    <p:sldId id="1108" r:id="rId775"/>
    <p:sldId id="1109" r:id="rId776"/>
    <p:sldId id="1110" r:id="rId777"/>
    <p:sldId id="1111" r:id="rId778"/>
    <p:sldId id="1112" r:id="rId779"/>
    <p:sldId id="1176" r:id="rId780"/>
    <p:sldId id="1177" r:id="rId781"/>
    <p:sldId id="1113" r:id="rId782"/>
    <p:sldId id="1335" r:id="rId783"/>
    <p:sldId id="1336" r:id="rId784"/>
    <p:sldId id="1348" r:id="rId785"/>
    <p:sldId id="1337" r:id="rId786"/>
    <p:sldId id="1338" r:id="rId787"/>
    <p:sldId id="1339" r:id="rId788"/>
    <p:sldId id="1349" r:id="rId789"/>
    <p:sldId id="1340" r:id="rId790"/>
    <p:sldId id="1342" r:id="rId791"/>
    <p:sldId id="1350" r:id="rId792"/>
    <p:sldId id="1344" r:id="rId793"/>
    <p:sldId id="1343" r:id="rId794"/>
    <p:sldId id="1341" r:id="rId795"/>
    <p:sldId id="1345" r:id="rId796"/>
    <p:sldId id="1357" r:id="rId797"/>
    <p:sldId id="1346" r:id="rId798"/>
    <p:sldId id="1347" r:id="rId799"/>
    <p:sldId id="1282" r:id="rId800"/>
    <p:sldId id="1283" r:id="rId801"/>
    <p:sldId id="1284" r:id="rId802"/>
    <p:sldId id="1285" r:id="rId803"/>
    <p:sldId id="1286" r:id="rId804"/>
    <p:sldId id="1287" r:id="rId805"/>
    <p:sldId id="1288" r:id="rId806"/>
    <p:sldId id="1289" r:id="rId807"/>
    <p:sldId id="1290" r:id="rId808"/>
    <p:sldId id="1291" r:id="rId809"/>
    <p:sldId id="1292" r:id="rId810"/>
    <p:sldId id="1115" r:id="rId811"/>
    <p:sldId id="1178" r:id="rId812"/>
    <p:sldId id="1181" r:id="rId813"/>
    <p:sldId id="1223" r:id="rId814"/>
    <p:sldId id="1224" r:id="rId815"/>
    <p:sldId id="1182" r:id="rId816"/>
    <p:sldId id="1183" r:id="rId817"/>
    <p:sldId id="1184" r:id="rId818"/>
    <p:sldId id="1313" r:id="rId819"/>
    <p:sldId id="1187" r:id="rId820"/>
    <p:sldId id="1188" r:id="rId821"/>
    <p:sldId id="1189" r:id="rId822"/>
    <p:sldId id="1190" r:id="rId823"/>
    <p:sldId id="1191" r:id="rId824"/>
    <p:sldId id="1192" r:id="rId825"/>
    <p:sldId id="1227" r:id="rId826"/>
    <p:sldId id="1228" r:id="rId827"/>
    <p:sldId id="1193" r:id="rId828"/>
    <p:sldId id="1194" r:id="rId829"/>
    <p:sldId id="1229" r:id="rId830"/>
    <p:sldId id="1195" r:id="rId831"/>
    <p:sldId id="1230" r:id="rId832"/>
    <p:sldId id="1231" r:id="rId833"/>
    <p:sldId id="1196" r:id="rId834"/>
    <p:sldId id="1197" r:id="rId835"/>
    <p:sldId id="1232" r:id="rId836"/>
    <p:sldId id="1233" r:id="rId837"/>
    <p:sldId id="1198" r:id="rId838"/>
    <p:sldId id="1199" r:id="rId839"/>
    <p:sldId id="1200" r:id="rId840"/>
    <p:sldId id="1201" r:id="rId841"/>
    <p:sldId id="1202" r:id="rId842"/>
    <p:sldId id="1203" r:id="rId843"/>
    <p:sldId id="1204" r:id="rId844"/>
    <p:sldId id="1205" r:id="rId845"/>
    <p:sldId id="1206" r:id="rId846"/>
    <p:sldId id="1207" r:id="rId847"/>
    <p:sldId id="1208" r:id="rId848"/>
    <p:sldId id="1209" r:id="rId849"/>
    <p:sldId id="1210" r:id="rId850"/>
    <p:sldId id="1211" r:id="rId851"/>
    <p:sldId id="1212" r:id="rId852"/>
    <p:sldId id="1213" r:id="rId853"/>
    <p:sldId id="1215" r:id="rId854"/>
    <p:sldId id="1216" r:id="rId855"/>
    <p:sldId id="1217" r:id="rId856"/>
    <p:sldId id="1234" r:id="rId857"/>
    <p:sldId id="1218" r:id="rId858"/>
    <p:sldId id="1235" r:id="rId859"/>
    <p:sldId id="1237" r:id="rId860"/>
    <p:sldId id="1238" r:id="rId861"/>
    <p:sldId id="1219" r:id="rId862"/>
    <p:sldId id="1220" r:id="rId863"/>
    <p:sldId id="1221" r:id="rId864"/>
    <p:sldId id="1222" r:id="rId865"/>
    <p:sldId id="1116" r:id="rId866"/>
    <p:sldId id="1117" r:id="rId867"/>
    <p:sldId id="1118" r:id="rId868"/>
    <p:sldId id="1119" r:id="rId869"/>
    <p:sldId id="1239" r:id="rId870"/>
    <p:sldId id="1252" r:id="rId871"/>
    <p:sldId id="1253" r:id="rId872"/>
    <p:sldId id="1255" r:id="rId873"/>
    <p:sldId id="1257" r:id="rId874"/>
    <p:sldId id="1259" r:id="rId875"/>
    <p:sldId id="1261" r:id="rId876"/>
    <p:sldId id="1263" r:id="rId877"/>
    <p:sldId id="1265" r:id="rId878"/>
    <p:sldId id="1267" r:id="rId879"/>
    <p:sldId id="1269" r:id="rId880"/>
    <p:sldId id="1271" r:id="rId881"/>
    <p:sldId id="1273" r:id="rId882"/>
    <p:sldId id="1274" r:id="rId883"/>
    <p:sldId id="1275" r:id="rId884"/>
    <p:sldId id="1276" r:id="rId885"/>
    <p:sldId id="1277" r:id="rId886"/>
    <p:sldId id="1120" r:id="rId887"/>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666699"/>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1" autoAdjust="0"/>
    <p:restoredTop sz="94718" autoAdjust="0"/>
  </p:normalViewPr>
  <p:slideViewPr>
    <p:cSldViewPr>
      <p:cViewPr varScale="1">
        <p:scale>
          <a:sx n="62" d="100"/>
          <a:sy n="62" d="100"/>
        </p:scale>
        <p:origin x="174" y="72"/>
      </p:cViewPr>
      <p:guideLst>
        <p:guide orient="horz" pos="2160"/>
        <p:guide pos="2880"/>
      </p:guideLst>
    </p:cSldViewPr>
  </p:slideViewPr>
  <p:outlineViewPr>
    <p:cViewPr>
      <p:scale>
        <a:sx n="33" d="100"/>
        <a:sy n="33" d="100"/>
      </p:scale>
      <p:origin x="0" y="57390"/>
    </p:cViewPr>
  </p:outlineViewPr>
  <p:notesTextViewPr>
    <p:cViewPr>
      <p:scale>
        <a:sx n="3" d="2"/>
        <a:sy n="3" d="2"/>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671" Type="http://schemas.openxmlformats.org/officeDocument/2006/relationships/slide" Target="slides/slide670.xml"/><Relationship Id="rId769" Type="http://schemas.openxmlformats.org/officeDocument/2006/relationships/slide" Target="slides/slide768.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70" Type="http://schemas.openxmlformats.org/officeDocument/2006/relationships/slide" Target="slides/slide169.xml"/><Relationship Id="rId836" Type="http://schemas.openxmlformats.org/officeDocument/2006/relationships/slide" Target="slides/slide835.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847" Type="http://schemas.openxmlformats.org/officeDocument/2006/relationships/slide" Target="slides/slide846.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707" Type="http://schemas.openxmlformats.org/officeDocument/2006/relationships/slide" Target="slides/slide706.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760" Type="http://schemas.openxmlformats.org/officeDocument/2006/relationships/slide" Target="slides/slide75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858" Type="http://schemas.openxmlformats.org/officeDocument/2006/relationships/slide" Target="slides/slide857.xml"/><Relationship Id="rId497" Type="http://schemas.openxmlformats.org/officeDocument/2006/relationships/slide" Target="slides/slide496.xml"/><Relationship Id="rId620" Type="http://schemas.openxmlformats.org/officeDocument/2006/relationships/slide" Target="slides/slide619.xml"/><Relationship Id="rId718" Type="http://schemas.openxmlformats.org/officeDocument/2006/relationships/slide" Target="slides/slide717.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771" Type="http://schemas.openxmlformats.org/officeDocument/2006/relationships/slide" Target="slides/slide770.xml"/><Relationship Id="rId869" Type="http://schemas.openxmlformats.org/officeDocument/2006/relationships/slide" Target="slides/slide868.xml"/><Relationship Id="rId424" Type="http://schemas.openxmlformats.org/officeDocument/2006/relationships/slide" Target="slides/slide423.xml"/><Relationship Id="rId631" Type="http://schemas.openxmlformats.org/officeDocument/2006/relationships/slide" Target="slides/slide630.xml"/><Relationship Id="rId729" Type="http://schemas.openxmlformats.org/officeDocument/2006/relationships/slide" Target="slides/slide72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782" Type="http://schemas.openxmlformats.org/officeDocument/2006/relationships/slide" Target="slides/slide781.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93" Type="http://schemas.openxmlformats.org/officeDocument/2006/relationships/slide" Target="slides/slide792.xml"/><Relationship Id="rId807" Type="http://schemas.openxmlformats.org/officeDocument/2006/relationships/slide" Target="slides/slide806.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292" Type="http://schemas.openxmlformats.org/officeDocument/2006/relationships/slide" Target="slides/slide291.xml"/><Relationship Id="rId306" Type="http://schemas.openxmlformats.org/officeDocument/2006/relationships/slide" Target="slides/slide305.xml"/><Relationship Id="rId860" Type="http://schemas.openxmlformats.org/officeDocument/2006/relationships/slide" Target="slides/slide859.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720" Type="http://schemas.openxmlformats.org/officeDocument/2006/relationships/slide" Target="slides/slide719.xml"/><Relationship Id="rId818" Type="http://schemas.openxmlformats.org/officeDocument/2006/relationships/slide" Target="slides/slide817.xml"/><Relationship Id="rId152" Type="http://schemas.openxmlformats.org/officeDocument/2006/relationships/slide" Target="slides/slide151.xml"/><Relationship Id="rId457" Type="http://schemas.openxmlformats.org/officeDocument/2006/relationships/slide" Target="slides/slide456.xml"/><Relationship Id="rId664" Type="http://schemas.openxmlformats.org/officeDocument/2006/relationships/slide" Target="slides/slide663.xml"/><Relationship Id="rId871" Type="http://schemas.openxmlformats.org/officeDocument/2006/relationships/slide" Target="slides/slide870.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731" Type="http://schemas.openxmlformats.org/officeDocument/2006/relationships/slide" Target="slides/slide730.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829" Type="http://schemas.openxmlformats.org/officeDocument/2006/relationships/slide" Target="slides/slide828.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882" Type="http://schemas.openxmlformats.org/officeDocument/2006/relationships/slide" Target="slides/slide881.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742" Type="http://schemas.openxmlformats.org/officeDocument/2006/relationships/slide" Target="slides/slide74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36" Type="http://schemas.openxmlformats.org/officeDocument/2006/relationships/slide" Target="slides/slide35.xml"/><Relationship Id="rId339" Type="http://schemas.openxmlformats.org/officeDocument/2006/relationships/slide" Target="slides/slide338.xml"/><Relationship Id="rId546" Type="http://schemas.openxmlformats.org/officeDocument/2006/relationships/slide" Target="slides/slide545.xml"/><Relationship Id="rId753" Type="http://schemas.openxmlformats.org/officeDocument/2006/relationships/slide" Target="slides/slide752.xml"/><Relationship Id="rId101" Type="http://schemas.openxmlformats.org/officeDocument/2006/relationships/slide" Target="slides/slide100.xml"/><Relationship Id="rId185" Type="http://schemas.openxmlformats.org/officeDocument/2006/relationships/slide" Target="slides/slide184.xml"/><Relationship Id="rId406" Type="http://schemas.openxmlformats.org/officeDocument/2006/relationships/slide" Target="slides/slide405.xml"/><Relationship Id="rId392" Type="http://schemas.openxmlformats.org/officeDocument/2006/relationships/slide" Target="slides/slide391.xml"/><Relationship Id="rId613" Type="http://schemas.openxmlformats.org/officeDocument/2006/relationships/slide" Target="slides/slide612.xml"/><Relationship Id="rId697" Type="http://schemas.openxmlformats.org/officeDocument/2006/relationships/slide" Target="slides/slide696.xml"/><Relationship Id="rId820" Type="http://schemas.openxmlformats.org/officeDocument/2006/relationships/slide" Target="slides/slide819.xml"/><Relationship Id="rId252" Type="http://schemas.openxmlformats.org/officeDocument/2006/relationships/slide" Target="slides/slide251.xml"/><Relationship Id="rId47" Type="http://schemas.openxmlformats.org/officeDocument/2006/relationships/slide" Target="slides/slide46.xml"/><Relationship Id="rId112" Type="http://schemas.openxmlformats.org/officeDocument/2006/relationships/slide" Target="slides/slide111.xml"/><Relationship Id="rId557" Type="http://schemas.openxmlformats.org/officeDocument/2006/relationships/slide" Target="slides/slide556.xml"/><Relationship Id="rId764" Type="http://schemas.openxmlformats.org/officeDocument/2006/relationships/slide" Target="slides/slide763.xml"/><Relationship Id="rId196" Type="http://schemas.openxmlformats.org/officeDocument/2006/relationships/slide" Target="slides/slide195.xml"/><Relationship Id="rId417" Type="http://schemas.openxmlformats.org/officeDocument/2006/relationships/slide" Target="slides/slide416.xml"/><Relationship Id="rId624" Type="http://schemas.openxmlformats.org/officeDocument/2006/relationships/slide" Target="slides/slide623.xml"/><Relationship Id="rId831" Type="http://schemas.openxmlformats.org/officeDocument/2006/relationships/slide" Target="slides/slide830.xml"/><Relationship Id="rId263" Type="http://schemas.openxmlformats.org/officeDocument/2006/relationships/slide" Target="slides/slide262.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775" Type="http://schemas.openxmlformats.org/officeDocument/2006/relationships/slide" Target="slides/slide774.xml"/><Relationship Id="rId428" Type="http://schemas.openxmlformats.org/officeDocument/2006/relationships/slide" Target="slides/slide427.xml"/><Relationship Id="rId635" Type="http://schemas.openxmlformats.org/officeDocument/2006/relationships/slide" Target="slides/slide634.xml"/><Relationship Id="rId842" Type="http://schemas.openxmlformats.org/officeDocument/2006/relationships/slide" Target="slides/slide841.xml"/><Relationship Id="rId274" Type="http://schemas.openxmlformats.org/officeDocument/2006/relationships/slide" Target="slides/slide273.xml"/><Relationship Id="rId481" Type="http://schemas.openxmlformats.org/officeDocument/2006/relationships/slide" Target="slides/slide480.xml"/><Relationship Id="rId702" Type="http://schemas.openxmlformats.org/officeDocument/2006/relationships/slide" Target="slides/slide701.xml"/><Relationship Id="rId69" Type="http://schemas.openxmlformats.org/officeDocument/2006/relationships/slide" Target="slides/slide68.xml"/><Relationship Id="rId134" Type="http://schemas.openxmlformats.org/officeDocument/2006/relationships/slide" Target="slides/slide133.xml"/><Relationship Id="rId579" Type="http://schemas.openxmlformats.org/officeDocument/2006/relationships/slide" Target="slides/slide578.xml"/><Relationship Id="rId786" Type="http://schemas.openxmlformats.org/officeDocument/2006/relationships/slide" Target="slides/slide785.xml"/><Relationship Id="rId341" Type="http://schemas.openxmlformats.org/officeDocument/2006/relationships/slide" Target="slides/slide340.xml"/><Relationship Id="rId439" Type="http://schemas.openxmlformats.org/officeDocument/2006/relationships/slide" Target="slides/slide438.xml"/><Relationship Id="rId646" Type="http://schemas.openxmlformats.org/officeDocument/2006/relationships/slide" Target="slides/slide645.xml"/><Relationship Id="rId201" Type="http://schemas.openxmlformats.org/officeDocument/2006/relationships/slide" Target="slides/slide200.xml"/><Relationship Id="rId285" Type="http://schemas.openxmlformats.org/officeDocument/2006/relationships/slide" Target="slides/slide284.xml"/><Relationship Id="rId506" Type="http://schemas.openxmlformats.org/officeDocument/2006/relationships/slide" Target="slides/slide505.xml"/><Relationship Id="rId853" Type="http://schemas.openxmlformats.org/officeDocument/2006/relationships/slide" Target="slides/slide852.xml"/><Relationship Id="rId492" Type="http://schemas.openxmlformats.org/officeDocument/2006/relationships/slide" Target="slides/slide491.xml"/><Relationship Id="rId713" Type="http://schemas.openxmlformats.org/officeDocument/2006/relationships/slide" Target="slides/slide712.xml"/><Relationship Id="rId797" Type="http://schemas.openxmlformats.org/officeDocument/2006/relationships/slide" Target="slides/slide796.xml"/><Relationship Id="rId145" Type="http://schemas.openxmlformats.org/officeDocument/2006/relationships/slide" Target="slides/slide144.xml"/><Relationship Id="rId352" Type="http://schemas.openxmlformats.org/officeDocument/2006/relationships/slide" Target="slides/slide351.xml"/><Relationship Id="rId212" Type="http://schemas.openxmlformats.org/officeDocument/2006/relationships/slide" Target="slides/slide211.xml"/><Relationship Id="rId657" Type="http://schemas.openxmlformats.org/officeDocument/2006/relationships/slide" Target="slides/slide656.xml"/><Relationship Id="rId864" Type="http://schemas.openxmlformats.org/officeDocument/2006/relationships/slide" Target="slides/slide863.xml"/><Relationship Id="rId296" Type="http://schemas.openxmlformats.org/officeDocument/2006/relationships/slide" Target="slides/slide295.xml"/><Relationship Id="rId517" Type="http://schemas.openxmlformats.org/officeDocument/2006/relationships/slide" Target="slides/slide516.xml"/><Relationship Id="rId724" Type="http://schemas.openxmlformats.org/officeDocument/2006/relationships/slide" Target="slides/slide723.xml"/><Relationship Id="rId60" Type="http://schemas.openxmlformats.org/officeDocument/2006/relationships/slide" Target="slides/slide59.xml"/><Relationship Id="rId156" Type="http://schemas.openxmlformats.org/officeDocument/2006/relationships/slide" Target="slides/slide155.xml"/><Relationship Id="rId363" Type="http://schemas.openxmlformats.org/officeDocument/2006/relationships/slide" Target="slides/slide362.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875" Type="http://schemas.openxmlformats.org/officeDocument/2006/relationships/slide" Target="slides/slide874.xml"/><Relationship Id="rId18" Type="http://schemas.openxmlformats.org/officeDocument/2006/relationships/slide" Target="slides/slide17.xml"/><Relationship Id="rId528" Type="http://schemas.openxmlformats.org/officeDocument/2006/relationships/slide" Target="slides/slide527.xml"/><Relationship Id="rId735" Type="http://schemas.openxmlformats.org/officeDocument/2006/relationships/slide" Target="slides/slide734.xml"/><Relationship Id="rId167" Type="http://schemas.openxmlformats.org/officeDocument/2006/relationships/slide" Target="slides/slide166.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679" Type="http://schemas.openxmlformats.org/officeDocument/2006/relationships/slide" Target="slides/slide678.xml"/><Relationship Id="rId802" Type="http://schemas.openxmlformats.org/officeDocument/2006/relationships/slide" Target="slides/slide801.xml"/><Relationship Id="rId886" Type="http://schemas.openxmlformats.org/officeDocument/2006/relationships/slide" Target="slides/slide885.xml"/><Relationship Id="rId2" Type="http://schemas.openxmlformats.org/officeDocument/2006/relationships/slide" Target="slides/slide1.xml"/><Relationship Id="rId29" Type="http://schemas.openxmlformats.org/officeDocument/2006/relationships/slide" Target="slides/slide28.xml"/><Relationship Id="rId441" Type="http://schemas.openxmlformats.org/officeDocument/2006/relationships/slide" Target="slides/slide440.xml"/><Relationship Id="rId539" Type="http://schemas.openxmlformats.org/officeDocument/2006/relationships/slide" Target="slides/slide538.xml"/><Relationship Id="rId746" Type="http://schemas.openxmlformats.org/officeDocument/2006/relationships/slide" Target="slides/slide745.xml"/><Relationship Id="rId178" Type="http://schemas.openxmlformats.org/officeDocument/2006/relationships/slide" Target="slides/slide177.xml"/><Relationship Id="rId301" Type="http://schemas.openxmlformats.org/officeDocument/2006/relationships/slide" Target="slides/slide300.xml"/><Relationship Id="rId82" Type="http://schemas.openxmlformats.org/officeDocument/2006/relationships/slide" Target="slides/slide81.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813" Type="http://schemas.openxmlformats.org/officeDocument/2006/relationships/slide" Target="slides/slide812.xml"/><Relationship Id="rId245" Type="http://schemas.openxmlformats.org/officeDocument/2006/relationships/slide" Target="slides/slide244.xml"/><Relationship Id="rId452" Type="http://schemas.openxmlformats.org/officeDocument/2006/relationships/slide" Target="slides/slide451.xml"/><Relationship Id="rId105" Type="http://schemas.openxmlformats.org/officeDocument/2006/relationships/slide" Target="slides/slide104.xml"/><Relationship Id="rId312" Type="http://schemas.openxmlformats.org/officeDocument/2006/relationships/slide" Target="slides/slide311.xml"/><Relationship Id="rId757" Type="http://schemas.openxmlformats.org/officeDocument/2006/relationships/slide" Target="slides/slide756.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617" Type="http://schemas.openxmlformats.org/officeDocument/2006/relationships/slide" Target="slides/slide616.xml"/><Relationship Id="rId824" Type="http://schemas.openxmlformats.org/officeDocument/2006/relationships/slide" Target="slides/slide823.xml"/><Relationship Id="rId256" Type="http://schemas.openxmlformats.org/officeDocument/2006/relationships/slide" Target="slides/slide255.xml"/><Relationship Id="rId463" Type="http://schemas.openxmlformats.org/officeDocument/2006/relationships/slide" Target="slides/slide462.xml"/><Relationship Id="rId670" Type="http://schemas.openxmlformats.org/officeDocument/2006/relationships/slide" Target="slides/slide669.xml"/><Relationship Id="rId116" Type="http://schemas.openxmlformats.org/officeDocument/2006/relationships/slide" Target="slides/slide115.xml"/><Relationship Id="rId323" Type="http://schemas.openxmlformats.org/officeDocument/2006/relationships/slide" Target="slides/slide322.xml"/><Relationship Id="rId530" Type="http://schemas.openxmlformats.org/officeDocument/2006/relationships/slide" Target="slides/slide529.xml"/><Relationship Id="rId768" Type="http://schemas.openxmlformats.org/officeDocument/2006/relationships/slide" Target="slides/slide767.xml"/><Relationship Id="rId20" Type="http://schemas.openxmlformats.org/officeDocument/2006/relationships/slide" Target="slides/slide19.xml"/><Relationship Id="rId628" Type="http://schemas.openxmlformats.org/officeDocument/2006/relationships/slide" Target="slides/slide627.xml"/><Relationship Id="rId835" Type="http://schemas.openxmlformats.org/officeDocument/2006/relationships/slide" Target="slides/slide834.xml"/><Relationship Id="rId267" Type="http://schemas.openxmlformats.org/officeDocument/2006/relationships/slide" Target="slides/slide266.xml"/><Relationship Id="rId474" Type="http://schemas.openxmlformats.org/officeDocument/2006/relationships/slide" Target="slides/slide473.xml"/><Relationship Id="rId127" Type="http://schemas.openxmlformats.org/officeDocument/2006/relationships/slide" Target="slides/slide126.xml"/><Relationship Id="rId681" Type="http://schemas.openxmlformats.org/officeDocument/2006/relationships/slide" Target="slides/slide680.xml"/><Relationship Id="rId779" Type="http://schemas.openxmlformats.org/officeDocument/2006/relationships/slide" Target="slides/slide778.xml"/><Relationship Id="rId31" Type="http://schemas.openxmlformats.org/officeDocument/2006/relationships/slide" Target="slides/slide30.xml"/><Relationship Id="rId334" Type="http://schemas.openxmlformats.org/officeDocument/2006/relationships/slide" Target="slides/slide333.xml"/><Relationship Id="rId541" Type="http://schemas.openxmlformats.org/officeDocument/2006/relationships/slide" Target="slides/slide540.xml"/><Relationship Id="rId639" Type="http://schemas.openxmlformats.org/officeDocument/2006/relationships/slide" Target="slides/slide638.xml"/><Relationship Id="rId180" Type="http://schemas.openxmlformats.org/officeDocument/2006/relationships/slide" Target="slides/slide179.xml"/><Relationship Id="rId278" Type="http://schemas.openxmlformats.org/officeDocument/2006/relationships/slide" Target="slides/slide277.xml"/><Relationship Id="rId401" Type="http://schemas.openxmlformats.org/officeDocument/2006/relationships/slide" Target="slides/slide400.xml"/><Relationship Id="rId846" Type="http://schemas.openxmlformats.org/officeDocument/2006/relationships/slide" Target="slides/slide845.xml"/><Relationship Id="rId485" Type="http://schemas.openxmlformats.org/officeDocument/2006/relationships/slide" Target="slides/slide484.xml"/><Relationship Id="rId692" Type="http://schemas.openxmlformats.org/officeDocument/2006/relationships/slide" Target="slides/slide691.xml"/><Relationship Id="rId706" Type="http://schemas.openxmlformats.org/officeDocument/2006/relationships/slide" Target="slides/slide705.xml"/><Relationship Id="rId42" Type="http://schemas.openxmlformats.org/officeDocument/2006/relationships/slide" Target="slides/slide41.xml"/><Relationship Id="rId138" Type="http://schemas.openxmlformats.org/officeDocument/2006/relationships/slide" Target="slides/slide137.xml"/><Relationship Id="rId345" Type="http://schemas.openxmlformats.org/officeDocument/2006/relationships/slide" Target="slides/slide344.xml"/><Relationship Id="rId552" Type="http://schemas.openxmlformats.org/officeDocument/2006/relationships/slide" Target="slides/slide551.xml"/><Relationship Id="rId191" Type="http://schemas.openxmlformats.org/officeDocument/2006/relationships/slide" Target="slides/slide190.xml"/><Relationship Id="rId205" Type="http://schemas.openxmlformats.org/officeDocument/2006/relationships/slide" Target="slides/slide204.xml"/><Relationship Id="rId412" Type="http://schemas.openxmlformats.org/officeDocument/2006/relationships/slide" Target="slides/slide411.xml"/><Relationship Id="rId857" Type="http://schemas.openxmlformats.org/officeDocument/2006/relationships/slide" Target="slides/slide856.xml"/><Relationship Id="rId289" Type="http://schemas.openxmlformats.org/officeDocument/2006/relationships/slide" Target="slides/slide288.xml"/><Relationship Id="rId496" Type="http://schemas.openxmlformats.org/officeDocument/2006/relationships/slide" Target="slides/slide495.xml"/><Relationship Id="rId717" Type="http://schemas.openxmlformats.org/officeDocument/2006/relationships/slide" Target="slides/slide716.xml"/><Relationship Id="rId53" Type="http://schemas.openxmlformats.org/officeDocument/2006/relationships/slide" Target="slides/slide52.xml"/><Relationship Id="rId149" Type="http://schemas.openxmlformats.org/officeDocument/2006/relationships/slide" Target="slides/slide148.xml"/><Relationship Id="rId356" Type="http://schemas.openxmlformats.org/officeDocument/2006/relationships/slide" Target="slides/slide355.xml"/><Relationship Id="rId563" Type="http://schemas.openxmlformats.org/officeDocument/2006/relationships/slide" Target="slides/slide562.xml"/><Relationship Id="rId770" Type="http://schemas.openxmlformats.org/officeDocument/2006/relationships/slide" Target="slides/slide769.xml"/><Relationship Id="rId216" Type="http://schemas.openxmlformats.org/officeDocument/2006/relationships/slide" Target="slides/slide215.xml"/><Relationship Id="rId423" Type="http://schemas.openxmlformats.org/officeDocument/2006/relationships/slide" Target="slides/slide422.xml"/><Relationship Id="rId868" Type="http://schemas.openxmlformats.org/officeDocument/2006/relationships/slide" Target="slides/slide867.xml"/><Relationship Id="rId630" Type="http://schemas.openxmlformats.org/officeDocument/2006/relationships/slide" Target="slides/slide629.xml"/><Relationship Id="rId728" Type="http://schemas.openxmlformats.org/officeDocument/2006/relationships/slide" Target="slides/slide727.xml"/><Relationship Id="rId64" Type="http://schemas.openxmlformats.org/officeDocument/2006/relationships/slide" Target="slides/slide63.xml"/><Relationship Id="rId367" Type="http://schemas.openxmlformats.org/officeDocument/2006/relationships/slide" Target="slides/slide366.xml"/><Relationship Id="rId574" Type="http://schemas.openxmlformats.org/officeDocument/2006/relationships/slide" Target="slides/slide573.xml"/><Relationship Id="rId227" Type="http://schemas.openxmlformats.org/officeDocument/2006/relationships/slide" Target="slides/slide226.xml"/><Relationship Id="rId781" Type="http://schemas.openxmlformats.org/officeDocument/2006/relationships/slide" Target="slides/slide780.xml"/><Relationship Id="rId879" Type="http://schemas.openxmlformats.org/officeDocument/2006/relationships/slide" Target="slides/slide878.xml"/><Relationship Id="rId434" Type="http://schemas.openxmlformats.org/officeDocument/2006/relationships/slide" Target="slides/slide433.xml"/><Relationship Id="rId641" Type="http://schemas.openxmlformats.org/officeDocument/2006/relationships/slide" Target="slides/slide640.xml"/><Relationship Id="rId739" Type="http://schemas.openxmlformats.org/officeDocument/2006/relationships/slide" Target="slides/slide738.xml"/><Relationship Id="rId280" Type="http://schemas.openxmlformats.org/officeDocument/2006/relationships/slide" Target="slides/slide279.xml"/><Relationship Id="rId501" Type="http://schemas.openxmlformats.org/officeDocument/2006/relationships/slide" Target="slides/slide500.xml"/><Relationship Id="rId75" Type="http://schemas.openxmlformats.org/officeDocument/2006/relationships/slide" Target="slides/slide74.xml"/><Relationship Id="rId140" Type="http://schemas.openxmlformats.org/officeDocument/2006/relationships/slide" Target="slides/slide139.xml"/><Relationship Id="rId378" Type="http://schemas.openxmlformats.org/officeDocument/2006/relationships/slide" Target="slides/slide377.xml"/><Relationship Id="rId585" Type="http://schemas.openxmlformats.org/officeDocument/2006/relationships/slide" Target="slides/slide584.xml"/><Relationship Id="rId792" Type="http://schemas.openxmlformats.org/officeDocument/2006/relationships/slide" Target="slides/slide791.xml"/><Relationship Id="rId806" Type="http://schemas.openxmlformats.org/officeDocument/2006/relationships/slide" Target="slides/slide805.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652" Type="http://schemas.openxmlformats.org/officeDocument/2006/relationships/slide" Target="slides/slide651.xml"/><Relationship Id="rId291" Type="http://schemas.openxmlformats.org/officeDocument/2006/relationships/slide" Target="slides/slide290.xml"/><Relationship Id="rId305" Type="http://schemas.openxmlformats.org/officeDocument/2006/relationships/slide" Target="slides/slide304.xml"/><Relationship Id="rId512" Type="http://schemas.openxmlformats.org/officeDocument/2006/relationships/slide" Target="slides/slide511.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96" Type="http://schemas.openxmlformats.org/officeDocument/2006/relationships/slide" Target="slides/slide595.xml"/><Relationship Id="rId817" Type="http://schemas.openxmlformats.org/officeDocument/2006/relationships/slide" Target="slides/slide816.xml"/><Relationship Id="rId249" Type="http://schemas.openxmlformats.org/officeDocument/2006/relationships/slide" Target="slides/slide248.xml"/><Relationship Id="rId456" Type="http://schemas.openxmlformats.org/officeDocument/2006/relationships/slide" Target="slides/slide455.xml"/><Relationship Id="rId663" Type="http://schemas.openxmlformats.org/officeDocument/2006/relationships/slide" Target="slides/slide662.xml"/><Relationship Id="rId870" Type="http://schemas.openxmlformats.org/officeDocument/2006/relationships/slide" Target="slides/slide869.xml"/><Relationship Id="rId13" Type="http://schemas.openxmlformats.org/officeDocument/2006/relationships/slide" Target="slides/slide12.xml"/><Relationship Id="rId109" Type="http://schemas.openxmlformats.org/officeDocument/2006/relationships/slide" Target="slides/slide108.xml"/><Relationship Id="rId316" Type="http://schemas.openxmlformats.org/officeDocument/2006/relationships/slide" Target="slides/slide315.xml"/><Relationship Id="rId523" Type="http://schemas.openxmlformats.org/officeDocument/2006/relationships/slide" Target="slides/slide522.xml"/><Relationship Id="rId97" Type="http://schemas.openxmlformats.org/officeDocument/2006/relationships/slide" Target="slides/slide96.xml"/><Relationship Id="rId730" Type="http://schemas.openxmlformats.org/officeDocument/2006/relationships/slide" Target="slides/slide729.xml"/><Relationship Id="rId828" Type="http://schemas.openxmlformats.org/officeDocument/2006/relationships/slide" Target="slides/slide827.xml"/><Relationship Id="rId162" Type="http://schemas.openxmlformats.org/officeDocument/2006/relationships/slide" Target="slides/slide161.xml"/><Relationship Id="rId467" Type="http://schemas.openxmlformats.org/officeDocument/2006/relationships/slide" Target="slides/slide466.xml"/><Relationship Id="rId674" Type="http://schemas.openxmlformats.org/officeDocument/2006/relationships/slide" Target="slides/slide673.xml"/><Relationship Id="rId881" Type="http://schemas.openxmlformats.org/officeDocument/2006/relationships/slide" Target="slides/slide880.xml"/><Relationship Id="rId24" Type="http://schemas.openxmlformats.org/officeDocument/2006/relationships/slide" Target="slides/slide23.xml"/><Relationship Id="rId327" Type="http://schemas.openxmlformats.org/officeDocument/2006/relationships/slide" Target="slides/slide326.xml"/><Relationship Id="rId534" Type="http://schemas.openxmlformats.org/officeDocument/2006/relationships/slide" Target="slides/slide533.xml"/><Relationship Id="rId741" Type="http://schemas.openxmlformats.org/officeDocument/2006/relationships/slide" Target="slides/slide740.xml"/><Relationship Id="rId839" Type="http://schemas.openxmlformats.org/officeDocument/2006/relationships/slide" Target="slides/slide838.xml"/><Relationship Id="rId173" Type="http://schemas.openxmlformats.org/officeDocument/2006/relationships/slide" Target="slides/slide172.xml"/><Relationship Id="rId380" Type="http://schemas.openxmlformats.org/officeDocument/2006/relationships/slide" Target="slides/slide379.xml"/><Relationship Id="rId601" Type="http://schemas.openxmlformats.org/officeDocument/2006/relationships/slide" Target="slides/slide600.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892" Type="http://schemas.openxmlformats.org/officeDocument/2006/relationships/tableStyles" Target="tableStyles.xml"/><Relationship Id="rId35" Type="http://schemas.openxmlformats.org/officeDocument/2006/relationships/slide" Target="slides/slide34.xml"/><Relationship Id="rId100" Type="http://schemas.openxmlformats.org/officeDocument/2006/relationships/slide" Target="slides/slide99.xml"/><Relationship Id="rId338" Type="http://schemas.openxmlformats.org/officeDocument/2006/relationships/slide" Target="slides/slide337.xml"/><Relationship Id="rId545" Type="http://schemas.openxmlformats.org/officeDocument/2006/relationships/slide" Target="slides/slide544.xml"/><Relationship Id="rId752" Type="http://schemas.openxmlformats.org/officeDocument/2006/relationships/slide" Target="slides/slide75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612" Type="http://schemas.openxmlformats.org/officeDocument/2006/relationships/slide" Target="slides/slide611.xml"/><Relationship Id="rId251" Type="http://schemas.openxmlformats.org/officeDocument/2006/relationships/slide" Target="slides/slide250.xml"/><Relationship Id="rId489" Type="http://schemas.openxmlformats.org/officeDocument/2006/relationships/slide" Target="slides/slide488.xml"/><Relationship Id="rId696" Type="http://schemas.openxmlformats.org/officeDocument/2006/relationships/slide" Target="slides/slide695.xml"/><Relationship Id="rId46" Type="http://schemas.openxmlformats.org/officeDocument/2006/relationships/slide" Target="slides/slide45.xml"/><Relationship Id="rId349" Type="http://schemas.openxmlformats.org/officeDocument/2006/relationships/slide" Target="slides/slide348.xml"/><Relationship Id="rId556" Type="http://schemas.openxmlformats.org/officeDocument/2006/relationships/slide" Target="slides/slide555.xml"/><Relationship Id="rId763" Type="http://schemas.openxmlformats.org/officeDocument/2006/relationships/slide" Target="slides/slide762.xml"/><Relationship Id="rId111" Type="http://schemas.openxmlformats.org/officeDocument/2006/relationships/slide" Target="slides/slide110.xml"/><Relationship Id="rId195" Type="http://schemas.openxmlformats.org/officeDocument/2006/relationships/slide" Target="slides/slide194.xml"/><Relationship Id="rId209" Type="http://schemas.openxmlformats.org/officeDocument/2006/relationships/slide" Target="slides/slide208.xml"/><Relationship Id="rId416" Type="http://schemas.openxmlformats.org/officeDocument/2006/relationships/slide" Target="slides/slide415.xml"/><Relationship Id="rId623" Type="http://schemas.openxmlformats.org/officeDocument/2006/relationships/slide" Target="slides/slide622.xml"/><Relationship Id="rId830" Type="http://schemas.openxmlformats.org/officeDocument/2006/relationships/slide" Target="slides/slide829.xml"/><Relationship Id="rId57" Type="http://schemas.openxmlformats.org/officeDocument/2006/relationships/slide" Target="slides/slide56.xml"/><Relationship Id="rId262" Type="http://schemas.openxmlformats.org/officeDocument/2006/relationships/slide" Target="slides/slide261.xml"/><Relationship Id="rId567" Type="http://schemas.openxmlformats.org/officeDocument/2006/relationships/slide" Target="slides/slide566.xml"/><Relationship Id="rId122" Type="http://schemas.openxmlformats.org/officeDocument/2006/relationships/slide" Target="slides/slide121.xml"/><Relationship Id="rId774" Type="http://schemas.openxmlformats.org/officeDocument/2006/relationships/slide" Target="slides/slide773.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676" Type="http://schemas.openxmlformats.org/officeDocument/2006/relationships/slide" Target="slides/slide675.xml"/><Relationship Id="rId841" Type="http://schemas.openxmlformats.org/officeDocument/2006/relationships/slide" Target="slides/slide840.xml"/><Relationship Id="rId883" Type="http://schemas.openxmlformats.org/officeDocument/2006/relationships/slide" Target="slides/slide882.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701" Type="http://schemas.openxmlformats.org/officeDocument/2006/relationships/slide" Target="slides/slide700.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743" Type="http://schemas.openxmlformats.org/officeDocument/2006/relationships/slide" Target="slides/slide742.xml"/><Relationship Id="rId785" Type="http://schemas.openxmlformats.org/officeDocument/2006/relationships/slide" Target="slides/slide784.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slide" Target="slides/slide644.xml"/><Relationship Id="rId687" Type="http://schemas.openxmlformats.org/officeDocument/2006/relationships/slide" Target="slides/slide686.xml"/><Relationship Id="rId810" Type="http://schemas.openxmlformats.org/officeDocument/2006/relationships/slide" Target="slides/slide809.xml"/><Relationship Id="rId852" Type="http://schemas.openxmlformats.org/officeDocument/2006/relationships/slide" Target="slides/slide851.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712" Type="http://schemas.openxmlformats.org/officeDocument/2006/relationships/slide" Target="slides/slide711.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754" Type="http://schemas.openxmlformats.org/officeDocument/2006/relationships/slide" Target="slides/slide753.xml"/><Relationship Id="rId796" Type="http://schemas.openxmlformats.org/officeDocument/2006/relationships/slide" Target="slides/slide795.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656" Type="http://schemas.openxmlformats.org/officeDocument/2006/relationships/slide" Target="slides/slide655.xml"/><Relationship Id="rId821" Type="http://schemas.openxmlformats.org/officeDocument/2006/relationships/slide" Target="slides/slide820.xml"/><Relationship Id="rId863" Type="http://schemas.openxmlformats.org/officeDocument/2006/relationships/slide" Target="slides/slide862.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698" Type="http://schemas.openxmlformats.org/officeDocument/2006/relationships/slide" Target="slides/slide697.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23" Type="http://schemas.openxmlformats.org/officeDocument/2006/relationships/slide" Target="slides/slide722.xml"/><Relationship Id="rId765" Type="http://schemas.openxmlformats.org/officeDocument/2006/relationships/slide" Target="slides/slide764.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832" Type="http://schemas.openxmlformats.org/officeDocument/2006/relationships/slide" Target="slides/slide831.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667" Type="http://schemas.openxmlformats.org/officeDocument/2006/relationships/slide" Target="slides/slide666.xml"/><Relationship Id="rId874" Type="http://schemas.openxmlformats.org/officeDocument/2006/relationships/slide" Target="slides/slide87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34" Type="http://schemas.openxmlformats.org/officeDocument/2006/relationships/slide" Target="slides/slide733.xml"/><Relationship Id="rId776" Type="http://schemas.openxmlformats.org/officeDocument/2006/relationships/slide" Target="slides/slide775.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801" Type="http://schemas.openxmlformats.org/officeDocument/2006/relationships/slide" Target="slides/slide800.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843" Type="http://schemas.openxmlformats.org/officeDocument/2006/relationships/slide" Target="slides/slide842.xml"/><Relationship Id="rId885" Type="http://schemas.openxmlformats.org/officeDocument/2006/relationships/slide" Target="slides/slide884.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703" Type="http://schemas.openxmlformats.org/officeDocument/2006/relationships/slide" Target="slides/slide702.xml"/><Relationship Id="rId745" Type="http://schemas.openxmlformats.org/officeDocument/2006/relationships/slide" Target="slides/slide744.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787" Type="http://schemas.openxmlformats.org/officeDocument/2006/relationships/slide" Target="slides/slide786.xml"/><Relationship Id="rId812" Type="http://schemas.openxmlformats.org/officeDocument/2006/relationships/slide" Target="slides/slide811.xml"/><Relationship Id="rId202" Type="http://schemas.openxmlformats.org/officeDocument/2006/relationships/slide" Target="slides/slide201.xml"/><Relationship Id="rId244" Type="http://schemas.openxmlformats.org/officeDocument/2006/relationships/slide" Target="slides/slide243.xml"/><Relationship Id="rId647" Type="http://schemas.openxmlformats.org/officeDocument/2006/relationships/slide" Target="slides/slide646.xml"/><Relationship Id="rId689" Type="http://schemas.openxmlformats.org/officeDocument/2006/relationships/slide" Target="slides/slide688.xml"/><Relationship Id="rId854" Type="http://schemas.openxmlformats.org/officeDocument/2006/relationships/slide" Target="slides/slide85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714" Type="http://schemas.openxmlformats.org/officeDocument/2006/relationships/slide" Target="slides/slide713.xml"/><Relationship Id="rId756" Type="http://schemas.openxmlformats.org/officeDocument/2006/relationships/slide" Target="slides/slide755.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798" Type="http://schemas.openxmlformats.org/officeDocument/2006/relationships/slide" Target="slides/slide797.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658" Type="http://schemas.openxmlformats.org/officeDocument/2006/relationships/slide" Target="slides/slide657.xml"/><Relationship Id="rId823" Type="http://schemas.openxmlformats.org/officeDocument/2006/relationships/slide" Target="slides/slide822.xml"/><Relationship Id="rId865" Type="http://schemas.openxmlformats.org/officeDocument/2006/relationships/slide" Target="slides/slide864.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725" Type="http://schemas.openxmlformats.org/officeDocument/2006/relationships/slide" Target="slides/slide724.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767" Type="http://schemas.openxmlformats.org/officeDocument/2006/relationships/slide" Target="slides/slide766.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627" Type="http://schemas.openxmlformats.org/officeDocument/2006/relationships/slide" Target="slides/slide626.xml"/><Relationship Id="rId669" Type="http://schemas.openxmlformats.org/officeDocument/2006/relationships/slide" Target="slides/slide668.xml"/><Relationship Id="rId834" Type="http://schemas.openxmlformats.org/officeDocument/2006/relationships/slide" Target="slides/slide833.xml"/><Relationship Id="rId876" Type="http://schemas.openxmlformats.org/officeDocument/2006/relationships/slide" Target="slides/slide875.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680" Type="http://schemas.openxmlformats.org/officeDocument/2006/relationships/slide" Target="slides/slide679.xml"/><Relationship Id="rId736" Type="http://schemas.openxmlformats.org/officeDocument/2006/relationships/slide" Target="slides/slide735.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78" Type="http://schemas.openxmlformats.org/officeDocument/2006/relationships/slide" Target="slides/slide777.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638" Type="http://schemas.openxmlformats.org/officeDocument/2006/relationships/slide" Target="slides/slide637.xml"/><Relationship Id="rId803" Type="http://schemas.openxmlformats.org/officeDocument/2006/relationships/slide" Target="slides/slide802.xml"/><Relationship Id="rId845" Type="http://schemas.openxmlformats.org/officeDocument/2006/relationships/slide" Target="slides/slide84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705" Type="http://schemas.openxmlformats.org/officeDocument/2006/relationships/slide" Target="slides/slide704.xml"/><Relationship Id="rId887" Type="http://schemas.openxmlformats.org/officeDocument/2006/relationships/slide" Target="slides/slide886.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691" Type="http://schemas.openxmlformats.org/officeDocument/2006/relationships/slide" Target="slides/slide690.xml"/><Relationship Id="rId747" Type="http://schemas.openxmlformats.org/officeDocument/2006/relationships/slide" Target="slides/slide746.xml"/><Relationship Id="rId789" Type="http://schemas.openxmlformats.org/officeDocument/2006/relationships/slide" Target="slides/slide788.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649" Type="http://schemas.openxmlformats.org/officeDocument/2006/relationships/slide" Target="slides/slide648.xml"/><Relationship Id="rId814" Type="http://schemas.openxmlformats.org/officeDocument/2006/relationships/slide" Target="slides/slide813.xml"/><Relationship Id="rId856" Type="http://schemas.openxmlformats.org/officeDocument/2006/relationships/slide" Target="slides/slide855.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660" Type="http://schemas.openxmlformats.org/officeDocument/2006/relationships/slide" Target="slides/slide659.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716" Type="http://schemas.openxmlformats.org/officeDocument/2006/relationships/slide" Target="slides/slide715.xml"/><Relationship Id="rId758" Type="http://schemas.openxmlformats.org/officeDocument/2006/relationships/slide" Target="slides/slide757.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825" Type="http://schemas.openxmlformats.org/officeDocument/2006/relationships/slide" Target="slides/slide824.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867" Type="http://schemas.openxmlformats.org/officeDocument/2006/relationships/slide" Target="slides/slide866.xml"/><Relationship Id="rId299" Type="http://schemas.openxmlformats.org/officeDocument/2006/relationships/slide" Target="slides/slide298.xml"/><Relationship Id="rId727" Type="http://schemas.openxmlformats.org/officeDocument/2006/relationships/slide" Target="slides/slide726.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780" Type="http://schemas.openxmlformats.org/officeDocument/2006/relationships/slide" Target="slides/slide779.xml"/><Relationship Id="rId226" Type="http://schemas.openxmlformats.org/officeDocument/2006/relationships/slide" Target="slides/slide225.xml"/><Relationship Id="rId433" Type="http://schemas.openxmlformats.org/officeDocument/2006/relationships/slide" Target="slides/slide432.xml"/><Relationship Id="rId878" Type="http://schemas.openxmlformats.org/officeDocument/2006/relationships/slide" Target="slides/slide877.xml"/><Relationship Id="rId640" Type="http://schemas.openxmlformats.org/officeDocument/2006/relationships/slide" Target="slides/slide639.xml"/><Relationship Id="rId738" Type="http://schemas.openxmlformats.org/officeDocument/2006/relationships/slide" Target="slides/slide737.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805" Type="http://schemas.openxmlformats.org/officeDocument/2006/relationships/slide" Target="slides/slide804.xml"/><Relationship Id="rId5" Type="http://schemas.openxmlformats.org/officeDocument/2006/relationships/slide" Target="slides/slide4.xml"/><Relationship Id="rId237" Type="http://schemas.openxmlformats.org/officeDocument/2006/relationships/slide" Target="slides/slide236.xml"/><Relationship Id="rId791" Type="http://schemas.openxmlformats.org/officeDocument/2006/relationships/slide" Target="slides/slide790.xml"/><Relationship Id="rId889" Type="http://schemas.openxmlformats.org/officeDocument/2006/relationships/presProps" Target="presProps.xml"/><Relationship Id="rId444" Type="http://schemas.openxmlformats.org/officeDocument/2006/relationships/slide" Target="slides/slide443.xml"/><Relationship Id="rId651" Type="http://schemas.openxmlformats.org/officeDocument/2006/relationships/slide" Target="slides/slide650.xml"/><Relationship Id="rId749" Type="http://schemas.openxmlformats.org/officeDocument/2006/relationships/slide" Target="slides/slide748.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816" Type="http://schemas.openxmlformats.org/officeDocument/2006/relationships/slide" Target="slides/slide815.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827" Type="http://schemas.openxmlformats.org/officeDocument/2006/relationships/slide" Target="slides/slide826.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880" Type="http://schemas.openxmlformats.org/officeDocument/2006/relationships/slide" Target="slides/slide879.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740" Type="http://schemas.openxmlformats.org/officeDocument/2006/relationships/slide" Target="slides/slide739.xml"/><Relationship Id="rId838" Type="http://schemas.openxmlformats.org/officeDocument/2006/relationships/slide" Target="slides/slide837.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684" Type="http://schemas.openxmlformats.org/officeDocument/2006/relationships/slide" Target="slides/slide683.xml"/><Relationship Id="rId337" Type="http://schemas.openxmlformats.org/officeDocument/2006/relationships/slide" Target="slides/slide336.xml"/><Relationship Id="rId891" Type="http://schemas.openxmlformats.org/officeDocument/2006/relationships/theme" Target="theme/theme1.xml"/><Relationship Id="rId34" Type="http://schemas.openxmlformats.org/officeDocument/2006/relationships/slide" Target="slides/slide33.xml"/><Relationship Id="rId544" Type="http://schemas.openxmlformats.org/officeDocument/2006/relationships/slide" Target="slides/slide543.xml"/><Relationship Id="rId751" Type="http://schemas.openxmlformats.org/officeDocument/2006/relationships/slide" Target="slides/slide750.xml"/><Relationship Id="rId849" Type="http://schemas.openxmlformats.org/officeDocument/2006/relationships/slide" Target="slides/slide848.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709" Type="http://schemas.openxmlformats.org/officeDocument/2006/relationships/slide" Target="slides/slide708.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762" Type="http://schemas.openxmlformats.org/officeDocument/2006/relationships/slide" Target="slides/slide76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773" Type="http://schemas.openxmlformats.org/officeDocument/2006/relationships/slide" Target="slides/slide772.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840" Type="http://schemas.openxmlformats.org/officeDocument/2006/relationships/slide" Target="slides/slide839.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700" Type="http://schemas.openxmlformats.org/officeDocument/2006/relationships/slide" Target="slides/slide699.xml"/><Relationship Id="rId132" Type="http://schemas.openxmlformats.org/officeDocument/2006/relationships/slide" Target="slides/slide131.xml"/><Relationship Id="rId784" Type="http://schemas.openxmlformats.org/officeDocument/2006/relationships/slide" Target="slides/slide783.xml"/><Relationship Id="rId437" Type="http://schemas.openxmlformats.org/officeDocument/2006/relationships/slide" Target="slides/slide436.xml"/><Relationship Id="rId644" Type="http://schemas.openxmlformats.org/officeDocument/2006/relationships/slide" Target="slides/slide643.xml"/><Relationship Id="rId851" Type="http://schemas.openxmlformats.org/officeDocument/2006/relationships/slide" Target="slides/slide850.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11" Type="http://schemas.openxmlformats.org/officeDocument/2006/relationships/slide" Target="slides/slide710.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795" Type="http://schemas.openxmlformats.org/officeDocument/2006/relationships/slide" Target="slides/slide794.xml"/><Relationship Id="rId809" Type="http://schemas.openxmlformats.org/officeDocument/2006/relationships/slide" Target="slides/slide808.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655" Type="http://schemas.openxmlformats.org/officeDocument/2006/relationships/slide" Target="slides/slide654.xml"/><Relationship Id="rId862" Type="http://schemas.openxmlformats.org/officeDocument/2006/relationships/slide" Target="slides/slide86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89" Type="http://schemas.openxmlformats.org/officeDocument/2006/relationships/slide" Target="slides/slide88.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 Id="rId459" Type="http://schemas.openxmlformats.org/officeDocument/2006/relationships/slide" Target="slides/slide458.xml"/><Relationship Id="rId666" Type="http://schemas.openxmlformats.org/officeDocument/2006/relationships/slide" Target="slides/slide665.xml"/><Relationship Id="rId873" Type="http://schemas.openxmlformats.org/officeDocument/2006/relationships/slide" Target="slides/slide872.xml"/><Relationship Id="rId16" Type="http://schemas.openxmlformats.org/officeDocument/2006/relationships/slide" Target="slides/slide15.xml"/><Relationship Id="rId221" Type="http://schemas.openxmlformats.org/officeDocument/2006/relationships/slide" Target="slides/slide220.xml"/><Relationship Id="rId319" Type="http://schemas.openxmlformats.org/officeDocument/2006/relationships/slide" Target="slides/slide318.xml"/><Relationship Id="rId526" Type="http://schemas.openxmlformats.org/officeDocument/2006/relationships/slide" Target="slides/slide525.xml"/><Relationship Id="rId733" Type="http://schemas.openxmlformats.org/officeDocument/2006/relationships/slide" Target="slides/slide732.xml"/><Relationship Id="rId165" Type="http://schemas.openxmlformats.org/officeDocument/2006/relationships/slide" Target="slides/slide164.xml"/><Relationship Id="rId372" Type="http://schemas.openxmlformats.org/officeDocument/2006/relationships/slide" Target="slides/slide371.xml"/><Relationship Id="rId677" Type="http://schemas.openxmlformats.org/officeDocument/2006/relationships/slide" Target="slides/slide676.xml"/><Relationship Id="rId800" Type="http://schemas.openxmlformats.org/officeDocument/2006/relationships/slide" Target="slides/slide799.xml"/><Relationship Id="rId232" Type="http://schemas.openxmlformats.org/officeDocument/2006/relationships/slide" Target="slides/slide231.xml"/><Relationship Id="rId884" Type="http://schemas.openxmlformats.org/officeDocument/2006/relationships/slide" Target="slides/slide883.xml"/><Relationship Id="rId27" Type="http://schemas.openxmlformats.org/officeDocument/2006/relationships/slide" Target="slides/slide26.xml"/><Relationship Id="rId537" Type="http://schemas.openxmlformats.org/officeDocument/2006/relationships/slide" Target="slides/slide536.xml"/><Relationship Id="rId744" Type="http://schemas.openxmlformats.org/officeDocument/2006/relationships/slide" Target="slides/slide743.xml"/><Relationship Id="rId80" Type="http://schemas.openxmlformats.org/officeDocument/2006/relationships/slide" Target="slides/slide79.xml"/><Relationship Id="rId176" Type="http://schemas.openxmlformats.org/officeDocument/2006/relationships/slide" Target="slides/slide175.xml"/><Relationship Id="rId383" Type="http://schemas.openxmlformats.org/officeDocument/2006/relationships/slide" Target="slides/slide382.xml"/><Relationship Id="rId590" Type="http://schemas.openxmlformats.org/officeDocument/2006/relationships/slide" Target="slides/slide589.xml"/><Relationship Id="rId604" Type="http://schemas.openxmlformats.org/officeDocument/2006/relationships/slide" Target="slides/slide603.xml"/><Relationship Id="rId811" Type="http://schemas.openxmlformats.org/officeDocument/2006/relationships/slide" Target="slides/slide810.xml"/><Relationship Id="rId243" Type="http://schemas.openxmlformats.org/officeDocument/2006/relationships/slide" Target="slides/slide242.xml"/><Relationship Id="rId450" Type="http://schemas.openxmlformats.org/officeDocument/2006/relationships/slide" Target="slides/slide449.xml"/><Relationship Id="rId688" Type="http://schemas.openxmlformats.org/officeDocument/2006/relationships/slide" Target="slides/slide687.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548" Type="http://schemas.openxmlformats.org/officeDocument/2006/relationships/slide" Target="slides/slide547.xml"/><Relationship Id="rId755" Type="http://schemas.openxmlformats.org/officeDocument/2006/relationships/slide" Target="slides/slide754.xml"/><Relationship Id="rId91" Type="http://schemas.openxmlformats.org/officeDocument/2006/relationships/slide" Target="slides/slide90.xml"/><Relationship Id="rId187" Type="http://schemas.openxmlformats.org/officeDocument/2006/relationships/slide" Target="slides/slide186.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822" Type="http://schemas.openxmlformats.org/officeDocument/2006/relationships/slide" Target="slides/slide821.xml"/><Relationship Id="rId254" Type="http://schemas.openxmlformats.org/officeDocument/2006/relationships/slide" Target="slides/slide253.xml"/><Relationship Id="rId699" Type="http://schemas.openxmlformats.org/officeDocument/2006/relationships/slide" Target="slides/slide698.xml"/><Relationship Id="rId49" Type="http://schemas.openxmlformats.org/officeDocument/2006/relationships/slide" Target="slides/slide48.xml"/><Relationship Id="rId114" Type="http://schemas.openxmlformats.org/officeDocument/2006/relationships/slide" Target="slides/slide113.xml"/><Relationship Id="rId461" Type="http://schemas.openxmlformats.org/officeDocument/2006/relationships/slide" Target="slides/slide460.xml"/><Relationship Id="rId559" Type="http://schemas.openxmlformats.org/officeDocument/2006/relationships/slide" Target="slides/slide558.xml"/><Relationship Id="rId766" Type="http://schemas.openxmlformats.org/officeDocument/2006/relationships/slide" Target="slides/slide765.xml"/><Relationship Id="rId198" Type="http://schemas.openxmlformats.org/officeDocument/2006/relationships/slide" Target="slides/slide197.xml"/><Relationship Id="rId321" Type="http://schemas.openxmlformats.org/officeDocument/2006/relationships/slide" Target="slides/slide320.xml"/><Relationship Id="rId419" Type="http://schemas.openxmlformats.org/officeDocument/2006/relationships/slide" Target="slides/slide418.xml"/><Relationship Id="rId626" Type="http://schemas.openxmlformats.org/officeDocument/2006/relationships/slide" Target="slides/slide625.xml"/><Relationship Id="rId833" Type="http://schemas.openxmlformats.org/officeDocument/2006/relationships/slide" Target="slides/slide832.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332" Type="http://schemas.openxmlformats.org/officeDocument/2006/relationships/slide" Target="slides/slide331.xml"/><Relationship Id="rId777" Type="http://schemas.openxmlformats.org/officeDocument/2006/relationships/slide" Target="slides/slide776.xml"/><Relationship Id="rId637" Type="http://schemas.openxmlformats.org/officeDocument/2006/relationships/slide" Target="slides/slide636.xml"/><Relationship Id="rId844" Type="http://schemas.openxmlformats.org/officeDocument/2006/relationships/slide" Target="slides/slide843.xml"/><Relationship Id="rId276" Type="http://schemas.openxmlformats.org/officeDocument/2006/relationships/slide" Target="slides/slide275.xml"/><Relationship Id="rId483" Type="http://schemas.openxmlformats.org/officeDocument/2006/relationships/slide" Target="slides/slide482.xml"/><Relationship Id="rId690" Type="http://schemas.openxmlformats.org/officeDocument/2006/relationships/slide" Target="slides/slide689.xml"/><Relationship Id="rId704" Type="http://schemas.openxmlformats.org/officeDocument/2006/relationships/slide" Target="slides/slide703.xml"/><Relationship Id="rId40" Type="http://schemas.openxmlformats.org/officeDocument/2006/relationships/slide" Target="slides/slide39.xml"/><Relationship Id="rId136" Type="http://schemas.openxmlformats.org/officeDocument/2006/relationships/slide" Target="slides/slide135.xml"/><Relationship Id="rId343" Type="http://schemas.openxmlformats.org/officeDocument/2006/relationships/slide" Target="slides/slide342.xml"/><Relationship Id="rId550" Type="http://schemas.openxmlformats.org/officeDocument/2006/relationships/slide" Target="slides/slide549.xml"/><Relationship Id="rId788" Type="http://schemas.openxmlformats.org/officeDocument/2006/relationships/slide" Target="slides/slide787.xml"/><Relationship Id="rId203" Type="http://schemas.openxmlformats.org/officeDocument/2006/relationships/slide" Target="slides/slide202.xml"/><Relationship Id="rId648" Type="http://schemas.openxmlformats.org/officeDocument/2006/relationships/slide" Target="slides/slide647.xml"/><Relationship Id="rId855" Type="http://schemas.openxmlformats.org/officeDocument/2006/relationships/slide" Target="slides/slide854.xml"/><Relationship Id="rId287" Type="http://schemas.openxmlformats.org/officeDocument/2006/relationships/slide" Target="slides/slide286.xml"/><Relationship Id="rId410" Type="http://schemas.openxmlformats.org/officeDocument/2006/relationships/slide" Target="slides/slide409.xml"/><Relationship Id="rId494" Type="http://schemas.openxmlformats.org/officeDocument/2006/relationships/slide" Target="slides/slide493.xml"/><Relationship Id="rId508" Type="http://schemas.openxmlformats.org/officeDocument/2006/relationships/slide" Target="slides/slide507.xml"/><Relationship Id="rId715" Type="http://schemas.openxmlformats.org/officeDocument/2006/relationships/slide" Target="slides/slide714.xml"/><Relationship Id="rId147" Type="http://schemas.openxmlformats.org/officeDocument/2006/relationships/slide" Target="slides/slide146.xml"/><Relationship Id="rId354" Type="http://schemas.openxmlformats.org/officeDocument/2006/relationships/slide" Target="slides/slide353.xml"/><Relationship Id="rId799" Type="http://schemas.openxmlformats.org/officeDocument/2006/relationships/slide" Target="slides/slide798.xml"/><Relationship Id="rId51" Type="http://schemas.openxmlformats.org/officeDocument/2006/relationships/slide" Target="slides/slide50.xml"/><Relationship Id="rId561" Type="http://schemas.openxmlformats.org/officeDocument/2006/relationships/slide" Target="slides/slide560.xml"/><Relationship Id="rId659" Type="http://schemas.openxmlformats.org/officeDocument/2006/relationships/slide" Target="slides/slide658.xml"/><Relationship Id="rId866" Type="http://schemas.openxmlformats.org/officeDocument/2006/relationships/slide" Target="slides/slide865.xml"/><Relationship Id="rId214" Type="http://schemas.openxmlformats.org/officeDocument/2006/relationships/slide" Target="slides/slide213.xml"/><Relationship Id="rId298" Type="http://schemas.openxmlformats.org/officeDocument/2006/relationships/slide" Target="slides/slide297.xml"/><Relationship Id="rId421" Type="http://schemas.openxmlformats.org/officeDocument/2006/relationships/slide" Target="slides/slide420.xml"/><Relationship Id="rId519" Type="http://schemas.openxmlformats.org/officeDocument/2006/relationships/slide" Target="slides/slide518.xml"/><Relationship Id="rId158" Type="http://schemas.openxmlformats.org/officeDocument/2006/relationships/slide" Target="slides/slide157.xml"/><Relationship Id="rId726" Type="http://schemas.openxmlformats.org/officeDocument/2006/relationships/slide" Target="slides/slide725.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432" Type="http://schemas.openxmlformats.org/officeDocument/2006/relationships/slide" Target="slides/slide431.xml"/><Relationship Id="rId877" Type="http://schemas.openxmlformats.org/officeDocument/2006/relationships/slide" Target="slides/slide876.xml"/><Relationship Id="rId737" Type="http://schemas.openxmlformats.org/officeDocument/2006/relationships/slide" Target="slides/slide736.xml"/><Relationship Id="rId73" Type="http://schemas.openxmlformats.org/officeDocument/2006/relationships/slide" Target="slides/slide72.xml"/><Relationship Id="rId169" Type="http://schemas.openxmlformats.org/officeDocument/2006/relationships/slide" Target="slides/slide168.xml"/><Relationship Id="rId376" Type="http://schemas.openxmlformats.org/officeDocument/2006/relationships/slide" Target="slides/slide375.xml"/><Relationship Id="rId583" Type="http://schemas.openxmlformats.org/officeDocument/2006/relationships/slide" Target="slides/slide582.xml"/><Relationship Id="rId790" Type="http://schemas.openxmlformats.org/officeDocument/2006/relationships/slide" Target="slides/slide789.xml"/><Relationship Id="rId804" Type="http://schemas.openxmlformats.org/officeDocument/2006/relationships/slide" Target="slides/slide803.xml"/><Relationship Id="rId4" Type="http://schemas.openxmlformats.org/officeDocument/2006/relationships/slide" Target="slides/slide3.xml"/><Relationship Id="rId236" Type="http://schemas.openxmlformats.org/officeDocument/2006/relationships/slide" Target="slides/slide235.xml"/><Relationship Id="rId443" Type="http://schemas.openxmlformats.org/officeDocument/2006/relationships/slide" Target="slides/slide442.xml"/><Relationship Id="rId650" Type="http://schemas.openxmlformats.org/officeDocument/2006/relationships/slide" Target="slides/slide649.xml"/><Relationship Id="rId888" Type="http://schemas.openxmlformats.org/officeDocument/2006/relationships/notesMaster" Target="notesMasters/notesMaster1.xml"/><Relationship Id="rId303" Type="http://schemas.openxmlformats.org/officeDocument/2006/relationships/slide" Target="slides/slide302.xml"/><Relationship Id="rId748" Type="http://schemas.openxmlformats.org/officeDocument/2006/relationships/slide" Target="slides/slide747.xml"/><Relationship Id="rId84" Type="http://schemas.openxmlformats.org/officeDocument/2006/relationships/slide" Target="slides/slide83.xml"/><Relationship Id="rId387" Type="http://schemas.openxmlformats.org/officeDocument/2006/relationships/slide" Target="slides/slide386.xml"/><Relationship Id="rId510" Type="http://schemas.openxmlformats.org/officeDocument/2006/relationships/slide" Target="slides/slide509.xml"/><Relationship Id="rId594" Type="http://schemas.openxmlformats.org/officeDocument/2006/relationships/slide" Target="slides/slide593.xml"/><Relationship Id="rId608" Type="http://schemas.openxmlformats.org/officeDocument/2006/relationships/slide" Target="slides/slide607.xml"/><Relationship Id="rId815" Type="http://schemas.openxmlformats.org/officeDocument/2006/relationships/slide" Target="slides/slide814.xml"/><Relationship Id="rId247" Type="http://schemas.openxmlformats.org/officeDocument/2006/relationships/slide" Target="slides/slide246.xml"/><Relationship Id="rId107" Type="http://schemas.openxmlformats.org/officeDocument/2006/relationships/slide" Target="slides/slide106.xml"/><Relationship Id="rId454" Type="http://schemas.openxmlformats.org/officeDocument/2006/relationships/slide" Target="slides/slide453.xml"/><Relationship Id="rId661" Type="http://schemas.openxmlformats.org/officeDocument/2006/relationships/slide" Target="slides/slide660.xml"/><Relationship Id="rId759" Type="http://schemas.openxmlformats.org/officeDocument/2006/relationships/slide" Target="slides/slide758.xml"/><Relationship Id="rId11" Type="http://schemas.openxmlformats.org/officeDocument/2006/relationships/slide" Target="slides/slide10.xml"/><Relationship Id="rId314" Type="http://schemas.openxmlformats.org/officeDocument/2006/relationships/slide" Target="slides/slide313.xml"/><Relationship Id="rId398" Type="http://schemas.openxmlformats.org/officeDocument/2006/relationships/slide" Target="slides/slide397.xml"/><Relationship Id="rId521" Type="http://schemas.openxmlformats.org/officeDocument/2006/relationships/slide" Target="slides/slide520.xml"/><Relationship Id="rId619" Type="http://schemas.openxmlformats.org/officeDocument/2006/relationships/slide" Target="slides/slide618.xml"/><Relationship Id="rId95" Type="http://schemas.openxmlformats.org/officeDocument/2006/relationships/slide" Target="slides/slide94.xml"/><Relationship Id="rId160" Type="http://schemas.openxmlformats.org/officeDocument/2006/relationships/slide" Target="slides/slide159.xml"/><Relationship Id="rId826" Type="http://schemas.openxmlformats.org/officeDocument/2006/relationships/slide" Target="slides/slide825.xml"/><Relationship Id="rId258" Type="http://schemas.openxmlformats.org/officeDocument/2006/relationships/slide" Target="slides/slide257.xml"/><Relationship Id="rId465" Type="http://schemas.openxmlformats.org/officeDocument/2006/relationships/slide" Target="slides/slide464.xml"/><Relationship Id="rId672" Type="http://schemas.openxmlformats.org/officeDocument/2006/relationships/slide" Target="slides/slide671.xml"/><Relationship Id="rId22" Type="http://schemas.openxmlformats.org/officeDocument/2006/relationships/slide" Target="slides/slide21.xml"/><Relationship Id="rId118" Type="http://schemas.openxmlformats.org/officeDocument/2006/relationships/slide" Target="slides/slide117.xml"/><Relationship Id="rId325" Type="http://schemas.openxmlformats.org/officeDocument/2006/relationships/slide" Target="slides/slide324.xml"/><Relationship Id="rId532" Type="http://schemas.openxmlformats.org/officeDocument/2006/relationships/slide" Target="slides/slide531.xml"/><Relationship Id="rId171" Type="http://schemas.openxmlformats.org/officeDocument/2006/relationships/slide" Target="slides/slide170.xml"/><Relationship Id="rId837" Type="http://schemas.openxmlformats.org/officeDocument/2006/relationships/slide" Target="slides/slide836.xml"/><Relationship Id="rId269" Type="http://schemas.openxmlformats.org/officeDocument/2006/relationships/slide" Target="slides/slide268.xml"/><Relationship Id="rId476" Type="http://schemas.openxmlformats.org/officeDocument/2006/relationships/slide" Target="slides/slide475.xml"/><Relationship Id="rId683" Type="http://schemas.openxmlformats.org/officeDocument/2006/relationships/slide" Target="slides/slide682.xml"/><Relationship Id="rId890"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336" Type="http://schemas.openxmlformats.org/officeDocument/2006/relationships/slide" Target="slides/slide335.xml"/><Relationship Id="rId543" Type="http://schemas.openxmlformats.org/officeDocument/2006/relationships/slide" Target="slides/slide542.xml"/><Relationship Id="rId182" Type="http://schemas.openxmlformats.org/officeDocument/2006/relationships/slide" Target="slides/slide181.xml"/><Relationship Id="rId403" Type="http://schemas.openxmlformats.org/officeDocument/2006/relationships/slide" Target="slides/slide402.xml"/><Relationship Id="rId750" Type="http://schemas.openxmlformats.org/officeDocument/2006/relationships/slide" Target="slides/slide749.xml"/><Relationship Id="rId848" Type="http://schemas.openxmlformats.org/officeDocument/2006/relationships/slide" Target="slides/slide847.xml"/><Relationship Id="rId487" Type="http://schemas.openxmlformats.org/officeDocument/2006/relationships/slide" Target="slides/slide486.xml"/><Relationship Id="rId610" Type="http://schemas.openxmlformats.org/officeDocument/2006/relationships/slide" Target="slides/slide609.xml"/><Relationship Id="rId694" Type="http://schemas.openxmlformats.org/officeDocument/2006/relationships/slide" Target="slides/slide693.xml"/><Relationship Id="rId708" Type="http://schemas.openxmlformats.org/officeDocument/2006/relationships/slide" Target="slides/slide707.xml"/><Relationship Id="rId347" Type="http://schemas.openxmlformats.org/officeDocument/2006/relationships/slide" Target="slides/slide346.xml"/><Relationship Id="rId44" Type="http://schemas.openxmlformats.org/officeDocument/2006/relationships/slide" Target="slides/slide43.xml"/><Relationship Id="rId554" Type="http://schemas.openxmlformats.org/officeDocument/2006/relationships/slide" Target="slides/slide553.xml"/><Relationship Id="rId761" Type="http://schemas.openxmlformats.org/officeDocument/2006/relationships/slide" Target="slides/slide760.xml"/><Relationship Id="rId859" Type="http://schemas.openxmlformats.org/officeDocument/2006/relationships/slide" Target="slides/slide858.xml"/><Relationship Id="rId193" Type="http://schemas.openxmlformats.org/officeDocument/2006/relationships/slide" Target="slides/slide192.xml"/><Relationship Id="rId207" Type="http://schemas.openxmlformats.org/officeDocument/2006/relationships/slide" Target="slides/slide206.xml"/><Relationship Id="rId414" Type="http://schemas.openxmlformats.org/officeDocument/2006/relationships/slide" Target="slides/slide413.xml"/><Relationship Id="rId498" Type="http://schemas.openxmlformats.org/officeDocument/2006/relationships/slide" Target="slides/slide497.xml"/><Relationship Id="rId621" Type="http://schemas.openxmlformats.org/officeDocument/2006/relationships/slide" Target="slides/slide620.xml"/><Relationship Id="rId260" Type="http://schemas.openxmlformats.org/officeDocument/2006/relationships/slide" Target="slides/slide259.xml"/><Relationship Id="rId719" Type="http://schemas.openxmlformats.org/officeDocument/2006/relationships/slide" Target="slides/slide718.xml"/><Relationship Id="rId55" Type="http://schemas.openxmlformats.org/officeDocument/2006/relationships/slide" Target="slides/slide54.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72" Type="http://schemas.openxmlformats.org/officeDocument/2006/relationships/slide" Target="slides/slide771.xml"/><Relationship Id="rId218" Type="http://schemas.openxmlformats.org/officeDocument/2006/relationships/slide" Target="slides/slide217.xml"/><Relationship Id="rId425" Type="http://schemas.openxmlformats.org/officeDocument/2006/relationships/slide" Target="slides/slide424.xml"/><Relationship Id="rId632" Type="http://schemas.openxmlformats.org/officeDocument/2006/relationships/slide" Target="slides/slide631.xml"/><Relationship Id="rId271" Type="http://schemas.openxmlformats.org/officeDocument/2006/relationships/slide" Target="slides/slide270.xml"/><Relationship Id="rId66" Type="http://schemas.openxmlformats.org/officeDocument/2006/relationships/slide" Target="slides/slide65.xml"/><Relationship Id="rId131" Type="http://schemas.openxmlformats.org/officeDocument/2006/relationships/slide" Target="slides/slide130.xml"/><Relationship Id="rId369" Type="http://schemas.openxmlformats.org/officeDocument/2006/relationships/slide" Target="slides/slide368.xml"/><Relationship Id="rId576" Type="http://schemas.openxmlformats.org/officeDocument/2006/relationships/slide" Target="slides/slide575.xml"/><Relationship Id="rId783" Type="http://schemas.openxmlformats.org/officeDocument/2006/relationships/slide" Target="slides/slide782.xml"/><Relationship Id="rId229" Type="http://schemas.openxmlformats.org/officeDocument/2006/relationships/slide" Target="slides/slide228.xml"/><Relationship Id="rId436" Type="http://schemas.openxmlformats.org/officeDocument/2006/relationships/slide" Target="slides/slide435.xml"/><Relationship Id="rId643" Type="http://schemas.openxmlformats.org/officeDocument/2006/relationships/slide" Target="slides/slide642.xml"/><Relationship Id="rId850" Type="http://schemas.openxmlformats.org/officeDocument/2006/relationships/slide" Target="slides/slide849.xml"/><Relationship Id="rId77" Type="http://schemas.openxmlformats.org/officeDocument/2006/relationships/slide" Target="slides/slide76.xml"/><Relationship Id="rId282" Type="http://schemas.openxmlformats.org/officeDocument/2006/relationships/slide" Target="slides/slide281.xml"/><Relationship Id="rId503" Type="http://schemas.openxmlformats.org/officeDocument/2006/relationships/slide" Target="slides/slide502.xml"/><Relationship Id="rId587" Type="http://schemas.openxmlformats.org/officeDocument/2006/relationships/slide" Target="slides/slide586.xml"/><Relationship Id="rId710" Type="http://schemas.openxmlformats.org/officeDocument/2006/relationships/slide" Target="slides/slide709.xml"/><Relationship Id="rId808" Type="http://schemas.openxmlformats.org/officeDocument/2006/relationships/slide" Target="slides/slide807.xml"/><Relationship Id="rId8" Type="http://schemas.openxmlformats.org/officeDocument/2006/relationships/slide" Target="slides/slide7.xml"/><Relationship Id="rId142" Type="http://schemas.openxmlformats.org/officeDocument/2006/relationships/slide" Target="slides/slide141.xml"/><Relationship Id="rId447" Type="http://schemas.openxmlformats.org/officeDocument/2006/relationships/slide" Target="slides/slide446.xml"/><Relationship Id="rId794" Type="http://schemas.openxmlformats.org/officeDocument/2006/relationships/slide" Target="slides/slide793.xml"/><Relationship Id="rId654" Type="http://schemas.openxmlformats.org/officeDocument/2006/relationships/slide" Target="slides/slide653.xml"/><Relationship Id="rId861" Type="http://schemas.openxmlformats.org/officeDocument/2006/relationships/slide" Target="slides/slide860.xml"/><Relationship Id="rId293" Type="http://schemas.openxmlformats.org/officeDocument/2006/relationships/slide" Target="slides/slide292.xml"/><Relationship Id="rId307" Type="http://schemas.openxmlformats.org/officeDocument/2006/relationships/slide" Target="slides/slide306.xml"/><Relationship Id="rId514" Type="http://schemas.openxmlformats.org/officeDocument/2006/relationships/slide" Target="slides/slide513.xml"/><Relationship Id="rId721" Type="http://schemas.openxmlformats.org/officeDocument/2006/relationships/slide" Target="slides/slide720.xml"/><Relationship Id="rId88" Type="http://schemas.openxmlformats.org/officeDocument/2006/relationships/slide" Target="slides/slide87.xml"/><Relationship Id="rId153" Type="http://schemas.openxmlformats.org/officeDocument/2006/relationships/slide" Target="slides/slide152.xml"/><Relationship Id="rId360" Type="http://schemas.openxmlformats.org/officeDocument/2006/relationships/slide" Target="slides/slide359.xml"/><Relationship Id="rId598" Type="http://schemas.openxmlformats.org/officeDocument/2006/relationships/slide" Target="slides/slide597.xml"/><Relationship Id="rId819" Type="http://schemas.openxmlformats.org/officeDocument/2006/relationships/slide" Target="slides/slide818.xml"/><Relationship Id="rId220" Type="http://schemas.openxmlformats.org/officeDocument/2006/relationships/slide" Target="slides/slide219.xml"/><Relationship Id="rId458" Type="http://schemas.openxmlformats.org/officeDocument/2006/relationships/slide" Target="slides/slide457.xml"/><Relationship Id="rId665" Type="http://schemas.openxmlformats.org/officeDocument/2006/relationships/slide" Target="slides/slide664.xml"/><Relationship Id="rId872" Type="http://schemas.openxmlformats.org/officeDocument/2006/relationships/slide" Target="slides/slide871.xml"/><Relationship Id="rId15" Type="http://schemas.openxmlformats.org/officeDocument/2006/relationships/slide" Target="slides/slide14.xml"/><Relationship Id="rId318" Type="http://schemas.openxmlformats.org/officeDocument/2006/relationships/slide" Target="slides/slide317.xml"/><Relationship Id="rId525" Type="http://schemas.openxmlformats.org/officeDocument/2006/relationships/slide" Target="slides/slide524.xml"/><Relationship Id="rId732" Type="http://schemas.openxmlformats.org/officeDocument/2006/relationships/slide" Target="slides/slide731.xml"/><Relationship Id="rId99" Type="http://schemas.openxmlformats.org/officeDocument/2006/relationships/slide" Target="slides/slide98.xml"/><Relationship Id="rId164" Type="http://schemas.openxmlformats.org/officeDocument/2006/relationships/slide" Target="slides/slide163.xml"/><Relationship Id="rId371" Type="http://schemas.openxmlformats.org/officeDocument/2006/relationships/slide" Target="slides/slide3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B84B6BA-4C54-418D-B961-1769A4B96C7C}" type="datetimeFigureOut">
              <a:rPr lang="ar-EG" smtClean="0"/>
              <a:pPr/>
              <a:t>24/01/1444</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AB8207E-788A-411A-94E8-C2D45EB88DAE}" type="slidenum">
              <a:rPr lang="ar-EG" smtClean="0"/>
              <a:pPr/>
              <a:t>‹#›</a:t>
            </a:fld>
            <a:endParaRPr lang="ar-EG"/>
          </a:p>
        </p:txBody>
      </p:sp>
    </p:spTree>
    <p:extLst>
      <p:ext uri="{BB962C8B-B14F-4D97-AF65-F5344CB8AC3E}">
        <p14:creationId xmlns:p14="http://schemas.microsoft.com/office/powerpoint/2010/main" val="33442428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391.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392.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393.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394.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395.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396.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397.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398.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399.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00.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401.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402.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403.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404.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405.xml.rels><?xml version="1.0" encoding="UTF-8" standalone="yes"?>
<Relationships xmlns="http://schemas.openxmlformats.org/package/2006/relationships"><Relationship Id="rId2" Type="http://schemas.openxmlformats.org/officeDocument/2006/relationships/slide" Target="../slides/slide443.xml"/><Relationship Id="rId1" Type="http://schemas.openxmlformats.org/officeDocument/2006/relationships/notesMaster" Target="../notesMasters/notesMaster1.xml"/></Relationships>
</file>

<file path=ppt/notesSlides/_rels/notesSlide406.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_rels/notesSlide407.xml.rels><?xml version="1.0" encoding="UTF-8" standalone="yes"?>
<Relationships xmlns="http://schemas.openxmlformats.org/package/2006/relationships"><Relationship Id="rId2" Type="http://schemas.openxmlformats.org/officeDocument/2006/relationships/slide" Target="../slides/slide445.xml"/><Relationship Id="rId1" Type="http://schemas.openxmlformats.org/officeDocument/2006/relationships/notesMaster" Target="../notesMasters/notesMaster1.xml"/></Relationships>
</file>

<file path=ppt/notesSlides/_rels/notesSlide408.xml.rels><?xml version="1.0" encoding="UTF-8" standalone="yes"?>
<Relationships xmlns="http://schemas.openxmlformats.org/package/2006/relationships"><Relationship Id="rId2" Type="http://schemas.openxmlformats.org/officeDocument/2006/relationships/slide" Target="../slides/slide446.xml"/><Relationship Id="rId1" Type="http://schemas.openxmlformats.org/officeDocument/2006/relationships/notesMaster" Target="../notesMasters/notesMaster1.xml"/></Relationships>
</file>

<file path=ppt/notesSlides/_rels/notesSlide409.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0.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411.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412.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413.xml.rels><?xml version="1.0" encoding="UTF-8" standalone="yes"?>
<Relationships xmlns="http://schemas.openxmlformats.org/package/2006/relationships"><Relationship Id="rId2" Type="http://schemas.openxmlformats.org/officeDocument/2006/relationships/slide" Target="../slides/slide451.xml"/><Relationship Id="rId1" Type="http://schemas.openxmlformats.org/officeDocument/2006/relationships/notesMaster" Target="../notesMasters/notesMaster1.xml"/></Relationships>
</file>

<file path=ppt/notesSlides/_rels/notesSlide414.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415.xml.rels><?xml version="1.0" encoding="UTF-8" standalone="yes"?>
<Relationships xmlns="http://schemas.openxmlformats.org/package/2006/relationships"><Relationship Id="rId2" Type="http://schemas.openxmlformats.org/officeDocument/2006/relationships/slide" Target="../slides/slide453.xml"/><Relationship Id="rId1" Type="http://schemas.openxmlformats.org/officeDocument/2006/relationships/notesMaster" Target="../notesMasters/notesMaster1.xml"/></Relationships>
</file>

<file path=ppt/notesSlides/_rels/notesSlide416.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417.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418.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419.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0.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421.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422.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423.xml.rels><?xml version="1.0" encoding="UTF-8" standalone="yes"?>
<Relationships xmlns="http://schemas.openxmlformats.org/package/2006/relationships"><Relationship Id="rId2" Type="http://schemas.openxmlformats.org/officeDocument/2006/relationships/slide" Target="../slides/slide461.xml"/><Relationship Id="rId1" Type="http://schemas.openxmlformats.org/officeDocument/2006/relationships/notesMaster" Target="../notesMasters/notesMaster1.xml"/></Relationships>
</file>

<file path=ppt/notesSlides/_rels/notesSlide424.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_rels/notesSlide425.xml.rels><?xml version="1.0" encoding="UTF-8" standalone="yes"?>
<Relationships xmlns="http://schemas.openxmlformats.org/package/2006/relationships"><Relationship Id="rId2" Type="http://schemas.openxmlformats.org/officeDocument/2006/relationships/slide" Target="../slides/slide463.xml"/><Relationship Id="rId1" Type="http://schemas.openxmlformats.org/officeDocument/2006/relationships/notesMaster" Target="../notesMasters/notesMaster1.xml"/></Relationships>
</file>

<file path=ppt/notesSlides/_rels/notesSlide426.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_rels/notesSlide427.xml.rels><?xml version="1.0" encoding="UTF-8" standalone="yes"?>
<Relationships xmlns="http://schemas.openxmlformats.org/package/2006/relationships"><Relationship Id="rId2" Type="http://schemas.openxmlformats.org/officeDocument/2006/relationships/slide" Target="../slides/slide465.xml"/><Relationship Id="rId1" Type="http://schemas.openxmlformats.org/officeDocument/2006/relationships/notesMaster" Target="../notesMasters/notesMaster1.xml"/></Relationships>
</file>

<file path=ppt/notesSlides/_rels/notesSlide428.xml.rels><?xml version="1.0" encoding="UTF-8" standalone="yes"?>
<Relationships xmlns="http://schemas.openxmlformats.org/package/2006/relationships"><Relationship Id="rId2" Type="http://schemas.openxmlformats.org/officeDocument/2006/relationships/slide" Target="../slides/slide466.xml"/><Relationship Id="rId1" Type="http://schemas.openxmlformats.org/officeDocument/2006/relationships/notesMaster" Target="../notesMasters/notesMaster1.xml"/></Relationships>
</file>

<file path=ppt/notesSlides/_rels/notesSlide429.xml.rels><?xml version="1.0" encoding="UTF-8" standalone="yes"?>
<Relationships xmlns="http://schemas.openxmlformats.org/package/2006/relationships"><Relationship Id="rId2" Type="http://schemas.openxmlformats.org/officeDocument/2006/relationships/slide" Target="../slides/slide4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0.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_rels/notesSlide431.xml.rels><?xml version="1.0" encoding="UTF-8" standalone="yes"?>
<Relationships xmlns="http://schemas.openxmlformats.org/package/2006/relationships"><Relationship Id="rId2" Type="http://schemas.openxmlformats.org/officeDocument/2006/relationships/slide" Target="../slides/slide469.xml"/><Relationship Id="rId1" Type="http://schemas.openxmlformats.org/officeDocument/2006/relationships/notesMaster" Target="../notesMasters/notesMaster1.xml"/></Relationships>
</file>

<file path=ppt/notesSlides/_rels/notesSlide432.xml.rels><?xml version="1.0" encoding="UTF-8" standalone="yes"?>
<Relationships xmlns="http://schemas.openxmlformats.org/package/2006/relationships"><Relationship Id="rId2" Type="http://schemas.openxmlformats.org/officeDocument/2006/relationships/slide" Target="../slides/slide470.xml"/><Relationship Id="rId1" Type="http://schemas.openxmlformats.org/officeDocument/2006/relationships/notesMaster" Target="../notesMasters/notesMaster1.xml"/></Relationships>
</file>

<file path=ppt/notesSlides/_rels/notesSlide433.xml.rels><?xml version="1.0" encoding="UTF-8" standalone="yes"?>
<Relationships xmlns="http://schemas.openxmlformats.org/package/2006/relationships"><Relationship Id="rId2" Type="http://schemas.openxmlformats.org/officeDocument/2006/relationships/slide" Target="../slides/slide471.xml"/><Relationship Id="rId1" Type="http://schemas.openxmlformats.org/officeDocument/2006/relationships/notesMaster" Target="../notesMasters/notesMaster1.xml"/></Relationships>
</file>

<file path=ppt/notesSlides/_rels/notesSlide434.xml.rels><?xml version="1.0" encoding="UTF-8" standalone="yes"?>
<Relationships xmlns="http://schemas.openxmlformats.org/package/2006/relationships"><Relationship Id="rId2" Type="http://schemas.openxmlformats.org/officeDocument/2006/relationships/slide" Target="../slides/slide472.xml"/><Relationship Id="rId1" Type="http://schemas.openxmlformats.org/officeDocument/2006/relationships/notesMaster" Target="../notesMasters/notesMaster1.xml"/></Relationships>
</file>

<file path=ppt/notesSlides/_rels/notesSlide435.xml.rels><?xml version="1.0" encoding="UTF-8" standalone="yes"?>
<Relationships xmlns="http://schemas.openxmlformats.org/package/2006/relationships"><Relationship Id="rId2" Type="http://schemas.openxmlformats.org/officeDocument/2006/relationships/slide" Target="../slides/slide473.xml"/><Relationship Id="rId1" Type="http://schemas.openxmlformats.org/officeDocument/2006/relationships/notesMaster" Target="../notesMasters/notesMaster1.xml"/></Relationships>
</file>

<file path=ppt/notesSlides/_rels/notesSlide436.xml.rels><?xml version="1.0" encoding="UTF-8" standalone="yes"?>
<Relationships xmlns="http://schemas.openxmlformats.org/package/2006/relationships"><Relationship Id="rId2" Type="http://schemas.openxmlformats.org/officeDocument/2006/relationships/slide" Target="../slides/slide474.xml"/><Relationship Id="rId1" Type="http://schemas.openxmlformats.org/officeDocument/2006/relationships/notesMaster" Target="../notesMasters/notesMaster1.xml"/></Relationships>
</file>

<file path=ppt/notesSlides/_rels/notesSlide437.xml.rels><?xml version="1.0" encoding="UTF-8" standalone="yes"?>
<Relationships xmlns="http://schemas.openxmlformats.org/package/2006/relationships"><Relationship Id="rId2" Type="http://schemas.openxmlformats.org/officeDocument/2006/relationships/slide" Target="../slides/slide475.xml"/><Relationship Id="rId1" Type="http://schemas.openxmlformats.org/officeDocument/2006/relationships/notesMaster" Target="../notesMasters/notesMaster1.xml"/></Relationships>
</file>

<file path=ppt/notesSlides/_rels/notesSlide438.xml.rels><?xml version="1.0" encoding="UTF-8" standalone="yes"?>
<Relationships xmlns="http://schemas.openxmlformats.org/package/2006/relationships"><Relationship Id="rId2" Type="http://schemas.openxmlformats.org/officeDocument/2006/relationships/slide" Target="../slides/slide476.xml"/><Relationship Id="rId1" Type="http://schemas.openxmlformats.org/officeDocument/2006/relationships/notesMaster" Target="../notesMasters/notesMaster1.xml"/></Relationships>
</file>

<file path=ppt/notesSlides/_rels/notesSlide439.xml.rels><?xml version="1.0" encoding="UTF-8" standalone="yes"?>
<Relationships xmlns="http://schemas.openxmlformats.org/package/2006/relationships"><Relationship Id="rId2" Type="http://schemas.openxmlformats.org/officeDocument/2006/relationships/slide" Target="../slides/slide4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0.xml.rels><?xml version="1.0" encoding="UTF-8" standalone="yes"?>
<Relationships xmlns="http://schemas.openxmlformats.org/package/2006/relationships"><Relationship Id="rId2" Type="http://schemas.openxmlformats.org/officeDocument/2006/relationships/slide" Target="../slides/slide478.xml"/><Relationship Id="rId1" Type="http://schemas.openxmlformats.org/officeDocument/2006/relationships/notesMaster" Target="../notesMasters/notesMaster1.xml"/></Relationships>
</file>

<file path=ppt/notesSlides/_rels/notesSlide441.xml.rels><?xml version="1.0" encoding="UTF-8" standalone="yes"?>
<Relationships xmlns="http://schemas.openxmlformats.org/package/2006/relationships"><Relationship Id="rId2" Type="http://schemas.openxmlformats.org/officeDocument/2006/relationships/slide" Target="../slides/slide479.xml"/><Relationship Id="rId1" Type="http://schemas.openxmlformats.org/officeDocument/2006/relationships/notesMaster" Target="../notesMasters/notesMaster1.xml"/></Relationships>
</file>

<file path=ppt/notesSlides/_rels/notesSlide442.xml.rels><?xml version="1.0" encoding="UTF-8" standalone="yes"?>
<Relationships xmlns="http://schemas.openxmlformats.org/package/2006/relationships"><Relationship Id="rId2" Type="http://schemas.openxmlformats.org/officeDocument/2006/relationships/slide" Target="../slides/slide480.xml"/><Relationship Id="rId1" Type="http://schemas.openxmlformats.org/officeDocument/2006/relationships/notesMaster" Target="../notesMasters/notesMaster1.xml"/></Relationships>
</file>

<file path=ppt/notesSlides/_rels/notesSlide443.xml.rels><?xml version="1.0" encoding="UTF-8" standalone="yes"?>
<Relationships xmlns="http://schemas.openxmlformats.org/package/2006/relationships"><Relationship Id="rId2" Type="http://schemas.openxmlformats.org/officeDocument/2006/relationships/slide" Target="../slides/slide481.xml"/><Relationship Id="rId1" Type="http://schemas.openxmlformats.org/officeDocument/2006/relationships/notesMaster" Target="../notesMasters/notesMaster1.xml"/></Relationships>
</file>

<file path=ppt/notesSlides/_rels/notesSlide444.xml.rels><?xml version="1.0" encoding="UTF-8" standalone="yes"?>
<Relationships xmlns="http://schemas.openxmlformats.org/package/2006/relationships"><Relationship Id="rId2" Type="http://schemas.openxmlformats.org/officeDocument/2006/relationships/slide" Target="../slides/slide482.xml"/><Relationship Id="rId1" Type="http://schemas.openxmlformats.org/officeDocument/2006/relationships/notesMaster" Target="../notesMasters/notesMaster1.xml"/></Relationships>
</file>

<file path=ppt/notesSlides/_rels/notesSlide445.xml.rels><?xml version="1.0" encoding="UTF-8" standalone="yes"?>
<Relationships xmlns="http://schemas.openxmlformats.org/package/2006/relationships"><Relationship Id="rId2" Type="http://schemas.openxmlformats.org/officeDocument/2006/relationships/slide" Target="../slides/slide483.xml"/><Relationship Id="rId1" Type="http://schemas.openxmlformats.org/officeDocument/2006/relationships/notesMaster" Target="../notesMasters/notesMaster1.xml"/></Relationships>
</file>

<file path=ppt/notesSlides/_rels/notesSlide446.xml.rels><?xml version="1.0" encoding="UTF-8" standalone="yes"?>
<Relationships xmlns="http://schemas.openxmlformats.org/package/2006/relationships"><Relationship Id="rId2" Type="http://schemas.openxmlformats.org/officeDocument/2006/relationships/slide" Target="../slides/slide484.xml"/><Relationship Id="rId1" Type="http://schemas.openxmlformats.org/officeDocument/2006/relationships/notesMaster" Target="../notesMasters/notesMaster1.xml"/></Relationships>
</file>

<file path=ppt/notesSlides/_rels/notesSlide447.xml.rels><?xml version="1.0" encoding="UTF-8" standalone="yes"?>
<Relationships xmlns="http://schemas.openxmlformats.org/package/2006/relationships"><Relationship Id="rId2" Type="http://schemas.openxmlformats.org/officeDocument/2006/relationships/slide" Target="../slides/slide485.xml"/><Relationship Id="rId1" Type="http://schemas.openxmlformats.org/officeDocument/2006/relationships/notesMaster" Target="../notesMasters/notesMaster1.xml"/></Relationships>
</file>

<file path=ppt/notesSlides/_rels/notesSlide448.xml.rels><?xml version="1.0" encoding="UTF-8" standalone="yes"?>
<Relationships xmlns="http://schemas.openxmlformats.org/package/2006/relationships"><Relationship Id="rId2" Type="http://schemas.openxmlformats.org/officeDocument/2006/relationships/slide" Target="../slides/slide486.xml"/><Relationship Id="rId1" Type="http://schemas.openxmlformats.org/officeDocument/2006/relationships/notesMaster" Target="../notesMasters/notesMaster1.xml"/></Relationships>
</file>

<file path=ppt/notesSlides/_rels/notesSlide449.xml.rels><?xml version="1.0" encoding="UTF-8" standalone="yes"?>
<Relationships xmlns="http://schemas.openxmlformats.org/package/2006/relationships"><Relationship Id="rId2" Type="http://schemas.openxmlformats.org/officeDocument/2006/relationships/slide" Target="../slides/slide4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0.xml.rels><?xml version="1.0" encoding="UTF-8" standalone="yes"?>
<Relationships xmlns="http://schemas.openxmlformats.org/package/2006/relationships"><Relationship Id="rId2" Type="http://schemas.openxmlformats.org/officeDocument/2006/relationships/slide" Target="../slides/slide488.xml"/><Relationship Id="rId1" Type="http://schemas.openxmlformats.org/officeDocument/2006/relationships/notesMaster" Target="../notesMasters/notesMaster1.xml"/></Relationships>
</file>

<file path=ppt/notesSlides/_rels/notesSlide451.xml.rels><?xml version="1.0" encoding="UTF-8" standalone="yes"?>
<Relationships xmlns="http://schemas.openxmlformats.org/package/2006/relationships"><Relationship Id="rId2" Type="http://schemas.openxmlformats.org/officeDocument/2006/relationships/slide" Target="../slides/slide489.xml"/><Relationship Id="rId1" Type="http://schemas.openxmlformats.org/officeDocument/2006/relationships/notesMaster" Target="../notesMasters/notesMaster1.xml"/></Relationships>
</file>

<file path=ppt/notesSlides/_rels/notesSlide452.xml.rels><?xml version="1.0" encoding="UTF-8" standalone="yes"?>
<Relationships xmlns="http://schemas.openxmlformats.org/package/2006/relationships"><Relationship Id="rId2" Type="http://schemas.openxmlformats.org/officeDocument/2006/relationships/slide" Target="../slides/slide490.xml"/><Relationship Id="rId1" Type="http://schemas.openxmlformats.org/officeDocument/2006/relationships/notesMaster" Target="../notesMasters/notesMaster1.xml"/></Relationships>
</file>

<file path=ppt/notesSlides/_rels/notesSlide453.xml.rels><?xml version="1.0" encoding="UTF-8" standalone="yes"?>
<Relationships xmlns="http://schemas.openxmlformats.org/package/2006/relationships"><Relationship Id="rId2" Type="http://schemas.openxmlformats.org/officeDocument/2006/relationships/slide" Target="../slides/slide491.xml"/><Relationship Id="rId1" Type="http://schemas.openxmlformats.org/officeDocument/2006/relationships/notesMaster" Target="../notesMasters/notesMaster1.xml"/></Relationships>
</file>

<file path=ppt/notesSlides/_rels/notesSlide454.xml.rels><?xml version="1.0" encoding="UTF-8" standalone="yes"?>
<Relationships xmlns="http://schemas.openxmlformats.org/package/2006/relationships"><Relationship Id="rId2" Type="http://schemas.openxmlformats.org/officeDocument/2006/relationships/slide" Target="../slides/slide492.xml"/><Relationship Id="rId1" Type="http://schemas.openxmlformats.org/officeDocument/2006/relationships/notesMaster" Target="../notesMasters/notesMaster1.xml"/></Relationships>
</file>

<file path=ppt/notesSlides/_rels/notesSlide455.xml.rels><?xml version="1.0" encoding="UTF-8" standalone="yes"?>
<Relationships xmlns="http://schemas.openxmlformats.org/package/2006/relationships"><Relationship Id="rId2" Type="http://schemas.openxmlformats.org/officeDocument/2006/relationships/slide" Target="../slides/slide493.xml"/><Relationship Id="rId1" Type="http://schemas.openxmlformats.org/officeDocument/2006/relationships/notesMaster" Target="../notesMasters/notesMaster1.xml"/></Relationships>
</file>

<file path=ppt/notesSlides/_rels/notesSlide456.xml.rels><?xml version="1.0" encoding="UTF-8" standalone="yes"?>
<Relationships xmlns="http://schemas.openxmlformats.org/package/2006/relationships"><Relationship Id="rId2" Type="http://schemas.openxmlformats.org/officeDocument/2006/relationships/slide" Target="../slides/slide494.xml"/><Relationship Id="rId1" Type="http://schemas.openxmlformats.org/officeDocument/2006/relationships/notesMaster" Target="../notesMasters/notesMaster1.xml"/></Relationships>
</file>

<file path=ppt/notesSlides/_rels/notesSlide457.xml.rels><?xml version="1.0" encoding="UTF-8" standalone="yes"?>
<Relationships xmlns="http://schemas.openxmlformats.org/package/2006/relationships"><Relationship Id="rId2" Type="http://schemas.openxmlformats.org/officeDocument/2006/relationships/slide" Target="../slides/slide495.xml"/><Relationship Id="rId1" Type="http://schemas.openxmlformats.org/officeDocument/2006/relationships/notesMaster" Target="../notesMasters/notesMaster1.xml"/></Relationships>
</file>

<file path=ppt/notesSlides/_rels/notesSlide458.xml.rels><?xml version="1.0" encoding="UTF-8" standalone="yes"?>
<Relationships xmlns="http://schemas.openxmlformats.org/package/2006/relationships"><Relationship Id="rId2" Type="http://schemas.openxmlformats.org/officeDocument/2006/relationships/slide" Target="../slides/slide496.xml"/><Relationship Id="rId1" Type="http://schemas.openxmlformats.org/officeDocument/2006/relationships/notesMaster" Target="../notesMasters/notesMaster1.xml"/></Relationships>
</file>

<file path=ppt/notesSlides/_rels/notesSlide459.xml.rels><?xml version="1.0" encoding="UTF-8" standalone="yes"?>
<Relationships xmlns="http://schemas.openxmlformats.org/package/2006/relationships"><Relationship Id="rId2" Type="http://schemas.openxmlformats.org/officeDocument/2006/relationships/slide" Target="../slides/slide4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0.xml.rels><?xml version="1.0" encoding="UTF-8" standalone="yes"?>
<Relationships xmlns="http://schemas.openxmlformats.org/package/2006/relationships"><Relationship Id="rId2" Type="http://schemas.openxmlformats.org/officeDocument/2006/relationships/slide" Target="../slides/slide498.xml"/><Relationship Id="rId1" Type="http://schemas.openxmlformats.org/officeDocument/2006/relationships/notesMaster" Target="../notesMasters/notesMaster1.xml"/></Relationships>
</file>

<file path=ppt/notesSlides/_rels/notesSlide461.xml.rels><?xml version="1.0" encoding="UTF-8" standalone="yes"?>
<Relationships xmlns="http://schemas.openxmlformats.org/package/2006/relationships"><Relationship Id="rId2" Type="http://schemas.openxmlformats.org/officeDocument/2006/relationships/slide" Target="../slides/slide499.xml"/><Relationship Id="rId1" Type="http://schemas.openxmlformats.org/officeDocument/2006/relationships/notesMaster" Target="../notesMasters/notesMaster1.xml"/></Relationships>
</file>

<file path=ppt/notesSlides/_rels/notesSlide462.xml.rels><?xml version="1.0" encoding="UTF-8" standalone="yes"?>
<Relationships xmlns="http://schemas.openxmlformats.org/package/2006/relationships"><Relationship Id="rId2" Type="http://schemas.openxmlformats.org/officeDocument/2006/relationships/slide" Target="../slides/slide500.xml"/><Relationship Id="rId1" Type="http://schemas.openxmlformats.org/officeDocument/2006/relationships/notesMaster" Target="../notesMasters/notesMaster1.xml"/></Relationships>
</file>

<file path=ppt/notesSlides/_rels/notesSlide463.xml.rels><?xml version="1.0" encoding="UTF-8" standalone="yes"?>
<Relationships xmlns="http://schemas.openxmlformats.org/package/2006/relationships"><Relationship Id="rId2" Type="http://schemas.openxmlformats.org/officeDocument/2006/relationships/slide" Target="../slides/slide501.xml"/><Relationship Id="rId1" Type="http://schemas.openxmlformats.org/officeDocument/2006/relationships/notesMaster" Target="../notesMasters/notesMaster1.xml"/></Relationships>
</file>

<file path=ppt/notesSlides/_rels/notesSlide464.xml.rels><?xml version="1.0" encoding="UTF-8" standalone="yes"?>
<Relationships xmlns="http://schemas.openxmlformats.org/package/2006/relationships"><Relationship Id="rId2" Type="http://schemas.openxmlformats.org/officeDocument/2006/relationships/slide" Target="../slides/slide502.xml"/><Relationship Id="rId1" Type="http://schemas.openxmlformats.org/officeDocument/2006/relationships/notesMaster" Target="../notesMasters/notesMaster1.xml"/></Relationships>
</file>

<file path=ppt/notesSlides/_rels/notesSlide465.xml.rels><?xml version="1.0" encoding="UTF-8" standalone="yes"?>
<Relationships xmlns="http://schemas.openxmlformats.org/package/2006/relationships"><Relationship Id="rId2" Type="http://schemas.openxmlformats.org/officeDocument/2006/relationships/slide" Target="../slides/slide503.xml"/><Relationship Id="rId1" Type="http://schemas.openxmlformats.org/officeDocument/2006/relationships/notesMaster" Target="../notesMasters/notesMaster1.xml"/></Relationships>
</file>

<file path=ppt/notesSlides/_rels/notesSlide466.xml.rels><?xml version="1.0" encoding="UTF-8" standalone="yes"?>
<Relationships xmlns="http://schemas.openxmlformats.org/package/2006/relationships"><Relationship Id="rId2" Type="http://schemas.openxmlformats.org/officeDocument/2006/relationships/slide" Target="../slides/slide504.xml"/><Relationship Id="rId1" Type="http://schemas.openxmlformats.org/officeDocument/2006/relationships/notesMaster" Target="../notesMasters/notesMaster1.xml"/></Relationships>
</file>

<file path=ppt/notesSlides/_rels/notesSlide467.xml.rels><?xml version="1.0" encoding="UTF-8" standalone="yes"?>
<Relationships xmlns="http://schemas.openxmlformats.org/package/2006/relationships"><Relationship Id="rId2" Type="http://schemas.openxmlformats.org/officeDocument/2006/relationships/slide" Target="../slides/slide505.xml"/><Relationship Id="rId1" Type="http://schemas.openxmlformats.org/officeDocument/2006/relationships/notesMaster" Target="../notesMasters/notesMaster1.xml"/></Relationships>
</file>

<file path=ppt/notesSlides/_rels/notesSlide468.xml.rels><?xml version="1.0" encoding="UTF-8" standalone="yes"?>
<Relationships xmlns="http://schemas.openxmlformats.org/package/2006/relationships"><Relationship Id="rId2" Type="http://schemas.openxmlformats.org/officeDocument/2006/relationships/slide" Target="../slides/slide506.xml"/><Relationship Id="rId1" Type="http://schemas.openxmlformats.org/officeDocument/2006/relationships/notesMaster" Target="../notesMasters/notesMaster1.xml"/></Relationships>
</file>

<file path=ppt/notesSlides/_rels/notesSlide469.xml.rels><?xml version="1.0" encoding="UTF-8" standalone="yes"?>
<Relationships xmlns="http://schemas.openxmlformats.org/package/2006/relationships"><Relationship Id="rId2" Type="http://schemas.openxmlformats.org/officeDocument/2006/relationships/slide" Target="../slides/slide5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0.xml.rels><?xml version="1.0" encoding="UTF-8" standalone="yes"?>
<Relationships xmlns="http://schemas.openxmlformats.org/package/2006/relationships"><Relationship Id="rId2" Type="http://schemas.openxmlformats.org/officeDocument/2006/relationships/slide" Target="../slides/slide508.xml"/><Relationship Id="rId1" Type="http://schemas.openxmlformats.org/officeDocument/2006/relationships/notesMaster" Target="../notesMasters/notesMaster1.xml"/></Relationships>
</file>

<file path=ppt/notesSlides/_rels/notesSlide471.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472.xml.rels><?xml version="1.0" encoding="UTF-8" standalone="yes"?>
<Relationships xmlns="http://schemas.openxmlformats.org/package/2006/relationships"><Relationship Id="rId2" Type="http://schemas.openxmlformats.org/officeDocument/2006/relationships/slide" Target="../slides/slide510.xml"/><Relationship Id="rId1" Type="http://schemas.openxmlformats.org/officeDocument/2006/relationships/notesMaster" Target="../notesMasters/notesMaster1.xml"/></Relationships>
</file>

<file path=ppt/notesSlides/_rels/notesSlide473.xml.rels><?xml version="1.0" encoding="UTF-8" standalone="yes"?>
<Relationships xmlns="http://schemas.openxmlformats.org/package/2006/relationships"><Relationship Id="rId2" Type="http://schemas.openxmlformats.org/officeDocument/2006/relationships/slide" Target="../slides/slide511.xml"/><Relationship Id="rId1" Type="http://schemas.openxmlformats.org/officeDocument/2006/relationships/notesMaster" Target="../notesMasters/notesMaster1.xml"/></Relationships>
</file>

<file path=ppt/notesSlides/_rels/notesSlide474.xml.rels><?xml version="1.0" encoding="UTF-8" standalone="yes"?>
<Relationships xmlns="http://schemas.openxmlformats.org/package/2006/relationships"><Relationship Id="rId2" Type="http://schemas.openxmlformats.org/officeDocument/2006/relationships/slide" Target="../slides/slide512.xml"/><Relationship Id="rId1" Type="http://schemas.openxmlformats.org/officeDocument/2006/relationships/notesMaster" Target="../notesMasters/notesMaster1.xml"/></Relationships>
</file>

<file path=ppt/notesSlides/_rels/notesSlide475.xml.rels><?xml version="1.0" encoding="UTF-8" standalone="yes"?>
<Relationships xmlns="http://schemas.openxmlformats.org/package/2006/relationships"><Relationship Id="rId2" Type="http://schemas.openxmlformats.org/officeDocument/2006/relationships/slide" Target="../slides/slide513.xml"/><Relationship Id="rId1" Type="http://schemas.openxmlformats.org/officeDocument/2006/relationships/notesMaster" Target="../notesMasters/notesMaster1.xml"/></Relationships>
</file>

<file path=ppt/notesSlides/_rels/notesSlide476.xml.rels><?xml version="1.0" encoding="UTF-8" standalone="yes"?>
<Relationships xmlns="http://schemas.openxmlformats.org/package/2006/relationships"><Relationship Id="rId2" Type="http://schemas.openxmlformats.org/officeDocument/2006/relationships/slide" Target="../slides/slide514.xml"/><Relationship Id="rId1" Type="http://schemas.openxmlformats.org/officeDocument/2006/relationships/notesMaster" Target="../notesMasters/notesMaster1.xml"/></Relationships>
</file>

<file path=ppt/notesSlides/_rels/notesSlide477.xml.rels><?xml version="1.0" encoding="UTF-8" standalone="yes"?>
<Relationships xmlns="http://schemas.openxmlformats.org/package/2006/relationships"><Relationship Id="rId2" Type="http://schemas.openxmlformats.org/officeDocument/2006/relationships/slide" Target="../slides/slide515.xml"/><Relationship Id="rId1" Type="http://schemas.openxmlformats.org/officeDocument/2006/relationships/notesMaster" Target="../notesMasters/notesMaster1.xml"/></Relationships>
</file>

<file path=ppt/notesSlides/_rels/notesSlide478.xml.rels><?xml version="1.0" encoding="UTF-8" standalone="yes"?>
<Relationships xmlns="http://schemas.openxmlformats.org/package/2006/relationships"><Relationship Id="rId2" Type="http://schemas.openxmlformats.org/officeDocument/2006/relationships/slide" Target="../slides/slide516.xml"/><Relationship Id="rId1" Type="http://schemas.openxmlformats.org/officeDocument/2006/relationships/notesMaster" Target="../notesMasters/notesMaster1.xml"/></Relationships>
</file>

<file path=ppt/notesSlides/_rels/notesSlide479.xml.rels><?xml version="1.0" encoding="UTF-8" standalone="yes"?>
<Relationships xmlns="http://schemas.openxmlformats.org/package/2006/relationships"><Relationship Id="rId2" Type="http://schemas.openxmlformats.org/officeDocument/2006/relationships/slide" Target="../slides/slide51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0.xml.rels><?xml version="1.0" encoding="UTF-8" standalone="yes"?>
<Relationships xmlns="http://schemas.openxmlformats.org/package/2006/relationships"><Relationship Id="rId2" Type="http://schemas.openxmlformats.org/officeDocument/2006/relationships/slide" Target="../slides/slide518.xml"/><Relationship Id="rId1" Type="http://schemas.openxmlformats.org/officeDocument/2006/relationships/notesMaster" Target="../notesMasters/notesMaster1.xml"/></Relationships>
</file>

<file path=ppt/notesSlides/_rels/notesSlide481.xml.rels><?xml version="1.0" encoding="UTF-8" standalone="yes"?>
<Relationships xmlns="http://schemas.openxmlformats.org/package/2006/relationships"><Relationship Id="rId2" Type="http://schemas.openxmlformats.org/officeDocument/2006/relationships/slide" Target="../slides/slide519.xml"/><Relationship Id="rId1" Type="http://schemas.openxmlformats.org/officeDocument/2006/relationships/notesMaster" Target="../notesMasters/notesMaster1.xml"/></Relationships>
</file>

<file path=ppt/notesSlides/_rels/notesSlide482.xml.rels><?xml version="1.0" encoding="UTF-8" standalone="yes"?>
<Relationships xmlns="http://schemas.openxmlformats.org/package/2006/relationships"><Relationship Id="rId2" Type="http://schemas.openxmlformats.org/officeDocument/2006/relationships/slide" Target="../slides/slide520.xml"/><Relationship Id="rId1" Type="http://schemas.openxmlformats.org/officeDocument/2006/relationships/notesMaster" Target="../notesMasters/notesMaster1.xml"/></Relationships>
</file>

<file path=ppt/notesSlides/_rels/notesSlide483.xml.rels><?xml version="1.0" encoding="UTF-8" standalone="yes"?>
<Relationships xmlns="http://schemas.openxmlformats.org/package/2006/relationships"><Relationship Id="rId2" Type="http://schemas.openxmlformats.org/officeDocument/2006/relationships/slide" Target="../slides/slide521.xml"/><Relationship Id="rId1" Type="http://schemas.openxmlformats.org/officeDocument/2006/relationships/notesMaster" Target="../notesMasters/notesMaster1.xml"/></Relationships>
</file>

<file path=ppt/notesSlides/_rels/notesSlide484.xml.rels><?xml version="1.0" encoding="UTF-8" standalone="yes"?>
<Relationships xmlns="http://schemas.openxmlformats.org/package/2006/relationships"><Relationship Id="rId2" Type="http://schemas.openxmlformats.org/officeDocument/2006/relationships/slide" Target="../slides/slide522.xml"/><Relationship Id="rId1" Type="http://schemas.openxmlformats.org/officeDocument/2006/relationships/notesMaster" Target="../notesMasters/notesMaster1.xml"/></Relationships>
</file>

<file path=ppt/notesSlides/_rels/notesSlide485.xml.rels><?xml version="1.0" encoding="UTF-8" standalone="yes"?>
<Relationships xmlns="http://schemas.openxmlformats.org/package/2006/relationships"><Relationship Id="rId2" Type="http://schemas.openxmlformats.org/officeDocument/2006/relationships/slide" Target="../slides/slide523.xml"/><Relationship Id="rId1" Type="http://schemas.openxmlformats.org/officeDocument/2006/relationships/notesMaster" Target="../notesMasters/notesMaster1.xml"/></Relationships>
</file>

<file path=ppt/notesSlides/_rels/notesSlide486.xml.rels><?xml version="1.0" encoding="UTF-8" standalone="yes"?>
<Relationships xmlns="http://schemas.openxmlformats.org/package/2006/relationships"><Relationship Id="rId2" Type="http://schemas.openxmlformats.org/officeDocument/2006/relationships/slide" Target="../slides/slide524.xml"/><Relationship Id="rId1" Type="http://schemas.openxmlformats.org/officeDocument/2006/relationships/notesMaster" Target="../notesMasters/notesMaster1.xml"/></Relationships>
</file>

<file path=ppt/notesSlides/_rels/notesSlide487.xml.rels><?xml version="1.0" encoding="UTF-8" standalone="yes"?>
<Relationships xmlns="http://schemas.openxmlformats.org/package/2006/relationships"><Relationship Id="rId2" Type="http://schemas.openxmlformats.org/officeDocument/2006/relationships/slide" Target="../slides/slide525.xml"/><Relationship Id="rId1" Type="http://schemas.openxmlformats.org/officeDocument/2006/relationships/notesMaster" Target="../notesMasters/notesMaster1.xml"/></Relationships>
</file>

<file path=ppt/notesSlides/_rels/notesSlide488.xml.rels><?xml version="1.0" encoding="UTF-8" standalone="yes"?>
<Relationships xmlns="http://schemas.openxmlformats.org/package/2006/relationships"><Relationship Id="rId2" Type="http://schemas.openxmlformats.org/officeDocument/2006/relationships/slide" Target="../slides/slide526.xml"/><Relationship Id="rId1" Type="http://schemas.openxmlformats.org/officeDocument/2006/relationships/notesMaster" Target="../notesMasters/notesMaster1.xml"/></Relationships>
</file>

<file path=ppt/notesSlides/_rels/notesSlide489.xml.rels><?xml version="1.0" encoding="UTF-8" standalone="yes"?>
<Relationships xmlns="http://schemas.openxmlformats.org/package/2006/relationships"><Relationship Id="rId2" Type="http://schemas.openxmlformats.org/officeDocument/2006/relationships/slide" Target="../slides/slide52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0.xml.rels><?xml version="1.0" encoding="UTF-8" standalone="yes"?>
<Relationships xmlns="http://schemas.openxmlformats.org/package/2006/relationships"><Relationship Id="rId2" Type="http://schemas.openxmlformats.org/officeDocument/2006/relationships/slide" Target="../slides/slide528.xml"/><Relationship Id="rId1" Type="http://schemas.openxmlformats.org/officeDocument/2006/relationships/notesMaster" Target="../notesMasters/notesMaster1.xml"/></Relationships>
</file>

<file path=ppt/notesSlides/_rels/notesSlide491.xml.rels><?xml version="1.0" encoding="UTF-8" standalone="yes"?>
<Relationships xmlns="http://schemas.openxmlformats.org/package/2006/relationships"><Relationship Id="rId2" Type="http://schemas.openxmlformats.org/officeDocument/2006/relationships/slide" Target="../slides/slide529.xml"/><Relationship Id="rId1" Type="http://schemas.openxmlformats.org/officeDocument/2006/relationships/notesMaster" Target="../notesMasters/notesMaster1.xml"/></Relationships>
</file>

<file path=ppt/notesSlides/_rels/notesSlide492.xml.rels><?xml version="1.0" encoding="UTF-8" standalone="yes"?>
<Relationships xmlns="http://schemas.openxmlformats.org/package/2006/relationships"><Relationship Id="rId2" Type="http://schemas.openxmlformats.org/officeDocument/2006/relationships/slide" Target="../slides/slide530.xml"/><Relationship Id="rId1" Type="http://schemas.openxmlformats.org/officeDocument/2006/relationships/notesMaster" Target="../notesMasters/notesMaster1.xml"/></Relationships>
</file>

<file path=ppt/notesSlides/_rels/notesSlide493.xml.rels><?xml version="1.0" encoding="UTF-8" standalone="yes"?>
<Relationships xmlns="http://schemas.openxmlformats.org/package/2006/relationships"><Relationship Id="rId2" Type="http://schemas.openxmlformats.org/officeDocument/2006/relationships/slide" Target="../slides/slide531.xml"/><Relationship Id="rId1" Type="http://schemas.openxmlformats.org/officeDocument/2006/relationships/notesMaster" Target="../notesMasters/notesMaster1.xml"/></Relationships>
</file>

<file path=ppt/notesSlides/_rels/notesSlide494.xml.rels><?xml version="1.0" encoding="UTF-8" standalone="yes"?>
<Relationships xmlns="http://schemas.openxmlformats.org/package/2006/relationships"><Relationship Id="rId2" Type="http://schemas.openxmlformats.org/officeDocument/2006/relationships/slide" Target="../slides/slide532.xml"/><Relationship Id="rId1" Type="http://schemas.openxmlformats.org/officeDocument/2006/relationships/notesMaster" Target="../notesMasters/notesMaster1.xml"/></Relationships>
</file>

<file path=ppt/notesSlides/_rels/notesSlide495.xml.rels><?xml version="1.0" encoding="UTF-8" standalone="yes"?>
<Relationships xmlns="http://schemas.openxmlformats.org/package/2006/relationships"><Relationship Id="rId2" Type="http://schemas.openxmlformats.org/officeDocument/2006/relationships/slide" Target="../slides/slide533.xml"/><Relationship Id="rId1" Type="http://schemas.openxmlformats.org/officeDocument/2006/relationships/notesMaster" Target="../notesMasters/notesMaster1.xml"/></Relationships>
</file>

<file path=ppt/notesSlides/_rels/notesSlide496.xml.rels><?xml version="1.0" encoding="UTF-8" standalone="yes"?>
<Relationships xmlns="http://schemas.openxmlformats.org/package/2006/relationships"><Relationship Id="rId2" Type="http://schemas.openxmlformats.org/officeDocument/2006/relationships/slide" Target="../slides/slide534.xml"/><Relationship Id="rId1" Type="http://schemas.openxmlformats.org/officeDocument/2006/relationships/notesMaster" Target="../notesMasters/notesMaster1.xml"/></Relationships>
</file>

<file path=ppt/notesSlides/_rels/notesSlide497.xml.rels><?xml version="1.0" encoding="UTF-8" standalone="yes"?>
<Relationships xmlns="http://schemas.openxmlformats.org/package/2006/relationships"><Relationship Id="rId2" Type="http://schemas.openxmlformats.org/officeDocument/2006/relationships/slide" Target="../slides/slide535.xml"/><Relationship Id="rId1" Type="http://schemas.openxmlformats.org/officeDocument/2006/relationships/notesMaster" Target="../notesMasters/notesMaster1.xml"/></Relationships>
</file>

<file path=ppt/notesSlides/_rels/notesSlide498.xml.rels><?xml version="1.0" encoding="UTF-8" standalone="yes"?>
<Relationships xmlns="http://schemas.openxmlformats.org/package/2006/relationships"><Relationship Id="rId2" Type="http://schemas.openxmlformats.org/officeDocument/2006/relationships/slide" Target="../slides/slide536.xml"/><Relationship Id="rId1" Type="http://schemas.openxmlformats.org/officeDocument/2006/relationships/notesMaster" Target="../notesMasters/notesMaster1.xml"/></Relationships>
</file>

<file path=ppt/notesSlides/_rels/notesSlide499.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00.xml.rels><?xml version="1.0" encoding="UTF-8" standalone="yes"?>
<Relationships xmlns="http://schemas.openxmlformats.org/package/2006/relationships"><Relationship Id="rId2" Type="http://schemas.openxmlformats.org/officeDocument/2006/relationships/slide" Target="../slides/slide538.xml"/><Relationship Id="rId1" Type="http://schemas.openxmlformats.org/officeDocument/2006/relationships/notesMaster" Target="../notesMasters/notesMaster1.xml"/></Relationships>
</file>

<file path=ppt/notesSlides/_rels/notesSlide501.xml.rels><?xml version="1.0" encoding="UTF-8" standalone="yes"?>
<Relationships xmlns="http://schemas.openxmlformats.org/package/2006/relationships"><Relationship Id="rId2" Type="http://schemas.openxmlformats.org/officeDocument/2006/relationships/slide" Target="../slides/slide539.xml"/><Relationship Id="rId1" Type="http://schemas.openxmlformats.org/officeDocument/2006/relationships/notesMaster" Target="../notesMasters/notesMaster1.xml"/></Relationships>
</file>

<file path=ppt/notesSlides/_rels/notesSlide502.xml.rels><?xml version="1.0" encoding="UTF-8" standalone="yes"?>
<Relationships xmlns="http://schemas.openxmlformats.org/package/2006/relationships"><Relationship Id="rId2" Type="http://schemas.openxmlformats.org/officeDocument/2006/relationships/slide" Target="../slides/slide540.xml"/><Relationship Id="rId1" Type="http://schemas.openxmlformats.org/officeDocument/2006/relationships/notesMaster" Target="../notesMasters/notesMaster1.xml"/></Relationships>
</file>

<file path=ppt/notesSlides/_rels/notesSlide503.xml.rels><?xml version="1.0" encoding="UTF-8" standalone="yes"?>
<Relationships xmlns="http://schemas.openxmlformats.org/package/2006/relationships"><Relationship Id="rId2" Type="http://schemas.openxmlformats.org/officeDocument/2006/relationships/slide" Target="../slides/slide541.xml"/><Relationship Id="rId1" Type="http://schemas.openxmlformats.org/officeDocument/2006/relationships/notesMaster" Target="../notesMasters/notesMaster1.xml"/></Relationships>
</file>

<file path=ppt/notesSlides/_rels/notesSlide504.xml.rels><?xml version="1.0" encoding="UTF-8" standalone="yes"?>
<Relationships xmlns="http://schemas.openxmlformats.org/package/2006/relationships"><Relationship Id="rId2" Type="http://schemas.openxmlformats.org/officeDocument/2006/relationships/slide" Target="../slides/slide542.xml"/><Relationship Id="rId1" Type="http://schemas.openxmlformats.org/officeDocument/2006/relationships/notesMaster" Target="../notesMasters/notesMaster1.xml"/></Relationships>
</file>

<file path=ppt/notesSlides/_rels/notesSlide505.xml.rels><?xml version="1.0" encoding="UTF-8" standalone="yes"?>
<Relationships xmlns="http://schemas.openxmlformats.org/package/2006/relationships"><Relationship Id="rId2" Type="http://schemas.openxmlformats.org/officeDocument/2006/relationships/slide" Target="../slides/slide543.xml"/><Relationship Id="rId1" Type="http://schemas.openxmlformats.org/officeDocument/2006/relationships/notesMaster" Target="../notesMasters/notesMaster1.xml"/></Relationships>
</file>

<file path=ppt/notesSlides/_rels/notesSlide506.xml.rels><?xml version="1.0" encoding="UTF-8" standalone="yes"?>
<Relationships xmlns="http://schemas.openxmlformats.org/package/2006/relationships"><Relationship Id="rId2" Type="http://schemas.openxmlformats.org/officeDocument/2006/relationships/slide" Target="../slides/slide544.xml"/><Relationship Id="rId1" Type="http://schemas.openxmlformats.org/officeDocument/2006/relationships/notesMaster" Target="../notesMasters/notesMaster1.xml"/></Relationships>
</file>

<file path=ppt/notesSlides/_rels/notesSlide507.xml.rels><?xml version="1.0" encoding="UTF-8" standalone="yes"?>
<Relationships xmlns="http://schemas.openxmlformats.org/package/2006/relationships"><Relationship Id="rId2" Type="http://schemas.openxmlformats.org/officeDocument/2006/relationships/slide" Target="../slides/slide545.xml"/><Relationship Id="rId1" Type="http://schemas.openxmlformats.org/officeDocument/2006/relationships/notesMaster" Target="../notesMasters/notesMaster1.xml"/></Relationships>
</file>

<file path=ppt/notesSlides/_rels/notesSlide508.xml.rels><?xml version="1.0" encoding="UTF-8" standalone="yes"?>
<Relationships xmlns="http://schemas.openxmlformats.org/package/2006/relationships"><Relationship Id="rId2" Type="http://schemas.openxmlformats.org/officeDocument/2006/relationships/slide" Target="../slides/slide546.xml"/><Relationship Id="rId1" Type="http://schemas.openxmlformats.org/officeDocument/2006/relationships/notesMaster" Target="../notesMasters/notesMaster1.xml"/></Relationships>
</file>

<file path=ppt/notesSlides/_rels/notesSlide509.xml.rels><?xml version="1.0" encoding="UTF-8" standalone="yes"?>
<Relationships xmlns="http://schemas.openxmlformats.org/package/2006/relationships"><Relationship Id="rId2" Type="http://schemas.openxmlformats.org/officeDocument/2006/relationships/slide" Target="../slides/slide54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0.xml.rels><?xml version="1.0" encoding="UTF-8" standalone="yes"?>
<Relationships xmlns="http://schemas.openxmlformats.org/package/2006/relationships"><Relationship Id="rId2" Type="http://schemas.openxmlformats.org/officeDocument/2006/relationships/slide" Target="../slides/slide548.xml"/><Relationship Id="rId1" Type="http://schemas.openxmlformats.org/officeDocument/2006/relationships/notesMaster" Target="../notesMasters/notesMaster1.xml"/></Relationships>
</file>

<file path=ppt/notesSlides/_rels/notesSlide511.xml.rels><?xml version="1.0" encoding="UTF-8" standalone="yes"?>
<Relationships xmlns="http://schemas.openxmlformats.org/package/2006/relationships"><Relationship Id="rId2" Type="http://schemas.openxmlformats.org/officeDocument/2006/relationships/slide" Target="../slides/slide549.xml"/><Relationship Id="rId1" Type="http://schemas.openxmlformats.org/officeDocument/2006/relationships/notesMaster" Target="../notesMasters/notesMaster1.xml"/></Relationships>
</file>

<file path=ppt/notesSlides/_rels/notesSlide512.xml.rels><?xml version="1.0" encoding="UTF-8" standalone="yes"?>
<Relationships xmlns="http://schemas.openxmlformats.org/package/2006/relationships"><Relationship Id="rId2" Type="http://schemas.openxmlformats.org/officeDocument/2006/relationships/slide" Target="../slides/slide550.xml"/><Relationship Id="rId1" Type="http://schemas.openxmlformats.org/officeDocument/2006/relationships/notesMaster" Target="../notesMasters/notesMaster1.xml"/></Relationships>
</file>

<file path=ppt/notesSlides/_rels/notesSlide513.xml.rels><?xml version="1.0" encoding="UTF-8" standalone="yes"?>
<Relationships xmlns="http://schemas.openxmlformats.org/package/2006/relationships"><Relationship Id="rId2" Type="http://schemas.openxmlformats.org/officeDocument/2006/relationships/slide" Target="../slides/slide551.xml"/><Relationship Id="rId1" Type="http://schemas.openxmlformats.org/officeDocument/2006/relationships/notesMaster" Target="../notesMasters/notesMaster1.xml"/></Relationships>
</file>

<file path=ppt/notesSlides/_rels/notesSlide514.xml.rels><?xml version="1.0" encoding="UTF-8" standalone="yes"?>
<Relationships xmlns="http://schemas.openxmlformats.org/package/2006/relationships"><Relationship Id="rId2" Type="http://schemas.openxmlformats.org/officeDocument/2006/relationships/slide" Target="../slides/slide552.xml"/><Relationship Id="rId1" Type="http://schemas.openxmlformats.org/officeDocument/2006/relationships/notesMaster" Target="../notesMasters/notesMaster1.xml"/></Relationships>
</file>

<file path=ppt/notesSlides/_rels/notesSlide515.xml.rels><?xml version="1.0" encoding="UTF-8" standalone="yes"?>
<Relationships xmlns="http://schemas.openxmlformats.org/package/2006/relationships"><Relationship Id="rId2" Type="http://schemas.openxmlformats.org/officeDocument/2006/relationships/slide" Target="../slides/slide553.xml"/><Relationship Id="rId1" Type="http://schemas.openxmlformats.org/officeDocument/2006/relationships/notesMaster" Target="../notesMasters/notesMaster1.xml"/></Relationships>
</file>

<file path=ppt/notesSlides/_rels/notesSlide516.xml.rels><?xml version="1.0" encoding="UTF-8" standalone="yes"?>
<Relationships xmlns="http://schemas.openxmlformats.org/package/2006/relationships"><Relationship Id="rId2" Type="http://schemas.openxmlformats.org/officeDocument/2006/relationships/slide" Target="../slides/slide554.xml"/><Relationship Id="rId1" Type="http://schemas.openxmlformats.org/officeDocument/2006/relationships/notesMaster" Target="../notesMasters/notesMaster1.xml"/></Relationships>
</file>

<file path=ppt/notesSlides/_rels/notesSlide517.xml.rels><?xml version="1.0" encoding="UTF-8" standalone="yes"?>
<Relationships xmlns="http://schemas.openxmlformats.org/package/2006/relationships"><Relationship Id="rId2" Type="http://schemas.openxmlformats.org/officeDocument/2006/relationships/slide" Target="../slides/slide555.xml"/><Relationship Id="rId1" Type="http://schemas.openxmlformats.org/officeDocument/2006/relationships/notesMaster" Target="../notesMasters/notesMaster1.xml"/></Relationships>
</file>

<file path=ppt/notesSlides/_rels/notesSlide518.xml.rels><?xml version="1.0" encoding="UTF-8" standalone="yes"?>
<Relationships xmlns="http://schemas.openxmlformats.org/package/2006/relationships"><Relationship Id="rId2" Type="http://schemas.openxmlformats.org/officeDocument/2006/relationships/slide" Target="../slides/slide556.xml"/><Relationship Id="rId1" Type="http://schemas.openxmlformats.org/officeDocument/2006/relationships/notesMaster" Target="../notesMasters/notesMaster1.xml"/></Relationships>
</file>

<file path=ppt/notesSlides/_rels/notesSlide519.xml.rels><?xml version="1.0" encoding="UTF-8" standalone="yes"?>
<Relationships xmlns="http://schemas.openxmlformats.org/package/2006/relationships"><Relationship Id="rId2" Type="http://schemas.openxmlformats.org/officeDocument/2006/relationships/slide" Target="../slides/slide5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0.xml.rels><?xml version="1.0" encoding="UTF-8" standalone="yes"?>
<Relationships xmlns="http://schemas.openxmlformats.org/package/2006/relationships"><Relationship Id="rId2" Type="http://schemas.openxmlformats.org/officeDocument/2006/relationships/slide" Target="../slides/slide558.xml"/><Relationship Id="rId1" Type="http://schemas.openxmlformats.org/officeDocument/2006/relationships/notesMaster" Target="../notesMasters/notesMaster1.xml"/></Relationships>
</file>

<file path=ppt/notesSlides/_rels/notesSlide521.xml.rels><?xml version="1.0" encoding="UTF-8" standalone="yes"?>
<Relationships xmlns="http://schemas.openxmlformats.org/package/2006/relationships"><Relationship Id="rId2" Type="http://schemas.openxmlformats.org/officeDocument/2006/relationships/slide" Target="../slides/slide559.xml"/><Relationship Id="rId1" Type="http://schemas.openxmlformats.org/officeDocument/2006/relationships/notesMaster" Target="../notesMasters/notesMaster1.xml"/></Relationships>
</file>

<file path=ppt/notesSlides/_rels/notesSlide522.xml.rels><?xml version="1.0" encoding="UTF-8" standalone="yes"?>
<Relationships xmlns="http://schemas.openxmlformats.org/package/2006/relationships"><Relationship Id="rId2" Type="http://schemas.openxmlformats.org/officeDocument/2006/relationships/slide" Target="../slides/slide560.xml"/><Relationship Id="rId1" Type="http://schemas.openxmlformats.org/officeDocument/2006/relationships/notesMaster" Target="../notesMasters/notesMaster1.xml"/></Relationships>
</file>

<file path=ppt/notesSlides/_rels/notesSlide523.xml.rels><?xml version="1.0" encoding="UTF-8" standalone="yes"?>
<Relationships xmlns="http://schemas.openxmlformats.org/package/2006/relationships"><Relationship Id="rId2" Type="http://schemas.openxmlformats.org/officeDocument/2006/relationships/slide" Target="../slides/slide561.xml"/><Relationship Id="rId1" Type="http://schemas.openxmlformats.org/officeDocument/2006/relationships/notesMaster" Target="../notesMasters/notesMaster1.xml"/></Relationships>
</file>

<file path=ppt/notesSlides/_rels/notesSlide524.xml.rels><?xml version="1.0" encoding="UTF-8" standalone="yes"?>
<Relationships xmlns="http://schemas.openxmlformats.org/package/2006/relationships"><Relationship Id="rId2" Type="http://schemas.openxmlformats.org/officeDocument/2006/relationships/slide" Target="../slides/slide562.xml"/><Relationship Id="rId1" Type="http://schemas.openxmlformats.org/officeDocument/2006/relationships/notesMaster" Target="../notesMasters/notesMaster1.xml"/></Relationships>
</file>

<file path=ppt/notesSlides/_rels/notesSlide525.xml.rels><?xml version="1.0" encoding="UTF-8" standalone="yes"?>
<Relationships xmlns="http://schemas.openxmlformats.org/package/2006/relationships"><Relationship Id="rId2" Type="http://schemas.openxmlformats.org/officeDocument/2006/relationships/slide" Target="../slides/slide563.xml"/><Relationship Id="rId1" Type="http://schemas.openxmlformats.org/officeDocument/2006/relationships/notesMaster" Target="../notesMasters/notesMaster1.xml"/></Relationships>
</file>

<file path=ppt/notesSlides/_rels/notesSlide526.xml.rels><?xml version="1.0" encoding="UTF-8" standalone="yes"?>
<Relationships xmlns="http://schemas.openxmlformats.org/package/2006/relationships"><Relationship Id="rId2" Type="http://schemas.openxmlformats.org/officeDocument/2006/relationships/slide" Target="../slides/slide564.xml"/><Relationship Id="rId1" Type="http://schemas.openxmlformats.org/officeDocument/2006/relationships/notesMaster" Target="../notesMasters/notesMaster1.xml"/></Relationships>
</file>

<file path=ppt/notesSlides/_rels/notesSlide527.xml.rels><?xml version="1.0" encoding="UTF-8" standalone="yes"?>
<Relationships xmlns="http://schemas.openxmlformats.org/package/2006/relationships"><Relationship Id="rId2" Type="http://schemas.openxmlformats.org/officeDocument/2006/relationships/slide" Target="../slides/slide565.xml"/><Relationship Id="rId1" Type="http://schemas.openxmlformats.org/officeDocument/2006/relationships/notesMaster" Target="../notesMasters/notesMaster1.xml"/></Relationships>
</file>

<file path=ppt/notesSlides/_rels/notesSlide528.xml.rels><?xml version="1.0" encoding="UTF-8" standalone="yes"?>
<Relationships xmlns="http://schemas.openxmlformats.org/package/2006/relationships"><Relationship Id="rId2" Type="http://schemas.openxmlformats.org/officeDocument/2006/relationships/slide" Target="../slides/slide566.xml"/><Relationship Id="rId1" Type="http://schemas.openxmlformats.org/officeDocument/2006/relationships/notesMaster" Target="../notesMasters/notesMaster1.xml"/></Relationships>
</file>

<file path=ppt/notesSlides/_rels/notesSlide529.xml.rels><?xml version="1.0" encoding="UTF-8" standalone="yes"?>
<Relationships xmlns="http://schemas.openxmlformats.org/package/2006/relationships"><Relationship Id="rId2" Type="http://schemas.openxmlformats.org/officeDocument/2006/relationships/slide" Target="../slides/slide5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0.xml.rels><?xml version="1.0" encoding="UTF-8" standalone="yes"?>
<Relationships xmlns="http://schemas.openxmlformats.org/package/2006/relationships"><Relationship Id="rId2" Type="http://schemas.openxmlformats.org/officeDocument/2006/relationships/slide" Target="../slides/slide568.xml"/><Relationship Id="rId1" Type="http://schemas.openxmlformats.org/officeDocument/2006/relationships/notesMaster" Target="../notesMasters/notesMaster1.xml"/></Relationships>
</file>

<file path=ppt/notesSlides/_rels/notesSlide531.xml.rels><?xml version="1.0" encoding="UTF-8" standalone="yes"?>
<Relationships xmlns="http://schemas.openxmlformats.org/package/2006/relationships"><Relationship Id="rId2" Type="http://schemas.openxmlformats.org/officeDocument/2006/relationships/slide" Target="../slides/slide569.xml"/><Relationship Id="rId1" Type="http://schemas.openxmlformats.org/officeDocument/2006/relationships/notesMaster" Target="../notesMasters/notesMaster1.xml"/></Relationships>
</file>

<file path=ppt/notesSlides/_rels/notesSlide532.xml.rels><?xml version="1.0" encoding="UTF-8" standalone="yes"?>
<Relationships xmlns="http://schemas.openxmlformats.org/package/2006/relationships"><Relationship Id="rId2" Type="http://schemas.openxmlformats.org/officeDocument/2006/relationships/slide" Target="../slides/slide570.xml"/><Relationship Id="rId1" Type="http://schemas.openxmlformats.org/officeDocument/2006/relationships/notesMaster" Target="../notesMasters/notesMaster1.xml"/></Relationships>
</file>

<file path=ppt/notesSlides/_rels/notesSlide533.xml.rels><?xml version="1.0" encoding="UTF-8" standalone="yes"?>
<Relationships xmlns="http://schemas.openxmlformats.org/package/2006/relationships"><Relationship Id="rId2" Type="http://schemas.openxmlformats.org/officeDocument/2006/relationships/slide" Target="../slides/slide571.xml"/><Relationship Id="rId1" Type="http://schemas.openxmlformats.org/officeDocument/2006/relationships/notesMaster" Target="../notesMasters/notesMaster1.xml"/></Relationships>
</file>

<file path=ppt/notesSlides/_rels/notesSlide534.xml.rels><?xml version="1.0" encoding="UTF-8" standalone="yes"?>
<Relationships xmlns="http://schemas.openxmlformats.org/package/2006/relationships"><Relationship Id="rId2" Type="http://schemas.openxmlformats.org/officeDocument/2006/relationships/slide" Target="../slides/slide572.xml"/><Relationship Id="rId1" Type="http://schemas.openxmlformats.org/officeDocument/2006/relationships/notesMaster" Target="../notesMasters/notesMaster1.xml"/></Relationships>
</file>

<file path=ppt/notesSlides/_rels/notesSlide535.xml.rels><?xml version="1.0" encoding="UTF-8" standalone="yes"?>
<Relationships xmlns="http://schemas.openxmlformats.org/package/2006/relationships"><Relationship Id="rId2" Type="http://schemas.openxmlformats.org/officeDocument/2006/relationships/slide" Target="../slides/slide573.xml"/><Relationship Id="rId1" Type="http://schemas.openxmlformats.org/officeDocument/2006/relationships/notesMaster" Target="../notesMasters/notesMaster1.xml"/></Relationships>
</file>

<file path=ppt/notesSlides/_rels/notesSlide536.xml.rels><?xml version="1.0" encoding="UTF-8" standalone="yes"?>
<Relationships xmlns="http://schemas.openxmlformats.org/package/2006/relationships"><Relationship Id="rId2" Type="http://schemas.openxmlformats.org/officeDocument/2006/relationships/slide" Target="../slides/slide574.xml"/><Relationship Id="rId1" Type="http://schemas.openxmlformats.org/officeDocument/2006/relationships/notesMaster" Target="../notesMasters/notesMaster1.xml"/></Relationships>
</file>

<file path=ppt/notesSlides/_rels/notesSlide537.xml.rels><?xml version="1.0" encoding="UTF-8" standalone="yes"?>
<Relationships xmlns="http://schemas.openxmlformats.org/package/2006/relationships"><Relationship Id="rId2" Type="http://schemas.openxmlformats.org/officeDocument/2006/relationships/slide" Target="../slides/slide575.xml"/><Relationship Id="rId1" Type="http://schemas.openxmlformats.org/officeDocument/2006/relationships/notesMaster" Target="../notesMasters/notesMaster1.xml"/></Relationships>
</file>

<file path=ppt/notesSlides/_rels/notesSlide538.xml.rels><?xml version="1.0" encoding="UTF-8" standalone="yes"?>
<Relationships xmlns="http://schemas.openxmlformats.org/package/2006/relationships"><Relationship Id="rId2" Type="http://schemas.openxmlformats.org/officeDocument/2006/relationships/slide" Target="../slides/slide576.xml"/><Relationship Id="rId1" Type="http://schemas.openxmlformats.org/officeDocument/2006/relationships/notesMaster" Target="../notesMasters/notesMaster1.xml"/></Relationships>
</file>

<file path=ppt/notesSlides/_rels/notesSlide539.xml.rels><?xml version="1.0" encoding="UTF-8" standalone="yes"?>
<Relationships xmlns="http://schemas.openxmlformats.org/package/2006/relationships"><Relationship Id="rId2" Type="http://schemas.openxmlformats.org/officeDocument/2006/relationships/slide" Target="../slides/slide5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0.xml.rels><?xml version="1.0" encoding="UTF-8" standalone="yes"?>
<Relationships xmlns="http://schemas.openxmlformats.org/package/2006/relationships"><Relationship Id="rId2" Type="http://schemas.openxmlformats.org/officeDocument/2006/relationships/slide" Target="../slides/slide578.xml"/><Relationship Id="rId1" Type="http://schemas.openxmlformats.org/officeDocument/2006/relationships/notesMaster" Target="../notesMasters/notesMaster1.xml"/></Relationships>
</file>

<file path=ppt/notesSlides/_rels/notesSlide541.xml.rels><?xml version="1.0" encoding="UTF-8" standalone="yes"?>
<Relationships xmlns="http://schemas.openxmlformats.org/package/2006/relationships"><Relationship Id="rId2" Type="http://schemas.openxmlformats.org/officeDocument/2006/relationships/slide" Target="../slides/slide579.xml"/><Relationship Id="rId1" Type="http://schemas.openxmlformats.org/officeDocument/2006/relationships/notesMaster" Target="../notesMasters/notesMaster1.xml"/></Relationships>
</file>

<file path=ppt/notesSlides/_rels/notesSlide542.xml.rels><?xml version="1.0" encoding="UTF-8" standalone="yes"?>
<Relationships xmlns="http://schemas.openxmlformats.org/package/2006/relationships"><Relationship Id="rId2" Type="http://schemas.openxmlformats.org/officeDocument/2006/relationships/slide" Target="../slides/slide580.xml"/><Relationship Id="rId1" Type="http://schemas.openxmlformats.org/officeDocument/2006/relationships/notesMaster" Target="../notesMasters/notesMaster1.xml"/></Relationships>
</file>

<file path=ppt/notesSlides/_rels/notesSlide543.xml.rels><?xml version="1.0" encoding="UTF-8" standalone="yes"?>
<Relationships xmlns="http://schemas.openxmlformats.org/package/2006/relationships"><Relationship Id="rId2" Type="http://schemas.openxmlformats.org/officeDocument/2006/relationships/slide" Target="../slides/slide581.xml"/><Relationship Id="rId1" Type="http://schemas.openxmlformats.org/officeDocument/2006/relationships/notesMaster" Target="../notesMasters/notesMaster1.xml"/></Relationships>
</file>

<file path=ppt/notesSlides/_rels/notesSlide544.xml.rels><?xml version="1.0" encoding="UTF-8" standalone="yes"?>
<Relationships xmlns="http://schemas.openxmlformats.org/package/2006/relationships"><Relationship Id="rId2" Type="http://schemas.openxmlformats.org/officeDocument/2006/relationships/slide" Target="../slides/slide582.xml"/><Relationship Id="rId1" Type="http://schemas.openxmlformats.org/officeDocument/2006/relationships/notesMaster" Target="../notesMasters/notesMaster1.xml"/></Relationships>
</file>

<file path=ppt/notesSlides/_rels/notesSlide545.xml.rels><?xml version="1.0" encoding="UTF-8" standalone="yes"?>
<Relationships xmlns="http://schemas.openxmlformats.org/package/2006/relationships"><Relationship Id="rId2" Type="http://schemas.openxmlformats.org/officeDocument/2006/relationships/slide" Target="../slides/slide583.xml"/><Relationship Id="rId1" Type="http://schemas.openxmlformats.org/officeDocument/2006/relationships/notesMaster" Target="../notesMasters/notesMaster1.xml"/></Relationships>
</file>

<file path=ppt/notesSlides/_rels/notesSlide546.xml.rels><?xml version="1.0" encoding="UTF-8" standalone="yes"?>
<Relationships xmlns="http://schemas.openxmlformats.org/package/2006/relationships"><Relationship Id="rId2" Type="http://schemas.openxmlformats.org/officeDocument/2006/relationships/slide" Target="../slides/slide584.xml"/><Relationship Id="rId1" Type="http://schemas.openxmlformats.org/officeDocument/2006/relationships/notesMaster" Target="../notesMasters/notesMaster1.xml"/></Relationships>
</file>

<file path=ppt/notesSlides/_rels/notesSlide547.xml.rels><?xml version="1.0" encoding="UTF-8" standalone="yes"?>
<Relationships xmlns="http://schemas.openxmlformats.org/package/2006/relationships"><Relationship Id="rId2" Type="http://schemas.openxmlformats.org/officeDocument/2006/relationships/slide" Target="../slides/slide585.xml"/><Relationship Id="rId1" Type="http://schemas.openxmlformats.org/officeDocument/2006/relationships/notesMaster" Target="../notesMasters/notesMaster1.xml"/></Relationships>
</file>

<file path=ppt/notesSlides/_rels/notesSlide548.xml.rels><?xml version="1.0" encoding="UTF-8" standalone="yes"?>
<Relationships xmlns="http://schemas.openxmlformats.org/package/2006/relationships"><Relationship Id="rId2" Type="http://schemas.openxmlformats.org/officeDocument/2006/relationships/slide" Target="../slides/slide586.xml"/><Relationship Id="rId1" Type="http://schemas.openxmlformats.org/officeDocument/2006/relationships/notesMaster" Target="../notesMasters/notesMaster1.xml"/></Relationships>
</file>

<file path=ppt/notesSlides/_rels/notesSlide549.xml.rels><?xml version="1.0" encoding="UTF-8" standalone="yes"?>
<Relationships xmlns="http://schemas.openxmlformats.org/package/2006/relationships"><Relationship Id="rId2" Type="http://schemas.openxmlformats.org/officeDocument/2006/relationships/slide" Target="../slides/slide5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0.xml.rels><?xml version="1.0" encoding="UTF-8" standalone="yes"?>
<Relationships xmlns="http://schemas.openxmlformats.org/package/2006/relationships"><Relationship Id="rId2" Type="http://schemas.openxmlformats.org/officeDocument/2006/relationships/slide" Target="../slides/slide588.xml"/><Relationship Id="rId1" Type="http://schemas.openxmlformats.org/officeDocument/2006/relationships/notesMaster" Target="../notesMasters/notesMaster1.xml"/></Relationships>
</file>

<file path=ppt/notesSlides/_rels/notesSlide551.xml.rels><?xml version="1.0" encoding="UTF-8" standalone="yes"?>
<Relationships xmlns="http://schemas.openxmlformats.org/package/2006/relationships"><Relationship Id="rId2" Type="http://schemas.openxmlformats.org/officeDocument/2006/relationships/slide" Target="../slides/slide589.xml"/><Relationship Id="rId1" Type="http://schemas.openxmlformats.org/officeDocument/2006/relationships/notesMaster" Target="../notesMasters/notesMaster1.xml"/></Relationships>
</file>

<file path=ppt/notesSlides/_rels/notesSlide552.xml.rels><?xml version="1.0" encoding="UTF-8" standalone="yes"?>
<Relationships xmlns="http://schemas.openxmlformats.org/package/2006/relationships"><Relationship Id="rId2" Type="http://schemas.openxmlformats.org/officeDocument/2006/relationships/slide" Target="../slides/slide590.xml"/><Relationship Id="rId1" Type="http://schemas.openxmlformats.org/officeDocument/2006/relationships/notesMaster" Target="../notesMasters/notesMaster1.xml"/></Relationships>
</file>

<file path=ppt/notesSlides/_rels/notesSlide553.xml.rels><?xml version="1.0" encoding="UTF-8" standalone="yes"?>
<Relationships xmlns="http://schemas.openxmlformats.org/package/2006/relationships"><Relationship Id="rId2" Type="http://schemas.openxmlformats.org/officeDocument/2006/relationships/slide" Target="../slides/slide591.xml"/><Relationship Id="rId1" Type="http://schemas.openxmlformats.org/officeDocument/2006/relationships/notesMaster" Target="../notesMasters/notesMaster1.xml"/></Relationships>
</file>

<file path=ppt/notesSlides/_rels/notesSlide554.xml.rels><?xml version="1.0" encoding="UTF-8" standalone="yes"?>
<Relationships xmlns="http://schemas.openxmlformats.org/package/2006/relationships"><Relationship Id="rId2" Type="http://schemas.openxmlformats.org/officeDocument/2006/relationships/slide" Target="../slides/slide592.xml"/><Relationship Id="rId1" Type="http://schemas.openxmlformats.org/officeDocument/2006/relationships/notesMaster" Target="../notesMasters/notesMaster1.xml"/></Relationships>
</file>

<file path=ppt/notesSlides/_rels/notesSlide555.xml.rels><?xml version="1.0" encoding="UTF-8" standalone="yes"?>
<Relationships xmlns="http://schemas.openxmlformats.org/package/2006/relationships"><Relationship Id="rId2" Type="http://schemas.openxmlformats.org/officeDocument/2006/relationships/slide" Target="../slides/slide593.xml"/><Relationship Id="rId1" Type="http://schemas.openxmlformats.org/officeDocument/2006/relationships/notesMaster" Target="../notesMasters/notesMaster1.xml"/></Relationships>
</file>

<file path=ppt/notesSlides/_rels/notesSlide556.xml.rels><?xml version="1.0" encoding="UTF-8" standalone="yes"?>
<Relationships xmlns="http://schemas.openxmlformats.org/package/2006/relationships"><Relationship Id="rId2" Type="http://schemas.openxmlformats.org/officeDocument/2006/relationships/slide" Target="../slides/slide594.xml"/><Relationship Id="rId1" Type="http://schemas.openxmlformats.org/officeDocument/2006/relationships/notesMaster" Target="../notesMasters/notesMaster1.xml"/></Relationships>
</file>

<file path=ppt/notesSlides/_rels/notesSlide557.xml.rels><?xml version="1.0" encoding="UTF-8" standalone="yes"?>
<Relationships xmlns="http://schemas.openxmlformats.org/package/2006/relationships"><Relationship Id="rId2" Type="http://schemas.openxmlformats.org/officeDocument/2006/relationships/slide" Target="../slides/slide595.xml"/><Relationship Id="rId1" Type="http://schemas.openxmlformats.org/officeDocument/2006/relationships/notesMaster" Target="../notesMasters/notesMaster1.xml"/></Relationships>
</file>

<file path=ppt/notesSlides/_rels/notesSlide558.xml.rels><?xml version="1.0" encoding="UTF-8" standalone="yes"?>
<Relationships xmlns="http://schemas.openxmlformats.org/package/2006/relationships"><Relationship Id="rId2" Type="http://schemas.openxmlformats.org/officeDocument/2006/relationships/slide" Target="../slides/slide596.xml"/><Relationship Id="rId1" Type="http://schemas.openxmlformats.org/officeDocument/2006/relationships/notesMaster" Target="../notesMasters/notesMaster1.xml"/></Relationships>
</file>

<file path=ppt/notesSlides/_rels/notesSlide559.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0.xml.rels><?xml version="1.0" encoding="UTF-8" standalone="yes"?>
<Relationships xmlns="http://schemas.openxmlformats.org/package/2006/relationships"><Relationship Id="rId2" Type="http://schemas.openxmlformats.org/officeDocument/2006/relationships/slide" Target="../slides/slide598.xml"/><Relationship Id="rId1" Type="http://schemas.openxmlformats.org/officeDocument/2006/relationships/notesMaster" Target="../notesMasters/notesMaster1.xml"/></Relationships>
</file>

<file path=ppt/notesSlides/_rels/notesSlide561.xml.rels><?xml version="1.0" encoding="UTF-8" standalone="yes"?>
<Relationships xmlns="http://schemas.openxmlformats.org/package/2006/relationships"><Relationship Id="rId2" Type="http://schemas.openxmlformats.org/officeDocument/2006/relationships/slide" Target="../slides/slide599.xml"/><Relationship Id="rId1" Type="http://schemas.openxmlformats.org/officeDocument/2006/relationships/notesMaster" Target="../notesMasters/notesMaster1.xml"/></Relationships>
</file>

<file path=ppt/notesSlides/_rels/notesSlide562.xml.rels><?xml version="1.0" encoding="UTF-8" standalone="yes"?>
<Relationships xmlns="http://schemas.openxmlformats.org/package/2006/relationships"><Relationship Id="rId2" Type="http://schemas.openxmlformats.org/officeDocument/2006/relationships/slide" Target="../slides/slide600.xml"/><Relationship Id="rId1" Type="http://schemas.openxmlformats.org/officeDocument/2006/relationships/notesMaster" Target="../notesMasters/notesMaster1.xml"/></Relationships>
</file>

<file path=ppt/notesSlides/_rels/notesSlide563.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564.xml.rels><?xml version="1.0" encoding="UTF-8" standalone="yes"?>
<Relationships xmlns="http://schemas.openxmlformats.org/package/2006/relationships"><Relationship Id="rId2" Type="http://schemas.openxmlformats.org/officeDocument/2006/relationships/slide" Target="../slides/slide602.xml"/><Relationship Id="rId1" Type="http://schemas.openxmlformats.org/officeDocument/2006/relationships/notesMaster" Target="../notesMasters/notesMaster1.xml"/></Relationships>
</file>

<file path=ppt/notesSlides/_rels/notesSlide565.xml.rels><?xml version="1.0" encoding="UTF-8" standalone="yes"?>
<Relationships xmlns="http://schemas.openxmlformats.org/package/2006/relationships"><Relationship Id="rId2" Type="http://schemas.openxmlformats.org/officeDocument/2006/relationships/slide" Target="../slides/slide603.xml"/><Relationship Id="rId1" Type="http://schemas.openxmlformats.org/officeDocument/2006/relationships/notesMaster" Target="../notesMasters/notesMaster1.xml"/></Relationships>
</file>

<file path=ppt/notesSlides/_rels/notesSlide566.xml.rels><?xml version="1.0" encoding="UTF-8" standalone="yes"?>
<Relationships xmlns="http://schemas.openxmlformats.org/package/2006/relationships"><Relationship Id="rId2" Type="http://schemas.openxmlformats.org/officeDocument/2006/relationships/slide" Target="../slides/slide604.xml"/><Relationship Id="rId1" Type="http://schemas.openxmlformats.org/officeDocument/2006/relationships/notesMaster" Target="../notesMasters/notesMaster1.xml"/></Relationships>
</file>

<file path=ppt/notesSlides/_rels/notesSlide567.xml.rels><?xml version="1.0" encoding="UTF-8" standalone="yes"?>
<Relationships xmlns="http://schemas.openxmlformats.org/package/2006/relationships"><Relationship Id="rId2" Type="http://schemas.openxmlformats.org/officeDocument/2006/relationships/slide" Target="../slides/slide605.xml"/><Relationship Id="rId1" Type="http://schemas.openxmlformats.org/officeDocument/2006/relationships/notesMaster" Target="../notesMasters/notesMaster1.xml"/></Relationships>
</file>

<file path=ppt/notesSlides/_rels/notesSlide568.xml.rels><?xml version="1.0" encoding="UTF-8" standalone="yes"?>
<Relationships xmlns="http://schemas.openxmlformats.org/package/2006/relationships"><Relationship Id="rId2" Type="http://schemas.openxmlformats.org/officeDocument/2006/relationships/slide" Target="../slides/slide606.xml"/><Relationship Id="rId1" Type="http://schemas.openxmlformats.org/officeDocument/2006/relationships/notesMaster" Target="../notesMasters/notesMaster1.xml"/></Relationships>
</file>

<file path=ppt/notesSlides/_rels/notesSlide569.xml.rels><?xml version="1.0" encoding="UTF-8" standalone="yes"?>
<Relationships xmlns="http://schemas.openxmlformats.org/package/2006/relationships"><Relationship Id="rId2" Type="http://schemas.openxmlformats.org/officeDocument/2006/relationships/slide" Target="../slides/slide60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0.xml.rels><?xml version="1.0" encoding="UTF-8" standalone="yes"?>
<Relationships xmlns="http://schemas.openxmlformats.org/package/2006/relationships"><Relationship Id="rId2" Type="http://schemas.openxmlformats.org/officeDocument/2006/relationships/slide" Target="../slides/slide608.xml"/><Relationship Id="rId1" Type="http://schemas.openxmlformats.org/officeDocument/2006/relationships/notesMaster" Target="../notesMasters/notesMaster1.xml"/></Relationships>
</file>

<file path=ppt/notesSlides/_rels/notesSlide571.xml.rels><?xml version="1.0" encoding="UTF-8" standalone="yes"?>
<Relationships xmlns="http://schemas.openxmlformats.org/package/2006/relationships"><Relationship Id="rId2" Type="http://schemas.openxmlformats.org/officeDocument/2006/relationships/slide" Target="../slides/slide609.xml"/><Relationship Id="rId1" Type="http://schemas.openxmlformats.org/officeDocument/2006/relationships/notesMaster" Target="../notesMasters/notesMaster1.xml"/></Relationships>
</file>

<file path=ppt/notesSlides/_rels/notesSlide572.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573.xml.rels><?xml version="1.0" encoding="UTF-8" standalone="yes"?>
<Relationships xmlns="http://schemas.openxmlformats.org/package/2006/relationships"><Relationship Id="rId2" Type="http://schemas.openxmlformats.org/officeDocument/2006/relationships/slide" Target="../slides/slide617.xml"/><Relationship Id="rId1" Type="http://schemas.openxmlformats.org/officeDocument/2006/relationships/notesMaster" Target="../notesMasters/notesMaster1.xml"/></Relationships>
</file>

<file path=ppt/notesSlides/_rels/notesSlide574.xml.rels><?xml version="1.0" encoding="UTF-8" standalone="yes"?>
<Relationships xmlns="http://schemas.openxmlformats.org/package/2006/relationships"><Relationship Id="rId2" Type="http://schemas.openxmlformats.org/officeDocument/2006/relationships/slide" Target="../slides/slide618.xml"/><Relationship Id="rId1" Type="http://schemas.openxmlformats.org/officeDocument/2006/relationships/notesMaster" Target="../notesMasters/notesMaster1.xml"/></Relationships>
</file>

<file path=ppt/notesSlides/_rels/notesSlide575.xml.rels><?xml version="1.0" encoding="UTF-8" standalone="yes"?>
<Relationships xmlns="http://schemas.openxmlformats.org/package/2006/relationships"><Relationship Id="rId2" Type="http://schemas.openxmlformats.org/officeDocument/2006/relationships/slide" Target="../slides/slide619.xml"/><Relationship Id="rId1" Type="http://schemas.openxmlformats.org/officeDocument/2006/relationships/notesMaster" Target="../notesMasters/notesMaster1.xml"/></Relationships>
</file>

<file path=ppt/notesSlides/_rels/notesSlide576.xml.rels><?xml version="1.0" encoding="UTF-8" standalone="yes"?>
<Relationships xmlns="http://schemas.openxmlformats.org/package/2006/relationships"><Relationship Id="rId2" Type="http://schemas.openxmlformats.org/officeDocument/2006/relationships/slide" Target="../slides/slide620.xml"/><Relationship Id="rId1" Type="http://schemas.openxmlformats.org/officeDocument/2006/relationships/notesMaster" Target="../notesMasters/notesMaster1.xml"/></Relationships>
</file>

<file path=ppt/notesSlides/_rels/notesSlide577.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578.xml.rels><?xml version="1.0" encoding="UTF-8" standalone="yes"?>
<Relationships xmlns="http://schemas.openxmlformats.org/package/2006/relationships"><Relationship Id="rId2" Type="http://schemas.openxmlformats.org/officeDocument/2006/relationships/slide" Target="../slides/slide622.xml"/><Relationship Id="rId1" Type="http://schemas.openxmlformats.org/officeDocument/2006/relationships/notesMaster" Target="../notesMasters/notesMaster1.xml"/></Relationships>
</file>

<file path=ppt/notesSlides/_rels/notesSlide579.xml.rels><?xml version="1.0" encoding="UTF-8" standalone="yes"?>
<Relationships xmlns="http://schemas.openxmlformats.org/package/2006/relationships"><Relationship Id="rId2" Type="http://schemas.openxmlformats.org/officeDocument/2006/relationships/slide" Target="../slides/slide6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0.xml.rels><?xml version="1.0" encoding="UTF-8" standalone="yes"?>
<Relationships xmlns="http://schemas.openxmlformats.org/package/2006/relationships"><Relationship Id="rId2" Type="http://schemas.openxmlformats.org/officeDocument/2006/relationships/slide" Target="../slides/slide624.xml"/><Relationship Id="rId1" Type="http://schemas.openxmlformats.org/officeDocument/2006/relationships/notesMaster" Target="../notesMasters/notesMaster1.xml"/></Relationships>
</file>

<file path=ppt/notesSlides/_rels/notesSlide581.xml.rels><?xml version="1.0" encoding="UTF-8" standalone="yes"?>
<Relationships xmlns="http://schemas.openxmlformats.org/package/2006/relationships"><Relationship Id="rId2" Type="http://schemas.openxmlformats.org/officeDocument/2006/relationships/slide" Target="../slides/slide625.xml"/><Relationship Id="rId1" Type="http://schemas.openxmlformats.org/officeDocument/2006/relationships/notesMaster" Target="../notesMasters/notesMaster1.xml"/></Relationships>
</file>

<file path=ppt/notesSlides/_rels/notesSlide582.xml.rels><?xml version="1.0" encoding="UTF-8" standalone="yes"?>
<Relationships xmlns="http://schemas.openxmlformats.org/package/2006/relationships"><Relationship Id="rId2" Type="http://schemas.openxmlformats.org/officeDocument/2006/relationships/slide" Target="../slides/slide626.xml"/><Relationship Id="rId1" Type="http://schemas.openxmlformats.org/officeDocument/2006/relationships/notesMaster" Target="../notesMasters/notesMaster1.xml"/></Relationships>
</file>

<file path=ppt/notesSlides/_rels/notesSlide583.xml.rels><?xml version="1.0" encoding="UTF-8" standalone="yes"?>
<Relationships xmlns="http://schemas.openxmlformats.org/package/2006/relationships"><Relationship Id="rId2" Type="http://schemas.openxmlformats.org/officeDocument/2006/relationships/slide" Target="../slides/slide627.xml"/><Relationship Id="rId1" Type="http://schemas.openxmlformats.org/officeDocument/2006/relationships/notesMaster" Target="../notesMasters/notesMaster1.xml"/></Relationships>
</file>

<file path=ppt/notesSlides/_rels/notesSlide584.xml.rels><?xml version="1.0" encoding="UTF-8" standalone="yes"?>
<Relationships xmlns="http://schemas.openxmlformats.org/package/2006/relationships"><Relationship Id="rId2" Type="http://schemas.openxmlformats.org/officeDocument/2006/relationships/slide" Target="../slides/slide628.xml"/><Relationship Id="rId1" Type="http://schemas.openxmlformats.org/officeDocument/2006/relationships/notesMaster" Target="../notesMasters/notesMaster1.xml"/></Relationships>
</file>

<file path=ppt/notesSlides/_rels/notesSlide585.xml.rels><?xml version="1.0" encoding="UTF-8" standalone="yes"?>
<Relationships xmlns="http://schemas.openxmlformats.org/package/2006/relationships"><Relationship Id="rId2" Type="http://schemas.openxmlformats.org/officeDocument/2006/relationships/slide" Target="../slides/slide629.xml"/><Relationship Id="rId1" Type="http://schemas.openxmlformats.org/officeDocument/2006/relationships/notesMaster" Target="../notesMasters/notesMaster1.xml"/></Relationships>
</file>

<file path=ppt/notesSlides/_rels/notesSlide586.xml.rels><?xml version="1.0" encoding="UTF-8" standalone="yes"?>
<Relationships xmlns="http://schemas.openxmlformats.org/package/2006/relationships"><Relationship Id="rId2" Type="http://schemas.openxmlformats.org/officeDocument/2006/relationships/slide" Target="../slides/slide630.xml"/><Relationship Id="rId1" Type="http://schemas.openxmlformats.org/officeDocument/2006/relationships/notesMaster" Target="../notesMasters/notesMaster1.xml"/></Relationships>
</file>

<file path=ppt/notesSlides/_rels/notesSlide587.xml.rels><?xml version="1.0" encoding="UTF-8" standalone="yes"?>
<Relationships xmlns="http://schemas.openxmlformats.org/package/2006/relationships"><Relationship Id="rId2" Type="http://schemas.openxmlformats.org/officeDocument/2006/relationships/slide" Target="../slides/slide631.xml"/><Relationship Id="rId1" Type="http://schemas.openxmlformats.org/officeDocument/2006/relationships/notesMaster" Target="../notesMasters/notesMaster1.xml"/></Relationships>
</file>

<file path=ppt/notesSlides/_rels/notesSlide588.xml.rels><?xml version="1.0" encoding="UTF-8" standalone="yes"?>
<Relationships xmlns="http://schemas.openxmlformats.org/package/2006/relationships"><Relationship Id="rId2" Type="http://schemas.openxmlformats.org/officeDocument/2006/relationships/slide" Target="../slides/slide632.xml"/><Relationship Id="rId1" Type="http://schemas.openxmlformats.org/officeDocument/2006/relationships/notesMaster" Target="../notesMasters/notesMaster1.xml"/></Relationships>
</file>

<file path=ppt/notesSlides/_rels/notesSlide589.xml.rels><?xml version="1.0" encoding="UTF-8" standalone="yes"?>
<Relationships xmlns="http://schemas.openxmlformats.org/package/2006/relationships"><Relationship Id="rId2" Type="http://schemas.openxmlformats.org/officeDocument/2006/relationships/slide" Target="../slides/slide63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0.xml.rels><?xml version="1.0" encoding="UTF-8" standalone="yes"?>
<Relationships xmlns="http://schemas.openxmlformats.org/package/2006/relationships"><Relationship Id="rId2" Type="http://schemas.openxmlformats.org/officeDocument/2006/relationships/slide" Target="../slides/slide634.xml"/><Relationship Id="rId1" Type="http://schemas.openxmlformats.org/officeDocument/2006/relationships/notesMaster" Target="../notesMasters/notesMaster1.xml"/></Relationships>
</file>

<file path=ppt/notesSlides/_rels/notesSlide591.xml.rels><?xml version="1.0" encoding="UTF-8" standalone="yes"?>
<Relationships xmlns="http://schemas.openxmlformats.org/package/2006/relationships"><Relationship Id="rId2" Type="http://schemas.openxmlformats.org/officeDocument/2006/relationships/slide" Target="../slides/slide635.xml"/><Relationship Id="rId1" Type="http://schemas.openxmlformats.org/officeDocument/2006/relationships/notesMaster" Target="../notesMasters/notesMaster1.xml"/></Relationships>
</file>

<file path=ppt/notesSlides/_rels/notesSlide592.xml.rels><?xml version="1.0" encoding="UTF-8" standalone="yes"?>
<Relationships xmlns="http://schemas.openxmlformats.org/package/2006/relationships"><Relationship Id="rId2" Type="http://schemas.openxmlformats.org/officeDocument/2006/relationships/slide" Target="../slides/slide636.xml"/><Relationship Id="rId1" Type="http://schemas.openxmlformats.org/officeDocument/2006/relationships/notesMaster" Target="../notesMasters/notesMaster1.xml"/></Relationships>
</file>

<file path=ppt/notesSlides/_rels/notesSlide593.xml.rels><?xml version="1.0" encoding="UTF-8" standalone="yes"?>
<Relationships xmlns="http://schemas.openxmlformats.org/package/2006/relationships"><Relationship Id="rId2" Type="http://schemas.openxmlformats.org/officeDocument/2006/relationships/slide" Target="../slides/slide637.xml"/><Relationship Id="rId1" Type="http://schemas.openxmlformats.org/officeDocument/2006/relationships/notesMaster" Target="../notesMasters/notesMaster1.xml"/></Relationships>
</file>

<file path=ppt/notesSlides/_rels/notesSlide594.xml.rels><?xml version="1.0" encoding="UTF-8" standalone="yes"?>
<Relationships xmlns="http://schemas.openxmlformats.org/package/2006/relationships"><Relationship Id="rId2" Type="http://schemas.openxmlformats.org/officeDocument/2006/relationships/slide" Target="../slides/slide638.xml"/><Relationship Id="rId1" Type="http://schemas.openxmlformats.org/officeDocument/2006/relationships/notesMaster" Target="../notesMasters/notesMaster1.xml"/></Relationships>
</file>

<file path=ppt/notesSlides/_rels/notesSlide595.xml.rels><?xml version="1.0" encoding="UTF-8" standalone="yes"?>
<Relationships xmlns="http://schemas.openxmlformats.org/package/2006/relationships"><Relationship Id="rId2" Type="http://schemas.openxmlformats.org/officeDocument/2006/relationships/slide" Target="../slides/slide639.xml"/><Relationship Id="rId1" Type="http://schemas.openxmlformats.org/officeDocument/2006/relationships/notesMaster" Target="../notesMasters/notesMaster1.xml"/></Relationships>
</file>

<file path=ppt/notesSlides/_rels/notesSlide596.xml.rels><?xml version="1.0" encoding="UTF-8" standalone="yes"?>
<Relationships xmlns="http://schemas.openxmlformats.org/package/2006/relationships"><Relationship Id="rId2" Type="http://schemas.openxmlformats.org/officeDocument/2006/relationships/slide" Target="../slides/slide640.xml"/><Relationship Id="rId1" Type="http://schemas.openxmlformats.org/officeDocument/2006/relationships/notesMaster" Target="../notesMasters/notesMaster1.xml"/></Relationships>
</file>

<file path=ppt/notesSlides/_rels/notesSlide597.xml.rels><?xml version="1.0" encoding="UTF-8" standalone="yes"?>
<Relationships xmlns="http://schemas.openxmlformats.org/package/2006/relationships"><Relationship Id="rId2" Type="http://schemas.openxmlformats.org/officeDocument/2006/relationships/slide" Target="../slides/slide641.xml"/><Relationship Id="rId1" Type="http://schemas.openxmlformats.org/officeDocument/2006/relationships/notesMaster" Target="../notesMasters/notesMaster1.xml"/></Relationships>
</file>

<file path=ppt/notesSlides/_rels/notesSlide598.xml.rels><?xml version="1.0" encoding="UTF-8" standalone="yes"?>
<Relationships xmlns="http://schemas.openxmlformats.org/package/2006/relationships"><Relationship Id="rId2" Type="http://schemas.openxmlformats.org/officeDocument/2006/relationships/slide" Target="../slides/slide642.xml"/><Relationship Id="rId1" Type="http://schemas.openxmlformats.org/officeDocument/2006/relationships/notesMaster" Target="../notesMasters/notesMaster1.xml"/></Relationships>
</file>

<file path=ppt/notesSlides/_rels/notesSlide599.xml.rels><?xml version="1.0" encoding="UTF-8" standalone="yes"?>
<Relationships xmlns="http://schemas.openxmlformats.org/package/2006/relationships"><Relationship Id="rId2" Type="http://schemas.openxmlformats.org/officeDocument/2006/relationships/slide" Target="../slides/slide6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00.xml.rels><?xml version="1.0" encoding="UTF-8" standalone="yes"?>
<Relationships xmlns="http://schemas.openxmlformats.org/package/2006/relationships"><Relationship Id="rId2" Type="http://schemas.openxmlformats.org/officeDocument/2006/relationships/slide" Target="../slides/slide644.xml"/><Relationship Id="rId1" Type="http://schemas.openxmlformats.org/officeDocument/2006/relationships/notesMaster" Target="../notesMasters/notesMaster1.xml"/></Relationships>
</file>

<file path=ppt/notesSlides/_rels/notesSlide601.xml.rels><?xml version="1.0" encoding="UTF-8" standalone="yes"?>
<Relationships xmlns="http://schemas.openxmlformats.org/package/2006/relationships"><Relationship Id="rId2" Type="http://schemas.openxmlformats.org/officeDocument/2006/relationships/slide" Target="../slides/slide645.xml"/><Relationship Id="rId1" Type="http://schemas.openxmlformats.org/officeDocument/2006/relationships/notesMaster" Target="../notesMasters/notesMaster1.xml"/></Relationships>
</file>

<file path=ppt/notesSlides/_rels/notesSlide602.xml.rels><?xml version="1.0" encoding="UTF-8" standalone="yes"?>
<Relationships xmlns="http://schemas.openxmlformats.org/package/2006/relationships"><Relationship Id="rId2" Type="http://schemas.openxmlformats.org/officeDocument/2006/relationships/slide" Target="../slides/slide646.xml"/><Relationship Id="rId1" Type="http://schemas.openxmlformats.org/officeDocument/2006/relationships/notesMaster" Target="../notesMasters/notesMaster1.xml"/></Relationships>
</file>

<file path=ppt/notesSlides/_rels/notesSlide603.xml.rels><?xml version="1.0" encoding="UTF-8" standalone="yes"?>
<Relationships xmlns="http://schemas.openxmlformats.org/package/2006/relationships"><Relationship Id="rId2" Type="http://schemas.openxmlformats.org/officeDocument/2006/relationships/slide" Target="../slides/slide647.xml"/><Relationship Id="rId1" Type="http://schemas.openxmlformats.org/officeDocument/2006/relationships/notesMaster" Target="../notesMasters/notesMaster1.xml"/></Relationships>
</file>

<file path=ppt/notesSlides/_rels/notesSlide604.xml.rels><?xml version="1.0" encoding="UTF-8" standalone="yes"?>
<Relationships xmlns="http://schemas.openxmlformats.org/package/2006/relationships"><Relationship Id="rId2" Type="http://schemas.openxmlformats.org/officeDocument/2006/relationships/slide" Target="../slides/slide648.xml"/><Relationship Id="rId1" Type="http://schemas.openxmlformats.org/officeDocument/2006/relationships/notesMaster" Target="../notesMasters/notesMaster1.xml"/></Relationships>
</file>

<file path=ppt/notesSlides/_rels/notesSlide605.xml.rels><?xml version="1.0" encoding="UTF-8" standalone="yes"?>
<Relationships xmlns="http://schemas.openxmlformats.org/package/2006/relationships"><Relationship Id="rId2" Type="http://schemas.openxmlformats.org/officeDocument/2006/relationships/slide" Target="../slides/slide649.xml"/><Relationship Id="rId1" Type="http://schemas.openxmlformats.org/officeDocument/2006/relationships/notesMaster" Target="../notesMasters/notesMaster1.xml"/></Relationships>
</file>

<file path=ppt/notesSlides/_rels/notesSlide606.xml.rels><?xml version="1.0" encoding="UTF-8" standalone="yes"?>
<Relationships xmlns="http://schemas.openxmlformats.org/package/2006/relationships"><Relationship Id="rId2" Type="http://schemas.openxmlformats.org/officeDocument/2006/relationships/slide" Target="../slides/slide650.xml"/><Relationship Id="rId1" Type="http://schemas.openxmlformats.org/officeDocument/2006/relationships/notesMaster" Target="../notesMasters/notesMaster1.xml"/></Relationships>
</file>

<file path=ppt/notesSlides/_rels/notesSlide607.xml.rels><?xml version="1.0" encoding="UTF-8" standalone="yes"?>
<Relationships xmlns="http://schemas.openxmlformats.org/package/2006/relationships"><Relationship Id="rId2" Type="http://schemas.openxmlformats.org/officeDocument/2006/relationships/slide" Target="../slides/slide651.xml"/><Relationship Id="rId1" Type="http://schemas.openxmlformats.org/officeDocument/2006/relationships/notesMaster" Target="../notesMasters/notesMaster1.xml"/></Relationships>
</file>

<file path=ppt/notesSlides/_rels/notesSlide608.xml.rels><?xml version="1.0" encoding="UTF-8" standalone="yes"?>
<Relationships xmlns="http://schemas.openxmlformats.org/package/2006/relationships"><Relationship Id="rId2" Type="http://schemas.openxmlformats.org/officeDocument/2006/relationships/slide" Target="../slides/slide652.xml"/><Relationship Id="rId1" Type="http://schemas.openxmlformats.org/officeDocument/2006/relationships/notesMaster" Target="../notesMasters/notesMaster1.xml"/></Relationships>
</file>

<file path=ppt/notesSlides/_rels/notesSlide609.xml.rels><?xml version="1.0" encoding="UTF-8" standalone="yes"?>
<Relationships xmlns="http://schemas.openxmlformats.org/package/2006/relationships"><Relationship Id="rId2" Type="http://schemas.openxmlformats.org/officeDocument/2006/relationships/slide" Target="../slides/slide65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0.xml.rels><?xml version="1.0" encoding="UTF-8" standalone="yes"?>
<Relationships xmlns="http://schemas.openxmlformats.org/package/2006/relationships"><Relationship Id="rId2" Type="http://schemas.openxmlformats.org/officeDocument/2006/relationships/slide" Target="../slides/slide654.xml"/><Relationship Id="rId1" Type="http://schemas.openxmlformats.org/officeDocument/2006/relationships/notesMaster" Target="../notesMasters/notesMaster1.xml"/></Relationships>
</file>

<file path=ppt/notesSlides/_rels/notesSlide611.xml.rels><?xml version="1.0" encoding="UTF-8" standalone="yes"?>
<Relationships xmlns="http://schemas.openxmlformats.org/package/2006/relationships"><Relationship Id="rId2" Type="http://schemas.openxmlformats.org/officeDocument/2006/relationships/slide" Target="../slides/slide655.xml"/><Relationship Id="rId1" Type="http://schemas.openxmlformats.org/officeDocument/2006/relationships/notesMaster" Target="../notesMasters/notesMaster1.xml"/></Relationships>
</file>

<file path=ppt/notesSlides/_rels/notesSlide612.xml.rels><?xml version="1.0" encoding="UTF-8" standalone="yes"?>
<Relationships xmlns="http://schemas.openxmlformats.org/package/2006/relationships"><Relationship Id="rId2" Type="http://schemas.openxmlformats.org/officeDocument/2006/relationships/slide" Target="../slides/slide656.xml"/><Relationship Id="rId1" Type="http://schemas.openxmlformats.org/officeDocument/2006/relationships/notesMaster" Target="../notesMasters/notesMaster1.xml"/></Relationships>
</file>

<file path=ppt/notesSlides/_rels/notesSlide613.xml.rels><?xml version="1.0" encoding="UTF-8" standalone="yes"?>
<Relationships xmlns="http://schemas.openxmlformats.org/package/2006/relationships"><Relationship Id="rId2" Type="http://schemas.openxmlformats.org/officeDocument/2006/relationships/slide" Target="../slides/slide657.xml"/><Relationship Id="rId1" Type="http://schemas.openxmlformats.org/officeDocument/2006/relationships/notesMaster" Target="../notesMasters/notesMaster1.xml"/></Relationships>
</file>

<file path=ppt/notesSlides/_rels/notesSlide614.xml.rels><?xml version="1.0" encoding="UTF-8" standalone="yes"?>
<Relationships xmlns="http://schemas.openxmlformats.org/package/2006/relationships"><Relationship Id="rId2" Type="http://schemas.openxmlformats.org/officeDocument/2006/relationships/slide" Target="../slides/slide658.xml"/><Relationship Id="rId1" Type="http://schemas.openxmlformats.org/officeDocument/2006/relationships/notesMaster" Target="../notesMasters/notesMaster1.xml"/></Relationships>
</file>

<file path=ppt/notesSlides/_rels/notesSlide615.xml.rels><?xml version="1.0" encoding="UTF-8" standalone="yes"?>
<Relationships xmlns="http://schemas.openxmlformats.org/package/2006/relationships"><Relationship Id="rId2" Type="http://schemas.openxmlformats.org/officeDocument/2006/relationships/slide" Target="../slides/slide659.xml"/><Relationship Id="rId1" Type="http://schemas.openxmlformats.org/officeDocument/2006/relationships/notesMaster" Target="../notesMasters/notesMaster1.xml"/></Relationships>
</file>

<file path=ppt/notesSlides/_rels/notesSlide616.xml.rels><?xml version="1.0" encoding="UTF-8" standalone="yes"?>
<Relationships xmlns="http://schemas.openxmlformats.org/package/2006/relationships"><Relationship Id="rId2" Type="http://schemas.openxmlformats.org/officeDocument/2006/relationships/slide" Target="../slides/slide660.xml"/><Relationship Id="rId1" Type="http://schemas.openxmlformats.org/officeDocument/2006/relationships/notesMaster" Target="../notesMasters/notesMaster1.xml"/></Relationships>
</file>

<file path=ppt/notesSlides/_rels/notesSlide617.xml.rels><?xml version="1.0" encoding="UTF-8" standalone="yes"?>
<Relationships xmlns="http://schemas.openxmlformats.org/package/2006/relationships"><Relationship Id="rId2" Type="http://schemas.openxmlformats.org/officeDocument/2006/relationships/slide" Target="../slides/slide661.xml"/><Relationship Id="rId1" Type="http://schemas.openxmlformats.org/officeDocument/2006/relationships/notesMaster" Target="../notesMasters/notesMaster1.xml"/></Relationships>
</file>

<file path=ppt/notesSlides/_rels/notesSlide618.xml.rels><?xml version="1.0" encoding="UTF-8" standalone="yes"?>
<Relationships xmlns="http://schemas.openxmlformats.org/package/2006/relationships"><Relationship Id="rId2" Type="http://schemas.openxmlformats.org/officeDocument/2006/relationships/slide" Target="../slides/slide662.xml"/><Relationship Id="rId1" Type="http://schemas.openxmlformats.org/officeDocument/2006/relationships/notesMaster" Target="../notesMasters/notesMaster1.xml"/></Relationships>
</file>

<file path=ppt/notesSlides/_rels/notesSlide619.xml.rels><?xml version="1.0" encoding="UTF-8" standalone="yes"?>
<Relationships xmlns="http://schemas.openxmlformats.org/package/2006/relationships"><Relationship Id="rId2" Type="http://schemas.openxmlformats.org/officeDocument/2006/relationships/slide" Target="../slides/slide6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0.xml.rels><?xml version="1.0" encoding="UTF-8" standalone="yes"?>
<Relationships xmlns="http://schemas.openxmlformats.org/package/2006/relationships"><Relationship Id="rId2" Type="http://schemas.openxmlformats.org/officeDocument/2006/relationships/slide" Target="../slides/slide664.xml"/><Relationship Id="rId1" Type="http://schemas.openxmlformats.org/officeDocument/2006/relationships/notesMaster" Target="../notesMasters/notesMaster1.xml"/></Relationships>
</file>

<file path=ppt/notesSlides/_rels/notesSlide621.xml.rels><?xml version="1.0" encoding="UTF-8" standalone="yes"?>
<Relationships xmlns="http://schemas.openxmlformats.org/package/2006/relationships"><Relationship Id="rId2" Type="http://schemas.openxmlformats.org/officeDocument/2006/relationships/slide" Target="../slides/slide665.xml"/><Relationship Id="rId1" Type="http://schemas.openxmlformats.org/officeDocument/2006/relationships/notesMaster" Target="../notesMasters/notesMaster1.xml"/></Relationships>
</file>

<file path=ppt/notesSlides/_rels/notesSlide622.xml.rels><?xml version="1.0" encoding="UTF-8" standalone="yes"?>
<Relationships xmlns="http://schemas.openxmlformats.org/package/2006/relationships"><Relationship Id="rId2" Type="http://schemas.openxmlformats.org/officeDocument/2006/relationships/slide" Target="../slides/slide666.xml"/><Relationship Id="rId1" Type="http://schemas.openxmlformats.org/officeDocument/2006/relationships/notesMaster" Target="../notesMasters/notesMaster1.xml"/></Relationships>
</file>

<file path=ppt/notesSlides/_rels/notesSlide623.xml.rels><?xml version="1.0" encoding="UTF-8" standalone="yes"?>
<Relationships xmlns="http://schemas.openxmlformats.org/package/2006/relationships"><Relationship Id="rId2" Type="http://schemas.openxmlformats.org/officeDocument/2006/relationships/slide" Target="../slides/slide667.xml"/><Relationship Id="rId1" Type="http://schemas.openxmlformats.org/officeDocument/2006/relationships/notesMaster" Target="../notesMasters/notesMaster1.xml"/></Relationships>
</file>

<file path=ppt/notesSlides/_rels/notesSlide624.xml.rels><?xml version="1.0" encoding="UTF-8" standalone="yes"?>
<Relationships xmlns="http://schemas.openxmlformats.org/package/2006/relationships"><Relationship Id="rId2" Type="http://schemas.openxmlformats.org/officeDocument/2006/relationships/slide" Target="../slides/slide668.xml"/><Relationship Id="rId1" Type="http://schemas.openxmlformats.org/officeDocument/2006/relationships/notesMaster" Target="../notesMasters/notesMaster1.xml"/></Relationships>
</file>

<file path=ppt/notesSlides/_rels/notesSlide625.xml.rels><?xml version="1.0" encoding="UTF-8" standalone="yes"?>
<Relationships xmlns="http://schemas.openxmlformats.org/package/2006/relationships"><Relationship Id="rId2" Type="http://schemas.openxmlformats.org/officeDocument/2006/relationships/slide" Target="../slides/slide669.xml"/><Relationship Id="rId1" Type="http://schemas.openxmlformats.org/officeDocument/2006/relationships/notesMaster" Target="../notesMasters/notesMaster1.xml"/></Relationships>
</file>

<file path=ppt/notesSlides/_rels/notesSlide626.xml.rels><?xml version="1.0" encoding="UTF-8" standalone="yes"?>
<Relationships xmlns="http://schemas.openxmlformats.org/package/2006/relationships"><Relationship Id="rId2" Type="http://schemas.openxmlformats.org/officeDocument/2006/relationships/slide" Target="../slides/slide670.xml"/><Relationship Id="rId1" Type="http://schemas.openxmlformats.org/officeDocument/2006/relationships/notesMaster" Target="../notesMasters/notesMaster1.xml"/></Relationships>
</file>

<file path=ppt/notesSlides/_rels/notesSlide627.xml.rels><?xml version="1.0" encoding="UTF-8" standalone="yes"?>
<Relationships xmlns="http://schemas.openxmlformats.org/package/2006/relationships"><Relationship Id="rId2" Type="http://schemas.openxmlformats.org/officeDocument/2006/relationships/slide" Target="../slides/slide671.xml"/><Relationship Id="rId1" Type="http://schemas.openxmlformats.org/officeDocument/2006/relationships/notesMaster" Target="../notesMasters/notesMaster1.xml"/></Relationships>
</file>

<file path=ppt/notesSlides/_rels/notesSlide628.xml.rels><?xml version="1.0" encoding="UTF-8" standalone="yes"?>
<Relationships xmlns="http://schemas.openxmlformats.org/package/2006/relationships"><Relationship Id="rId2" Type="http://schemas.openxmlformats.org/officeDocument/2006/relationships/slide" Target="../slides/slide672.xml"/><Relationship Id="rId1" Type="http://schemas.openxmlformats.org/officeDocument/2006/relationships/notesMaster" Target="../notesMasters/notesMaster1.xml"/></Relationships>
</file>

<file path=ppt/notesSlides/_rels/notesSlide629.xml.rels><?xml version="1.0" encoding="UTF-8" standalone="yes"?>
<Relationships xmlns="http://schemas.openxmlformats.org/package/2006/relationships"><Relationship Id="rId2" Type="http://schemas.openxmlformats.org/officeDocument/2006/relationships/slide" Target="../slides/slide6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0.xml.rels><?xml version="1.0" encoding="UTF-8" standalone="yes"?>
<Relationships xmlns="http://schemas.openxmlformats.org/package/2006/relationships"><Relationship Id="rId2" Type="http://schemas.openxmlformats.org/officeDocument/2006/relationships/slide" Target="../slides/slide674.xml"/><Relationship Id="rId1" Type="http://schemas.openxmlformats.org/officeDocument/2006/relationships/notesMaster" Target="../notesMasters/notesMaster1.xml"/></Relationships>
</file>

<file path=ppt/notesSlides/_rels/notesSlide631.xml.rels><?xml version="1.0" encoding="UTF-8" standalone="yes"?>
<Relationships xmlns="http://schemas.openxmlformats.org/package/2006/relationships"><Relationship Id="rId2" Type="http://schemas.openxmlformats.org/officeDocument/2006/relationships/slide" Target="../slides/slide675.xml"/><Relationship Id="rId1" Type="http://schemas.openxmlformats.org/officeDocument/2006/relationships/notesMaster" Target="../notesMasters/notesMaster1.xml"/></Relationships>
</file>

<file path=ppt/notesSlides/_rels/notesSlide632.xml.rels><?xml version="1.0" encoding="UTF-8" standalone="yes"?>
<Relationships xmlns="http://schemas.openxmlformats.org/package/2006/relationships"><Relationship Id="rId2" Type="http://schemas.openxmlformats.org/officeDocument/2006/relationships/slide" Target="../slides/slide676.xml"/><Relationship Id="rId1" Type="http://schemas.openxmlformats.org/officeDocument/2006/relationships/notesMaster" Target="../notesMasters/notesMaster1.xml"/></Relationships>
</file>

<file path=ppt/notesSlides/_rels/notesSlide633.xml.rels><?xml version="1.0" encoding="UTF-8" standalone="yes"?>
<Relationships xmlns="http://schemas.openxmlformats.org/package/2006/relationships"><Relationship Id="rId2" Type="http://schemas.openxmlformats.org/officeDocument/2006/relationships/slide" Target="../slides/slide677.xml"/><Relationship Id="rId1" Type="http://schemas.openxmlformats.org/officeDocument/2006/relationships/notesMaster" Target="../notesMasters/notesMaster1.xml"/></Relationships>
</file>

<file path=ppt/notesSlides/_rels/notesSlide634.xml.rels><?xml version="1.0" encoding="UTF-8" standalone="yes"?>
<Relationships xmlns="http://schemas.openxmlformats.org/package/2006/relationships"><Relationship Id="rId2" Type="http://schemas.openxmlformats.org/officeDocument/2006/relationships/slide" Target="../slides/slide678.xml"/><Relationship Id="rId1" Type="http://schemas.openxmlformats.org/officeDocument/2006/relationships/notesMaster" Target="../notesMasters/notesMaster1.xml"/></Relationships>
</file>

<file path=ppt/notesSlides/_rels/notesSlide635.xml.rels><?xml version="1.0" encoding="UTF-8" standalone="yes"?>
<Relationships xmlns="http://schemas.openxmlformats.org/package/2006/relationships"><Relationship Id="rId2" Type="http://schemas.openxmlformats.org/officeDocument/2006/relationships/slide" Target="../slides/slide679.xml"/><Relationship Id="rId1" Type="http://schemas.openxmlformats.org/officeDocument/2006/relationships/notesMaster" Target="../notesMasters/notesMaster1.xml"/></Relationships>
</file>

<file path=ppt/notesSlides/_rels/notesSlide636.xml.rels><?xml version="1.0" encoding="UTF-8" standalone="yes"?>
<Relationships xmlns="http://schemas.openxmlformats.org/package/2006/relationships"><Relationship Id="rId2" Type="http://schemas.openxmlformats.org/officeDocument/2006/relationships/slide" Target="../slides/slide680.xml"/><Relationship Id="rId1" Type="http://schemas.openxmlformats.org/officeDocument/2006/relationships/notesMaster" Target="../notesMasters/notesMaster1.xml"/></Relationships>
</file>

<file path=ppt/notesSlides/_rels/notesSlide637.xml.rels><?xml version="1.0" encoding="UTF-8" standalone="yes"?>
<Relationships xmlns="http://schemas.openxmlformats.org/package/2006/relationships"><Relationship Id="rId2" Type="http://schemas.openxmlformats.org/officeDocument/2006/relationships/slide" Target="../slides/slide681.xml"/><Relationship Id="rId1" Type="http://schemas.openxmlformats.org/officeDocument/2006/relationships/notesMaster" Target="../notesMasters/notesMaster1.xml"/></Relationships>
</file>

<file path=ppt/notesSlides/_rels/notesSlide638.xml.rels><?xml version="1.0" encoding="UTF-8" standalone="yes"?>
<Relationships xmlns="http://schemas.openxmlformats.org/package/2006/relationships"><Relationship Id="rId2" Type="http://schemas.openxmlformats.org/officeDocument/2006/relationships/slide" Target="../slides/slide682.xml"/><Relationship Id="rId1" Type="http://schemas.openxmlformats.org/officeDocument/2006/relationships/notesMaster" Target="../notesMasters/notesMaster1.xml"/></Relationships>
</file>

<file path=ppt/notesSlides/_rels/notesSlide639.xml.rels><?xml version="1.0" encoding="UTF-8" standalone="yes"?>
<Relationships xmlns="http://schemas.openxmlformats.org/package/2006/relationships"><Relationship Id="rId2" Type="http://schemas.openxmlformats.org/officeDocument/2006/relationships/slide" Target="../slides/slide6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0.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notesMaster" Target="../notesMasters/notesMaster1.xml"/></Relationships>
</file>

<file path=ppt/notesSlides/_rels/notesSlide641.xml.rels><?xml version="1.0" encoding="UTF-8" standalone="yes"?>
<Relationships xmlns="http://schemas.openxmlformats.org/package/2006/relationships"><Relationship Id="rId2" Type="http://schemas.openxmlformats.org/officeDocument/2006/relationships/slide" Target="../slides/slide685.xml"/><Relationship Id="rId1" Type="http://schemas.openxmlformats.org/officeDocument/2006/relationships/notesMaster" Target="../notesMasters/notesMaster1.xml"/></Relationships>
</file>

<file path=ppt/notesSlides/_rels/notesSlide642.xml.rels><?xml version="1.0" encoding="UTF-8" standalone="yes"?>
<Relationships xmlns="http://schemas.openxmlformats.org/package/2006/relationships"><Relationship Id="rId2" Type="http://schemas.openxmlformats.org/officeDocument/2006/relationships/slide" Target="../slides/slide686.xml"/><Relationship Id="rId1" Type="http://schemas.openxmlformats.org/officeDocument/2006/relationships/notesMaster" Target="../notesMasters/notesMaster1.xml"/></Relationships>
</file>

<file path=ppt/notesSlides/_rels/notesSlide643.xml.rels><?xml version="1.0" encoding="UTF-8" standalone="yes"?>
<Relationships xmlns="http://schemas.openxmlformats.org/package/2006/relationships"><Relationship Id="rId2" Type="http://schemas.openxmlformats.org/officeDocument/2006/relationships/slide" Target="../slides/slide687.xml"/><Relationship Id="rId1" Type="http://schemas.openxmlformats.org/officeDocument/2006/relationships/notesMaster" Target="../notesMasters/notesMaster1.xml"/></Relationships>
</file>

<file path=ppt/notesSlides/_rels/notesSlide644.xml.rels><?xml version="1.0" encoding="UTF-8" standalone="yes"?>
<Relationships xmlns="http://schemas.openxmlformats.org/package/2006/relationships"><Relationship Id="rId2" Type="http://schemas.openxmlformats.org/officeDocument/2006/relationships/slide" Target="../slides/slide688.xml"/><Relationship Id="rId1" Type="http://schemas.openxmlformats.org/officeDocument/2006/relationships/notesMaster" Target="../notesMasters/notesMaster1.xml"/></Relationships>
</file>

<file path=ppt/notesSlides/_rels/notesSlide645.xml.rels><?xml version="1.0" encoding="UTF-8" standalone="yes"?>
<Relationships xmlns="http://schemas.openxmlformats.org/package/2006/relationships"><Relationship Id="rId2" Type="http://schemas.openxmlformats.org/officeDocument/2006/relationships/slide" Target="../slides/slide689.xml"/><Relationship Id="rId1" Type="http://schemas.openxmlformats.org/officeDocument/2006/relationships/notesMaster" Target="../notesMasters/notesMaster1.xml"/></Relationships>
</file>

<file path=ppt/notesSlides/_rels/notesSlide646.xml.rels><?xml version="1.0" encoding="UTF-8" standalone="yes"?>
<Relationships xmlns="http://schemas.openxmlformats.org/package/2006/relationships"><Relationship Id="rId2" Type="http://schemas.openxmlformats.org/officeDocument/2006/relationships/slide" Target="../slides/slide690.xml"/><Relationship Id="rId1" Type="http://schemas.openxmlformats.org/officeDocument/2006/relationships/notesMaster" Target="../notesMasters/notesMaster1.xml"/></Relationships>
</file>

<file path=ppt/notesSlides/_rels/notesSlide647.xml.rels><?xml version="1.0" encoding="UTF-8" standalone="yes"?>
<Relationships xmlns="http://schemas.openxmlformats.org/package/2006/relationships"><Relationship Id="rId2" Type="http://schemas.openxmlformats.org/officeDocument/2006/relationships/slide" Target="../slides/slide691.xml"/><Relationship Id="rId1" Type="http://schemas.openxmlformats.org/officeDocument/2006/relationships/notesMaster" Target="../notesMasters/notesMaster1.xml"/></Relationships>
</file>

<file path=ppt/notesSlides/_rels/notesSlide648.xml.rels><?xml version="1.0" encoding="UTF-8" standalone="yes"?>
<Relationships xmlns="http://schemas.openxmlformats.org/package/2006/relationships"><Relationship Id="rId2" Type="http://schemas.openxmlformats.org/officeDocument/2006/relationships/slide" Target="../slides/slide692.xml"/><Relationship Id="rId1" Type="http://schemas.openxmlformats.org/officeDocument/2006/relationships/notesMaster" Target="../notesMasters/notesMaster1.xml"/></Relationships>
</file>

<file path=ppt/notesSlides/_rels/notesSlide649.xml.rels><?xml version="1.0" encoding="UTF-8" standalone="yes"?>
<Relationships xmlns="http://schemas.openxmlformats.org/package/2006/relationships"><Relationship Id="rId2" Type="http://schemas.openxmlformats.org/officeDocument/2006/relationships/slide" Target="../slides/slide6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0.xml.rels><?xml version="1.0" encoding="UTF-8" standalone="yes"?>
<Relationships xmlns="http://schemas.openxmlformats.org/package/2006/relationships"><Relationship Id="rId2" Type="http://schemas.openxmlformats.org/officeDocument/2006/relationships/slide" Target="../slides/slide694.xml"/><Relationship Id="rId1" Type="http://schemas.openxmlformats.org/officeDocument/2006/relationships/notesMaster" Target="../notesMasters/notesMaster1.xml"/></Relationships>
</file>

<file path=ppt/notesSlides/_rels/notesSlide651.xml.rels><?xml version="1.0" encoding="UTF-8" standalone="yes"?>
<Relationships xmlns="http://schemas.openxmlformats.org/package/2006/relationships"><Relationship Id="rId2" Type="http://schemas.openxmlformats.org/officeDocument/2006/relationships/slide" Target="../slides/slide695.xml"/><Relationship Id="rId1" Type="http://schemas.openxmlformats.org/officeDocument/2006/relationships/notesMaster" Target="../notesMasters/notesMaster1.xml"/></Relationships>
</file>

<file path=ppt/notesSlides/_rels/notesSlide652.xml.rels><?xml version="1.0" encoding="UTF-8" standalone="yes"?>
<Relationships xmlns="http://schemas.openxmlformats.org/package/2006/relationships"><Relationship Id="rId2" Type="http://schemas.openxmlformats.org/officeDocument/2006/relationships/slide" Target="../slides/slide696.xml"/><Relationship Id="rId1" Type="http://schemas.openxmlformats.org/officeDocument/2006/relationships/notesMaster" Target="../notesMasters/notesMaster1.xml"/></Relationships>
</file>

<file path=ppt/notesSlides/_rels/notesSlide653.xml.rels><?xml version="1.0" encoding="UTF-8" standalone="yes"?>
<Relationships xmlns="http://schemas.openxmlformats.org/package/2006/relationships"><Relationship Id="rId2" Type="http://schemas.openxmlformats.org/officeDocument/2006/relationships/slide" Target="../slides/slide697.xml"/><Relationship Id="rId1" Type="http://schemas.openxmlformats.org/officeDocument/2006/relationships/notesMaster" Target="../notesMasters/notesMaster1.xml"/></Relationships>
</file>

<file path=ppt/notesSlides/_rels/notesSlide654.xml.rels><?xml version="1.0" encoding="UTF-8" standalone="yes"?>
<Relationships xmlns="http://schemas.openxmlformats.org/package/2006/relationships"><Relationship Id="rId2" Type="http://schemas.openxmlformats.org/officeDocument/2006/relationships/slide" Target="../slides/slide698.xml"/><Relationship Id="rId1" Type="http://schemas.openxmlformats.org/officeDocument/2006/relationships/notesMaster" Target="../notesMasters/notesMaster1.xml"/></Relationships>
</file>

<file path=ppt/notesSlides/_rels/notesSlide655.xml.rels><?xml version="1.0" encoding="UTF-8" standalone="yes"?>
<Relationships xmlns="http://schemas.openxmlformats.org/package/2006/relationships"><Relationship Id="rId2" Type="http://schemas.openxmlformats.org/officeDocument/2006/relationships/slide" Target="../slides/slide699.xml"/><Relationship Id="rId1" Type="http://schemas.openxmlformats.org/officeDocument/2006/relationships/notesMaster" Target="../notesMasters/notesMaster1.xml"/></Relationships>
</file>

<file path=ppt/notesSlides/_rels/notesSlide656.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notesMaster" Target="../notesMasters/notesMaster1.xml"/></Relationships>
</file>

<file path=ppt/notesSlides/_rels/notesSlide657.xml.rels><?xml version="1.0" encoding="UTF-8" standalone="yes"?>
<Relationships xmlns="http://schemas.openxmlformats.org/package/2006/relationships"><Relationship Id="rId2" Type="http://schemas.openxmlformats.org/officeDocument/2006/relationships/slide" Target="../slides/slide701.xml"/><Relationship Id="rId1" Type="http://schemas.openxmlformats.org/officeDocument/2006/relationships/notesMaster" Target="../notesMasters/notesMaster1.xml"/></Relationships>
</file>

<file path=ppt/notesSlides/_rels/notesSlide658.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659.xml.rels><?xml version="1.0" encoding="UTF-8" standalone="yes"?>
<Relationships xmlns="http://schemas.openxmlformats.org/package/2006/relationships"><Relationship Id="rId2" Type="http://schemas.openxmlformats.org/officeDocument/2006/relationships/slide" Target="../slides/slide70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0.xml.rels><?xml version="1.0" encoding="UTF-8" standalone="yes"?>
<Relationships xmlns="http://schemas.openxmlformats.org/package/2006/relationships"><Relationship Id="rId2" Type="http://schemas.openxmlformats.org/officeDocument/2006/relationships/slide" Target="../slides/slide704.xml"/><Relationship Id="rId1" Type="http://schemas.openxmlformats.org/officeDocument/2006/relationships/notesMaster" Target="../notesMasters/notesMaster1.xml"/></Relationships>
</file>

<file path=ppt/notesSlides/_rels/notesSlide661.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662.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notesMaster" Target="../notesMasters/notesMaster1.xml"/></Relationships>
</file>

<file path=ppt/notesSlides/_rels/notesSlide663.xml.rels><?xml version="1.0" encoding="UTF-8" standalone="yes"?>
<Relationships xmlns="http://schemas.openxmlformats.org/package/2006/relationships"><Relationship Id="rId2" Type="http://schemas.openxmlformats.org/officeDocument/2006/relationships/slide" Target="../slides/slide707.xml"/><Relationship Id="rId1" Type="http://schemas.openxmlformats.org/officeDocument/2006/relationships/notesMaster" Target="../notesMasters/notesMaster1.xml"/></Relationships>
</file>

<file path=ppt/notesSlides/_rels/notesSlide664.xml.rels><?xml version="1.0" encoding="UTF-8" standalone="yes"?>
<Relationships xmlns="http://schemas.openxmlformats.org/package/2006/relationships"><Relationship Id="rId2" Type="http://schemas.openxmlformats.org/officeDocument/2006/relationships/slide" Target="../slides/slide708.xml"/><Relationship Id="rId1" Type="http://schemas.openxmlformats.org/officeDocument/2006/relationships/notesMaster" Target="../notesMasters/notesMaster1.xml"/></Relationships>
</file>

<file path=ppt/notesSlides/_rels/notesSlide665.xml.rels><?xml version="1.0" encoding="UTF-8" standalone="yes"?>
<Relationships xmlns="http://schemas.openxmlformats.org/package/2006/relationships"><Relationship Id="rId2" Type="http://schemas.openxmlformats.org/officeDocument/2006/relationships/slide" Target="../slides/slide709.xml"/><Relationship Id="rId1" Type="http://schemas.openxmlformats.org/officeDocument/2006/relationships/notesMaster" Target="../notesMasters/notesMaster1.xml"/></Relationships>
</file>

<file path=ppt/notesSlides/_rels/notesSlide666.xml.rels><?xml version="1.0" encoding="UTF-8" standalone="yes"?>
<Relationships xmlns="http://schemas.openxmlformats.org/package/2006/relationships"><Relationship Id="rId2" Type="http://schemas.openxmlformats.org/officeDocument/2006/relationships/slide" Target="../slides/slide710.xml"/><Relationship Id="rId1" Type="http://schemas.openxmlformats.org/officeDocument/2006/relationships/notesMaster" Target="../notesMasters/notesMaster1.xml"/></Relationships>
</file>

<file path=ppt/notesSlides/_rels/notesSlide667.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668.xml.rels><?xml version="1.0" encoding="UTF-8" standalone="yes"?>
<Relationships xmlns="http://schemas.openxmlformats.org/package/2006/relationships"><Relationship Id="rId2" Type="http://schemas.openxmlformats.org/officeDocument/2006/relationships/slide" Target="../slides/slide712.xml"/><Relationship Id="rId1" Type="http://schemas.openxmlformats.org/officeDocument/2006/relationships/notesMaster" Target="../notesMasters/notesMaster1.xml"/></Relationships>
</file>

<file path=ppt/notesSlides/_rels/notesSlide669.xml.rels><?xml version="1.0" encoding="UTF-8" standalone="yes"?>
<Relationships xmlns="http://schemas.openxmlformats.org/package/2006/relationships"><Relationship Id="rId2" Type="http://schemas.openxmlformats.org/officeDocument/2006/relationships/slide" Target="../slides/slide71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0.xml.rels><?xml version="1.0" encoding="UTF-8" standalone="yes"?>
<Relationships xmlns="http://schemas.openxmlformats.org/package/2006/relationships"><Relationship Id="rId2" Type="http://schemas.openxmlformats.org/officeDocument/2006/relationships/slide" Target="../slides/slide714.xml"/><Relationship Id="rId1" Type="http://schemas.openxmlformats.org/officeDocument/2006/relationships/notesMaster" Target="../notesMasters/notesMaster1.xml"/></Relationships>
</file>

<file path=ppt/notesSlides/_rels/notesSlide671.xml.rels><?xml version="1.0" encoding="UTF-8" standalone="yes"?>
<Relationships xmlns="http://schemas.openxmlformats.org/package/2006/relationships"><Relationship Id="rId2" Type="http://schemas.openxmlformats.org/officeDocument/2006/relationships/slide" Target="../slides/slide715.xml"/><Relationship Id="rId1" Type="http://schemas.openxmlformats.org/officeDocument/2006/relationships/notesMaster" Target="../notesMasters/notesMaster1.xml"/></Relationships>
</file>

<file path=ppt/notesSlides/_rels/notesSlide672.xml.rels><?xml version="1.0" encoding="UTF-8" standalone="yes"?>
<Relationships xmlns="http://schemas.openxmlformats.org/package/2006/relationships"><Relationship Id="rId2" Type="http://schemas.openxmlformats.org/officeDocument/2006/relationships/slide" Target="../slides/slide716.xml"/><Relationship Id="rId1" Type="http://schemas.openxmlformats.org/officeDocument/2006/relationships/notesMaster" Target="../notesMasters/notesMaster1.xml"/></Relationships>
</file>

<file path=ppt/notesSlides/_rels/notesSlide673.xml.rels><?xml version="1.0" encoding="UTF-8" standalone="yes"?>
<Relationships xmlns="http://schemas.openxmlformats.org/package/2006/relationships"><Relationship Id="rId2" Type="http://schemas.openxmlformats.org/officeDocument/2006/relationships/slide" Target="../slides/slide717.xml"/><Relationship Id="rId1" Type="http://schemas.openxmlformats.org/officeDocument/2006/relationships/notesMaster" Target="../notesMasters/notesMaster1.xml"/></Relationships>
</file>

<file path=ppt/notesSlides/_rels/notesSlide674.xml.rels><?xml version="1.0" encoding="UTF-8" standalone="yes"?>
<Relationships xmlns="http://schemas.openxmlformats.org/package/2006/relationships"><Relationship Id="rId2" Type="http://schemas.openxmlformats.org/officeDocument/2006/relationships/slide" Target="../slides/slide718.xml"/><Relationship Id="rId1" Type="http://schemas.openxmlformats.org/officeDocument/2006/relationships/notesMaster" Target="../notesMasters/notesMaster1.xml"/></Relationships>
</file>

<file path=ppt/notesSlides/_rels/notesSlide675.xml.rels><?xml version="1.0" encoding="UTF-8" standalone="yes"?>
<Relationships xmlns="http://schemas.openxmlformats.org/package/2006/relationships"><Relationship Id="rId2" Type="http://schemas.openxmlformats.org/officeDocument/2006/relationships/slide" Target="../slides/slide719.xml"/><Relationship Id="rId1" Type="http://schemas.openxmlformats.org/officeDocument/2006/relationships/notesMaster" Target="../notesMasters/notesMaster1.xml"/></Relationships>
</file>

<file path=ppt/notesSlides/_rels/notesSlide676.xml.rels><?xml version="1.0" encoding="UTF-8" standalone="yes"?>
<Relationships xmlns="http://schemas.openxmlformats.org/package/2006/relationships"><Relationship Id="rId2" Type="http://schemas.openxmlformats.org/officeDocument/2006/relationships/slide" Target="../slides/slide720.xml"/><Relationship Id="rId1" Type="http://schemas.openxmlformats.org/officeDocument/2006/relationships/notesMaster" Target="../notesMasters/notesMaster1.xml"/></Relationships>
</file>

<file path=ppt/notesSlides/_rels/notesSlide677.xml.rels><?xml version="1.0" encoding="UTF-8" standalone="yes"?>
<Relationships xmlns="http://schemas.openxmlformats.org/package/2006/relationships"><Relationship Id="rId2" Type="http://schemas.openxmlformats.org/officeDocument/2006/relationships/slide" Target="../slides/slide721.xml"/><Relationship Id="rId1" Type="http://schemas.openxmlformats.org/officeDocument/2006/relationships/notesMaster" Target="../notesMasters/notesMaster1.xml"/></Relationships>
</file>

<file path=ppt/notesSlides/_rels/notesSlide678.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679.xml.rels><?xml version="1.0" encoding="UTF-8" standalone="yes"?>
<Relationships xmlns="http://schemas.openxmlformats.org/package/2006/relationships"><Relationship Id="rId2" Type="http://schemas.openxmlformats.org/officeDocument/2006/relationships/slide" Target="../slides/slide72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0.xml.rels><?xml version="1.0" encoding="UTF-8" standalone="yes"?>
<Relationships xmlns="http://schemas.openxmlformats.org/package/2006/relationships"><Relationship Id="rId2" Type="http://schemas.openxmlformats.org/officeDocument/2006/relationships/slide" Target="../slides/slide724.xml"/><Relationship Id="rId1" Type="http://schemas.openxmlformats.org/officeDocument/2006/relationships/notesMaster" Target="../notesMasters/notesMaster1.xml"/></Relationships>
</file>

<file path=ppt/notesSlides/_rels/notesSlide681.xml.rels><?xml version="1.0" encoding="UTF-8" standalone="yes"?>
<Relationships xmlns="http://schemas.openxmlformats.org/package/2006/relationships"><Relationship Id="rId2" Type="http://schemas.openxmlformats.org/officeDocument/2006/relationships/slide" Target="../slides/slide725.xml"/><Relationship Id="rId1" Type="http://schemas.openxmlformats.org/officeDocument/2006/relationships/notesMaster" Target="../notesMasters/notesMaster1.xml"/></Relationships>
</file>

<file path=ppt/notesSlides/_rels/notesSlide682.xml.rels><?xml version="1.0" encoding="UTF-8" standalone="yes"?>
<Relationships xmlns="http://schemas.openxmlformats.org/package/2006/relationships"><Relationship Id="rId2" Type="http://schemas.openxmlformats.org/officeDocument/2006/relationships/slide" Target="../slides/slide726.xml"/><Relationship Id="rId1" Type="http://schemas.openxmlformats.org/officeDocument/2006/relationships/notesMaster" Target="../notesMasters/notesMaster1.xml"/></Relationships>
</file>

<file path=ppt/notesSlides/_rels/notesSlide683.xml.rels><?xml version="1.0" encoding="UTF-8" standalone="yes"?>
<Relationships xmlns="http://schemas.openxmlformats.org/package/2006/relationships"><Relationship Id="rId2" Type="http://schemas.openxmlformats.org/officeDocument/2006/relationships/slide" Target="../slides/slide727.xml"/><Relationship Id="rId1" Type="http://schemas.openxmlformats.org/officeDocument/2006/relationships/notesMaster" Target="../notesMasters/notesMaster1.xml"/></Relationships>
</file>

<file path=ppt/notesSlides/_rels/notesSlide684.xml.rels><?xml version="1.0" encoding="UTF-8" standalone="yes"?>
<Relationships xmlns="http://schemas.openxmlformats.org/package/2006/relationships"><Relationship Id="rId2" Type="http://schemas.openxmlformats.org/officeDocument/2006/relationships/slide" Target="../slides/slide728.xml"/><Relationship Id="rId1" Type="http://schemas.openxmlformats.org/officeDocument/2006/relationships/notesMaster" Target="../notesMasters/notesMaster1.xml"/></Relationships>
</file>

<file path=ppt/notesSlides/_rels/notesSlide685.xml.rels><?xml version="1.0" encoding="UTF-8" standalone="yes"?>
<Relationships xmlns="http://schemas.openxmlformats.org/package/2006/relationships"><Relationship Id="rId2" Type="http://schemas.openxmlformats.org/officeDocument/2006/relationships/slide" Target="../slides/slide729.xml"/><Relationship Id="rId1" Type="http://schemas.openxmlformats.org/officeDocument/2006/relationships/notesMaster" Target="../notesMasters/notesMaster1.xml"/></Relationships>
</file>

<file path=ppt/notesSlides/_rels/notesSlide686.xml.rels><?xml version="1.0" encoding="UTF-8" standalone="yes"?>
<Relationships xmlns="http://schemas.openxmlformats.org/package/2006/relationships"><Relationship Id="rId2" Type="http://schemas.openxmlformats.org/officeDocument/2006/relationships/slide" Target="../slides/slide730.xml"/><Relationship Id="rId1" Type="http://schemas.openxmlformats.org/officeDocument/2006/relationships/notesMaster" Target="../notesMasters/notesMaster1.xml"/></Relationships>
</file>

<file path=ppt/notesSlides/_rels/notesSlide687.xml.rels><?xml version="1.0" encoding="UTF-8" standalone="yes"?>
<Relationships xmlns="http://schemas.openxmlformats.org/package/2006/relationships"><Relationship Id="rId2" Type="http://schemas.openxmlformats.org/officeDocument/2006/relationships/slide" Target="../slides/slide731.xml"/><Relationship Id="rId1" Type="http://schemas.openxmlformats.org/officeDocument/2006/relationships/notesMaster" Target="../notesMasters/notesMaster1.xml"/></Relationships>
</file>

<file path=ppt/notesSlides/_rels/notesSlide688.xml.rels><?xml version="1.0" encoding="UTF-8" standalone="yes"?>
<Relationships xmlns="http://schemas.openxmlformats.org/package/2006/relationships"><Relationship Id="rId2" Type="http://schemas.openxmlformats.org/officeDocument/2006/relationships/slide" Target="../slides/slide732.xml"/><Relationship Id="rId1" Type="http://schemas.openxmlformats.org/officeDocument/2006/relationships/notesMaster" Target="../notesMasters/notesMaster1.xml"/></Relationships>
</file>

<file path=ppt/notesSlides/_rels/notesSlide689.xml.rels><?xml version="1.0" encoding="UTF-8" standalone="yes"?>
<Relationships xmlns="http://schemas.openxmlformats.org/package/2006/relationships"><Relationship Id="rId2" Type="http://schemas.openxmlformats.org/officeDocument/2006/relationships/slide" Target="../slides/slide73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0.xml.rels><?xml version="1.0" encoding="UTF-8" standalone="yes"?>
<Relationships xmlns="http://schemas.openxmlformats.org/package/2006/relationships"><Relationship Id="rId2" Type="http://schemas.openxmlformats.org/officeDocument/2006/relationships/slide" Target="../slides/slide734.xml"/><Relationship Id="rId1" Type="http://schemas.openxmlformats.org/officeDocument/2006/relationships/notesMaster" Target="../notesMasters/notesMaster1.xml"/></Relationships>
</file>

<file path=ppt/notesSlides/_rels/notesSlide691.xml.rels><?xml version="1.0" encoding="UTF-8" standalone="yes"?>
<Relationships xmlns="http://schemas.openxmlformats.org/package/2006/relationships"><Relationship Id="rId2" Type="http://schemas.openxmlformats.org/officeDocument/2006/relationships/slide" Target="../slides/slide735.xml"/><Relationship Id="rId1" Type="http://schemas.openxmlformats.org/officeDocument/2006/relationships/notesMaster" Target="../notesMasters/notesMaster1.xml"/></Relationships>
</file>

<file path=ppt/notesSlides/_rels/notesSlide692.xml.rels><?xml version="1.0" encoding="UTF-8" standalone="yes"?>
<Relationships xmlns="http://schemas.openxmlformats.org/package/2006/relationships"><Relationship Id="rId2" Type="http://schemas.openxmlformats.org/officeDocument/2006/relationships/slide" Target="../slides/slide736.xml"/><Relationship Id="rId1" Type="http://schemas.openxmlformats.org/officeDocument/2006/relationships/notesMaster" Target="../notesMasters/notesMaster1.xml"/></Relationships>
</file>

<file path=ppt/notesSlides/_rels/notesSlide693.xml.rels><?xml version="1.0" encoding="UTF-8" standalone="yes"?>
<Relationships xmlns="http://schemas.openxmlformats.org/package/2006/relationships"><Relationship Id="rId2" Type="http://schemas.openxmlformats.org/officeDocument/2006/relationships/slide" Target="../slides/slide737.xml"/><Relationship Id="rId1" Type="http://schemas.openxmlformats.org/officeDocument/2006/relationships/notesMaster" Target="../notesMasters/notesMaster1.xml"/></Relationships>
</file>

<file path=ppt/notesSlides/_rels/notesSlide694.xml.rels><?xml version="1.0" encoding="UTF-8" standalone="yes"?>
<Relationships xmlns="http://schemas.openxmlformats.org/package/2006/relationships"><Relationship Id="rId2" Type="http://schemas.openxmlformats.org/officeDocument/2006/relationships/slide" Target="../slides/slide738.xml"/><Relationship Id="rId1" Type="http://schemas.openxmlformats.org/officeDocument/2006/relationships/notesMaster" Target="../notesMasters/notesMaster1.xml"/></Relationships>
</file>

<file path=ppt/notesSlides/_rels/notesSlide695.xml.rels><?xml version="1.0" encoding="UTF-8" standalone="yes"?>
<Relationships xmlns="http://schemas.openxmlformats.org/package/2006/relationships"><Relationship Id="rId2" Type="http://schemas.openxmlformats.org/officeDocument/2006/relationships/slide" Target="../slides/slide739.xml"/><Relationship Id="rId1" Type="http://schemas.openxmlformats.org/officeDocument/2006/relationships/notesMaster" Target="../notesMasters/notesMaster1.xml"/></Relationships>
</file>

<file path=ppt/notesSlides/_rels/notesSlide696.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notesMaster" Target="../notesMasters/notesMaster1.xml"/></Relationships>
</file>

<file path=ppt/notesSlides/_rels/notesSlide697.xml.rels><?xml version="1.0" encoding="UTF-8" standalone="yes"?>
<Relationships xmlns="http://schemas.openxmlformats.org/package/2006/relationships"><Relationship Id="rId2" Type="http://schemas.openxmlformats.org/officeDocument/2006/relationships/slide" Target="../slides/slide741.xml"/><Relationship Id="rId1" Type="http://schemas.openxmlformats.org/officeDocument/2006/relationships/notesMaster" Target="../notesMasters/notesMaster1.xml"/></Relationships>
</file>

<file path=ppt/notesSlides/_rels/notesSlide698.xml.rels><?xml version="1.0" encoding="UTF-8" standalone="yes"?>
<Relationships xmlns="http://schemas.openxmlformats.org/package/2006/relationships"><Relationship Id="rId2" Type="http://schemas.openxmlformats.org/officeDocument/2006/relationships/slide" Target="../slides/slide742.xml"/><Relationship Id="rId1" Type="http://schemas.openxmlformats.org/officeDocument/2006/relationships/notesMaster" Target="../notesMasters/notesMaster1.xml"/></Relationships>
</file>

<file path=ppt/notesSlides/_rels/notesSlide699.xml.rels><?xml version="1.0" encoding="UTF-8" standalone="yes"?>
<Relationships xmlns="http://schemas.openxmlformats.org/package/2006/relationships"><Relationship Id="rId2" Type="http://schemas.openxmlformats.org/officeDocument/2006/relationships/slide" Target="../slides/slide7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00.xml.rels><?xml version="1.0" encoding="UTF-8" standalone="yes"?>
<Relationships xmlns="http://schemas.openxmlformats.org/package/2006/relationships"><Relationship Id="rId2" Type="http://schemas.openxmlformats.org/officeDocument/2006/relationships/slide" Target="../slides/slide744.xml"/><Relationship Id="rId1" Type="http://schemas.openxmlformats.org/officeDocument/2006/relationships/notesMaster" Target="../notesMasters/notesMaster1.xml"/></Relationships>
</file>

<file path=ppt/notesSlides/_rels/notesSlide701.xml.rels><?xml version="1.0" encoding="UTF-8" standalone="yes"?>
<Relationships xmlns="http://schemas.openxmlformats.org/package/2006/relationships"><Relationship Id="rId2" Type="http://schemas.openxmlformats.org/officeDocument/2006/relationships/slide" Target="../slides/slide745.xml"/><Relationship Id="rId1" Type="http://schemas.openxmlformats.org/officeDocument/2006/relationships/notesMaster" Target="../notesMasters/notesMaster1.xml"/></Relationships>
</file>

<file path=ppt/notesSlides/_rels/notesSlide702.xml.rels><?xml version="1.0" encoding="UTF-8" standalone="yes"?>
<Relationships xmlns="http://schemas.openxmlformats.org/package/2006/relationships"><Relationship Id="rId2" Type="http://schemas.openxmlformats.org/officeDocument/2006/relationships/slide" Target="../slides/slide746.xml"/><Relationship Id="rId1" Type="http://schemas.openxmlformats.org/officeDocument/2006/relationships/notesMaster" Target="../notesMasters/notesMaster1.xml"/></Relationships>
</file>

<file path=ppt/notesSlides/_rels/notesSlide703.xml.rels><?xml version="1.0" encoding="UTF-8" standalone="yes"?>
<Relationships xmlns="http://schemas.openxmlformats.org/package/2006/relationships"><Relationship Id="rId2" Type="http://schemas.openxmlformats.org/officeDocument/2006/relationships/slide" Target="../slides/slide747.xml"/><Relationship Id="rId1" Type="http://schemas.openxmlformats.org/officeDocument/2006/relationships/notesMaster" Target="../notesMasters/notesMaster1.xml"/></Relationships>
</file>

<file path=ppt/notesSlides/_rels/notesSlide704.xml.rels><?xml version="1.0" encoding="UTF-8" standalone="yes"?>
<Relationships xmlns="http://schemas.openxmlformats.org/package/2006/relationships"><Relationship Id="rId2" Type="http://schemas.openxmlformats.org/officeDocument/2006/relationships/slide" Target="../slides/slide748.xml"/><Relationship Id="rId1" Type="http://schemas.openxmlformats.org/officeDocument/2006/relationships/notesMaster" Target="../notesMasters/notesMaster1.xml"/></Relationships>
</file>

<file path=ppt/notesSlides/_rels/notesSlide705.xml.rels><?xml version="1.0" encoding="UTF-8" standalone="yes"?>
<Relationships xmlns="http://schemas.openxmlformats.org/package/2006/relationships"><Relationship Id="rId2" Type="http://schemas.openxmlformats.org/officeDocument/2006/relationships/slide" Target="../slides/slide749.xml"/><Relationship Id="rId1" Type="http://schemas.openxmlformats.org/officeDocument/2006/relationships/notesMaster" Target="../notesMasters/notesMaster1.xml"/></Relationships>
</file>

<file path=ppt/notesSlides/_rels/notesSlide706.xml.rels><?xml version="1.0" encoding="UTF-8" standalone="yes"?>
<Relationships xmlns="http://schemas.openxmlformats.org/package/2006/relationships"><Relationship Id="rId2" Type="http://schemas.openxmlformats.org/officeDocument/2006/relationships/slide" Target="../slides/slide750.xml"/><Relationship Id="rId1" Type="http://schemas.openxmlformats.org/officeDocument/2006/relationships/notesMaster" Target="../notesMasters/notesMaster1.xml"/></Relationships>
</file>

<file path=ppt/notesSlides/_rels/notesSlide707.xml.rels><?xml version="1.0" encoding="UTF-8" standalone="yes"?>
<Relationships xmlns="http://schemas.openxmlformats.org/package/2006/relationships"><Relationship Id="rId2" Type="http://schemas.openxmlformats.org/officeDocument/2006/relationships/slide" Target="../slides/slide751.xml"/><Relationship Id="rId1" Type="http://schemas.openxmlformats.org/officeDocument/2006/relationships/notesMaster" Target="../notesMasters/notesMaster1.xml"/></Relationships>
</file>

<file path=ppt/notesSlides/_rels/notesSlide708.xml.rels><?xml version="1.0" encoding="UTF-8" standalone="yes"?>
<Relationships xmlns="http://schemas.openxmlformats.org/package/2006/relationships"><Relationship Id="rId2" Type="http://schemas.openxmlformats.org/officeDocument/2006/relationships/slide" Target="../slides/slide752.xml"/><Relationship Id="rId1" Type="http://schemas.openxmlformats.org/officeDocument/2006/relationships/notesMaster" Target="../notesMasters/notesMaster1.xml"/></Relationships>
</file>

<file path=ppt/notesSlides/_rels/notesSlide709.xml.rels><?xml version="1.0" encoding="UTF-8" standalone="yes"?>
<Relationships xmlns="http://schemas.openxmlformats.org/package/2006/relationships"><Relationship Id="rId2" Type="http://schemas.openxmlformats.org/officeDocument/2006/relationships/slide" Target="../slides/slide75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0.xml.rels><?xml version="1.0" encoding="UTF-8" standalone="yes"?>
<Relationships xmlns="http://schemas.openxmlformats.org/package/2006/relationships"><Relationship Id="rId2" Type="http://schemas.openxmlformats.org/officeDocument/2006/relationships/slide" Target="../slides/slide754.xml"/><Relationship Id="rId1" Type="http://schemas.openxmlformats.org/officeDocument/2006/relationships/notesMaster" Target="../notesMasters/notesMaster1.xml"/></Relationships>
</file>

<file path=ppt/notesSlides/_rels/notesSlide711.xml.rels><?xml version="1.0" encoding="UTF-8" standalone="yes"?>
<Relationships xmlns="http://schemas.openxmlformats.org/package/2006/relationships"><Relationship Id="rId2" Type="http://schemas.openxmlformats.org/officeDocument/2006/relationships/slide" Target="../slides/slide755.xml"/><Relationship Id="rId1" Type="http://schemas.openxmlformats.org/officeDocument/2006/relationships/notesMaster" Target="../notesMasters/notesMaster1.xml"/></Relationships>
</file>

<file path=ppt/notesSlides/_rels/notesSlide712.xml.rels><?xml version="1.0" encoding="UTF-8" standalone="yes"?>
<Relationships xmlns="http://schemas.openxmlformats.org/package/2006/relationships"><Relationship Id="rId2" Type="http://schemas.openxmlformats.org/officeDocument/2006/relationships/slide" Target="../slides/slide756.xml"/><Relationship Id="rId1" Type="http://schemas.openxmlformats.org/officeDocument/2006/relationships/notesMaster" Target="../notesMasters/notesMaster1.xml"/></Relationships>
</file>

<file path=ppt/notesSlides/_rels/notesSlide713.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714.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715.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716.xml.rels><?xml version="1.0" encoding="UTF-8" standalone="yes"?>
<Relationships xmlns="http://schemas.openxmlformats.org/package/2006/relationships"><Relationship Id="rId2" Type="http://schemas.openxmlformats.org/officeDocument/2006/relationships/slide" Target="../slides/slide760.xml"/><Relationship Id="rId1" Type="http://schemas.openxmlformats.org/officeDocument/2006/relationships/notesMaster" Target="../notesMasters/notesMaster1.xml"/></Relationships>
</file>

<file path=ppt/notesSlides/_rels/notesSlide717.xml.rels><?xml version="1.0" encoding="UTF-8" standalone="yes"?>
<Relationships xmlns="http://schemas.openxmlformats.org/package/2006/relationships"><Relationship Id="rId2" Type="http://schemas.openxmlformats.org/officeDocument/2006/relationships/slide" Target="../slides/slide761.xml"/><Relationship Id="rId1" Type="http://schemas.openxmlformats.org/officeDocument/2006/relationships/notesMaster" Target="../notesMasters/notesMaster1.xml"/></Relationships>
</file>

<file path=ppt/notesSlides/_rels/notesSlide718.xml.rels><?xml version="1.0" encoding="UTF-8" standalone="yes"?>
<Relationships xmlns="http://schemas.openxmlformats.org/package/2006/relationships"><Relationship Id="rId2" Type="http://schemas.openxmlformats.org/officeDocument/2006/relationships/slide" Target="../slides/slide762.xml"/><Relationship Id="rId1" Type="http://schemas.openxmlformats.org/officeDocument/2006/relationships/notesMaster" Target="../notesMasters/notesMaster1.xml"/></Relationships>
</file>

<file path=ppt/notesSlides/_rels/notesSlide719.xml.rels><?xml version="1.0" encoding="UTF-8" standalone="yes"?>
<Relationships xmlns="http://schemas.openxmlformats.org/package/2006/relationships"><Relationship Id="rId2" Type="http://schemas.openxmlformats.org/officeDocument/2006/relationships/slide" Target="../slides/slide76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0.xml.rels><?xml version="1.0" encoding="UTF-8" standalone="yes"?>
<Relationships xmlns="http://schemas.openxmlformats.org/package/2006/relationships"><Relationship Id="rId2" Type="http://schemas.openxmlformats.org/officeDocument/2006/relationships/slide" Target="../slides/slide764.xml"/><Relationship Id="rId1" Type="http://schemas.openxmlformats.org/officeDocument/2006/relationships/notesMaster" Target="../notesMasters/notesMaster1.xml"/></Relationships>
</file>

<file path=ppt/notesSlides/_rels/notesSlide721.xml.rels><?xml version="1.0" encoding="UTF-8" standalone="yes"?>
<Relationships xmlns="http://schemas.openxmlformats.org/package/2006/relationships"><Relationship Id="rId2" Type="http://schemas.openxmlformats.org/officeDocument/2006/relationships/slide" Target="../slides/slide765.xml"/><Relationship Id="rId1" Type="http://schemas.openxmlformats.org/officeDocument/2006/relationships/notesMaster" Target="../notesMasters/notesMaster1.xml"/></Relationships>
</file>

<file path=ppt/notesSlides/_rels/notesSlide722.xml.rels><?xml version="1.0" encoding="UTF-8" standalone="yes"?>
<Relationships xmlns="http://schemas.openxmlformats.org/package/2006/relationships"><Relationship Id="rId2" Type="http://schemas.openxmlformats.org/officeDocument/2006/relationships/slide" Target="../slides/slide766.xml"/><Relationship Id="rId1" Type="http://schemas.openxmlformats.org/officeDocument/2006/relationships/notesMaster" Target="../notesMasters/notesMaster1.xml"/></Relationships>
</file>

<file path=ppt/notesSlides/_rels/notesSlide723.xml.rels><?xml version="1.0" encoding="UTF-8" standalone="yes"?>
<Relationships xmlns="http://schemas.openxmlformats.org/package/2006/relationships"><Relationship Id="rId2" Type="http://schemas.openxmlformats.org/officeDocument/2006/relationships/slide" Target="../slides/slide767.xml"/><Relationship Id="rId1" Type="http://schemas.openxmlformats.org/officeDocument/2006/relationships/notesMaster" Target="../notesMasters/notesMaster1.xml"/></Relationships>
</file>

<file path=ppt/notesSlides/_rels/notesSlide724.xml.rels><?xml version="1.0" encoding="UTF-8" standalone="yes"?>
<Relationships xmlns="http://schemas.openxmlformats.org/package/2006/relationships"><Relationship Id="rId2" Type="http://schemas.openxmlformats.org/officeDocument/2006/relationships/slide" Target="../slides/slide768.xml"/><Relationship Id="rId1" Type="http://schemas.openxmlformats.org/officeDocument/2006/relationships/notesMaster" Target="../notesMasters/notesMaster1.xml"/></Relationships>
</file>

<file path=ppt/notesSlides/_rels/notesSlide725.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726.xml.rels><?xml version="1.0" encoding="UTF-8" standalone="yes"?>
<Relationships xmlns="http://schemas.openxmlformats.org/package/2006/relationships"><Relationship Id="rId2" Type="http://schemas.openxmlformats.org/officeDocument/2006/relationships/slide" Target="../slides/slide770.xml"/><Relationship Id="rId1" Type="http://schemas.openxmlformats.org/officeDocument/2006/relationships/notesMaster" Target="../notesMasters/notesMaster1.xml"/></Relationships>
</file>

<file path=ppt/notesSlides/_rels/notesSlide727.xml.rels><?xml version="1.0" encoding="UTF-8" standalone="yes"?>
<Relationships xmlns="http://schemas.openxmlformats.org/package/2006/relationships"><Relationship Id="rId2" Type="http://schemas.openxmlformats.org/officeDocument/2006/relationships/slide" Target="../slides/slide771.xml"/><Relationship Id="rId1" Type="http://schemas.openxmlformats.org/officeDocument/2006/relationships/notesMaster" Target="../notesMasters/notesMaster1.xml"/></Relationships>
</file>

<file path=ppt/notesSlides/_rels/notesSlide728.xml.rels><?xml version="1.0" encoding="UTF-8" standalone="yes"?>
<Relationships xmlns="http://schemas.openxmlformats.org/package/2006/relationships"><Relationship Id="rId2" Type="http://schemas.openxmlformats.org/officeDocument/2006/relationships/slide" Target="../slides/slide772.xml"/><Relationship Id="rId1" Type="http://schemas.openxmlformats.org/officeDocument/2006/relationships/notesMaster" Target="../notesMasters/notesMaster1.xml"/></Relationships>
</file>

<file path=ppt/notesSlides/_rels/notesSlide729.xml.rels><?xml version="1.0" encoding="UTF-8" standalone="yes"?>
<Relationships xmlns="http://schemas.openxmlformats.org/package/2006/relationships"><Relationship Id="rId2" Type="http://schemas.openxmlformats.org/officeDocument/2006/relationships/slide" Target="../slides/slide7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0.xml.rels><?xml version="1.0" encoding="UTF-8" standalone="yes"?>
<Relationships xmlns="http://schemas.openxmlformats.org/package/2006/relationships"><Relationship Id="rId2" Type="http://schemas.openxmlformats.org/officeDocument/2006/relationships/slide" Target="../slides/slide774.xml"/><Relationship Id="rId1" Type="http://schemas.openxmlformats.org/officeDocument/2006/relationships/notesMaster" Target="../notesMasters/notesMaster1.xml"/></Relationships>
</file>

<file path=ppt/notesSlides/_rels/notesSlide731.xml.rels><?xml version="1.0" encoding="UTF-8" standalone="yes"?>
<Relationships xmlns="http://schemas.openxmlformats.org/package/2006/relationships"><Relationship Id="rId2" Type="http://schemas.openxmlformats.org/officeDocument/2006/relationships/slide" Target="../slides/slide775.xml"/><Relationship Id="rId1" Type="http://schemas.openxmlformats.org/officeDocument/2006/relationships/notesMaster" Target="../notesMasters/notesMaster1.xml"/></Relationships>
</file>

<file path=ppt/notesSlides/_rels/notesSlide732.xml.rels><?xml version="1.0" encoding="UTF-8" standalone="yes"?>
<Relationships xmlns="http://schemas.openxmlformats.org/package/2006/relationships"><Relationship Id="rId2" Type="http://schemas.openxmlformats.org/officeDocument/2006/relationships/slide" Target="../slides/slide776.xml"/><Relationship Id="rId1" Type="http://schemas.openxmlformats.org/officeDocument/2006/relationships/notesMaster" Target="../notesMasters/notesMaster1.xml"/></Relationships>
</file>

<file path=ppt/notesSlides/_rels/notesSlide733.xml.rels><?xml version="1.0" encoding="UTF-8" standalone="yes"?>
<Relationships xmlns="http://schemas.openxmlformats.org/package/2006/relationships"><Relationship Id="rId2" Type="http://schemas.openxmlformats.org/officeDocument/2006/relationships/slide" Target="../slides/slide777.xml"/><Relationship Id="rId1" Type="http://schemas.openxmlformats.org/officeDocument/2006/relationships/notesMaster" Target="../notesMasters/notesMaster1.xml"/></Relationships>
</file>

<file path=ppt/notesSlides/_rels/notesSlide734.xml.rels><?xml version="1.0" encoding="UTF-8" standalone="yes"?>
<Relationships xmlns="http://schemas.openxmlformats.org/package/2006/relationships"><Relationship Id="rId2" Type="http://schemas.openxmlformats.org/officeDocument/2006/relationships/slide" Target="../slides/slide778.xml"/><Relationship Id="rId1" Type="http://schemas.openxmlformats.org/officeDocument/2006/relationships/notesMaster" Target="../notesMasters/notesMaster1.xml"/></Relationships>
</file>

<file path=ppt/notesSlides/_rels/notesSlide735.xml.rels><?xml version="1.0" encoding="UTF-8" standalone="yes"?>
<Relationships xmlns="http://schemas.openxmlformats.org/package/2006/relationships"><Relationship Id="rId2" Type="http://schemas.openxmlformats.org/officeDocument/2006/relationships/slide" Target="../slides/slide779.xml"/><Relationship Id="rId1" Type="http://schemas.openxmlformats.org/officeDocument/2006/relationships/notesMaster" Target="../notesMasters/notesMaster1.xml"/></Relationships>
</file>

<file path=ppt/notesSlides/_rels/notesSlide736.xml.rels><?xml version="1.0" encoding="UTF-8" standalone="yes"?>
<Relationships xmlns="http://schemas.openxmlformats.org/package/2006/relationships"><Relationship Id="rId2" Type="http://schemas.openxmlformats.org/officeDocument/2006/relationships/slide" Target="../slides/slide780.xml"/><Relationship Id="rId1" Type="http://schemas.openxmlformats.org/officeDocument/2006/relationships/notesMaster" Target="../notesMasters/notesMaster1.xml"/></Relationships>
</file>

<file path=ppt/notesSlides/_rels/notesSlide737.xml.rels><?xml version="1.0" encoding="UTF-8" standalone="yes"?>
<Relationships xmlns="http://schemas.openxmlformats.org/package/2006/relationships"><Relationship Id="rId2" Type="http://schemas.openxmlformats.org/officeDocument/2006/relationships/slide" Target="../slides/slide781.xml"/><Relationship Id="rId1" Type="http://schemas.openxmlformats.org/officeDocument/2006/relationships/notesMaster" Target="../notesMasters/notesMaster1.xml"/></Relationships>
</file>

<file path=ppt/notesSlides/_rels/notesSlide738.xml.rels><?xml version="1.0" encoding="UTF-8" standalone="yes"?>
<Relationships xmlns="http://schemas.openxmlformats.org/package/2006/relationships"><Relationship Id="rId2" Type="http://schemas.openxmlformats.org/officeDocument/2006/relationships/slide" Target="../slides/slide799.xml"/><Relationship Id="rId1" Type="http://schemas.openxmlformats.org/officeDocument/2006/relationships/notesMaster" Target="../notesMasters/notesMaster1.xml"/></Relationships>
</file>

<file path=ppt/notesSlides/_rels/notesSlide739.xml.rels><?xml version="1.0" encoding="UTF-8" standalone="yes"?>
<Relationships xmlns="http://schemas.openxmlformats.org/package/2006/relationships"><Relationship Id="rId2" Type="http://schemas.openxmlformats.org/officeDocument/2006/relationships/slide" Target="../slides/slide81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0.xml.rels><?xml version="1.0" encoding="UTF-8" standalone="yes"?>
<Relationships xmlns="http://schemas.openxmlformats.org/package/2006/relationships"><Relationship Id="rId2" Type="http://schemas.openxmlformats.org/officeDocument/2006/relationships/slide" Target="../slides/slide811.xml"/><Relationship Id="rId1" Type="http://schemas.openxmlformats.org/officeDocument/2006/relationships/notesMaster" Target="../notesMasters/notesMaster1.xml"/></Relationships>
</file>

<file path=ppt/notesSlides/_rels/notesSlide741.xml.rels><?xml version="1.0" encoding="UTF-8" standalone="yes"?>
<Relationships xmlns="http://schemas.openxmlformats.org/package/2006/relationships"><Relationship Id="rId2" Type="http://schemas.openxmlformats.org/officeDocument/2006/relationships/slide" Target="../slides/slide812.xml"/><Relationship Id="rId1" Type="http://schemas.openxmlformats.org/officeDocument/2006/relationships/notesMaster" Target="../notesMasters/notesMaster1.xml"/></Relationships>
</file>

<file path=ppt/notesSlides/_rels/notesSlide742.xml.rels><?xml version="1.0" encoding="UTF-8" standalone="yes"?>
<Relationships xmlns="http://schemas.openxmlformats.org/package/2006/relationships"><Relationship Id="rId2" Type="http://schemas.openxmlformats.org/officeDocument/2006/relationships/slide" Target="../slides/slide813.xml"/><Relationship Id="rId1" Type="http://schemas.openxmlformats.org/officeDocument/2006/relationships/notesMaster" Target="../notesMasters/notesMaster1.xml"/></Relationships>
</file>

<file path=ppt/notesSlides/_rels/notesSlide743.xml.rels><?xml version="1.0" encoding="UTF-8" standalone="yes"?>
<Relationships xmlns="http://schemas.openxmlformats.org/package/2006/relationships"><Relationship Id="rId2" Type="http://schemas.openxmlformats.org/officeDocument/2006/relationships/slide" Target="../slides/slide814.xml"/><Relationship Id="rId1" Type="http://schemas.openxmlformats.org/officeDocument/2006/relationships/notesMaster" Target="../notesMasters/notesMaster1.xml"/></Relationships>
</file>

<file path=ppt/notesSlides/_rels/notesSlide744.xml.rels><?xml version="1.0" encoding="UTF-8" standalone="yes"?>
<Relationships xmlns="http://schemas.openxmlformats.org/package/2006/relationships"><Relationship Id="rId2" Type="http://schemas.openxmlformats.org/officeDocument/2006/relationships/slide" Target="../slides/slide815.xml"/><Relationship Id="rId1" Type="http://schemas.openxmlformats.org/officeDocument/2006/relationships/notesMaster" Target="../notesMasters/notesMaster1.xml"/></Relationships>
</file>

<file path=ppt/notesSlides/_rels/notesSlide745.xml.rels><?xml version="1.0" encoding="UTF-8" standalone="yes"?>
<Relationships xmlns="http://schemas.openxmlformats.org/package/2006/relationships"><Relationship Id="rId2" Type="http://schemas.openxmlformats.org/officeDocument/2006/relationships/slide" Target="../slides/slide816.xml"/><Relationship Id="rId1" Type="http://schemas.openxmlformats.org/officeDocument/2006/relationships/notesMaster" Target="../notesMasters/notesMaster1.xml"/></Relationships>
</file>

<file path=ppt/notesSlides/_rels/notesSlide746.xml.rels><?xml version="1.0" encoding="UTF-8" standalone="yes"?>
<Relationships xmlns="http://schemas.openxmlformats.org/package/2006/relationships"><Relationship Id="rId2" Type="http://schemas.openxmlformats.org/officeDocument/2006/relationships/slide" Target="../slides/slide817.xml"/><Relationship Id="rId1" Type="http://schemas.openxmlformats.org/officeDocument/2006/relationships/notesMaster" Target="../notesMasters/notesMaster1.xml"/></Relationships>
</file>

<file path=ppt/notesSlides/_rels/notesSlide747.xml.rels><?xml version="1.0" encoding="UTF-8" standalone="yes"?>
<Relationships xmlns="http://schemas.openxmlformats.org/package/2006/relationships"><Relationship Id="rId2" Type="http://schemas.openxmlformats.org/officeDocument/2006/relationships/slide" Target="../slides/slide818.xml"/><Relationship Id="rId1" Type="http://schemas.openxmlformats.org/officeDocument/2006/relationships/notesMaster" Target="../notesMasters/notesMaster1.xml"/></Relationships>
</file>

<file path=ppt/notesSlides/_rels/notesSlide748.xml.rels><?xml version="1.0" encoding="UTF-8" standalone="yes"?>
<Relationships xmlns="http://schemas.openxmlformats.org/package/2006/relationships"><Relationship Id="rId2" Type="http://schemas.openxmlformats.org/officeDocument/2006/relationships/slide" Target="../slides/slide819.xml"/><Relationship Id="rId1" Type="http://schemas.openxmlformats.org/officeDocument/2006/relationships/notesMaster" Target="../notesMasters/notesMaster1.xml"/></Relationships>
</file>

<file path=ppt/notesSlides/_rels/notesSlide749.xml.rels><?xml version="1.0" encoding="UTF-8" standalone="yes"?>
<Relationships xmlns="http://schemas.openxmlformats.org/package/2006/relationships"><Relationship Id="rId2" Type="http://schemas.openxmlformats.org/officeDocument/2006/relationships/slide" Target="../slides/slide8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0.xml.rels><?xml version="1.0" encoding="UTF-8" standalone="yes"?>
<Relationships xmlns="http://schemas.openxmlformats.org/package/2006/relationships"><Relationship Id="rId2" Type="http://schemas.openxmlformats.org/officeDocument/2006/relationships/slide" Target="../slides/slide821.xml"/><Relationship Id="rId1" Type="http://schemas.openxmlformats.org/officeDocument/2006/relationships/notesMaster" Target="../notesMasters/notesMaster1.xml"/></Relationships>
</file>

<file path=ppt/notesSlides/_rels/notesSlide751.xml.rels><?xml version="1.0" encoding="UTF-8" standalone="yes"?>
<Relationships xmlns="http://schemas.openxmlformats.org/package/2006/relationships"><Relationship Id="rId2" Type="http://schemas.openxmlformats.org/officeDocument/2006/relationships/slide" Target="../slides/slide822.xml"/><Relationship Id="rId1" Type="http://schemas.openxmlformats.org/officeDocument/2006/relationships/notesMaster" Target="../notesMasters/notesMaster1.xml"/></Relationships>
</file>

<file path=ppt/notesSlides/_rels/notesSlide752.xml.rels><?xml version="1.0" encoding="UTF-8" standalone="yes"?>
<Relationships xmlns="http://schemas.openxmlformats.org/package/2006/relationships"><Relationship Id="rId2" Type="http://schemas.openxmlformats.org/officeDocument/2006/relationships/slide" Target="../slides/slide823.xml"/><Relationship Id="rId1" Type="http://schemas.openxmlformats.org/officeDocument/2006/relationships/notesMaster" Target="../notesMasters/notesMaster1.xml"/></Relationships>
</file>

<file path=ppt/notesSlides/_rels/notesSlide753.xml.rels><?xml version="1.0" encoding="UTF-8" standalone="yes"?>
<Relationships xmlns="http://schemas.openxmlformats.org/package/2006/relationships"><Relationship Id="rId2" Type="http://schemas.openxmlformats.org/officeDocument/2006/relationships/slide" Target="../slides/slide824.xml"/><Relationship Id="rId1" Type="http://schemas.openxmlformats.org/officeDocument/2006/relationships/notesMaster" Target="../notesMasters/notesMaster1.xml"/></Relationships>
</file>

<file path=ppt/notesSlides/_rels/notesSlide754.xml.rels><?xml version="1.0" encoding="UTF-8" standalone="yes"?>
<Relationships xmlns="http://schemas.openxmlformats.org/package/2006/relationships"><Relationship Id="rId2" Type="http://schemas.openxmlformats.org/officeDocument/2006/relationships/slide" Target="../slides/slide825.xml"/><Relationship Id="rId1" Type="http://schemas.openxmlformats.org/officeDocument/2006/relationships/notesMaster" Target="../notesMasters/notesMaster1.xml"/></Relationships>
</file>

<file path=ppt/notesSlides/_rels/notesSlide755.xml.rels><?xml version="1.0" encoding="UTF-8" standalone="yes"?>
<Relationships xmlns="http://schemas.openxmlformats.org/package/2006/relationships"><Relationship Id="rId2" Type="http://schemas.openxmlformats.org/officeDocument/2006/relationships/slide" Target="../slides/slide826.xml"/><Relationship Id="rId1" Type="http://schemas.openxmlformats.org/officeDocument/2006/relationships/notesMaster" Target="../notesMasters/notesMaster1.xml"/></Relationships>
</file>

<file path=ppt/notesSlides/_rels/notesSlide756.xml.rels><?xml version="1.0" encoding="UTF-8" standalone="yes"?>
<Relationships xmlns="http://schemas.openxmlformats.org/package/2006/relationships"><Relationship Id="rId2" Type="http://schemas.openxmlformats.org/officeDocument/2006/relationships/slide" Target="../slides/slide827.xml"/><Relationship Id="rId1" Type="http://schemas.openxmlformats.org/officeDocument/2006/relationships/notesMaster" Target="../notesMasters/notesMaster1.xml"/></Relationships>
</file>

<file path=ppt/notesSlides/_rels/notesSlide757.xml.rels><?xml version="1.0" encoding="UTF-8" standalone="yes"?>
<Relationships xmlns="http://schemas.openxmlformats.org/package/2006/relationships"><Relationship Id="rId2" Type="http://schemas.openxmlformats.org/officeDocument/2006/relationships/slide" Target="../slides/slide828.xml"/><Relationship Id="rId1" Type="http://schemas.openxmlformats.org/officeDocument/2006/relationships/notesMaster" Target="../notesMasters/notesMaster1.xml"/></Relationships>
</file>

<file path=ppt/notesSlides/_rels/notesSlide758.xml.rels><?xml version="1.0" encoding="UTF-8" standalone="yes"?>
<Relationships xmlns="http://schemas.openxmlformats.org/package/2006/relationships"><Relationship Id="rId2" Type="http://schemas.openxmlformats.org/officeDocument/2006/relationships/slide" Target="../slides/slide829.xml"/><Relationship Id="rId1" Type="http://schemas.openxmlformats.org/officeDocument/2006/relationships/notesMaster" Target="../notesMasters/notesMaster1.xml"/></Relationships>
</file>

<file path=ppt/notesSlides/_rels/notesSlide759.xml.rels><?xml version="1.0" encoding="UTF-8" standalone="yes"?>
<Relationships xmlns="http://schemas.openxmlformats.org/package/2006/relationships"><Relationship Id="rId2" Type="http://schemas.openxmlformats.org/officeDocument/2006/relationships/slide" Target="../slides/slide83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0.xml.rels><?xml version="1.0" encoding="UTF-8" standalone="yes"?>
<Relationships xmlns="http://schemas.openxmlformats.org/package/2006/relationships"><Relationship Id="rId2" Type="http://schemas.openxmlformats.org/officeDocument/2006/relationships/slide" Target="../slides/slide831.xml"/><Relationship Id="rId1" Type="http://schemas.openxmlformats.org/officeDocument/2006/relationships/notesMaster" Target="../notesMasters/notesMaster1.xml"/></Relationships>
</file>

<file path=ppt/notesSlides/_rels/notesSlide761.xml.rels><?xml version="1.0" encoding="UTF-8" standalone="yes"?>
<Relationships xmlns="http://schemas.openxmlformats.org/package/2006/relationships"><Relationship Id="rId2" Type="http://schemas.openxmlformats.org/officeDocument/2006/relationships/slide" Target="../slides/slide832.xml"/><Relationship Id="rId1" Type="http://schemas.openxmlformats.org/officeDocument/2006/relationships/notesMaster" Target="../notesMasters/notesMaster1.xml"/></Relationships>
</file>

<file path=ppt/notesSlides/_rels/notesSlide762.xml.rels><?xml version="1.0" encoding="UTF-8" standalone="yes"?>
<Relationships xmlns="http://schemas.openxmlformats.org/package/2006/relationships"><Relationship Id="rId2" Type="http://schemas.openxmlformats.org/officeDocument/2006/relationships/slide" Target="../slides/slide833.xml"/><Relationship Id="rId1" Type="http://schemas.openxmlformats.org/officeDocument/2006/relationships/notesMaster" Target="../notesMasters/notesMaster1.xml"/></Relationships>
</file>

<file path=ppt/notesSlides/_rels/notesSlide763.xml.rels><?xml version="1.0" encoding="UTF-8" standalone="yes"?>
<Relationships xmlns="http://schemas.openxmlformats.org/package/2006/relationships"><Relationship Id="rId2" Type="http://schemas.openxmlformats.org/officeDocument/2006/relationships/slide" Target="../slides/slide834.xml"/><Relationship Id="rId1" Type="http://schemas.openxmlformats.org/officeDocument/2006/relationships/notesMaster" Target="../notesMasters/notesMaster1.xml"/></Relationships>
</file>

<file path=ppt/notesSlides/_rels/notesSlide764.xml.rels><?xml version="1.0" encoding="UTF-8" standalone="yes"?>
<Relationships xmlns="http://schemas.openxmlformats.org/package/2006/relationships"><Relationship Id="rId2" Type="http://schemas.openxmlformats.org/officeDocument/2006/relationships/slide" Target="../slides/slide835.xml"/><Relationship Id="rId1" Type="http://schemas.openxmlformats.org/officeDocument/2006/relationships/notesMaster" Target="../notesMasters/notesMaster1.xml"/></Relationships>
</file>

<file path=ppt/notesSlides/_rels/notesSlide765.xml.rels><?xml version="1.0" encoding="UTF-8" standalone="yes"?>
<Relationships xmlns="http://schemas.openxmlformats.org/package/2006/relationships"><Relationship Id="rId2" Type="http://schemas.openxmlformats.org/officeDocument/2006/relationships/slide" Target="../slides/slide836.xml"/><Relationship Id="rId1" Type="http://schemas.openxmlformats.org/officeDocument/2006/relationships/notesMaster" Target="../notesMasters/notesMaster1.xml"/></Relationships>
</file>

<file path=ppt/notesSlides/_rels/notesSlide766.xml.rels><?xml version="1.0" encoding="UTF-8" standalone="yes"?>
<Relationships xmlns="http://schemas.openxmlformats.org/package/2006/relationships"><Relationship Id="rId2" Type="http://schemas.openxmlformats.org/officeDocument/2006/relationships/slide" Target="../slides/slide837.xml"/><Relationship Id="rId1" Type="http://schemas.openxmlformats.org/officeDocument/2006/relationships/notesMaster" Target="../notesMasters/notesMaster1.xml"/></Relationships>
</file>

<file path=ppt/notesSlides/_rels/notesSlide767.xml.rels><?xml version="1.0" encoding="UTF-8" standalone="yes"?>
<Relationships xmlns="http://schemas.openxmlformats.org/package/2006/relationships"><Relationship Id="rId2" Type="http://schemas.openxmlformats.org/officeDocument/2006/relationships/slide" Target="../slides/slide838.xml"/><Relationship Id="rId1" Type="http://schemas.openxmlformats.org/officeDocument/2006/relationships/notesMaster" Target="../notesMasters/notesMaster1.xml"/></Relationships>
</file>

<file path=ppt/notesSlides/_rels/notesSlide768.xml.rels><?xml version="1.0" encoding="UTF-8" standalone="yes"?>
<Relationships xmlns="http://schemas.openxmlformats.org/package/2006/relationships"><Relationship Id="rId2" Type="http://schemas.openxmlformats.org/officeDocument/2006/relationships/slide" Target="../slides/slide839.xml"/><Relationship Id="rId1" Type="http://schemas.openxmlformats.org/officeDocument/2006/relationships/notesMaster" Target="../notesMasters/notesMaster1.xml"/></Relationships>
</file>

<file path=ppt/notesSlides/_rels/notesSlide769.xml.rels><?xml version="1.0" encoding="UTF-8" standalone="yes"?>
<Relationships xmlns="http://schemas.openxmlformats.org/package/2006/relationships"><Relationship Id="rId2" Type="http://schemas.openxmlformats.org/officeDocument/2006/relationships/slide" Target="../slides/slide84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0.xml.rels><?xml version="1.0" encoding="UTF-8" standalone="yes"?>
<Relationships xmlns="http://schemas.openxmlformats.org/package/2006/relationships"><Relationship Id="rId2" Type="http://schemas.openxmlformats.org/officeDocument/2006/relationships/slide" Target="../slides/slide841.xml"/><Relationship Id="rId1" Type="http://schemas.openxmlformats.org/officeDocument/2006/relationships/notesMaster" Target="../notesMasters/notesMaster1.xml"/></Relationships>
</file>

<file path=ppt/notesSlides/_rels/notesSlide771.xml.rels><?xml version="1.0" encoding="UTF-8" standalone="yes"?>
<Relationships xmlns="http://schemas.openxmlformats.org/package/2006/relationships"><Relationship Id="rId2" Type="http://schemas.openxmlformats.org/officeDocument/2006/relationships/slide" Target="../slides/slide842.xml"/><Relationship Id="rId1" Type="http://schemas.openxmlformats.org/officeDocument/2006/relationships/notesMaster" Target="../notesMasters/notesMaster1.xml"/></Relationships>
</file>

<file path=ppt/notesSlides/_rels/notesSlide772.xml.rels><?xml version="1.0" encoding="UTF-8" standalone="yes"?>
<Relationships xmlns="http://schemas.openxmlformats.org/package/2006/relationships"><Relationship Id="rId2" Type="http://schemas.openxmlformats.org/officeDocument/2006/relationships/slide" Target="../slides/slide843.xml"/><Relationship Id="rId1" Type="http://schemas.openxmlformats.org/officeDocument/2006/relationships/notesMaster" Target="../notesMasters/notesMaster1.xml"/></Relationships>
</file>

<file path=ppt/notesSlides/_rels/notesSlide773.xml.rels><?xml version="1.0" encoding="UTF-8" standalone="yes"?>
<Relationships xmlns="http://schemas.openxmlformats.org/package/2006/relationships"><Relationship Id="rId2" Type="http://schemas.openxmlformats.org/officeDocument/2006/relationships/slide" Target="../slides/slide844.xml"/><Relationship Id="rId1" Type="http://schemas.openxmlformats.org/officeDocument/2006/relationships/notesMaster" Target="../notesMasters/notesMaster1.xml"/></Relationships>
</file>

<file path=ppt/notesSlides/_rels/notesSlide774.xml.rels><?xml version="1.0" encoding="UTF-8" standalone="yes"?>
<Relationships xmlns="http://schemas.openxmlformats.org/package/2006/relationships"><Relationship Id="rId2" Type="http://schemas.openxmlformats.org/officeDocument/2006/relationships/slide" Target="../slides/slide845.xml"/><Relationship Id="rId1" Type="http://schemas.openxmlformats.org/officeDocument/2006/relationships/notesMaster" Target="../notesMasters/notesMaster1.xml"/></Relationships>
</file>

<file path=ppt/notesSlides/_rels/notesSlide775.xml.rels><?xml version="1.0" encoding="UTF-8" standalone="yes"?>
<Relationships xmlns="http://schemas.openxmlformats.org/package/2006/relationships"><Relationship Id="rId2" Type="http://schemas.openxmlformats.org/officeDocument/2006/relationships/slide" Target="../slides/slide846.xml"/><Relationship Id="rId1" Type="http://schemas.openxmlformats.org/officeDocument/2006/relationships/notesMaster" Target="../notesMasters/notesMaster1.xml"/></Relationships>
</file>

<file path=ppt/notesSlides/_rels/notesSlide776.xml.rels><?xml version="1.0" encoding="UTF-8" standalone="yes"?>
<Relationships xmlns="http://schemas.openxmlformats.org/package/2006/relationships"><Relationship Id="rId2" Type="http://schemas.openxmlformats.org/officeDocument/2006/relationships/slide" Target="../slides/slide847.xml"/><Relationship Id="rId1" Type="http://schemas.openxmlformats.org/officeDocument/2006/relationships/notesMaster" Target="../notesMasters/notesMaster1.xml"/></Relationships>
</file>

<file path=ppt/notesSlides/_rels/notesSlide777.xml.rels><?xml version="1.0" encoding="UTF-8" standalone="yes"?>
<Relationships xmlns="http://schemas.openxmlformats.org/package/2006/relationships"><Relationship Id="rId2" Type="http://schemas.openxmlformats.org/officeDocument/2006/relationships/slide" Target="../slides/slide848.xml"/><Relationship Id="rId1" Type="http://schemas.openxmlformats.org/officeDocument/2006/relationships/notesMaster" Target="../notesMasters/notesMaster1.xml"/></Relationships>
</file>

<file path=ppt/notesSlides/_rels/notesSlide778.xml.rels><?xml version="1.0" encoding="UTF-8" standalone="yes"?>
<Relationships xmlns="http://schemas.openxmlformats.org/package/2006/relationships"><Relationship Id="rId2" Type="http://schemas.openxmlformats.org/officeDocument/2006/relationships/slide" Target="../slides/slide849.xml"/><Relationship Id="rId1" Type="http://schemas.openxmlformats.org/officeDocument/2006/relationships/notesMaster" Target="../notesMasters/notesMaster1.xml"/></Relationships>
</file>

<file path=ppt/notesSlides/_rels/notesSlide779.xml.rels><?xml version="1.0" encoding="UTF-8" standalone="yes"?>
<Relationships xmlns="http://schemas.openxmlformats.org/package/2006/relationships"><Relationship Id="rId2" Type="http://schemas.openxmlformats.org/officeDocument/2006/relationships/slide" Target="../slides/slide85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0.xml.rels><?xml version="1.0" encoding="UTF-8" standalone="yes"?>
<Relationships xmlns="http://schemas.openxmlformats.org/package/2006/relationships"><Relationship Id="rId2" Type="http://schemas.openxmlformats.org/officeDocument/2006/relationships/slide" Target="../slides/slide851.xml"/><Relationship Id="rId1" Type="http://schemas.openxmlformats.org/officeDocument/2006/relationships/notesMaster" Target="../notesMasters/notesMaster1.xml"/></Relationships>
</file>

<file path=ppt/notesSlides/_rels/notesSlide781.xml.rels><?xml version="1.0" encoding="UTF-8" standalone="yes"?>
<Relationships xmlns="http://schemas.openxmlformats.org/package/2006/relationships"><Relationship Id="rId2" Type="http://schemas.openxmlformats.org/officeDocument/2006/relationships/slide" Target="../slides/slide852.xml"/><Relationship Id="rId1" Type="http://schemas.openxmlformats.org/officeDocument/2006/relationships/notesMaster" Target="../notesMasters/notesMaster1.xml"/></Relationships>
</file>

<file path=ppt/notesSlides/_rels/notesSlide782.xml.rels><?xml version="1.0" encoding="UTF-8" standalone="yes"?>
<Relationships xmlns="http://schemas.openxmlformats.org/package/2006/relationships"><Relationship Id="rId2" Type="http://schemas.openxmlformats.org/officeDocument/2006/relationships/slide" Target="../slides/slide853.xml"/><Relationship Id="rId1" Type="http://schemas.openxmlformats.org/officeDocument/2006/relationships/notesMaster" Target="../notesMasters/notesMaster1.xml"/></Relationships>
</file>

<file path=ppt/notesSlides/_rels/notesSlide783.xml.rels><?xml version="1.0" encoding="UTF-8" standalone="yes"?>
<Relationships xmlns="http://schemas.openxmlformats.org/package/2006/relationships"><Relationship Id="rId2" Type="http://schemas.openxmlformats.org/officeDocument/2006/relationships/slide" Target="../slides/slide854.xml"/><Relationship Id="rId1" Type="http://schemas.openxmlformats.org/officeDocument/2006/relationships/notesMaster" Target="../notesMasters/notesMaster1.xml"/></Relationships>
</file>

<file path=ppt/notesSlides/_rels/notesSlide784.xml.rels><?xml version="1.0" encoding="UTF-8" standalone="yes"?>
<Relationships xmlns="http://schemas.openxmlformats.org/package/2006/relationships"><Relationship Id="rId2" Type="http://schemas.openxmlformats.org/officeDocument/2006/relationships/slide" Target="../slides/slide855.xml"/><Relationship Id="rId1" Type="http://schemas.openxmlformats.org/officeDocument/2006/relationships/notesMaster" Target="../notesMasters/notesMaster1.xml"/></Relationships>
</file>

<file path=ppt/notesSlides/_rels/notesSlide785.xml.rels><?xml version="1.0" encoding="UTF-8" standalone="yes"?>
<Relationships xmlns="http://schemas.openxmlformats.org/package/2006/relationships"><Relationship Id="rId2" Type="http://schemas.openxmlformats.org/officeDocument/2006/relationships/slide" Target="../slides/slide856.xml"/><Relationship Id="rId1" Type="http://schemas.openxmlformats.org/officeDocument/2006/relationships/notesMaster" Target="../notesMasters/notesMaster1.xml"/></Relationships>
</file>

<file path=ppt/notesSlides/_rels/notesSlide786.xml.rels><?xml version="1.0" encoding="UTF-8" standalone="yes"?>
<Relationships xmlns="http://schemas.openxmlformats.org/package/2006/relationships"><Relationship Id="rId2" Type="http://schemas.openxmlformats.org/officeDocument/2006/relationships/slide" Target="../slides/slide857.xml"/><Relationship Id="rId1" Type="http://schemas.openxmlformats.org/officeDocument/2006/relationships/notesMaster" Target="../notesMasters/notesMaster1.xml"/></Relationships>
</file>

<file path=ppt/notesSlides/_rels/notesSlide787.xml.rels><?xml version="1.0" encoding="UTF-8" standalone="yes"?>
<Relationships xmlns="http://schemas.openxmlformats.org/package/2006/relationships"><Relationship Id="rId2" Type="http://schemas.openxmlformats.org/officeDocument/2006/relationships/slide" Target="../slides/slide858.xml"/><Relationship Id="rId1" Type="http://schemas.openxmlformats.org/officeDocument/2006/relationships/notesMaster" Target="../notesMasters/notesMaster1.xml"/></Relationships>
</file>

<file path=ppt/notesSlides/_rels/notesSlide788.xml.rels><?xml version="1.0" encoding="UTF-8" standalone="yes"?>
<Relationships xmlns="http://schemas.openxmlformats.org/package/2006/relationships"><Relationship Id="rId2" Type="http://schemas.openxmlformats.org/officeDocument/2006/relationships/slide" Target="../slides/slide859.xml"/><Relationship Id="rId1" Type="http://schemas.openxmlformats.org/officeDocument/2006/relationships/notesMaster" Target="../notesMasters/notesMaster1.xml"/></Relationships>
</file>

<file path=ppt/notesSlides/_rels/notesSlide789.xml.rels><?xml version="1.0" encoding="UTF-8" standalone="yes"?>
<Relationships xmlns="http://schemas.openxmlformats.org/package/2006/relationships"><Relationship Id="rId2" Type="http://schemas.openxmlformats.org/officeDocument/2006/relationships/slide" Target="../slides/slide86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0.xml.rels><?xml version="1.0" encoding="UTF-8" standalone="yes"?>
<Relationships xmlns="http://schemas.openxmlformats.org/package/2006/relationships"><Relationship Id="rId2" Type="http://schemas.openxmlformats.org/officeDocument/2006/relationships/slide" Target="../slides/slide861.xml"/><Relationship Id="rId1" Type="http://schemas.openxmlformats.org/officeDocument/2006/relationships/notesMaster" Target="../notesMasters/notesMaster1.xml"/></Relationships>
</file>

<file path=ppt/notesSlides/_rels/notesSlide791.xml.rels><?xml version="1.0" encoding="UTF-8" standalone="yes"?>
<Relationships xmlns="http://schemas.openxmlformats.org/package/2006/relationships"><Relationship Id="rId2" Type="http://schemas.openxmlformats.org/officeDocument/2006/relationships/slide" Target="../slides/slide862.xml"/><Relationship Id="rId1" Type="http://schemas.openxmlformats.org/officeDocument/2006/relationships/notesMaster" Target="../notesMasters/notesMaster1.xml"/></Relationships>
</file>

<file path=ppt/notesSlides/_rels/notesSlide792.xml.rels><?xml version="1.0" encoding="UTF-8" standalone="yes"?>
<Relationships xmlns="http://schemas.openxmlformats.org/package/2006/relationships"><Relationship Id="rId2" Type="http://schemas.openxmlformats.org/officeDocument/2006/relationships/slide" Target="../slides/slide863.xml"/><Relationship Id="rId1" Type="http://schemas.openxmlformats.org/officeDocument/2006/relationships/notesMaster" Target="../notesMasters/notesMaster1.xml"/></Relationships>
</file>

<file path=ppt/notesSlides/_rels/notesSlide793.xml.rels><?xml version="1.0" encoding="UTF-8" standalone="yes"?>
<Relationships xmlns="http://schemas.openxmlformats.org/package/2006/relationships"><Relationship Id="rId2" Type="http://schemas.openxmlformats.org/officeDocument/2006/relationships/slide" Target="../slides/slide864.xml"/><Relationship Id="rId1" Type="http://schemas.openxmlformats.org/officeDocument/2006/relationships/notesMaster" Target="../notesMasters/notesMaster1.xml"/></Relationships>
</file>

<file path=ppt/notesSlides/_rels/notesSlide794.xml.rels><?xml version="1.0" encoding="UTF-8" standalone="yes"?>
<Relationships xmlns="http://schemas.openxmlformats.org/package/2006/relationships"><Relationship Id="rId2" Type="http://schemas.openxmlformats.org/officeDocument/2006/relationships/slide" Target="../slides/slide865.xml"/><Relationship Id="rId1" Type="http://schemas.openxmlformats.org/officeDocument/2006/relationships/notesMaster" Target="../notesMasters/notesMaster1.xml"/></Relationships>
</file>

<file path=ppt/notesSlides/_rels/notesSlide795.xml.rels><?xml version="1.0" encoding="UTF-8" standalone="yes"?>
<Relationships xmlns="http://schemas.openxmlformats.org/package/2006/relationships"><Relationship Id="rId2" Type="http://schemas.openxmlformats.org/officeDocument/2006/relationships/slide" Target="../slides/slide866.xml"/><Relationship Id="rId1" Type="http://schemas.openxmlformats.org/officeDocument/2006/relationships/notesMaster" Target="../notesMasters/notesMaster1.xml"/></Relationships>
</file>

<file path=ppt/notesSlides/_rels/notesSlide796.xml.rels><?xml version="1.0" encoding="UTF-8" standalone="yes"?>
<Relationships xmlns="http://schemas.openxmlformats.org/package/2006/relationships"><Relationship Id="rId2" Type="http://schemas.openxmlformats.org/officeDocument/2006/relationships/slide" Target="../slides/slide867.xml"/><Relationship Id="rId1" Type="http://schemas.openxmlformats.org/officeDocument/2006/relationships/notesMaster" Target="../notesMasters/notesMaster1.xml"/></Relationships>
</file>

<file path=ppt/notesSlides/_rels/notesSlide797.xml.rels><?xml version="1.0" encoding="UTF-8" standalone="yes"?>
<Relationships xmlns="http://schemas.openxmlformats.org/package/2006/relationships"><Relationship Id="rId2" Type="http://schemas.openxmlformats.org/officeDocument/2006/relationships/slide" Target="../slides/slide868.xml"/><Relationship Id="rId1" Type="http://schemas.openxmlformats.org/officeDocument/2006/relationships/notesMaster" Target="../notesMasters/notesMaster1.xml"/></Relationships>
</file>

<file path=ppt/notesSlides/_rels/notesSlide798.xml.rels><?xml version="1.0" encoding="UTF-8" standalone="yes"?>
<Relationships xmlns="http://schemas.openxmlformats.org/package/2006/relationships"><Relationship Id="rId2" Type="http://schemas.openxmlformats.org/officeDocument/2006/relationships/slide" Target="../slides/slide869.xml"/><Relationship Id="rId1" Type="http://schemas.openxmlformats.org/officeDocument/2006/relationships/notesMaster" Target="../notesMasters/notesMaster1.xml"/></Relationships>
</file>

<file path=ppt/notesSlides/_rels/notesSlide799.xml.rels><?xml version="1.0" encoding="UTF-8" standalone="yes"?>
<Relationships xmlns="http://schemas.openxmlformats.org/package/2006/relationships"><Relationship Id="rId2" Type="http://schemas.openxmlformats.org/officeDocument/2006/relationships/slide" Target="../slides/slide8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00.xml.rels><?xml version="1.0" encoding="UTF-8" standalone="yes"?>
<Relationships xmlns="http://schemas.openxmlformats.org/package/2006/relationships"><Relationship Id="rId2" Type="http://schemas.openxmlformats.org/officeDocument/2006/relationships/slide" Target="../slides/slide871.xml"/><Relationship Id="rId1" Type="http://schemas.openxmlformats.org/officeDocument/2006/relationships/notesMaster" Target="../notesMasters/notesMaster1.xml"/></Relationships>
</file>

<file path=ppt/notesSlides/_rels/notesSlide801.xml.rels><?xml version="1.0" encoding="UTF-8" standalone="yes"?>
<Relationships xmlns="http://schemas.openxmlformats.org/package/2006/relationships"><Relationship Id="rId2" Type="http://schemas.openxmlformats.org/officeDocument/2006/relationships/slide" Target="../slides/slide872.xml"/><Relationship Id="rId1" Type="http://schemas.openxmlformats.org/officeDocument/2006/relationships/notesMaster" Target="../notesMasters/notesMaster1.xml"/></Relationships>
</file>

<file path=ppt/notesSlides/_rels/notesSlide802.xml.rels><?xml version="1.0" encoding="UTF-8" standalone="yes"?>
<Relationships xmlns="http://schemas.openxmlformats.org/package/2006/relationships"><Relationship Id="rId2" Type="http://schemas.openxmlformats.org/officeDocument/2006/relationships/slide" Target="../slides/slide873.xml"/><Relationship Id="rId1" Type="http://schemas.openxmlformats.org/officeDocument/2006/relationships/notesMaster" Target="../notesMasters/notesMaster1.xml"/></Relationships>
</file>

<file path=ppt/notesSlides/_rels/notesSlide803.xml.rels><?xml version="1.0" encoding="UTF-8" standalone="yes"?>
<Relationships xmlns="http://schemas.openxmlformats.org/package/2006/relationships"><Relationship Id="rId2" Type="http://schemas.openxmlformats.org/officeDocument/2006/relationships/slide" Target="../slides/slide874.xml"/><Relationship Id="rId1" Type="http://schemas.openxmlformats.org/officeDocument/2006/relationships/notesMaster" Target="../notesMasters/notesMaster1.xml"/></Relationships>
</file>

<file path=ppt/notesSlides/_rels/notesSlide804.xml.rels><?xml version="1.0" encoding="UTF-8" standalone="yes"?>
<Relationships xmlns="http://schemas.openxmlformats.org/package/2006/relationships"><Relationship Id="rId2" Type="http://schemas.openxmlformats.org/officeDocument/2006/relationships/slide" Target="../slides/slide875.xml"/><Relationship Id="rId1" Type="http://schemas.openxmlformats.org/officeDocument/2006/relationships/notesMaster" Target="../notesMasters/notesMaster1.xml"/></Relationships>
</file>

<file path=ppt/notesSlides/_rels/notesSlide805.xml.rels><?xml version="1.0" encoding="UTF-8" standalone="yes"?>
<Relationships xmlns="http://schemas.openxmlformats.org/package/2006/relationships"><Relationship Id="rId2" Type="http://schemas.openxmlformats.org/officeDocument/2006/relationships/slide" Target="../slides/slide876.xml"/><Relationship Id="rId1" Type="http://schemas.openxmlformats.org/officeDocument/2006/relationships/notesMaster" Target="../notesMasters/notesMaster1.xml"/></Relationships>
</file>

<file path=ppt/notesSlides/_rels/notesSlide806.xml.rels><?xml version="1.0" encoding="UTF-8" standalone="yes"?>
<Relationships xmlns="http://schemas.openxmlformats.org/package/2006/relationships"><Relationship Id="rId2" Type="http://schemas.openxmlformats.org/officeDocument/2006/relationships/slide" Target="../slides/slide877.xml"/><Relationship Id="rId1" Type="http://schemas.openxmlformats.org/officeDocument/2006/relationships/notesMaster" Target="../notesMasters/notesMaster1.xml"/></Relationships>
</file>

<file path=ppt/notesSlides/_rels/notesSlide807.xml.rels><?xml version="1.0" encoding="UTF-8" standalone="yes"?>
<Relationships xmlns="http://schemas.openxmlformats.org/package/2006/relationships"><Relationship Id="rId2" Type="http://schemas.openxmlformats.org/officeDocument/2006/relationships/slide" Target="../slides/slide878.xml"/><Relationship Id="rId1" Type="http://schemas.openxmlformats.org/officeDocument/2006/relationships/notesMaster" Target="../notesMasters/notesMaster1.xml"/></Relationships>
</file>

<file path=ppt/notesSlides/_rels/notesSlide808.xml.rels><?xml version="1.0" encoding="UTF-8" standalone="yes"?>
<Relationships xmlns="http://schemas.openxmlformats.org/package/2006/relationships"><Relationship Id="rId2" Type="http://schemas.openxmlformats.org/officeDocument/2006/relationships/slide" Target="../slides/slide879.xml"/><Relationship Id="rId1" Type="http://schemas.openxmlformats.org/officeDocument/2006/relationships/notesMaster" Target="../notesMasters/notesMaster1.xml"/></Relationships>
</file>

<file path=ppt/notesSlides/_rels/notesSlide809.xml.rels><?xml version="1.0" encoding="UTF-8" standalone="yes"?>
<Relationships xmlns="http://schemas.openxmlformats.org/package/2006/relationships"><Relationship Id="rId2" Type="http://schemas.openxmlformats.org/officeDocument/2006/relationships/slide" Target="../slides/slide8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0.xml.rels><?xml version="1.0" encoding="UTF-8" standalone="yes"?>
<Relationships xmlns="http://schemas.openxmlformats.org/package/2006/relationships"><Relationship Id="rId2" Type="http://schemas.openxmlformats.org/officeDocument/2006/relationships/slide" Target="../slides/slide881.xml"/><Relationship Id="rId1" Type="http://schemas.openxmlformats.org/officeDocument/2006/relationships/notesMaster" Target="../notesMasters/notesMaster1.xml"/></Relationships>
</file>

<file path=ppt/notesSlides/_rels/notesSlide811.xml.rels><?xml version="1.0" encoding="UTF-8" standalone="yes"?>
<Relationships xmlns="http://schemas.openxmlformats.org/package/2006/relationships"><Relationship Id="rId2" Type="http://schemas.openxmlformats.org/officeDocument/2006/relationships/slide" Target="../slides/slide882.xml"/><Relationship Id="rId1" Type="http://schemas.openxmlformats.org/officeDocument/2006/relationships/notesMaster" Target="../notesMasters/notesMaster1.xml"/></Relationships>
</file>

<file path=ppt/notesSlides/_rels/notesSlide812.xml.rels><?xml version="1.0" encoding="UTF-8" standalone="yes"?>
<Relationships xmlns="http://schemas.openxmlformats.org/package/2006/relationships"><Relationship Id="rId2" Type="http://schemas.openxmlformats.org/officeDocument/2006/relationships/slide" Target="../slides/slide883.xml"/><Relationship Id="rId1" Type="http://schemas.openxmlformats.org/officeDocument/2006/relationships/notesMaster" Target="../notesMasters/notesMaster1.xml"/></Relationships>
</file>

<file path=ppt/notesSlides/_rels/notesSlide813.xml.rels><?xml version="1.0" encoding="UTF-8" standalone="yes"?>
<Relationships xmlns="http://schemas.openxmlformats.org/package/2006/relationships"><Relationship Id="rId2" Type="http://schemas.openxmlformats.org/officeDocument/2006/relationships/slide" Target="../slides/slide884.xml"/><Relationship Id="rId1" Type="http://schemas.openxmlformats.org/officeDocument/2006/relationships/notesMaster" Target="../notesMasters/notesMaster1.xml"/></Relationships>
</file>

<file path=ppt/notesSlides/_rels/notesSlide814.xml.rels><?xml version="1.0" encoding="UTF-8" standalone="yes"?>
<Relationships xmlns="http://schemas.openxmlformats.org/package/2006/relationships"><Relationship Id="rId2" Type="http://schemas.openxmlformats.org/officeDocument/2006/relationships/slide" Target="../slides/slide885.xml"/><Relationship Id="rId1" Type="http://schemas.openxmlformats.org/officeDocument/2006/relationships/notesMaster" Target="../notesMasters/notesMaster1.xml"/></Relationships>
</file>

<file path=ppt/notesSlides/_rels/notesSlide815.xml.rels><?xml version="1.0" encoding="UTF-8" standalone="yes"?>
<Relationships xmlns="http://schemas.openxmlformats.org/package/2006/relationships"><Relationship Id="rId2" Type="http://schemas.openxmlformats.org/officeDocument/2006/relationships/slide" Target="../slides/slide8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a:t>
            </a:fld>
            <a:endParaRPr lang="ar-EG"/>
          </a:p>
        </p:txBody>
      </p:sp>
    </p:spTree>
    <p:extLst>
      <p:ext uri="{BB962C8B-B14F-4D97-AF65-F5344CB8AC3E}">
        <p14:creationId xmlns:p14="http://schemas.microsoft.com/office/powerpoint/2010/main" val="1955465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a:t>
            </a:fld>
            <a:endParaRPr lang="ar-EG"/>
          </a:p>
        </p:txBody>
      </p:sp>
    </p:spTree>
    <p:extLst>
      <p:ext uri="{BB962C8B-B14F-4D97-AF65-F5344CB8AC3E}">
        <p14:creationId xmlns:p14="http://schemas.microsoft.com/office/powerpoint/2010/main" val="336197913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a:t>
            </a:fld>
            <a:endParaRPr lang="ar-EG"/>
          </a:p>
        </p:txBody>
      </p:sp>
    </p:spTree>
    <p:extLst>
      <p:ext uri="{BB962C8B-B14F-4D97-AF65-F5344CB8AC3E}">
        <p14:creationId xmlns:p14="http://schemas.microsoft.com/office/powerpoint/2010/main" val="14642989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a:t>
            </a:fld>
            <a:endParaRPr lang="ar-EG"/>
          </a:p>
        </p:txBody>
      </p:sp>
    </p:spTree>
    <p:extLst>
      <p:ext uri="{BB962C8B-B14F-4D97-AF65-F5344CB8AC3E}">
        <p14:creationId xmlns:p14="http://schemas.microsoft.com/office/powerpoint/2010/main" val="280254003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a:t>
            </a:fld>
            <a:endParaRPr lang="ar-EG"/>
          </a:p>
        </p:txBody>
      </p:sp>
    </p:spTree>
    <p:extLst>
      <p:ext uri="{BB962C8B-B14F-4D97-AF65-F5344CB8AC3E}">
        <p14:creationId xmlns:p14="http://schemas.microsoft.com/office/powerpoint/2010/main" val="27057466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a:t>
            </a:fld>
            <a:endParaRPr lang="ar-EG"/>
          </a:p>
        </p:txBody>
      </p:sp>
    </p:spTree>
    <p:extLst>
      <p:ext uri="{BB962C8B-B14F-4D97-AF65-F5344CB8AC3E}">
        <p14:creationId xmlns:p14="http://schemas.microsoft.com/office/powerpoint/2010/main" val="263909419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121</a:t>
            </a:fld>
            <a:endParaRPr lang="ar-EG"/>
          </a:p>
        </p:txBody>
      </p:sp>
    </p:spTree>
    <p:extLst>
      <p:ext uri="{BB962C8B-B14F-4D97-AF65-F5344CB8AC3E}">
        <p14:creationId xmlns:p14="http://schemas.microsoft.com/office/powerpoint/2010/main" val="292807589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122</a:t>
            </a:fld>
            <a:endParaRPr lang="ar-EG"/>
          </a:p>
        </p:txBody>
      </p:sp>
    </p:spTree>
    <p:extLst>
      <p:ext uri="{BB962C8B-B14F-4D97-AF65-F5344CB8AC3E}">
        <p14:creationId xmlns:p14="http://schemas.microsoft.com/office/powerpoint/2010/main" val="416027690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123</a:t>
            </a:fld>
            <a:endParaRPr lang="ar-EG"/>
          </a:p>
        </p:txBody>
      </p:sp>
    </p:spTree>
    <p:extLst>
      <p:ext uri="{BB962C8B-B14F-4D97-AF65-F5344CB8AC3E}">
        <p14:creationId xmlns:p14="http://schemas.microsoft.com/office/powerpoint/2010/main" val="120468086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124</a:t>
            </a:fld>
            <a:endParaRPr lang="ar-EG"/>
          </a:p>
        </p:txBody>
      </p:sp>
    </p:spTree>
    <p:extLst>
      <p:ext uri="{BB962C8B-B14F-4D97-AF65-F5344CB8AC3E}">
        <p14:creationId xmlns:p14="http://schemas.microsoft.com/office/powerpoint/2010/main" val="146591699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125</a:t>
            </a:fld>
            <a:endParaRPr lang="ar-EG"/>
          </a:p>
        </p:txBody>
      </p:sp>
    </p:spTree>
    <p:extLst>
      <p:ext uri="{BB962C8B-B14F-4D97-AF65-F5344CB8AC3E}">
        <p14:creationId xmlns:p14="http://schemas.microsoft.com/office/powerpoint/2010/main" val="10962740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126</a:t>
            </a:fld>
            <a:endParaRPr lang="ar-EG"/>
          </a:p>
        </p:txBody>
      </p:sp>
    </p:spTree>
    <p:extLst>
      <p:ext uri="{BB962C8B-B14F-4D97-AF65-F5344CB8AC3E}">
        <p14:creationId xmlns:p14="http://schemas.microsoft.com/office/powerpoint/2010/main" val="2583568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a:t>
            </a:fld>
            <a:endParaRPr lang="ar-EG"/>
          </a:p>
        </p:txBody>
      </p:sp>
    </p:spTree>
    <p:extLst>
      <p:ext uri="{BB962C8B-B14F-4D97-AF65-F5344CB8AC3E}">
        <p14:creationId xmlns:p14="http://schemas.microsoft.com/office/powerpoint/2010/main" val="80569357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127</a:t>
            </a:fld>
            <a:endParaRPr lang="ar-EG"/>
          </a:p>
        </p:txBody>
      </p:sp>
    </p:spTree>
    <p:extLst>
      <p:ext uri="{BB962C8B-B14F-4D97-AF65-F5344CB8AC3E}">
        <p14:creationId xmlns:p14="http://schemas.microsoft.com/office/powerpoint/2010/main" val="274846477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128</a:t>
            </a:fld>
            <a:endParaRPr lang="ar-EG"/>
          </a:p>
        </p:txBody>
      </p:sp>
    </p:spTree>
    <p:extLst>
      <p:ext uri="{BB962C8B-B14F-4D97-AF65-F5344CB8AC3E}">
        <p14:creationId xmlns:p14="http://schemas.microsoft.com/office/powerpoint/2010/main" val="58104515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129</a:t>
            </a:fld>
            <a:endParaRPr lang="ar-EG"/>
          </a:p>
        </p:txBody>
      </p:sp>
    </p:spTree>
    <p:extLst>
      <p:ext uri="{BB962C8B-B14F-4D97-AF65-F5344CB8AC3E}">
        <p14:creationId xmlns:p14="http://schemas.microsoft.com/office/powerpoint/2010/main" val="36045767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130</a:t>
            </a:fld>
            <a:endParaRPr lang="ar-EG"/>
          </a:p>
        </p:txBody>
      </p:sp>
    </p:spTree>
    <p:extLst>
      <p:ext uri="{BB962C8B-B14F-4D97-AF65-F5344CB8AC3E}">
        <p14:creationId xmlns:p14="http://schemas.microsoft.com/office/powerpoint/2010/main" val="166772393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131</a:t>
            </a:fld>
            <a:endParaRPr lang="ar-EG"/>
          </a:p>
        </p:txBody>
      </p:sp>
    </p:spTree>
    <p:extLst>
      <p:ext uri="{BB962C8B-B14F-4D97-AF65-F5344CB8AC3E}">
        <p14:creationId xmlns:p14="http://schemas.microsoft.com/office/powerpoint/2010/main" val="405539225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132</a:t>
            </a:fld>
            <a:endParaRPr lang="ar-EG"/>
          </a:p>
        </p:txBody>
      </p:sp>
    </p:spTree>
    <p:extLst>
      <p:ext uri="{BB962C8B-B14F-4D97-AF65-F5344CB8AC3E}">
        <p14:creationId xmlns:p14="http://schemas.microsoft.com/office/powerpoint/2010/main" val="217229743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133</a:t>
            </a:fld>
            <a:endParaRPr lang="ar-EG"/>
          </a:p>
        </p:txBody>
      </p:sp>
    </p:spTree>
    <p:extLst>
      <p:ext uri="{BB962C8B-B14F-4D97-AF65-F5344CB8AC3E}">
        <p14:creationId xmlns:p14="http://schemas.microsoft.com/office/powerpoint/2010/main" val="67908423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134</a:t>
            </a:fld>
            <a:endParaRPr lang="ar-EG"/>
          </a:p>
        </p:txBody>
      </p:sp>
    </p:spTree>
    <p:extLst>
      <p:ext uri="{BB962C8B-B14F-4D97-AF65-F5344CB8AC3E}">
        <p14:creationId xmlns:p14="http://schemas.microsoft.com/office/powerpoint/2010/main" val="390519990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135</a:t>
            </a:fld>
            <a:endParaRPr lang="ar-EG"/>
          </a:p>
        </p:txBody>
      </p:sp>
    </p:spTree>
    <p:extLst>
      <p:ext uri="{BB962C8B-B14F-4D97-AF65-F5344CB8AC3E}">
        <p14:creationId xmlns:p14="http://schemas.microsoft.com/office/powerpoint/2010/main" val="272569558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136</a:t>
            </a:fld>
            <a:endParaRPr lang="ar-EG"/>
          </a:p>
        </p:txBody>
      </p:sp>
    </p:spTree>
    <p:extLst>
      <p:ext uri="{BB962C8B-B14F-4D97-AF65-F5344CB8AC3E}">
        <p14:creationId xmlns:p14="http://schemas.microsoft.com/office/powerpoint/2010/main" val="4282602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a:t>
            </a:fld>
            <a:endParaRPr lang="ar-EG"/>
          </a:p>
        </p:txBody>
      </p:sp>
    </p:spTree>
    <p:extLst>
      <p:ext uri="{BB962C8B-B14F-4D97-AF65-F5344CB8AC3E}">
        <p14:creationId xmlns:p14="http://schemas.microsoft.com/office/powerpoint/2010/main" val="342205353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137</a:t>
            </a:fld>
            <a:endParaRPr lang="ar-EG"/>
          </a:p>
        </p:txBody>
      </p:sp>
    </p:spTree>
    <p:extLst>
      <p:ext uri="{BB962C8B-B14F-4D97-AF65-F5344CB8AC3E}">
        <p14:creationId xmlns:p14="http://schemas.microsoft.com/office/powerpoint/2010/main" val="278906781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138</a:t>
            </a:fld>
            <a:endParaRPr lang="ar-EG"/>
          </a:p>
        </p:txBody>
      </p:sp>
    </p:spTree>
    <p:extLst>
      <p:ext uri="{BB962C8B-B14F-4D97-AF65-F5344CB8AC3E}">
        <p14:creationId xmlns:p14="http://schemas.microsoft.com/office/powerpoint/2010/main" val="83946644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139</a:t>
            </a:fld>
            <a:endParaRPr lang="ar-EG"/>
          </a:p>
        </p:txBody>
      </p:sp>
    </p:spTree>
    <p:extLst>
      <p:ext uri="{BB962C8B-B14F-4D97-AF65-F5344CB8AC3E}">
        <p14:creationId xmlns:p14="http://schemas.microsoft.com/office/powerpoint/2010/main" val="107154825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140</a:t>
            </a:fld>
            <a:endParaRPr lang="ar-EG"/>
          </a:p>
        </p:txBody>
      </p:sp>
    </p:spTree>
    <p:extLst>
      <p:ext uri="{BB962C8B-B14F-4D97-AF65-F5344CB8AC3E}">
        <p14:creationId xmlns:p14="http://schemas.microsoft.com/office/powerpoint/2010/main" val="327813930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141</a:t>
            </a:fld>
            <a:endParaRPr lang="ar-EG"/>
          </a:p>
        </p:txBody>
      </p:sp>
    </p:spTree>
    <p:extLst>
      <p:ext uri="{BB962C8B-B14F-4D97-AF65-F5344CB8AC3E}">
        <p14:creationId xmlns:p14="http://schemas.microsoft.com/office/powerpoint/2010/main" val="184292327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142</a:t>
            </a:fld>
            <a:endParaRPr lang="ar-EG"/>
          </a:p>
        </p:txBody>
      </p:sp>
    </p:spTree>
    <p:extLst>
      <p:ext uri="{BB962C8B-B14F-4D97-AF65-F5344CB8AC3E}">
        <p14:creationId xmlns:p14="http://schemas.microsoft.com/office/powerpoint/2010/main" val="64849266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143</a:t>
            </a:fld>
            <a:endParaRPr lang="ar-EG"/>
          </a:p>
        </p:txBody>
      </p:sp>
    </p:spTree>
    <p:extLst>
      <p:ext uri="{BB962C8B-B14F-4D97-AF65-F5344CB8AC3E}">
        <p14:creationId xmlns:p14="http://schemas.microsoft.com/office/powerpoint/2010/main" val="246380303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144</a:t>
            </a:fld>
            <a:endParaRPr lang="ar-EG"/>
          </a:p>
        </p:txBody>
      </p:sp>
    </p:spTree>
    <p:extLst>
      <p:ext uri="{BB962C8B-B14F-4D97-AF65-F5344CB8AC3E}">
        <p14:creationId xmlns:p14="http://schemas.microsoft.com/office/powerpoint/2010/main" val="120089700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145</a:t>
            </a:fld>
            <a:endParaRPr lang="ar-EG"/>
          </a:p>
        </p:txBody>
      </p:sp>
    </p:spTree>
    <p:extLst>
      <p:ext uri="{BB962C8B-B14F-4D97-AF65-F5344CB8AC3E}">
        <p14:creationId xmlns:p14="http://schemas.microsoft.com/office/powerpoint/2010/main" val="24648560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146</a:t>
            </a:fld>
            <a:endParaRPr lang="ar-EG"/>
          </a:p>
        </p:txBody>
      </p:sp>
    </p:spTree>
    <p:extLst>
      <p:ext uri="{BB962C8B-B14F-4D97-AF65-F5344CB8AC3E}">
        <p14:creationId xmlns:p14="http://schemas.microsoft.com/office/powerpoint/2010/main" val="2167265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a:t>
            </a:fld>
            <a:endParaRPr lang="ar-EG"/>
          </a:p>
        </p:txBody>
      </p:sp>
    </p:spTree>
    <p:extLst>
      <p:ext uri="{BB962C8B-B14F-4D97-AF65-F5344CB8AC3E}">
        <p14:creationId xmlns:p14="http://schemas.microsoft.com/office/powerpoint/2010/main" val="10292475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147</a:t>
            </a:fld>
            <a:endParaRPr lang="ar-EG"/>
          </a:p>
        </p:txBody>
      </p:sp>
    </p:spTree>
    <p:extLst>
      <p:ext uri="{BB962C8B-B14F-4D97-AF65-F5344CB8AC3E}">
        <p14:creationId xmlns:p14="http://schemas.microsoft.com/office/powerpoint/2010/main" val="312582037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148</a:t>
            </a:fld>
            <a:endParaRPr lang="ar-EG"/>
          </a:p>
        </p:txBody>
      </p:sp>
    </p:spTree>
    <p:extLst>
      <p:ext uri="{BB962C8B-B14F-4D97-AF65-F5344CB8AC3E}">
        <p14:creationId xmlns:p14="http://schemas.microsoft.com/office/powerpoint/2010/main" val="243187343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149</a:t>
            </a:fld>
            <a:endParaRPr lang="ar-EG"/>
          </a:p>
        </p:txBody>
      </p:sp>
    </p:spTree>
    <p:extLst>
      <p:ext uri="{BB962C8B-B14F-4D97-AF65-F5344CB8AC3E}">
        <p14:creationId xmlns:p14="http://schemas.microsoft.com/office/powerpoint/2010/main" val="39114546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150</a:t>
            </a:fld>
            <a:endParaRPr lang="ar-EG"/>
          </a:p>
        </p:txBody>
      </p:sp>
    </p:spTree>
    <p:extLst>
      <p:ext uri="{BB962C8B-B14F-4D97-AF65-F5344CB8AC3E}">
        <p14:creationId xmlns:p14="http://schemas.microsoft.com/office/powerpoint/2010/main" val="242688725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151</a:t>
            </a:fld>
            <a:endParaRPr lang="ar-EG"/>
          </a:p>
        </p:txBody>
      </p:sp>
    </p:spTree>
    <p:extLst>
      <p:ext uri="{BB962C8B-B14F-4D97-AF65-F5344CB8AC3E}">
        <p14:creationId xmlns:p14="http://schemas.microsoft.com/office/powerpoint/2010/main" val="427225108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152</a:t>
            </a:fld>
            <a:endParaRPr lang="ar-EG"/>
          </a:p>
        </p:txBody>
      </p:sp>
    </p:spTree>
    <p:extLst>
      <p:ext uri="{BB962C8B-B14F-4D97-AF65-F5344CB8AC3E}">
        <p14:creationId xmlns:p14="http://schemas.microsoft.com/office/powerpoint/2010/main" val="194350983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153</a:t>
            </a:fld>
            <a:endParaRPr lang="ar-EG"/>
          </a:p>
        </p:txBody>
      </p:sp>
    </p:spTree>
    <p:extLst>
      <p:ext uri="{BB962C8B-B14F-4D97-AF65-F5344CB8AC3E}">
        <p14:creationId xmlns:p14="http://schemas.microsoft.com/office/powerpoint/2010/main" val="89847579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154</a:t>
            </a:fld>
            <a:endParaRPr lang="ar-EG"/>
          </a:p>
        </p:txBody>
      </p:sp>
    </p:spTree>
    <p:extLst>
      <p:ext uri="{BB962C8B-B14F-4D97-AF65-F5344CB8AC3E}">
        <p14:creationId xmlns:p14="http://schemas.microsoft.com/office/powerpoint/2010/main" val="68177158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155</a:t>
            </a:fld>
            <a:endParaRPr lang="ar-EG"/>
          </a:p>
        </p:txBody>
      </p:sp>
    </p:spTree>
    <p:extLst>
      <p:ext uri="{BB962C8B-B14F-4D97-AF65-F5344CB8AC3E}">
        <p14:creationId xmlns:p14="http://schemas.microsoft.com/office/powerpoint/2010/main" val="397375230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156</a:t>
            </a:fld>
            <a:endParaRPr lang="ar-EG"/>
          </a:p>
        </p:txBody>
      </p:sp>
    </p:spTree>
    <p:extLst>
      <p:ext uri="{BB962C8B-B14F-4D97-AF65-F5344CB8AC3E}">
        <p14:creationId xmlns:p14="http://schemas.microsoft.com/office/powerpoint/2010/main" val="26961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a:t>
            </a:fld>
            <a:endParaRPr lang="ar-EG"/>
          </a:p>
        </p:txBody>
      </p:sp>
    </p:spTree>
    <p:extLst>
      <p:ext uri="{BB962C8B-B14F-4D97-AF65-F5344CB8AC3E}">
        <p14:creationId xmlns:p14="http://schemas.microsoft.com/office/powerpoint/2010/main" val="334435897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157</a:t>
            </a:fld>
            <a:endParaRPr lang="ar-EG"/>
          </a:p>
        </p:txBody>
      </p:sp>
    </p:spTree>
    <p:extLst>
      <p:ext uri="{BB962C8B-B14F-4D97-AF65-F5344CB8AC3E}">
        <p14:creationId xmlns:p14="http://schemas.microsoft.com/office/powerpoint/2010/main" val="295771814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158</a:t>
            </a:fld>
            <a:endParaRPr lang="ar-EG"/>
          </a:p>
        </p:txBody>
      </p:sp>
    </p:spTree>
    <p:extLst>
      <p:ext uri="{BB962C8B-B14F-4D97-AF65-F5344CB8AC3E}">
        <p14:creationId xmlns:p14="http://schemas.microsoft.com/office/powerpoint/2010/main" val="59939028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159</a:t>
            </a:fld>
            <a:endParaRPr lang="ar-EG"/>
          </a:p>
        </p:txBody>
      </p:sp>
    </p:spTree>
    <p:extLst>
      <p:ext uri="{BB962C8B-B14F-4D97-AF65-F5344CB8AC3E}">
        <p14:creationId xmlns:p14="http://schemas.microsoft.com/office/powerpoint/2010/main" val="31150417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160</a:t>
            </a:fld>
            <a:endParaRPr lang="ar-EG"/>
          </a:p>
        </p:txBody>
      </p:sp>
    </p:spTree>
    <p:extLst>
      <p:ext uri="{BB962C8B-B14F-4D97-AF65-F5344CB8AC3E}">
        <p14:creationId xmlns:p14="http://schemas.microsoft.com/office/powerpoint/2010/main" val="328558861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161</a:t>
            </a:fld>
            <a:endParaRPr lang="ar-EG"/>
          </a:p>
        </p:txBody>
      </p:sp>
    </p:spTree>
    <p:extLst>
      <p:ext uri="{BB962C8B-B14F-4D97-AF65-F5344CB8AC3E}">
        <p14:creationId xmlns:p14="http://schemas.microsoft.com/office/powerpoint/2010/main" val="345957136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162</a:t>
            </a:fld>
            <a:endParaRPr lang="ar-EG"/>
          </a:p>
        </p:txBody>
      </p:sp>
    </p:spTree>
    <p:extLst>
      <p:ext uri="{BB962C8B-B14F-4D97-AF65-F5344CB8AC3E}">
        <p14:creationId xmlns:p14="http://schemas.microsoft.com/office/powerpoint/2010/main" val="58828327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163</a:t>
            </a:fld>
            <a:endParaRPr lang="ar-EG"/>
          </a:p>
        </p:txBody>
      </p:sp>
    </p:spTree>
    <p:extLst>
      <p:ext uri="{BB962C8B-B14F-4D97-AF65-F5344CB8AC3E}">
        <p14:creationId xmlns:p14="http://schemas.microsoft.com/office/powerpoint/2010/main" val="369556655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164</a:t>
            </a:fld>
            <a:endParaRPr lang="ar-EG"/>
          </a:p>
        </p:txBody>
      </p:sp>
    </p:spTree>
    <p:extLst>
      <p:ext uri="{BB962C8B-B14F-4D97-AF65-F5344CB8AC3E}">
        <p14:creationId xmlns:p14="http://schemas.microsoft.com/office/powerpoint/2010/main" val="427123333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165</a:t>
            </a:fld>
            <a:endParaRPr lang="ar-EG"/>
          </a:p>
        </p:txBody>
      </p:sp>
    </p:spTree>
    <p:extLst>
      <p:ext uri="{BB962C8B-B14F-4D97-AF65-F5344CB8AC3E}">
        <p14:creationId xmlns:p14="http://schemas.microsoft.com/office/powerpoint/2010/main" val="27743203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166</a:t>
            </a:fld>
            <a:endParaRPr lang="ar-EG"/>
          </a:p>
        </p:txBody>
      </p:sp>
    </p:spTree>
    <p:extLst>
      <p:ext uri="{BB962C8B-B14F-4D97-AF65-F5344CB8AC3E}">
        <p14:creationId xmlns:p14="http://schemas.microsoft.com/office/powerpoint/2010/main" val="1557519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a:t>
            </a:fld>
            <a:endParaRPr lang="ar-EG"/>
          </a:p>
        </p:txBody>
      </p:sp>
    </p:spTree>
    <p:extLst>
      <p:ext uri="{BB962C8B-B14F-4D97-AF65-F5344CB8AC3E}">
        <p14:creationId xmlns:p14="http://schemas.microsoft.com/office/powerpoint/2010/main" val="26480074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167</a:t>
            </a:fld>
            <a:endParaRPr lang="ar-EG"/>
          </a:p>
        </p:txBody>
      </p:sp>
    </p:spTree>
    <p:extLst>
      <p:ext uri="{BB962C8B-B14F-4D97-AF65-F5344CB8AC3E}">
        <p14:creationId xmlns:p14="http://schemas.microsoft.com/office/powerpoint/2010/main" val="3192763143"/>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168</a:t>
            </a:fld>
            <a:endParaRPr lang="ar-EG"/>
          </a:p>
        </p:txBody>
      </p:sp>
    </p:spTree>
    <p:extLst>
      <p:ext uri="{BB962C8B-B14F-4D97-AF65-F5344CB8AC3E}">
        <p14:creationId xmlns:p14="http://schemas.microsoft.com/office/powerpoint/2010/main" val="161651895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169</a:t>
            </a:fld>
            <a:endParaRPr lang="ar-EG"/>
          </a:p>
        </p:txBody>
      </p:sp>
    </p:spTree>
    <p:extLst>
      <p:ext uri="{BB962C8B-B14F-4D97-AF65-F5344CB8AC3E}">
        <p14:creationId xmlns:p14="http://schemas.microsoft.com/office/powerpoint/2010/main" val="281487030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170</a:t>
            </a:fld>
            <a:endParaRPr lang="ar-EG"/>
          </a:p>
        </p:txBody>
      </p:sp>
    </p:spTree>
    <p:extLst>
      <p:ext uri="{BB962C8B-B14F-4D97-AF65-F5344CB8AC3E}">
        <p14:creationId xmlns:p14="http://schemas.microsoft.com/office/powerpoint/2010/main" val="312630615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171</a:t>
            </a:fld>
            <a:endParaRPr lang="ar-EG"/>
          </a:p>
        </p:txBody>
      </p:sp>
    </p:spTree>
    <p:extLst>
      <p:ext uri="{BB962C8B-B14F-4D97-AF65-F5344CB8AC3E}">
        <p14:creationId xmlns:p14="http://schemas.microsoft.com/office/powerpoint/2010/main" val="182913845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172</a:t>
            </a:fld>
            <a:endParaRPr lang="ar-EG"/>
          </a:p>
        </p:txBody>
      </p:sp>
    </p:spTree>
    <p:extLst>
      <p:ext uri="{BB962C8B-B14F-4D97-AF65-F5344CB8AC3E}">
        <p14:creationId xmlns:p14="http://schemas.microsoft.com/office/powerpoint/2010/main" val="35423509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173</a:t>
            </a:fld>
            <a:endParaRPr lang="ar-EG"/>
          </a:p>
        </p:txBody>
      </p:sp>
    </p:spTree>
    <p:extLst>
      <p:ext uri="{BB962C8B-B14F-4D97-AF65-F5344CB8AC3E}">
        <p14:creationId xmlns:p14="http://schemas.microsoft.com/office/powerpoint/2010/main" val="32804261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174</a:t>
            </a:fld>
            <a:endParaRPr lang="ar-EG"/>
          </a:p>
        </p:txBody>
      </p:sp>
    </p:spTree>
    <p:extLst>
      <p:ext uri="{BB962C8B-B14F-4D97-AF65-F5344CB8AC3E}">
        <p14:creationId xmlns:p14="http://schemas.microsoft.com/office/powerpoint/2010/main" val="13653980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175</a:t>
            </a:fld>
            <a:endParaRPr lang="ar-EG"/>
          </a:p>
        </p:txBody>
      </p:sp>
    </p:spTree>
    <p:extLst>
      <p:ext uri="{BB962C8B-B14F-4D97-AF65-F5344CB8AC3E}">
        <p14:creationId xmlns:p14="http://schemas.microsoft.com/office/powerpoint/2010/main" val="377632136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176</a:t>
            </a:fld>
            <a:endParaRPr lang="ar-EG"/>
          </a:p>
        </p:txBody>
      </p:sp>
    </p:spTree>
    <p:extLst>
      <p:ext uri="{BB962C8B-B14F-4D97-AF65-F5344CB8AC3E}">
        <p14:creationId xmlns:p14="http://schemas.microsoft.com/office/powerpoint/2010/main" val="3566060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a:t>
            </a:fld>
            <a:endParaRPr lang="ar-EG"/>
          </a:p>
        </p:txBody>
      </p:sp>
    </p:spTree>
    <p:extLst>
      <p:ext uri="{BB962C8B-B14F-4D97-AF65-F5344CB8AC3E}">
        <p14:creationId xmlns:p14="http://schemas.microsoft.com/office/powerpoint/2010/main" val="989639221"/>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177</a:t>
            </a:fld>
            <a:endParaRPr lang="ar-EG"/>
          </a:p>
        </p:txBody>
      </p:sp>
    </p:spTree>
    <p:extLst>
      <p:ext uri="{BB962C8B-B14F-4D97-AF65-F5344CB8AC3E}">
        <p14:creationId xmlns:p14="http://schemas.microsoft.com/office/powerpoint/2010/main" val="303987091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178</a:t>
            </a:fld>
            <a:endParaRPr lang="ar-EG"/>
          </a:p>
        </p:txBody>
      </p:sp>
    </p:spTree>
    <p:extLst>
      <p:ext uri="{BB962C8B-B14F-4D97-AF65-F5344CB8AC3E}">
        <p14:creationId xmlns:p14="http://schemas.microsoft.com/office/powerpoint/2010/main" val="31403930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179</a:t>
            </a:fld>
            <a:endParaRPr lang="ar-EG"/>
          </a:p>
        </p:txBody>
      </p:sp>
    </p:spTree>
    <p:extLst>
      <p:ext uri="{BB962C8B-B14F-4D97-AF65-F5344CB8AC3E}">
        <p14:creationId xmlns:p14="http://schemas.microsoft.com/office/powerpoint/2010/main" val="113206436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180</a:t>
            </a:fld>
            <a:endParaRPr lang="ar-EG"/>
          </a:p>
        </p:txBody>
      </p:sp>
    </p:spTree>
    <p:extLst>
      <p:ext uri="{BB962C8B-B14F-4D97-AF65-F5344CB8AC3E}">
        <p14:creationId xmlns:p14="http://schemas.microsoft.com/office/powerpoint/2010/main" val="89389834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181</a:t>
            </a:fld>
            <a:endParaRPr lang="ar-EG"/>
          </a:p>
        </p:txBody>
      </p:sp>
    </p:spTree>
    <p:extLst>
      <p:ext uri="{BB962C8B-B14F-4D97-AF65-F5344CB8AC3E}">
        <p14:creationId xmlns:p14="http://schemas.microsoft.com/office/powerpoint/2010/main" val="277617290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182</a:t>
            </a:fld>
            <a:endParaRPr lang="ar-EG"/>
          </a:p>
        </p:txBody>
      </p:sp>
    </p:spTree>
    <p:extLst>
      <p:ext uri="{BB962C8B-B14F-4D97-AF65-F5344CB8AC3E}">
        <p14:creationId xmlns:p14="http://schemas.microsoft.com/office/powerpoint/2010/main" val="286170436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183</a:t>
            </a:fld>
            <a:endParaRPr lang="ar-EG"/>
          </a:p>
        </p:txBody>
      </p:sp>
    </p:spTree>
    <p:extLst>
      <p:ext uri="{BB962C8B-B14F-4D97-AF65-F5344CB8AC3E}">
        <p14:creationId xmlns:p14="http://schemas.microsoft.com/office/powerpoint/2010/main" val="286605613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184</a:t>
            </a:fld>
            <a:endParaRPr lang="ar-EG"/>
          </a:p>
        </p:txBody>
      </p:sp>
    </p:spTree>
    <p:extLst>
      <p:ext uri="{BB962C8B-B14F-4D97-AF65-F5344CB8AC3E}">
        <p14:creationId xmlns:p14="http://schemas.microsoft.com/office/powerpoint/2010/main" val="161471537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185</a:t>
            </a:fld>
            <a:endParaRPr lang="ar-EG"/>
          </a:p>
        </p:txBody>
      </p:sp>
    </p:spTree>
    <p:extLst>
      <p:ext uri="{BB962C8B-B14F-4D97-AF65-F5344CB8AC3E}">
        <p14:creationId xmlns:p14="http://schemas.microsoft.com/office/powerpoint/2010/main" val="331763931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186</a:t>
            </a:fld>
            <a:endParaRPr lang="ar-EG"/>
          </a:p>
        </p:txBody>
      </p:sp>
    </p:spTree>
    <p:extLst>
      <p:ext uri="{BB962C8B-B14F-4D97-AF65-F5344CB8AC3E}">
        <p14:creationId xmlns:p14="http://schemas.microsoft.com/office/powerpoint/2010/main" val="3954000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a:t>
            </a:fld>
            <a:endParaRPr lang="ar-EG"/>
          </a:p>
        </p:txBody>
      </p:sp>
    </p:spTree>
    <p:extLst>
      <p:ext uri="{BB962C8B-B14F-4D97-AF65-F5344CB8AC3E}">
        <p14:creationId xmlns:p14="http://schemas.microsoft.com/office/powerpoint/2010/main" val="191897363"/>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187</a:t>
            </a:fld>
            <a:endParaRPr lang="ar-EG"/>
          </a:p>
        </p:txBody>
      </p:sp>
    </p:spTree>
    <p:extLst>
      <p:ext uri="{BB962C8B-B14F-4D97-AF65-F5344CB8AC3E}">
        <p14:creationId xmlns:p14="http://schemas.microsoft.com/office/powerpoint/2010/main" val="361552360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188</a:t>
            </a:fld>
            <a:endParaRPr lang="ar-EG"/>
          </a:p>
        </p:txBody>
      </p:sp>
    </p:spTree>
    <p:extLst>
      <p:ext uri="{BB962C8B-B14F-4D97-AF65-F5344CB8AC3E}">
        <p14:creationId xmlns:p14="http://schemas.microsoft.com/office/powerpoint/2010/main" val="64110044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189</a:t>
            </a:fld>
            <a:endParaRPr lang="ar-EG"/>
          </a:p>
        </p:txBody>
      </p:sp>
    </p:spTree>
    <p:extLst>
      <p:ext uri="{BB962C8B-B14F-4D97-AF65-F5344CB8AC3E}">
        <p14:creationId xmlns:p14="http://schemas.microsoft.com/office/powerpoint/2010/main" val="356579636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190</a:t>
            </a:fld>
            <a:endParaRPr lang="ar-EG"/>
          </a:p>
        </p:txBody>
      </p:sp>
    </p:spTree>
    <p:extLst>
      <p:ext uri="{BB962C8B-B14F-4D97-AF65-F5344CB8AC3E}">
        <p14:creationId xmlns:p14="http://schemas.microsoft.com/office/powerpoint/2010/main" val="126618379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191</a:t>
            </a:fld>
            <a:endParaRPr lang="ar-EG"/>
          </a:p>
        </p:txBody>
      </p:sp>
    </p:spTree>
    <p:extLst>
      <p:ext uri="{BB962C8B-B14F-4D97-AF65-F5344CB8AC3E}">
        <p14:creationId xmlns:p14="http://schemas.microsoft.com/office/powerpoint/2010/main" val="299107680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192</a:t>
            </a:fld>
            <a:endParaRPr lang="ar-EG"/>
          </a:p>
        </p:txBody>
      </p:sp>
    </p:spTree>
    <p:extLst>
      <p:ext uri="{BB962C8B-B14F-4D97-AF65-F5344CB8AC3E}">
        <p14:creationId xmlns:p14="http://schemas.microsoft.com/office/powerpoint/2010/main" val="339023101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193</a:t>
            </a:fld>
            <a:endParaRPr lang="ar-EG"/>
          </a:p>
        </p:txBody>
      </p:sp>
    </p:spTree>
    <p:extLst>
      <p:ext uri="{BB962C8B-B14F-4D97-AF65-F5344CB8AC3E}">
        <p14:creationId xmlns:p14="http://schemas.microsoft.com/office/powerpoint/2010/main" val="193299187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194</a:t>
            </a:fld>
            <a:endParaRPr lang="ar-EG"/>
          </a:p>
        </p:txBody>
      </p:sp>
    </p:spTree>
    <p:extLst>
      <p:ext uri="{BB962C8B-B14F-4D97-AF65-F5344CB8AC3E}">
        <p14:creationId xmlns:p14="http://schemas.microsoft.com/office/powerpoint/2010/main" val="326665241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195</a:t>
            </a:fld>
            <a:endParaRPr lang="ar-EG"/>
          </a:p>
        </p:txBody>
      </p:sp>
    </p:spTree>
    <p:extLst>
      <p:ext uri="{BB962C8B-B14F-4D97-AF65-F5344CB8AC3E}">
        <p14:creationId xmlns:p14="http://schemas.microsoft.com/office/powerpoint/2010/main" val="119879546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196</a:t>
            </a:fld>
            <a:endParaRPr lang="ar-EG"/>
          </a:p>
        </p:txBody>
      </p:sp>
    </p:spTree>
    <p:extLst>
      <p:ext uri="{BB962C8B-B14F-4D97-AF65-F5344CB8AC3E}">
        <p14:creationId xmlns:p14="http://schemas.microsoft.com/office/powerpoint/2010/main" val="3415628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a:t>
            </a:fld>
            <a:endParaRPr lang="ar-EG"/>
          </a:p>
        </p:txBody>
      </p:sp>
    </p:spTree>
    <p:extLst>
      <p:ext uri="{BB962C8B-B14F-4D97-AF65-F5344CB8AC3E}">
        <p14:creationId xmlns:p14="http://schemas.microsoft.com/office/powerpoint/2010/main" val="279717710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197</a:t>
            </a:fld>
            <a:endParaRPr lang="ar-EG"/>
          </a:p>
        </p:txBody>
      </p:sp>
    </p:spTree>
    <p:extLst>
      <p:ext uri="{BB962C8B-B14F-4D97-AF65-F5344CB8AC3E}">
        <p14:creationId xmlns:p14="http://schemas.microsoft.com/office/powerpoint/2010/main" val="335841350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198</a:t>
            </a:fld>
            <a:endParaRPr lang="ar-EG"/>
          </a:p>
        </p:txBody>
      </p:sp>
    </p:spTree>
    <p:extLst>
      <p:ext uri="{BB962C8B-B14F-4D97-AF65-F5344CB8AC3E}">
        <p14:creationId xmlns:p14="http://schemas.microsoft.com/office/powerpoint/2010/main" val="360560471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199</a:t>
            </a:fld>
            <a:endParaRPr lang="ar-EG"/>
          </a:p>
        </p:txBody>
      </p:sp>
    </p:spTree>
    <p:extLst>
      <p:ext uri="{BB962C8B-B14F-4D97-AF65-F5344CB8AC3E}">
        <p14:creationId xmlns:p14="http://schemas.microsoft.com/office/powerpoint/2010/main" val="220758570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200</a:t>
            </a:fld>
            <a:endParaRPr lang="ar-EG"/>
          </a:p>
        </p:txBody>
      </p:sp>
    </p:spTree>
    <p:extLst>
      <p:ext uri="{BB962C8B-B14F-4D97-AF65-F5344CB8AC3E}">
        <p14:creationId xmlns:p14="http://schemas.microsoft.com/office/powerpoint/2010/main" val="117168193"/>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201</a:t>
            </a:fld>
            <a:endParaRPr lang="ar-EG"/>
          </a:p>
        </p:txBody>
      </p:sp>
    </p:spTree>
    <p:extLst>
      <p:ext uri="{BB962C8B-B14F-4D97-AF65-F5344CB8AC3E}">
        <p14:creationId xmlns:p14="http://schemas.microsoft.com/office/powerpoint/2010/main" val="179563063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202</a:t>
            </a:fld>
            <a:endParaRPr lang="ar-EG"/>
          </a:p>
        </p:txBody>
      </p:sp>
    </p:spTree>
    <p:extLst>
      <p:ext uri="{BB962C8B-B14F-4D97-AF65-F5344CB8AC3E}">
        <p14:creationId xmlns:p14="http://schemas.microsoft.com/office/powerpoint/2010/main" val="370151811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203</a:t>
            </a:fld>
            <a:endParaRPr lang="ar-EG"/>
          </a:p>
        </p:txBody>
      </p:sp>
    </p:spTree>
    <p:extLst>
      <p:ext uri="{BB962C8B-B14F-4D97-AF65-F5344CB8AC3E}">
        <p14:creationId xmlns:p14="http://schemas.microsoft.com/office/powerpoint/2010/main" val="275744856"/>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204</a:t>
            </a:fld>
            <a:endParaRPr lang="ar-EG"/>
          </a:p>
        </p:txBody>
      </p:sp>
    </p:spTree>
    <p:extLst>
      <p:ext uri="{BB962C8B-B14F-4D97-AF65-F5344CB8AC3E}">
        <p14:creationId xmlns:p14="http://schemas.microsoft.com/office/powerpoint/2010/main" val="276652723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205</a:t>
            </a:fld>
            <a:endParaRPr lang="ar-EG"/>
          </a:p>
        </p:txBody>
      </p:sp>
    </p:spTree>
    <p:extLst>
      <p:ext uri="{BB962C8B-B14F-4D97-AF65-F5344CB8AC3E}">
        <p14:creationId xmlns:p14="http://schemas.microsoft.com/office/powerpoint/2010/main" val="324411254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206</a:t>
            </a:fld>
            <a:endParaRPr lang="ar-EG"/>
          </a:p>
        </p:txBody>
      </p:sp>
    </p:spTree>
    <p:extLst>
      <p:ext uri="{BB962C8B-B14F-4D97-AF65-F5344CB8AC3E}">
        <p14:creationId xmlns:p14="http://schemas.microsoft.com/office/powerpoint/2010/main" val="490568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a:t>
            </a:fld>
            <a:endParaRPr lang="ar-EG"/>
          </a:p>
        </p:txBody>
      </p:sp>
    </p:spTree>
    <p:extLst>
      <p:ext uri="{BB962C8B-B14F-4D97-AF65-F5344CB8AC3E}">
        <p14:creationId xmlns:p14="http://schemas.microsoft.com/office/powerpoint/2010/main" val="2035613838"/>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207</a:t>
            </a:fld>
            <a:endParaRPr lang="ar-EG"/>
          </a:p>
        </p:txBody>
      </p:sp>
    </p:spTree>
    <p:extLst>
      <p:ext uri="{BB962C8B-B14F-4D97-AF65-F5344CB8AC3E}">
        <p14:creationId xmlns:p14="http://schemas.microsoft.com/office/powerpoint/2010/main" val="63641364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208</a:t>
            </a:fld>
            <a:endParaRPr lang="ar-EG"/>
          </a:p>
        </p:txBody>
      </p:sp>
    </p:spTree>
    <p:extLst>
      <p:ext uri="{BB962C8B-B14F-4D97-AF65-F5344CB8AC3E}">
        <p14:creationId xmlns:p14="http://schemas.microsoft.com/office/powerpoint/2010/main" val="187777417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209</a:t>
            </a:fld>
            <a:endParaRPr lang="ar-EG"/>
          </a:p>
        </p:txBody>
      </p:sp>
    </p:spTree>
    <p:extLst>
      <p:ext uri="{BB962C8B-B14F-4D97-AF65-F5344CB8AC3E}">
        <p14:creationId xmlns:p14="http://schemas.microsoft.com/office/powerpoint/2010/main" val="2673931805"/>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210</a:t>
            </a:fld>
            <a:endParaRPr lang="ar-EG"/>
          </a:p>
        </p:txBody>
      </p:sp>
    </p:spTree>
    <p:extLst>
      <p:ext uri="{BB962C8B-B14F-4D97-AF65-F5344CB8AC3E}">
        <p14:creationId xmlns:p14="http://schemas.microsoft.com/office/powerpoint/2010/main" val="4338342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211</a:t>
            </a:fld>
            <a:endParaRPr lang="ar-EG"/>
          </a:p>
        </p:txBody>
      </p:sp>
    </p:spTree>
    <p:extLst>
      <p:ext uri="{BB962C8B-B14F-4D97-AF65-F5344CB8AC3E}">
        <p14:creationId xmlns:p14="http://schemas.microsoft.com/office/powerpoint/2010/main" val="2179576009"/>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212</a:t>
            </a:fld>
            <a:endParaRPr lang="ar-EG"/>
          </a:p>
        </p:txBody>
      </p:sp>
    </p:spTree>
    <p:extLst>
      <p:ext uri="{BB962C8B-B14F-4D97-AF65-F5344CB8AC3E}">
        <p14:creationId xmlns:p14="http://schemas.microsoft.com/office/powerpoint/2010/main" val="3206866950"/>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213</a:t>
            </a:fld>
            <a:endParaRPr lang="ar-EG"/>
          </a:p>
        </p:txBody>
      </p:sp>
    </p:spTree>
    <p:extLst>
      <p:ext uri="{BB962C8B-B14F-4D97-AF65-F5344CB8AC3E}">
        <p14:creationId xmlns:p14="http://schemas.microsoft.com/office/powerpoint/2010/main" val="3323574103"/>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214</a:t>
            </a:fld>
            <a:endParaRPr lang="ar-EG"/>
          </a:p>
        </p:txBody>
      </p:sp>
    </p:spTree>
    <p:extLst>
      <p:ext uri="{BB962C8B-B14F-4D97-AF65-F5344CB8AC3E}">
        <p14:creationId xmlns:p14="http://schemas.microsoft.com/office/powerpoint/2010/main" val="3356561427"/>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215</a:t>
            </a:fld>
            <a:endParaRPr lang="ar-EG"/>
          </a:p>
        </p:txBody>
      </p:sp>
    </p:spTree>
    <p:extLst>
      <p:ext uri="{BB962C8B-B14F-4D97-AF65-F5344CB8AC3E}">
        <p14:creationId xmlns:p14="http://schemas.microsoft.com/office/powerpoint/2010/main" val="2650595548"/>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216</a:t>
            </a:fld>
            <a:endParaRPr lang="ar-EG"/>
          </a:p>
        </p:txBody>
      </p:sp>
    </p:spTree>
    <p:extLst>
      <p:ext uri="{BB962C8B-B14F-4D97-AF65-F5344CB8AC3E}">
        <p14:creationId xmlns:p14="http://schemas.microsoft.com/office/powerpoint/2010/main" val="144976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a:t>
            </a:fld>
            <a:endParaRPr lang="ar-EG"/>
          </a:p>
        </p:txBody>
      </p:sp>
    </p:spTree>
    <p:extLst>
      <p:ext uri="{BB962C8B-B14F-4D97-AF65-F5344CB8AC3E}">
        <p14:creationId xmlns:p14="http://schemas.microsoft.com/office/powerpoint/2010/main" val="1858693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a:t>
            </a:fld>
            <a:endParaRPr lang="ar-EG"/>
          </a:p>
        </p:txBody>
      </p:sp>
    </p:spTree>
    <p:extLst>
      <p:ext uri="{BB962C8B-B14F-4D97-AF65-F5344CB8AC3E}">
        <p14:creationId xmlns:p14="http://schemas.microsoft.com/office/powerpoint/2010/main" val="2979831955"/>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217</a:t>
            </a:fld>
            <a:endParaRPr lang="ar-EG"/>
          </a:p>
        </p:txBody>
      </p:sp>
    </p:spTree>
    <p:extLst>
      <p:ext uri="{BB962C8B-B14F-4D97-AF65-F5344CB8AC3E}">
        <p14:creationId xmlns:p14="http://schemas.microsoft.com/office/powerpoint/2010/main" val="3646744468"/>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225</a:t>
            </a:fld>
            <a:endParaRPr lang="ar-EG"/>
          </a:p>
        </p:txBody>
      </p:sp>
    </p:spTree>
    <p:extLst>
      <p:ext uri="{BB962C8B-B14F-4D97-AF65-F5344CB8AC3E}">
        <p14:creationId xmlns:p14="http://schemas.microsoft.com/office/powerpoint/2010/main" val="3635532785"/>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226</a:t>
            </a:fld>
            <a:endParaRPr lang="ar-EG"/>
          </a:p>
        </p:txBody>
      </p:sp>
    </p:spTree>
    <p:extLst>
      <p:ext uri="{BB962C8B-B14F-4D97-AF65-F5344CB8AC3E}">
        <p14:creationId xmlns:p14="http://schemas.microsoft.com/office/powerpoint/2010/main" val="3029667853"/>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227</a:t>
            </a:fld>
            <a:endParaRPr lang="ar-EG"/>
          </a:p>
        </p:txBody>
      </p:sp>
    </p:spTree>
    <p:extLst>
      <p:ext uri="{BB962C8B-B14F-4D97-AF65-F5344CB8AC3E}">
        <p14:creationId xmlns:p14="http://schemas.microsoft.com/office/powerpoint/2010/main" val="3963955097"/>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228</a:t>
            </a:fld>
            <a:endParaRPr lang="ar-EG"/>
          </a:p>
        </p:txBody>
      </p:sp>
    </p:spTree>
    <p:extLst>
      <p:ext uri="{BB962C8B-B14F-4D97-AF65-F5344CB8AC3E}">
        <p14:creationId xmlns:p14="http://schemas.microsoft.com/office/powerpoint/2010/main" val="3624939663"/>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229</a:t>
            </a:fld>
            <a:endParaRPr lang="ar-EG"/>
          </a:p>
        </p:txBody>
      </p:sp>
    </p:spTree>
    <p:extLst>
      <p:ext uri="{BB962C8B-B14F-4D97-AF65-F5344CB8AC3E}">
        <p14:creationId xmlns:p14="http://schemas.microsoft.com/office/powerpoint/2010/main" val="416635451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230</a:t>
            </a:fld>
            <a:endParaRPr lang="ar-EG"/>
          </a:p>
        </p:txBody>
      </p:sp>
    </p:spTree>
    <p:extLst>
      <p:ext uri="{BB962C8B-B14F-4D97-AF65-F5344CB8AC3E}">
        <p14:creationId xmlns:p14="http://schemas.microsoft.com/office/powerpoint/2010/main" val="288267952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231</a:t>
            </a:fld>
            <a:endParaRPr lang="ar-EG"/>
          </a:p>
        </p:txBody>
      </p:sp>
    </p:spTree>
    <p:extLst>
      <p:ext uri="{BB962C8B-B14F-4D97-AF65-F5344CB8AC3E}">
        <p14:creationId xmlns:p14="http://schemas.microsoft.com/office/powerpoint/2010/main" val="3492756149"/>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232</a:t>
            </a:fld>
            <a:endParaRPr lang="ar-EG"/>
          </a:p>
        </p:txBody>
      </p:sp>
    </p:spTree>
    <p:extLst>
      <p:ext uri="{BB962C8B-B14F-4D97-AF65-F5344CB8AC3E}">
        <p14:creationId xmlns:p14="http://schemas.microsoft.com/office/powerpoint/2010/main" val="2830480019"/>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233</a:t>
            </a:fld>
            <a:endParaRPr lang="ar-EG"/>
          </a:p>
        </p:txBody>
      </p:sp>
    </p:spTree>
    <p:extLst>
      <p:ext uri="{BB962C8B-B14F-4D97-AF65-F5344CB8AC3E}">
        <p14:creationId xmlns:p14="http://schemas.microsoft.com/office/powerpoint/2010/main" val="1243960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a:t>
            </a:fld>
            <a:endParaRPr lang="ar-EG"/>
          </a:p>
        </p:txBody>
      </p:sp>
    </p:spTree>
    <p:extLst>
      <p:ext uri="{BB962C8B-B14F-4D97-AF65-F5344CB8AC3E}">
        <p14:creationId xmlns:p14="http://schemas.microsoft.com/office/powerpoint/2010/main" val="116223982"/>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234</a:t>
            </a:fld>
            <a:endParaRPr lang="ar-EG"/>
          </a:p>
        </p:txBody>
      </p:sp>
    </p:spTree>
    <p:extLst>
      <p:ext uri="{BB962C8B-B14F-4D97-AF65-F5344CB8AC3E}">
        <p14:creationId xmlns:p14="http://schemas.microsoft.com/office/powerpoint/2010/main" val="970701922"/>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235</a:t>
            </a:fld>
            <a:endParaRPr lang="ar-EG"/>
          </a:p>
        </p:txBody>
      </p:sp>
    </p:spTree>
    <p:extLst>
      <p:ext uri="{BB962C8B-B14F-4D97-AF65-F5344CB8AC3E}">
        <p14:creationId xmlns:p14="http://schemas.microsoft.com/office/powerpoint/2010/main" val="1832133704"/>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236</a:t>
            </a:fld>
            <a:endParaRPr lang="ar-EG"/>
          </a:p>
        </p:txBody>
      </p:sp>
    </p:spTree>
    <p:extLst>
      <p:ext uri="{BB962C8B-B14F-4D97-AF65-F5344CB8AC3E}">
        <p14:creationId xmlns:p14="http://schemas.microsoft.com/office/powerpoint/2010/main" val="288304727"/>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237</a:t>
            </a:fld>
            <a:endParaRPr lang="ar-EG"/>
          </a:p>
        </p:txBody>
      </p:sp>
    </p:spTree>
    <p:extLst>
      <p:ext uri="{BB962C8B-B14F-4D97-AF65-F5344CB8AC3E}">
        <p14:creationId xmlns:p14="http://schemas.microsoft.com/office/powerpoint/2010/main" val="3853399524"/>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238</a:t>
            </a:fld>
            <a:endParaRPr lang="ar-EG"/>
          </a:p>
        </p:txBody>
      </p:sp>
    </p:spTree>
    <p:extLst>
      <p:ext uri="{BB962C8B-B14F-4D97-AF65-F5344CB8AC3E}">
        <p14:creationId xmlns:p14="http://schemas.microsoft.com/office/powerpoint/2010/main" val="1274382644"/>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239</a:t>
            </a:fld>
            <a:endParaRPr lang="ar-EG"/>
          </a:p>
        </p:txBody>
      </p:sp>
    </p:spTree>
    <p:extLst>
      <p:ext uri="{BB962C8B-B14F-4D97-AF65-F5344CB8AC3E}">
        <p14:creationId xmlns:p14="http://schemas.microsoft.com/office/powerpoint/2010/main" val="3166092110"/>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240</a:t>
            </a:fld>
            <a:endParaRPr lang="ar-EG"/>
          </a:p>
        </p:txBody>
      </p:sp>
    </p:spTree>
    <p:extLst>
      <p:ext uri="{BB962C8B-B14F-4D97-AF65-F5344CB8AC3E}">
        <p14:creationId xmlns:p14="http://schemas.microsoft.com/office/powerpoint/2010/main" val="2280633037"/>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241</a:t>
            </a:fld>
            <a:endParaRPr lang="ar-EG"/>
          </a:p>
        </p:txBody>
      </p:sp>
    </p:spTree>
    <p:extLst>
      <p:ext uri="{BB962C8B-B14F-4D97-AF65-F5344CB8AC3E}">
        <p14:creationId xmlns:p14="http://schemas.microsoft.com/office/powerpoint/2010/main" val="3106546726"/>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242</a:t>
            </a:fld>
            <a:endParaRPr lang="ar-EG"/>
          </a:p>
        </p:txBody>
      </p:sp>
    </p:spTree>
    <p:extLst>
      <p:ext uri="{BB962C8B-B14F-4D97-AF65-F5344CB8AC3E}">
        <p14:creationId xmlns:p14="http://schemas.microsoft.com/office/powerpoint/2010/main" val="125063363"/>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243</a:t>
            </a:fld>
            <a:endParaRPr lang="ar-EG"/>
          </a:p>
        </p:txBody>
      </p:sp>
    </p:spTree>
    <p:extLst>
      <p:ext uri="{BB962C8B-B14F-4D97-AF65-F5344CB8AC3E}">
        <p14:creationId xmlns:p14="http://schemas.microsoft.com/office/powerpoint/2010/main" val="1649429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a:t>
            </a:fld>
            <a:endParaRPr lang="ar-EG"/>
          </a:p>
        </p:txBody>
      </p:sp>
    </p:spTree>
    <p:extLst>
      <p:ext uri="{BB962C8B-B14F-4D97-AF65-F5344CB8AC3E}">
        <p14:creationId xmlns:p14="http://schemas.microsoft.com/office/powerpoint/2010/main" val="3500207269"/>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244</a:t>
            </a:fld>
            <a:endParaRPr lang="ar-EG"/>
          </a:p>
        </p:txBody>
      </p:sp>
    </p:spTree>
    <p:extLst>
      <p:ext uri="{BB962C8B-B14F-4D97-AF65-F5344CB8AC3E}">
        <p14:creationId xmlns:p14="http://schemas.microsoft.com/office/powerpoint/2010/main" val="704091510"/>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245</a:t>
            </a:fld>
            <a:endParaRPr lang="ar-EG"/>
          </a:p>
        </p:txBody>
      </p:sp>
    </p:spTree>
    <p:extLst>
      <p:ext uri="{BB962C8B-B14F-4D97-AF65-F5344CB8AC3E}">
        <p14:creationId xmlns:p14="http://schemas.microsoft.com/office/powerpoint/2010/main" val="4182692486"/>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246</a:t>
            </a:fld>
            <a:endParaRPr lang="ar-EG"/>
          </a:p>
        </p:txBody>
      </p:sp>
    </p:spTree>
    <p:extLst>
      <p:ext uri="{BB962C8B-B14F-4D97-AF65-F5344CB8AC3E}">
        <p14:creationId xmlns:p14="http://schemas.microsoft.com/office/powerpoint/2010/main" val="3719430892"/>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247</a:t>
            </a:fld>
            <a:endParaRPr lang="ar-EG"/>
          </a:p>
        </p:txBody>
      </p:sp>
    </p:spTree>
    <p:extLst>
      <p:ext uri="{BB962C8B-B14F-4D97-AF65-F5344CB8AC3E}">
        <p14:creationId xmlns:p14="http://schemas.microsoft.com/office/powerpoint/2010/main" val="560856122"/>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248</a:t>
            </a:fld>
            <a:endParaRPr lang="ar-EG"/>
          </a:p>
        </p:txBody>
      </p:sp>
    </p:spTree>
    <p:extLst>
      <p:ext uri="{BB962C8B-B14F-4D97-AF65-F5344CB8AC3E}">
        <p14:creationId xmlns:p14="http://schemas.microsoft.com/office/powerpoint/2010/main" val="693641360"/>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249</a:t>
            </a:fld>
            <a:endParaRPr lang="ar-EG"/>
          </a:p>
        </p:txBody>
      </p:sp>
    </p:spTree>
    <p:extLst>
      <p:ext uri="{BB962C8B-B14F-4D97-AF65-F5344CB8AC3E}">
        <p14:creationId xmlns:p14="http://schemas.microsoft.com/office/powerpoint/2010/main" val="2294631939"/>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250</a:t>
            </a:fld>
            <a:endParaRPr lang="ar-EG"/>
          </a:p>
        </p:txBody>
      </p:sp>
    </p:spTree>
    <p:extLst>
      <p:ext uri="{BB962C8B-B14F-4D97-AF65-F5344CB8AC3E}">
        <p14:creationId xmlns:p14="http://schemas.microsoft.com/office/powerpoint/2010/main" val="1420207151"/>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251</a:t>
            </a:fld>
            <a:endParaRPr lang="ar-EG"/>
          </a:p>
        </p:txBody>
      </p:sp>
    </p:spTree>
    <p:extLst>
      <p:ext uri="{BB962C8B-B14F-4D97-AF65-F5344CB8AC3E}">
        <p14:creationId xmlns:p14="http://schemas.microsoft.com/office/powerpoint/2010/main" val="2702034635"/>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252</a:t>
            </a:fld>
            <a:endParaRPr lang="ar-EG"/>
          </a:p>
        </p:txBody>
      </p:sp>
    </p:spTree>
    <p:extLst>
      <p:ext uri="{BB962C8B-B14F-4D97-AF65-F5344CB8AC3E}">
        <p14:creationId xmlns:p14="http://schemas.microsoft.com/office/powerpoint/2010/main" val="3869919927"/>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253</a:t>
            </a:fld>
            <a:endParaRPr lang="ar-EG"/>
          </a:p>
        </p:txBody>
      </p:sp>
    </p:spTree>
    <p:extLst>
      <p:ext uri="{BB962C8B-B14F-4D97-AF65-F5344CB8AC3E}">
        <p14:creationId xmlns:p14="http://schemas.microsoft.com/office/powerpoint/2010/main" val="3683924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a:t>
            </a:fld>
            <a:endParaRPr lang="ar-EG"/>
          </a:p>
        </p:txBody>
      </p:sp>
    </p:spTree>
    <p:extLst>
      <p:ext uri="{BB962C8B-B14F-4D97-AF65-F5344CB8AC3E}">
        <p14:creationId xmlns:p14="http://schemas.microsoft.com/office/powerpoint/2010/main" val="1990905541"/>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254</a:t>
            </a:fld>
            <a:endParaRPr lang="ar-EG"/>
          </a:p>
        </p:txBody>
      </p:sp>
    </p:spTree>
    <p:extLst>
      <p:ext uri="{BB962C8B-B14F-4D97-AF65-F5344CB8AC3E}">
        <p14:creationId xmlns:p14="http://schemas.microsoft.com/office/powerpoint/2010/main" val="3972853533"/>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255</a:t>
            </a:fld>
            <a:endParaRPr lang="ar-EG"/>
          </a:p>
        </p:txBody>
      </p:sp>
    </p:spTree>
    <p:extLst>
      <p:ext uri="{BB962C8B-B14F-4D97-AF65-F5344CB8AC3E}">
        <p14:creationId xmlns:p14="http://schemas.microsoft.com/office/powerpoint/2010/main" val="360914402"/>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256</a:t>
            </a:fld>
            <a:endParaRPr lang="ar-EG"/>
          </a:p>
        </p:txBody>
      </p:sp>
    </p:spTree>
    <p:extLst>
      <p:ext uri="{BB962C8B-B14F-4D97-AF65-F5344CB8AC3E}">
        <p14:creationId xmlns:p14="http://schemas.microsoft.com/office/powerpoint/2010/main" val="2446901479"/>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257</a:t>
            </a:fld>
            <a:endParaRPr lang="ar-EG"/>
          </a:p>
        </p:txBody>
      </p:sp>
    </p:spTree>
    <p:extLst>
      <p:ext uri="{BB962C8B-B14F-4D97-AF65-F5344CB8AC3E}">
        <p14:creationId xmlns:p14="http://schemas.microsoft.com/office/powerpoint/2010/main" val="444702254"/>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258</a:t>
            </a:fld>
            <a:endParaRPr lang="ar-EG"/>
          </a:p>
        </p:txBody>
      </p:sp>
    </p:spTree>
    <p:extLst>
      <p:ext uri="{BB962C8B-B14F-4D97-AF65-F5344CB8AC3E}">
        <p14:creationId xmlns:p14="http://schemas.microsoft.com/office/powerpoint/2010/main" val="322021109"/>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259</a:t>
            </a:fld>
            <a:endParaRPr lang="ar-EG"/>
          </a:p>
        </p:txBody>
      </p:sp>
    </p:spTree>
    <p:extLst>
      <p:ext uri="{BB962C8B-B14F-4D97-AF65-F5344CB8AC3E}">
        <p14:creationId xmlns:p14="http://schemas.microsoft.com/office/powerpoint/2010/main" val="2529736494"/>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260</a:t>
            </a:fld>
            <a:endParaRPr lang="ar-EG"/>
          </a:p>
        </p:txBody>
      </p:sp>
    </p:spTree>
    <p:extLst>
      <p:ext uri="{BB962C8B-B14F-4D97-AF65-F5344CB8AC3E}">
        <p14:creationId xmlns:p14="http://schemas.microsoft.com/office/powerpoint/2010/main" val="3361112120"/>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261</a:t>
            </a:fld>
            <a:endParaRPr lang="ar-EG"/>
          </a:p>
        </p:txBody>
      </p:sp>
    </p:spTree>
    <p:extLst>
      <p:ext uri="{BB962C8B-B14F-4D97-AF65-F5344CB8AC3E}">
        <p14:creationId xmlns:p14="http://schemas.microsoft.com/office/powerpoint/2010/main" val="3698071114"/>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262</a:t>
            </a:fld>
            <a:endParaRPr lang="ar-EG"/>
          </a:p>
        </p:txBody>
      </p:sp>
    </p:spTree>
    <p:extLst>
      <p:ext uri="{BB962C8B-B14F-4D97-AF65-F5344CB8AC3E}">
        <p14:creationId xmlns:p14="http://schemas.microsoft.com/office/powerpoint/2010/main" val="1435825012"/>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263</a:t>
            </a:fld>
            <a:endParaRPr lang="ar-EG"/>
          </a:p>
        </p:txBody>
      </p:sp>
    </p:spTree>
    <p:extLst>
      <p:ext uri="{BB962C8B-B14F-4D97-AF65-F5344CB8AC3E}">
        <p14:creationId xmlns:p14="http://schemas.microsoft.com/office/powerpoint/2010/main" val="2035857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a:t>
            </a:fld>
            <a:endParaRPr lang="ar-EG"/>
          </a:p>
        </p:txBody>
      </p:sp>
    </p:spTree>
    <p:extLst>
      <p:ext uri="{BB962C8B-B14F-4D97-AF65-F5344CB8AC3E}">
        <p14:creationId xmlns:p14="http://schemas.microsoft.com/office/powerpoint/2010/main" val="3005266903"/>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264</a:t>
            </a:fld>
            <a:endParaRPr lang="ar-EG"/>
          </a:p>
        </p:txBody>
      </p:sp>
    </p:spTree>
    <p:extLst>
      <p:ext uri="{BB962C8B-B14F-4D97-AF65-F5344CB8AC3E}">
        <p14:creationId xmlns:p14="http://schemas.microsoft.com/office/powerpoint/2010/main" val="4170098810"/>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265</a:t>
            </a:fld>
            <a:endParaRPr lang="ar-EG"/>
          </a:p>
        </p:txBody>
      </p:sp>
    </p:spTree>
    <p:extLst>
      <p:ext uri="{BB962C8B-B14F-4D97-AF65-F5344CB8AC3E}">
        <p14:creationId xmlns:p14="http://schemas.microsoft.com/office/powerpoint/2010/main" val="3855679295"/>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266</a:t>
            </a:fld>
            <a:endParaRPr lang="ar-EG"/>
          </a:p>
        </p:txBody>
      </p:sp>
    </p:spTree>
    <p:extLst>
      <p:ext uri="{BB962C8B-B14F-4D97-AF65-F5344CB8AC3E}">
        <p14:creationId xmlns:p14="http://schemas.microsoft.com/office/powerpoint/2010/main" val="3173064145"/>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267</a:t>
            </a:fld>
            <a:endParaRPr lang="ar-EG"/>
          </a:p>
        </p:txBody>
      </p:sp>
    </p:spTree>
    <p:extLst>
      <p:ext uri="{BB962C8B-B14F-4D97-AF65-F5344CB8AC3E}">
        <p14:creationId xmlns:p14="http://schemas.microsoft.com/office/powerpoint/2010/main" val="488486343"/>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268</a:t>
            </a:fld>
            <a:endParaRPr lang="ar-EG"/>
          </a:p>
        </p:txBody>
      </p:sp>
    </p:spTree>
    <p:extLst>
      <p:ext uri="{BB962C8B-B14F-4D97-AF65-F5344CB8AC3E}">
        <p14:creationId xmlns:p14="http://schemas.microsoft.com/office/powerpoint/2010/main" val="3296889151"/>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269</a:t>
            </a:fld>
            <a:endParaRPr lang="ar-EG"/>
          </a:p>
        </p:txBody>
      </p:sp>
    </p:spTree>
    <p:extLst>
      <p:ext uri="{BB962C8B-B14F-4D97-AF65-F5344CB8AC3E}">
        <p14:creationId xmlns:p14="http://schemas.microsoft.com/office/powerpoint/2010/main" val="3552074881"/>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270</a:t>
            </a:fld>
            <a:endParaRPr lang="ar-EG"/>
          </a:p>
        </p:txBody>
      </p:sp>
    </p:spTree>
    <p:extLst>
      <p:ext uri="{BB962C8B-B14F-4D97-AF65-F5344CB8AC3E}">
        <p14:creationId xmlns:p14="http://schemas.microsoft.com/office/powerpoint/2010/main" val="2787362436"/>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271</a:t>
            </a:fld>
            <a:endParaRPr lang="ar-EG"/>
          </a:p>
        </p:txBody>
      </p:sp>
    </p:spTree>
    <p:extLst>
      <p:ext uri="{BB962C8B-B14F-4D97-AF65-F5344CB8AC3E}">
        <p14:creationId xmlns:p14="http://schemas.microsoft.com/office/powerpoint/2010/main" val="251546315"/>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272</a:t>
            </a:fld>
            <a:endParaRPr lang="ar-EG"/>
          </a:p>
        </p:txBody>
      </p:sp>
    </p:spTree>
    <p:extLst>
      <p:ext uri="{BB962C8B-B14F-4D97-AF65-F5344CB8AC3E}">
        <p14:creationId xmlns:p14="http://schemas.microsoft.com/office/powerpoint/2010/main" val="575316210"/>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273</a:t>
            </a:fld>
            <a:endParaRPr lang="ar-EG"/>
          </a:p>
        </p:txBody>
      </p:sp>
    </p:spTree>
    <p:extLst>
      <p:ext uri="{BB962C8B-B14F-4D97-AF65-F5344CB8AC3E}">
        <p14:creationId xmlns:p14="http://schemas.microsoft.com/office/powerpoint/2010/main" val="1202708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a:t>
            </a:fld>
            <a:endParaRPr lang="ar-EG"/>
          </a:p>
        </p:txBody>
      </p:sp>
    </p:spTree>
    <p:extLst>
      <p:ext uri="{BB962C8B-B14F-4D97-AF65-F5344CB8AC3E}">
        <p14:creationId xmlns:p14="http://schemas.microsoft.com/office/powerpoint/2010/main" val="2075060810"/>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274</a:t>
            </a:fld>
            <a:endParaRPr lang="ar-EG"/>
          </a:p>
        </p:txBody>
      </p:sp>
    </p:spTree>
    <p:extLst>
      <p:ext uri="{BB962C8B-B14F-4D97-AF65-F5344CB8AC3E}">
        <p14:creationId xmlns:p14="http://schemas.microsoft.com/office/powerpoint/2010/main" val="4051995969"/>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275</a:t>
            </a:fld>
            <a:endParaRPr lang="ar-EG"/>
          </a:p>
        </p:txBody>
      </p:sp>
    </p:spTree>
    <p:extLst>
      <p:ext uri="{BB962C8B-B14F-4D97-AF65-F5344CB8AC3E}">
        <p14:creationId xmlns:p14="http://schemas.microsoft.com/office/powerpoint/2010/main" val="1969372372"/>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276</a:t>
            </a:fld>
            <a:endParaRPr lang="ar-EG"/>
          </a:p>
        </p:txBody>
      </p:sp>
    </p:spTree>
    <p:extLst>
      <p:ext uri="{BB962C8B-B14F-4D97-AF65-F5344CB8AC3E}">
        <p14:creationId xmlns:p14="http://schemas.microsoft.com/office/powerpoint/2010/main" val="2331240923"/>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277</a:t>
            </a:fld>
            <a:endParaRPr lang="ar-EG"/>
          </a:p>
        </p:txBody>
      </p:sp>
    </p:spTree>
    <p:extLst>
      <p:ext uri="{BB962C8B-B14F-4D97-AF65-F5344CB8AC3E}">
        <p14:creationId xmlns:p14="http://schemas.microsoft.com/office/powerpoint/2010/main" val="2998507922"/>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278</a:t>
            </a:fld>
            <a:endParaRPr lang="ar-EG"/>
          </a:p>
        </p:txBody>
      </p:sp>
    </p:spTree>
    <p:extLst>
      <p:ext uri="{BB962C8B-B14F-4D97-AF65-F5344CB8AC3E}">
        <p14:creationId xmlns:p14="http://schemas.microsoft.com/office/powerpoint/2010/main" val="4139263610"/>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279</a:t>
            </a:fld>
            <a:endParaRPr lang="ar-EG"/>
          </a:p>
        </p:txBody>
      </p:sp>
    </p:spTree>
    <p:extLst>
      <p:ext uri="{BB962C8B-B14F-4D97-AF65-F5344CB8AC3E}">
        <p14:creationId xmlns:p14="http://schemas.microsoft.com/office/powerpoint/2010/main" val="4262759200"/>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280</a:t>
            </a:fld>
            <a:endParaRPr lang="ar-EG"/>
          </a:p>
        </p:txBody>
      </p:sp>
    </p:spTree>
    <p:extLst>
      <p:ext uri="{BB962C8B-B14F-4D97-AF65-F5344CB8AC3E}">
        <p14:creationId xmlns:p14="http://schemas.microsoft.com/office/powerpoint/2010/main" val="3112698522"/>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281</a:t>
            </a:fld>
            <a:endParaRPr lang="ar-EG"/>
          </a:p>
        </p:txBody>
      </p:sp>
    </p:spTree>
    <p:extLst>
      <p:ext uri="{BB962C8B-B14F-4D97-AF65-F5344CB8AC3E}">
        <p14:creationId xmlns:p14="http://schemas.microsoft.com/office/powerpoint/2010/main" val="946516320"/>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282</a:t>
            </a:fld>
            <a:endParaRPr lang="ar-EG"/>
          </a:p>
        </p:txBody>
      </p:sp>
    </p:spTree>
    <p:extLst>
      <p:ext uri="{BB962C8B-B14F-4D97-AF65-F5344CB8AC3E}">
        <p14:creationId xmlns:p14="http://schemas.microsoft.com/office/powerpoint/2010/main" val="4162599550"/>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283</a:t>
            </a:fld>
            <a:endParaRPr lang="ar-EG"/>
          </a:p>
        </p:txBody>
      </p:sp>
    </p:spTree>
    <p:extLst>
      <p:ext uri="{BB962C8B-B14F-4D97-AF65-F5344CB8AC3E}">
        <p14:creationId xmlns:p14="http://schemas.microsoft.com/office/powerpoint/2010/main" val="2980442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a:t>
            </a:fld>
            <a:endParaRPr lang="ar-EG"/>
          </a:p>
        </p:txBody>
      </p:sp>
    </p:spTree>
    <p:extLst>
      <p:ext uri="{BB962C8B-B14F-4D97-AF65-F5344CB8AC3E}">
        <p14:creationId xmlns:p14="http://schemas.microsoft.com/office/powerpoint/2010/main" val="1027337618"/>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284</a:t>
            </a:fld>
            <a:endParaRPr lang="ar-EG"/>
          </a:p>
        </p:txBody>
      </p:sp>
    </p:spTree>
    <p:extLst>
      <p:ext uri="{BB962C8B-B14F-4D97-AF65-F5344CB8AC3E}">
        <p14:creationId xmlns:p14="http://schemas.microsoft.com/office/powerpoint/2010/main" val="2424997769"/>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285</a:t>
            </a:fld>
            <a:endParaRPr lang="ar-EG"/>
          </a:p>
        </p:txBody>
      </p:sp>
    </p:spTree>
    <p:extLst>
      <p:ext uri="{BB962C8B-B14F-4D97-AF65-F5344CB8AC3E}">
        <p14:creationId xmlns:p14="http://schemas.microsoft.com/office/powerpoint/2010/main" val="3384692561"/>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286</a:t>
            </a:fld>
            <a:endParaRPr lang="ar-EG"/>
          </a:p>
        </p:txBody>
      </p:sp>
    </p:spTree>
    <p:extLst>
      <p:ext uri="{BB962C8B-B14F-4D97-AF65-F5344CB8AC3E}">
        <p14:creationId xmlns:p14="http://schemas.microsoft.com/office/powerpoint/2010/main" val="3611462964"/>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287</a:t>
            </a:fld>
            <a:endParaRPr lang="ar-EG"/>
          </a:p>
        </p:txBody>
      </p:sp>
    </p:spTree>
    <p:extLst>
      <p:ext uri="{BB962C8B-B14F-4D97-AF65-F5344CB8AC3E}">
        <p14:creationId xmlns:p14="http://schemas.microsoft.com/office/powerpoint/2010/main" val="3939446799"/>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288</a:t>
            </a:fld>
            <a:endParaRPr lang="ar-EG"/>
          </a:p>
        </p:txBody>
      </p:sp>
    </p:spTree>
    <p:extLst>
      <p:ext uri="{BB962C8B-B14F-4D97-AF65-F5344CB8AC3E}">
        <p14:creationId xmlns:p14="http://schemas.microsoft.com/office/powerpoint/2010/main" val="3472696895"/>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289</a:t>
            </a:fld>
            <a:endParaRPr lang="ar-EG"/>
          </a:p>
        </p:txBody>
      </p:sp>
    </p:spTree>
    <p:extLst>
      <p:ext uri="{BB962C8B-B14F-4D97-AF65-F5344CB8AC3E}">
        <p14:creationId xmlns:p14="http://schemas.microsoft.com/office/powerpoint/2010/main" val="1841078591"/>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290</a:t>
            </a:fld>
            <a:endParaRPr lang="ar-EG"/>
          </a:p>
        </p:txBody>
      </p:sp>
    </p:spTree>
    <p:extLst>
      <p:ext uri="{BB962C8B-B14F-4D97-AF65-F5344CB8AC3E}">
        <p14:creationId xmlns:p14="http://schemas.microsoft.com/office/powerpoint/2010/main" val="3594955786"/>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291</a:t>
            </a:fld>
            <a:endParaRPr lang="ar-EG"/>
          </a:p>
        </p:txBody>
      </p:sp>
    </p:spTree>
    <p:extLst>
      <p:ext uri="{BB962C8B-B14F-4D97-AF65-F5344CB8AC3E}">
        <p14:creationId xmlns:p14="http://schemas.microsoft.com/office/powerpoint/2010/main" val="3030627109"/>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292</a:t>
            </a:fld>
            <a:endParaRPr lang="ar-EG"/>
          </a:p>
        </p:txBody>
      </p:sp>
    </p:spTree>
    <p:extLst>
      <p:ext uri="{BB962C8B-B14F-4D97-AF65-F5344CB8AC3E}">
        <p14:creationId xmlns:p14="http://schemas.microsoft.com/office/powerpoint/2010/main" val="573160270"/>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293</a:t>
            </a:fld>
            <a:endParaRPr lang="ar-EG"/>
          </a:p>
        </p:txBody>
      </p:sp>
    </p:spTree>
    <p:extLst>
      <p:ext uri="{BB962C8B-B14F-4D97-AF65-F5344CB8AC3E}">
        <p14:creationId xmlns:p14="http://schemas.microsoft.com/office/powerpoint/2010/main" val="864742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a:t>
            </a:fld>
            <a:endParaRPr lang="ar-EG"/>
          </a:p>
        </p:txBody>
      </p:sp>
    </p:spTree>
    <p:extLst>
      <p:ext uri="{BB962C8B-B14F-4D97-AF65-F5344CB8AC3E}">
        <p14:creationId xmlns:p14="http://schemas.microsoft.com/office/powerpoint/2010/main" val="1849092259"/>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294</a:t>
            </a:fld>
            <a:endParaRPr lang="ar-EG"/>
          </a:p>
        </p:txBody>
      </p:sp>
    </p:spTree>
    <p:extLst>
      <p:ext uri="{BB962C8B-B14F-4D97-AF65-F5344CB8AC3E}">
        <p14:creationId xmlns:p14="http://schemas.microsoft.com/office/powerpoint/2010/main" val="103228494"/>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295</a:t>
            </a:fld>
            <a:endParaRPr lang="ar-EG"/>
          </a:p>
        </p:txBody>
      </p:sp>
    </p:spTree>
    <p:extLst>
      <p:ext uri="{BB962C8B-B14F-4D97-AF65-F5344CB8AC3E}">
        <p14:creationId xmlns:p14="http://schemas.microsoft.com/office/powerpoint/2010/main" val="2569948134"/>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296</a:t>
            </a:fld>
            <a:endParaRPr lang="ar-EG"/>
          </a:p>
        </p:txBody>
      </p:sp>
    </p:spTree>
    <p:extLst>
      <p:ext uri="{BB962C8B-B14F-4D97-AF65-F5344CB8AC3E}">
        <p14:creationId xmlns:p14="http://schemas.microsoft.com/office/powerpoint/2010/main" val="1861199320"/>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297</a:t>
            </a:fld>
            <a:endParaRPr lang="ar-EG"/>
          </a:p>
        </p:txBody>
      </p:sp>
    </p:spTree>
    <p:extLst>
      <p:ext uri="{BB962C8B-B14F-4D97-AF65-F5344CB8AC3E}">
        <p14:creationId xmlns:p14="http://schemas.microsoft.com/office/powerpoint/2010/main" val="2873819707"/>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298</a:t>
            </a:fld>
            <a:endParaRPr lang="ar-EG"/>
          </a:p>
        </p:txBody>
      </p:sp>
    </p:spTree>
    <p:extLst>
      <p:ext uri="{BB962C8B-B14F-4D97-AF65-F5344CB8AC3E}">
        <p14:creationId xmlns:p14="http://schemas.microsoft.com/office/powerpoint/2010/main" val="3117249877"/>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299</a:t>
            </a:fld>
            <a:endParaRPr lang="ar-EG"/>
          </a:p>
        </p:txBody>
      </p:sp>
    </p:spTree>
    <p:extLst>
      <p:ext uri="{BB962C8B-B14F-4D97-AF65-F5344CB8AC3E}">
        <p14:creationId xmlns:p14="http://schemas.microsoft.com/office/powerpoint/2010/main" val="767322287"/>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300</a:t>
            </a:fld>
            <a:endParaRPr lang="ar-EG"/>
          </a:p>
        </p:txBody>
      </p:sp>
    </p:spTree>
    <p:extLst>
      <p:ext uri="{BB962C8B-B14F-4D97-AF65-F5344CB8AC3E}">
        <p14:creationId xmlns:p14="http://schemas.microsoft.com/office/powerpoint/2010/main" val="255319223"/>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301</a:t>
            </a:fld>
            <a:endParaRPr lang="ar-EG"/>
          </a:p>
        </p:txBody>
      </p:sp>
    </p:spTree>
    <p:extLst>
      <p:ext uri="{BB962C8B-B14F-4D97-AF65-F5344CB8AC3E}">
        <p14:creationId xmlns:p14="http://schemas.microsoft.com/office/powerpoint/2010/main" val="1292563642"/>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302</a:t>
            </a:fld>
            <a:endParaRPr lang="ar-EG"/>
          </a:p>
        </p:txBody>
      </p:sp>
    </p:spTree>
    <p:extLst>
      <p:ext uri="{BB962C8B-B14F-4D97-AF65-F5344CB8AC3E}">
        <p14:creationId xmlns:p14="http://schemas.microsoft.com/office/powerpoint/2010/main" val="3896775153"/>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303</a:t>
            </a:fld>
            <a:endParaRPr lang="ar-EG"/>
          </a:p>
        </p:txBody>
      </p:sp>
    </p:spTree>
    <p:extLst>
      <p:ext uri="{BB962C8B-B14F-4D97-AF65-F5344CB8AC3E}">
        <p14:creationId xmlns:p14="http://schemas.microsoft.com/office/powerpoint/2010/main" val="3346211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a:t>
            </a:fld>
            <a:endParaRPr lang="ar-EG"/>
          </a:p>
        </p:txBody>
      </p:sp>
    </p:spTree>
    <p:extLst>
      <p:ext uri="{BB962C8B-B14F-4D97-AF65-F5344CB8AC3E}">
        <p14:creationId xmlns:p14="http://schemas.microsoft.com/office/powerpoint/2010/main" val="750052450"/>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304</a:t>
            </a:fld>
            <a:endParaRPr lang="ar-EG"/>
          </a:p>
        </p:txBody>
      </p:sp>
    </p:spTree>
    <p:extLst>
      <p:ext uri="{BB962C8B-B14F-4D97-AF65-F5344CB8AC3E}">
        <p14:creationId xmlns:p14="http://schemas.microsoft.com/office/powerpoint/2010/main" val="1471771549"/>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305</a:t>
            </a:fld>
            <a:endParaRPr lang="ar-EG"/>
          </a:p>
        </p:txBody>
      </p:sp>
    </p:spTree>
    <p:extLst>
      <p:ext uri="{BB962C8B-B14F-4D97-AF65-F5344CB8AC3E}">
        <p14:creationId xmlns:p14="http://schemas.microsoft.com/office/powerpoint/2010/main" val="3959695224"/>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306</a:t>
            </a:fld>
            <a:endParaRPr lang="ar-EG"/>
          </a:p>
        </p:txBody>
      </p:sp>
    </p:spTree>
    <p:extLst>
      <p:ext uri="{BB962C8B-B14F-4D97-AF65-F5344CB8AC3E}">
        <p14:creationId xmlns:p14="http://schemas.microsoft.com/office/powerpoint/2010/main" val="1093678844"/>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307</a:t>
            </a:fld>
            <a:endParaRPr lang="ar-EG"/>
          </a:p>
        </p:txBody>
      </p:sp>
    </p:spTree>
    <p:extLst>
      <p:ext uri="{BB962C8B-B14F-4D97-AF65-F5344CB8AC3E}">
        <p14:creationId xmlns:p14="http://schemas.microsoft.com/office/powerpoint/2010/main" val="1993047269"/>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308</a:t>
            </a:fld>
            <a:endParaRPr lang="ar-EG"/>
          </a:p>
        </p:txBody>
      </p:sp>
    </p:spTree>
    <p:extLst>
      <p:ext uri="{BB962C8B-B14F-4D97-AF65-F5344CB8AC3E}">
        <p14:creationId xmlns:p14="http://schemas.microsoft.com/office/powerpoint/2010/main" val="2808173805"/>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309</a:t>
            </a:fld>
            <a:endParaRPr lang="ar-EG"/>
          </a:p>
        </p:txBody>
      </p:sp>
    </p:spTree>
    <p:extLst>
      <p:ext uri="{BB962C8B-B14F-4D97-AF65-F5344CB8AC3E}">
        <p14:creationId xmlns:p14="http://schemas.microsoft.com/office/powerpoint/2010/main" val="3863013638"/>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310</a:t>
            </a:fld>
            <a:endParaRPr lang="ar-EG"/>
          </a:p>
        </p:txBody>
      </p:sp>
    </p:spTree>
    <p:extLst>
      <p:ext uri="{BB962C8B-B14F-4D97-AF65-F5344CB8AC3E}">
        <p14:creationId xmlns:p14="http://schemas.microsoft.com/office/powerpoint/2010/main" val="3576354810"/>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311</a:t>
            </a:fld>
            <a:endParaRPr lang="ar-EG"/>
          </a:p>
        </p:txBody>
      </p:sp>
    </p:spTree>
    <p:extLst>
      <p:ext uri="{BB962C8B-B14F-4D97-AF65-F5344CB8AC3E}">
        <p14:creationId xmlns:p14="http://schemas.microsoft.com/office/powerpoint/2010/main" val="3412093411"/>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312</a:t>
            </a:fld>
            <a:endParaRPr lang="ar-EG"/>
          </a:p>
        </p:txBody>
      </p:sp>
    </p:spTree>
    <p:extLst>
      <p:ext uri="{BB962C8B-B14F-4D97-AF65-F5344CB8AC3E}">
        <p14:creationId xmlns:p14="http://schemas.microsoft.com/office/powerpoint/2010/main" val="4135561336"/>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313</a:t>
            </a:fld>
            <a:endParaRPr lang="ar-EG"/>
          </a:p>
        </p:txBody>
      </p:sp>
    </p:spTree>
    <p:extLst>
      <p:ext uri="{BB962C8B-B14F-4D97-AF65-F5344CB8AC3E}">
        <p14:creationId xmlns:p14="http://schemas.microsoft.com/office/powerpoint/2010/main" val="1026524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a:t>
            </a:fld>
            <a:endParaRPr lang="ar-EG"/>
          </a:p>
        </p:txBody>
      </p:sp>
    </p:spTree>
    <p:extLst>
      <p:ext uri="{BB962C8B-B14F-4D97-AF65-F5344CB8AC3E}">
        <p14:creationId xmlns:p14="http://schemas.microsoft.com/office/powerpoint/2010/main" val="2179482283"/>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314</a:t>
            </a:fld>
            <a:endParaRPr lang="ar-EG"/>
          </a:p>
        </p:txBody>
      </p:sp>
    </p:spTree>
    <p:extLst>
      <p:ext uri="{BB962C8B-B14F-4D97-AF65-F5344CB8AC3E}">
        <p14:creationId xmlns:p14="http://schemas.microsoft.com/office/powerpoint/2010/main" val="901731839"/>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315</a:t>
            </a:fld>
            <a:endParaRPr lang="ar-EG"/>
          </a:p>
        </p:txBody>
      </p:sp>
    </p:spTree>
    <p:extLst>
      <p:ext uri="{BB962C8B-B14F-4D97-AF65-F5344CB8AC3E}">
        <p14:creationId xmlns:p14="http://schemas.microsoft.com/office/powerpoint/2010/main" val="1030175636"/>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316</a:t>
            </a:fld>
            <a:endParaRPr lang="ar-EG"/>
          </a:p>
        </p:txBody>
      </p:sp>
    </p:spTree>
    <p:extLst>
      <p:ext uri="{BB962C8B-B14F-4D97-AF65-F5344CB8AC3E}">
        <p14:creationId xmlns:p14="http://schemas.microsoft.com/office/powerpoint/2010/main" val="3855477110"/>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317</a:t>
            </a:fld>
            <a:endParaRPr lang="ar-EG"/>
          </a:p>
        </p:txBody>
      </p:sp>
    </p:spTree>
    <p:extLst>
      <p:ext uri="{BB962C8B-B14F-4D97-AF65-F5344CB8AC3E}">
        <p14:creationId xmlns:p14="http://schemas.microsoft.com/office/powerpoint/2010/main" val="317559138"/>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318</a:t>
            </a:fld>
            <a:endParaRPr lang="ar-EG"/>
          </a:p>
        </p:txBody>
      </p:sp>
    </p:spTree>
    <p:extLst>
      <p:ext uri="{BB962C8B-B14F-4D97-AF65-F5344CB8AC3E}">
        <p14:creationId xmlns:p14="http://schemas.microsoft.com/office/powerpoint/2010/main" val="311382561"/>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319</a:t>
            </a:fld>
            <a:endParaRPr lang="ar-EG"/>
          </a:p>
        </p:txBody>
      </p:sp>
    </p:spTree>
    <p:extLst>
      <p:ext uri="{BB962C8B-B14F-4D97-AF65-F5344CB8AC3E}">
        <p14:creationId xmlns:p14="http://schemas.microsoft.com/office/powerpoint/2010/main" val="3841574554"/>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320</a:t>
            </a:fld>
            <a:endParaRPr lang="ar-EG"/>
          </a:p>
        </p:txBody>
      </p:sp>
    </p:spTree>
    <p:extLst>
      <p:ext uri="{BB962C8B-B14F-4D97-AF65-F5344CB8AC3E}">
        <p14:creationId xmlns:p14="http://schemas.microsoft.com/office/powerpoint/2010/main" val="2908815004"/>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321</a:t>
            </a:fld>
            <a:endParaRPr lang="ar-EG"/>
          </a:p>
        </p:txBody>
      </p:sp>
    </p:spTree>
    <p:extLst>
      <p:ext uri="{BB962C8B-B14F-4D97-AF65-F5344CB8AC3E}">
        <p14:creationId xmlns:p14="http://schemas.microsoft.com/office/powerpoint/2010/main" val="585750309"/>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322</a:t>
            </a:fld>
            <a:endParaRPr lang="ar-EG"/>
          </a:p>
        </p:txBody>
      </p:sp>
    </p:spTree>
    <p:extLst>
      <p:ext uri="{BB962C8B-B14F-4D97-AF65-F5344CB8AC3E}">
        <p14:creationId xmlns:p14="http://schemas.microsoft.com/office/powerpoint/2010/main" val="3525584061"/>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323</a:t>
            </a:fld>
            <a:endParaRPr lang="ar-EG"/>
          </a:p>
        </p:txBody>
      </p:sp>
    </p:spTree>
    <p:extLst>
      <p:ext uri="{BB962C8B-B14F-4D97-AF65-F5344CB8AC3E}">
        <p14:creationId xmlns:p14="http://schemas.microsoft.com/office/powerpoint/2010/main" val="131372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a:t>
            </a:fld>
            <a:endParaRPr lang="ar-EG"/>
          </a:p>
        </p:txBody>
      </p:sp>
    </p:spTree>
    <p:extLst>
      <p:ext uri="{BB962C8B-B14F-4D97-AF65-F5344CB8AC3E}">
        <p14:creationId xmlns:p14="http://schemas.microsoft.com/office/powerpoint/2010/main" val="1940289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a:t>
            </a:fld>
            <a:endParaRPr lang="ar-EG"/>
          </a:p>
        </p:txBody>
      </p:sp>
    </p:spTree>
    <p:extLst>
      <p:ext uri="{BB962C8B-B14F-4D97-AF65-F5344CB8AC3E}">
        <p14:creationId xmlns:p14="http://schemas.microsoft.com/office/powerpoint/2010/main" val="1248387061"/>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324</a:t>
            </a:fld>
            <a:endParaRPr lang="ar-EG"/>
          </a:p>
        </p:txBody>
      </p:sp>
    </p:spTree>
    <p:extLst>
      <p:ext uri="{BB962C8B-B14F-4D97-AF65-F5344CB8AC3E}">
        <p14:creationId xmlns:p14="http://schemas.microsoft.com/office/powerpoint/2010/main" val="1810157633"/>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325</a:t>
            </a:fld>
            <a:endParaRPr lang="ar-EG"/>
          </a:p>
        </p:txBody>
      </p:sp>
    </p:spTree>
    <p:extLst>
      <p:ext uri="{BB962C8B-B14F-4D97-AF65-F5344CB8AC3E}">
        <p14:creationId xmlns:p14="http://schemas.microsoft.com/office/powerpoint/2010/main" val="545877555"/>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326</a:t>
            </a:fld>
            <a:endParaRPr lang="ar-EG"/>
          </a:p>
        </p:txBody>
      </p:sp>
    </p:spTree>
    <p:extLst>
      <p:ext uri="{BB962C8B-B14F-4D97-AF65-F5344CB8AC3E}">
        <p14:creationId xmlns:p14="http://schemas.microsoft.com/office/powerpoint/2010/main" val="3036832754"/>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327</a:t>
            </a:fld>
            <a:endParaRPr lang="ar-EG"/>
          </a:p>
        </p:txBody>
      </p:sp>
    </p:spTree>
    <p:extLst>
      <p:ext uri="{BB962C8B-B14F-4D97-AF65-F5344CB8AC3E}">
        <p14:creationId xmlns:p14="http://schemas.microsoft.com/office/powerpoint/2010/main" val="2460270626"/>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328</a:t>
            </a:fld>
            <a:endParaRPr lang="ar-EG"/>
          </a:p>
        </p:txBody>
      </p:sp>
    </p:spTree>
    <p:extLst>
      <p:ext uri="{BB962C8B-B14F-4D97-AF65-F5344CB8AC3E}">
        <p14:creationId xmlns:p14="http://schemas.microsoft.com/office/powerpoint/2010/main" val="2628641444"/>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329</a:t>
            </a:fld>
            <a:endParaRPr lang="ar-EG"/>
          </a:p>
        </p:txBody>
      </p:sp>
    </p:spTree>
    <p:extLst>
      <p:ext uri="{BB962C8B-B14F-4D97-AF65-F5344CB8AC3E}">
        <p14:creationId xmlns:p14="http://schemas.microsoft.com/office/powerpoint/2010/main" val="820306363"/>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330</a:t>
            </a:fld>
            <a:endParaRPr lang="ar-EG"/>
          </a:p>
        </p:txBody>
      </p:sp>
    </p:spTree>
    <p:extLst>
      <p:ext uri="{BB962C8B-B14F-4D97-AF65-F5344CB8AC3E}">
        <p14:creationId xmlns:p14="http://schemas.microsoft.com/office/powerpoint/2010/main" val="4246246531"/>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331</a:t>
            </a:fld>
            <a:endParaRPr lang="ar-EG"/>
          </a:p>
        </p:txBody>
      </p:sp>
    </p:spTree>
    <p:extLst>
      <p:ext uri="{BB962C8B-B14F-4D97-AF65-F5344CB8AC3E}">
        <p14:creationId xmlns:p14="http://schemas.microsoft.com/office/powerpoint/2010/main" val="847378032"/>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332</a:t>
            </a:fld>
            <a:endParaRPr lang="ar-EG"/>
          </a:p>
        </p:txBody>
      </p:sp>
    </p:spTree>
    <p:extLst>
      <p:ext uri="{BB962C8B-B14F-4D97-AF65-F5344CB8AC3E}">
        <p14:creationId xmlns:p14="http://schemas.microsoft.com/office/powerpoint/2010/main" val="2340730998"/>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333</a:t>
            </a:fld>
            <a:endParaRPr lang="ar-EG"/>
          </a:p>
        </p:txBody>
      </p:sp>
    </p:spTree>
    <p:extLst>
      <p:ext uri="{BB962C8B-B14F-4D97-AF65-F5344CB8AC3E}">
        <p14:creationId xmlns:p14="http://schemas.microsoft.com/office/powerpoint/2010/main" val="119943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a:t>
            </a:fld>
            <a:endParaRPr lang="ar-EG"/>
          </a:p>
        </p:txBody>
      </p:sp>
    </p:spTree>
    <p:extLst>
      <p:ext uri="{BB962C8B-B14F-4D97-AF65-F5344CB8AC3E}">
        <p14:creationId xmlns:p14="http://schemas.microsoft.com/office/powerpoint/2010/main" val="3606506344"/>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334</a:t>
            </a:fld>
            <a:endParaRPr lang="ar-EG"/>
          </a:p>
        </p:txBody>
      </p:sp>
    </p:spTree>
    <p:extLst>
      <p:ext uri="{BB962C8B-B14F-4D97-AF65-F5344CB8AC3E}">
        <p14:creationId xmlns:p14="http://schemas.microsoft.com/office/powerpoint/2010/main" val="1246091279"/>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335</a:t>
            </a:fld>
            <a:endParaRPr lang="ar-EG"/>
          </a:p>
        </p:txBody>
      </p:sp>
    </p:spTree>
    <p:extLst>
      <p:ext uri="{BB962C8B-B14F-4D97-AF65-F5344CB8AC3E}">
        <p14:creationId xmlns:p14="http://schemas.microsoft.com/office/powerpoint/2010/main" val="120654247"/>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336</a:t>
            </a:fld>
            <a:endParaRPr lang="ar-EG"/>
          </a:p>
        </p:txBody>
      </p:sp>
    </p:spTree>
    <p:extLst>
      <p:ext uri="{BB962C8B-B14F-4D97-AF65-F5344CB8AC3E}">
        <p14:creationId xmlns:p14="http://schemas.microsoft.com/office/powerpoint/2010/main" val="846366678"/>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337</a:t>
            </a:fld>
            <a:endParaRPr lang="ar-EG"/>
          </a:p>
        </p:txBody>
      </p:sp>
    </p:spTree>
    <p:extLst>
      <p:ext uri="{BB962C8B-B14F-4D97-AF65-F5344CB8AC3E}">
        <p14:creationId xmlns:p14="http://schemas.microsoft.com/office/powerpoint/2010/main" val="1673827492"/>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338</a:t>
            </a:fld>
            <a:endParaRPr lang="ar-EG"/>
          </a:p>
        </p:txBody>
      </p:sp>
    </p:spTree>
    <p:extLst>
      <p:ext uri="{BB962C8B-B14F-4D97-AF65-F5344CB8AC3E}">
        <p14:creationId xmlns:p14="http://schemas.microsoft.com/office/powerpoint/2010/main" val="2431112971"/>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339</a:t>
            </a:fld>
            <a:endParaRPr lang="ar-EG"/>
          </a:p>
        </p:txBody>
      </p:sp>
    </p:spTree>
    <p:extLst>
      <p:ext uri="{BB962C8B-B14F-4D97-AF65-F5344CB8AC3E}">
        <p14:creationId xmlns:p14="http://schemas.microsoft.com/office/powerpoint/2010/main" val="595450569"/>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340</a:t>
            </a:fld>
            <a:endParaRPr lang="ar-EG"/>
          </a:p>
        </p:txBody>
      </p:sp>
    </p:spTree>
    <p:extLst>
      <p:ext uri="{BB962C8B-B14F-4D97-AF65-F5344CB8AC3E}">
        <p14:creationId xmlns:p14="http://schemas.microsoft.com/office/powerpoint/2010/main" val="2038979236"/>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341</a:t>
            </a:fld>
            <a:endParaRPr lang="ar-EG"/>
          </a:p>
        </p:txBody>
      </p:sp>
    </p:spTree>
    <p:extLst>
      <p:ext uri="{BB962C8B-B14F-4D97-AF65-F5344CB8AC3E}">
        <p14:creationId xmlns:p14="http://schemas.microsoft.com/office/powerpoint/2010/main" val="2407377370"/>
      </p:ext>
    </p:extLst>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342</a:t>
            </a:fld>
            <a:endParaRPr lang="ar-EG"/>
          </a:p>
        </p:txBody>
      </p:sp>
    </p:spTree>
    <p:extLst>
      <p:ext uri="{BB962C8B-B14F-4D97-AF65-F5344CB8AC3E}">
        <p14:creationId xmlns:p14="http://schemas.microsoft.com/office/powerpoint/2010/main" val="3549801320"/>
      </p:ext>
    </p:extLst>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343</a:t>
            </a:fld>
            <a:endParaRPr lang="ar-EG"/>
          </a:p>
        </p:txBody>
      </p:sp>
    </p:spTree>
    <p:extLst>
      <p:ext uri="{BB962C8B-B14F-4D97-AF65-F5344CB8AC3E}">
        <p14:creationId xmlns:p14="http://schemas.microsoft.com/office/powerpoint/2010/main" val="1367327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a:t>
            </a:fld>
            <a:endParaRPr lang="ar-EG"/>
          </a:p>
        </p:txBody>
      </p:sp>
    </p:spTree>
    <p:extLst>
      <p:ext uri="{BB962C8B-B14F-4D97-AF65-F5344CB8AC3E}">
        <p14:creationId xmlns:p14="http://schemas.microsoft.com/office/powerpoint/2010/main" val="1293162119"/>
      </p:ext>
    </p:extLst>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344</a:t>
            </a:fld>
            <a:endParaRPr lang="ar-EG"/>
          </a:p>
        </p:txBody>
      </p:sp>
    </p:spTree>
    <p:extLst>
      <p:ext uri="{BB962C8B-B14F-4D97-AF65-F5344CB8AC3E}">
        <p14:creationId xmlns:p14="http://schemas.microsoft.com/office/powerpoint/2010/main" val="2924377403"/>
      </p:ext>
    </p:extLst>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345</a:t>
            </a:fld>
            <a:endParaRPr lang="ar-EG"/>
          </a:p>
        </p:txBody>
      </p:sp>
    </p:spTree>
    <p:extLst>
      <p:ext uri="{BB962C8B-B14F-4D97-AF65-F5344CB8AC3E}">
        <p14:creationId xmlns:p14="http://schemas.microsoft.com/office/powerpoint/2010/main" val="3355551758"/>
      </p:ext>
    </p:extLst>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346</a:t>
            </a:fld>
            <a:endParaRPr lang="ar-EG"/>
          </a:p>
        </p:txBody>
      </p:sp>
    </p:spTree>
    <p:extLst>
      <p:ext uri="{BB962C8B-B14F-4D97-AF65-F5344CB8AC3E}">
        <p14:creationId xmlns:p14="http://schemas.microsoft.com/office/powerpoint/2010/main" val="3896423519"/>
      </p:ext>
    </p:extLst>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347</a:t>
            </a:fld>
            <a:endParaRPr lang="ar-EG"/>
          </a:p>
        </p:txBody>
      </p:sp>
    </p:spTree>
    <p:extLst>
      <p:ext uri="{BB962C8B-B14F-4D97-AF65-F5344CB8AC3E}">
        <p14:creationId xmlns:p14="http://schemas.microsoft.com/office/powerpoint/2010/main" val="1708458993"/>
      </p:ext>
    </p:extLst>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348</a:t>
            </a:fld>
            <a:endParaRPr lang="ar-EG"/>
          </a:p>
        </p:txBody>
      </p:sp>
    </p:spTree>
    <p:extLst>
      <p:ext uri="{BB962C8B-B14F-4D97-AF65-F5344CB8AC3E}">
        <p14:creationId xmlns:p14="http://schemas.microsoft.com/office/powerpoint/2010/main" val="1430012430"/>
      </p:ext>
    </p:extLst>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349</a:t>
            </a:fld>
            <a:endParaRPr lang="ar-EG"/>
          </a:p>
        </p:txBody>
      </p:sp>
    </p:spTree>
    <p:extLst>
      <p:ext uri="{BB962C8B-B14F-4D97-AF65-F5344CB8AC3E}">
        <p14:creationId xmlns:p14="http://schemas.microsoft.com/office/powerpoint/2010/main" val="2438432467"/>
      </p:ext>
    </p:extLst>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350</a:t>
            </a:fld>
            <a:endParaRPr lang="ar-EG"/>
          </a:p>
        </p:txBody>
      </p:sp>
    </p:spTree>
    <p:extLst>
      <p:ext uri="{BB962C8B-B14F-4D97-AF65-F5344CB8AC3E}">
        <p14:creationId xmlns:p14="http://schemas.microsoft.com/office/powerpoint/2010/main" val="2741240669"/>
      </p:ext>
    </p:extLst>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351</a:t>
            </a:fld>
            <a:endParaRPr lang="ar-EG"/>
          </a:p>
        </p:txBody>
      </p:sp>
    </p:spTree>
    <p:extLst>
      <p:ext uri="{BB962C8B-B14F-4D97-AF65-F5344CB8AC3E}">
        <p14:creationId xmlns:p14="http://schemas.microsoft.com/office/powerpoint/2010/main" val="634592150"/>
      </p:ext>
    </p:extLst>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352</a:t>
            </a:fld>
            <a:endParaRPr lang="ar-EG"/>
          </a:p>
        </p:txBody>
      </p:sp>
    </p:spTree>
    <p:extLst>
      <p:ext uri="{BB962C8B-B14F-4D97-AF65-F5344CB8AC3E}">
        <p14:creationId xmlns:p14="http://schemas.microsoft.com/office/powerpoint/2010/main" val="3075467640"/>
      </p:ext>
    </p:extLst>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353</a:t>
            </a:fld>
            <a:endParaRPr lang="ar-EG"/>
          </a:p>
        </p:txBody>
      </p:sp>
    </p:spTree>
    <p:extLst>
      <p:ext uri="{BB962C8B-B14F-4D97-AF65-F5344CB8AC3E}">
        <p14:creationId xmlns:p14="http://schemas.microsoft.com/office/powerpoint/2010/main" val="103463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a:t>
            </a:fld>
            <a:endParaRPr lang="ar-EG"/>
          </a:p>
        </p:txBody>
      </p:sp>
    </p:spTree>
    <p:extLst>
      <p:ext uri="{BB962C8B-B14F-4D97-AF65-F5344CB8AC3E}">
        <p14:creationId xmlns:p14="http://schemas.microsoft.com/office/powerpoint/2010/main" val="859282443"/>
      </p:ext>
    </p:extLst>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354</a:t>
            </a:fld>
            <a:endParaRPr lang="ar-EG"/>
          </a:p>
        </p:txBody>
      </p:sp>
    </p:spTree>
    <p:extLst>
      <p:ext uri="{BB962C8B-B14F-4D97-AF65-F5344CB8AC3E}">
        <p14:creationId xmlns:p14="http://schemas.microsoft.com/office/powerpoint/2010/main" val="1741737372"/>
      </p:ext>
    </p:extLst>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355</a:t>
            </a:fld>
            <a:endParaRPr lang="ar-EG"/>
          </a:p>
        </p:txBody>
      </p:sp>
    </p:spTree>
    <p:extLst>
      <p:ext uri="{BB962C8B-B14F-4D97-AF65-F5344CB8AC3E}">
        <p14:creationId xmlns:p14="http://schemas.microsoft.com/office/powerpoint/2010/main" val="2953891235"/>
      </p:ext>
    </p:extLst>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356</a:t>
            </a:fld>
            <a:endParaRPr lang="ar-EG"/>
          </a:p>
        </p:txBody>
      </p:sp>
    </p:spTree>
    <p:extLst>
      <p:ext uri="{BB962C8B-B14F-4D97-AF65-F5344CB8AC3E}">
        <p14:creationId xmlns:p14="http://schemas.microsoft.com/office/powerpoint/2010/main" val="2939305551"/>
      </p:ext>
    </p:extLst>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357</a:t>
            </a:fld>
            <a:endParaRPr lang="ar-EG"/>
          </a:p>
        </p:txBody>
      </p:sp>
    </p:spTree>
    <p:extLst>
      <p:ext uri="{BB962C8B-B14F-4D97-AF65-F5344CB8AC3E}">
        <p14:creationId xmlns:p14="http://schemas.microsoft.com/office/powerpoint/2010/main" val="4026029587"/>
      </p:ext>
    </p:extLst>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358</a:t>
            </a:fld>
            <a:endParaRPr lang="ar-EG"/>
          </a:p>
        </p:txBody>
      </p:sp>
    </p:spTree>
    <p:extLst>
      <p:ext uri="{BB962C8B-B14F-4D97-AF65-F5344CB8AC3E}">
        <p14:creationId xmlns:p14="http://schemas.microsoft.com/office/powerpoint/2010/main" val="1922388774"/>
      </p:ext>
    </p:extLst>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359</a:t>
            </a:fld>
            <a:endParaRPr lang="ar-EG"/>
          </a:p>
        </p:txBody>
      </p:sp>
    </p:spTree>
    <p:extLst>
      <p:ext uri="{BB962C8B-B14F-4D97-AF65-F5344CB8AC3E}">
        <p14:creationId xmlns:p14="http://schemas.microsoft.com/office/powerpoint/2010/main" val="1301198940"/>
      </p:ext>
    </p:extLst>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360</a:t>
            </a:fld>
            <a:endParaRPr lang="ar-EG"/>
          </a:p>
        </p:txBody>
      </p:sp>
    </p:spTree>
    <p:extLst>
      <p:ext uri="{BB962C8B-B14F-4D97-AF65-F5344CB8AC3E}">
        <p14:creationId xmlns:p14="http://schemas.microsoft.com/office/powerpoint/2010/main" val="2834854449"/>
      </p:ext>
    </p:extLst>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361</a:t>
            </a:fld>
            <a:endParaRPr lang="ar-EG"/>
          </a:p>
        </p:txBody>
      </p:sp>
    </p:spTree>
    <p:extLst>
      <p:ext uri="{BB962C8B-B14F-4D97-AF65-F5344CB8AC3E}">
        <p14:creationId xmlns:p14="http://schemas.microsoft.com/office/powerpoint/2010/main" val="812102572"/>
      </p:ext>
    </p:extLst>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362</a:t>
            </a:fld>
            <a:endParaRPr lang="ar-EG"/>
          </a:p>
        </p:txBody>
      </p:sp>
    </p:spTree>
    <p:extLst>
      <p:ext uri="{BB962C8B-B14F-4D97-AF65-F5344CB8AC3E}">
        <p14:creationId xmlns:p14="http://schemas.microsoft.com/office/powerpoint/2010/main" val="1828991412"/>
      </p:ext>
    </p:extLst>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363</a:t>
            </a:fld>
            <a:endParaRPr lang="ar-EG"/>
          </a:p>
        </p:txBody>
      </p:sp>
    </p:spTree>
    <p:extLst>
      <p:ext uri="{BB962C8B-B14F-4D97-AF65-F5344CB8AC3E}">
        <p14:creationId xmlns:p14="http://schemas.microsoft.com/office/powerpoint/2010/main" val="10202891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a:t>
            </a:fld>
            <a:endParaRPr lang="ar-EG"/>
          </a:p>
        </p:txBody>
      </p:sp>
    </p:spTree>
    <p:extLst>
      <p:ext uri="{BB962C8B-B14F-4D97-AF65-F5344CB8AC3E}">
        <p14:creationId xmlns:p14="http://schemas.microsoft.com/office/powerpoint/2010/main" val="3610972578"/>
      </p:ext>
    </p:extLst>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364</a:t>
            </a:fld>
            <a:endParaRPr lang="ar-EG"/>
          </a:p>
        </p:txBody>
      </p:sp>
    </p:spTree>
    <p:extLst>
      <p:ext uri="{BB962C8B-B14F-4D97-AF65-F5344CB8AC3E}">
        <p14:creationId xmlns:p14="http://schemas.microsoft.com/office/powerpoint/2010/main" val="2937900901"/>
      </p:ext>
    </p:extLst>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365</a:t>
            </a:fld>
            <a:endParaRPr lang="ar-EG"/>
          </a:p>
        </p:txBody>
      </p:sp>
    </p:spTree>
    <p:extLst>
      <p:ext uri="{BB962C8B-B14F-4D97-AF65-F5344CB8AC3E}">
        <p14:creationId xmlns:p14="http://schemas.microsoft.com/office/powerpoint/2010/main" val="971336312"/>
      </p:ext>
    </p:extLst>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366</a:t>
            </a:fld>
            <a:endParaRPr lang="ar-EG"/>
          </a:p>
        </p:txBody>
      </p:sp>
    </p:spTree>
    <p:extLst>
      <p:ext uri="{BB962C8B-B14F-4D97-AF65-F5344CB8AC3E}">
        <p14:creationId xmlns:p14="http://schemas.microsoft.com/office/powerpoint/2010/main" val="2507582040"/>
      </p:ext>
    </p:extLst>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367</a:t>
            </a:fld>
            <a:endParaRPr lang="ar-EG"/>
          </a:p>
        </p:txBody>
      </p:sp>
    </p:spTree>
    <p:extLst>
      <p:ext uri="{BB962C8B-B14F-4D97-AF65-F5344CB8AC3E}">
        <p14:creationId xmlns:p14="http://schemas.microsoft.com/office/powerpoint/2010/main" val="4287136418"/>
      </p:ext>
    </p:extLst>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368</a:t>
            </a:fld>
            <a:endParaRPr lang="ar-EG"/>
          </a:p>
        </p:txBody>
      </p:sp>
    </p:spTree>
    <p:extLst>
      <p:ext uri="{BB962C8B-B14F-4D97-AF65-F5344CB8AC3E}">
        <p14:creationId xmlns:p14="http://schemas.microsoft.com/office/powerpoint/2010/main" val="918043664"/>
      </p:ext>
    </p:extLst>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369</a:t>
            </a:fld>
            <a:endParaRPr lang="ar-EG"/>
          </a:p>
        </p:txBody>
      </p:sp>
    </p:spTree>
    <p:extLst>
      <p:ext uri="{BB962C8B-B14F-4D97-AF65-F5344CB8AC3E}">
        <p14:creationId xmlns:p14="http://schemas.microsoft.com/office/powerpoint/2010/main" val="120461263"/>
      </p:ext>
    </p:extLst>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370</a:t>
            </a:fld>
            <a:endParaRPr lang="ar-EG"/>
          </a:p>
        </p:txBody>
      </p:sp>
    </p:spTree>
    <p:extLst>
      <p:ext uri="{BB962C8B-B14F-4D97-AF65-F5344CB8AC3E}">
        <p14:creationId xmlns:p14="http://schemas.microsoft.com/office/powerpoint/2010/main" val="3859276682"/>
      </p:ext>
    </p:extLst>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371</a:t>
            </a:fld>
            <a:endParaRPr lang="ar-EG"/>
          </a:p>
        </p:txBody>
      </p:sp>
    </p:spTree>
    <p:extLst>
      <p:ext uri="{BB962C8B-B14F-4D97-AF65-F5344CB8AC3E}">
        <p14:creationId xmlns:p14="http://schemas.microsoft.com/office/powerpoint/2010/main" val="1544491382"/>
      </p:ext>
    </p:extLst>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372</a:t>
            </a:fld>
            <a:endParaRPr lang="ar-EG"/>
          </a:p>
        </p:txBody>
      </p:sp>
    </p:spTree>
    <p:extLst>
      <p:ext uri="{BB962C8B-B14F-4D97-AF65-F5344CB8AC3E}">
        <p14:creationId xmlns:p14="http://schemas.microsoft.com/office/powerpoint/2010/main" val="3436228806"/>
      </p:ext>
    </p:extLst>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373</a:t>
            </a:fld>
            <a:endParaRPr lang="ar-EG"/>
          </a:p>
        </p:txBody>
      </p:sp>
    </p:spTree>
    <p:extLst>
      <p:ext uri="{BB962C8B-B14F-4D97-AF65-F5344CB8AC3E}">
        <p14:creationId xmlns:p14="http://schemas.microsoft.com/office/powerpoint/2010/main" val="3849282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a:t>
            </a:fld>
            <a:endParaRPr lang="ar-EG"/>
          </a:p>
        </p:txBody>
      </p:sp>
    </p:spTree>
    <p:extLst>
      <p:ext uri="{BB962C8B-B14F-4D97-AF65-F5344CB8AC3E}">
        <p14:creationId xmlns:p14="http://schemas.microsoft.com/office/powerpoint/2010/main" val="923620426"/>
      </p:ext>
    </p:extLst>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374</a:t>
            </a:fld>
            <a:endParaRPr lang="ar-EG"/>
          </a:p>
        </p:txBody>
      </p:sp>
    </p:spTree>
    <p:extLst>
      <p:ext uri="{BB962C8B-B14F-4D97-AF65-F5344CB8AC3E}">
        <p14:creationId xmlns:p14="http://schemas.microsoft.com/office/powerpoint/2010/main" val="1484236384"/>
      </p:ext>
    </p:extLst>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375</a:t>
            </a:fld>
            <a:endParaRPr lang="ar-EG"/>
          </a:p>
        </p:txBody>
      </p:sp>
    </p:spTree>
    <p:extLst>
      <p:ext uri="{BB962C8B-B14F-4D97-AF65-F5344CB8AC3E}">
        <p14:creationId xmlns:p14="http://schemas.microsoft.com/office/powerpoint/2010/main" val="1750851468"/>
      </p:ext>
    </p:extLst>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390</a:t>
            </a:fld>
            <a:endParaRPr lang="ar-EG"/>
          </a:p>
        </p:txBody>
      </p:sp>
    </p:spTree>
    <p:extLst>
      <p:ext uri="{BB962C8B-B14F-4D97-AF65-F5344CB8AC3E}">
        <p14:creationId xmlns:p14="http://schemas.microsoft.com/office/powerpoint/2010/main" val="344116896"/>
      </p:ext>
    </p:extLst>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391</a:t>
            </a:fld>
            <a:endParaRPr lang="ar-EG"/>
          </a:p>
        </p:txBody>
      </p:sp>
    </p:spTree>
    <p:extLst>
      <p:ext uri="{BB962C8B-B14F-4D97-AF65-F5344CB8AC3E}">
        <p14:creationId xmlns:p14="http://schemas.microsoft.com/office/powerpoint/2010/main" val="3204698999"/>
      </p:ext>
    </p:extLst>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392</a:t>
            </a:fld>
            <a:endParaRPr lang="ar-EG"/>
          </a:p>
        </p:txBody>
      </p:sp>
    </p:spTree>
    <p:extLst>
      <p:ext uri="{BB962C8B-B14F-4D97-AF65-F5344CB8AC3E}">
        <p14:creationId xmlns:p14="http://schemas.microsoft.com/office/powerpoint/2010/main" val="3651191902"/>
      </p:ext>
    </p:extLst>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393</a:t>
            </a:fld>
            <a:endParaRPr lang="ar-EG"/>
          </a:p>
        </p:txBody>
      </p:sp>
    </p:spTree>
    <p:extLst>
      <p:ext uri="{BB962C8B-B14F-4D97-AF65-F5344CB8AC3E}">
        <p14:creationId xmlns:p14="http://schemas.microsoft.com/office/powerpoint/2010/main" val="143103340"/>
      </p:ext>
    </p:extLst>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394</a:t>
            </a:fld>
            <a:endParaRPr lang="ar-EG"/>
          </a:p>
        </p:txBody>
      </p:sp>
    </p:spTree>
    <p:extLst>
      <p:ext uri="{BB962C8B-B14F-4D97-AF65-F5344CB8AC3E}">
        <p14:creationId xmlns:p14="http://schemas.microsoft.com/office/powerpoint/2010/main" val="1545282048"/>
      </p:ext>
    </p:extLst>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395</a:t>
            </a:fld>
            <a:endParaRPr lang="ar-EG"/>
          </a:p>
        </p:txBody>
      </p:sp>
    </p:spTree>
    <p:extLst>
      <p:ext uri="{BB962C8B-B14F-4D97-AF65-F5344CB8AC3E}">
        <p14:creationId xmlns:p14="http://schemas.microsoft.com/office/powerpoint/2010/main" val="3236599625"/>
      </p:ext>
    </p:extLst>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396</a:t>
            </a:fld>
            <a:endParaRPr lang="ar-EG"/>
          </a:p>
        </p:txBody>
      </p:sp>
    </p:spTree>
    <p:extLst>
      <p:ext uri="{BB962C8B-B14F-4D97-AF65-F5344CB8AC3E}">
        <p14:creationId xmlns:p14="http://schemas.microsoft.com/office/powerpoint/2010/main" val="3411121425"/>
      </p:ext>
    </p:extLst>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397</a:t>
            </a:fld>
            <a:endParaRPr lang="ar-EG"/>
          </a:p>
        </p:txBody>
      </p:sp>
    </p:spTree>
    <p:extLst>
      <p:ext uri="{BB962C8B-B14F-4D97-AF65-F5344CB8AC3E}">
        <p14:creationId xmlns:p14="http://schemas.microsoft.com/office/powerpoint/2010/main" val="2106103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a:t>
            </a:fld>
            <a:endParaRPr lang="ar-EG"/>
          </a:p>
        </p:txBody>
      </p:sp>
    </p:spTree>
    <p:extLst>
      <p:ext uri="{BB962C8B-B14F-4D97-AF65-F5344CB8AC3E}">
        <p14:creationId xmlns:p14="http://schemas.microsoft.com/office/powerpoint/2010/main" val="806542950"/>
      </p:ext>
    </p:extLst>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398</a:t>
            </a:fld>
            <a:endParaRPr lang="ar-EG"/>
          </a:p>
        </p:txBody>
      </p:sp>
    </p:spTree>
    <p:extLst>
      <p:ext uri="{BB962C8B-B14F-4D97-AF65-F5344CB8AC3E}">
        <p14:creationId xmlns:p14="http://schemas.microsoft.com/office/powerpoint/2010/main" val="4055403636"/>
      </p:ext>
    </p:extLst>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399</a:t>
            </a:fld>
            <a:endParaRPr lang="ar-EG"/>
          </a:p>
        </p:txBody>
      </p:sp>
    </p:spTree>
    <p:extLst>
      <p:ext uri="{BB962C8B-B14F-4D97-AF65-F5344CB8AC3E}">
        <p14:creationId xmlns:p14="http://schemas.microsoft.com/office/powerpoint/2010/main" val="3926876748"/>
      </p:ext>
    </p:extLst>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400</a:t>
            </a:fld>
            <a:endParaRPr lang="ar-EG"/>
          </a:p>
        </p:txBody>
      </p:sp>
    </p:spTree>
    <p:extLst>
      <p:ext uri="{BB962C8B-B14F-4D97-AF65-F5344CB8AC3E}">
        <p14:creationId xmlns:p14="http://schemas.microsoft.com/office/powerpoint/2010/main" val="3028930342"/>
      </p:ext>
    </p:extLst>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401</a:t>
            </a:fld>
            <a:endParaRPr lang="ar-EG"/>
          </a:p>
        </p:txBody>
      </p:sp>
    </p:spTree>
    <p:extLst>
      <p:ext uri="{BB962C8B-B14F-4D97-AF65-F5344CB8AC3E}">
        <p14:creationId xmlns:p14="http://schemas.microsoft.com/office/powerpoint/2010/main" val="2040763642"/>
      </p:ext>
    </p:extLst>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402</a:t>
            </a:fld>
            <a:endParaRPr lang="ar-EG"/>
          </a:p>
        </p:txBody>
      </p:sp>
    </p:spTree>
    <p:extLst>
      <p:ext uri="{BB962C8B-B14F-4D97-AF65-F5344CB8AC3E}">
        <p14:creationId xmlns:p14="http://schemas.microsoft.com/office/powerpoint/2010/main" val="2676809948"/>
      </p:ext>
    </p:extLst>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403</a:t>
            </a:fld>
            <a:endParaRPr lang="ar-EG"/>
          </a:p>
        </p:txBody>
      </p:sp>
    </p:spTree>
    <p:extLst>
      <p:ext uri="{BB962C8B-B14F-4D97-AF65-F5344CB8AC3E}">
        <p14:creationId xmlns:p14="http://schemas.microsoft.com/office/powerpoint/2010/main" val="4277438607"/>
      </p:ext>
    </p:extLst>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404</a:t>
            </a:fld>
            <a:endParaRPr lang="ar-EG"/>
          </a:p>
        </p:txBody>
      </p:sp>
    </p:spTree>
    <p:extLst>
      <p:ext uri="{BB962C8B-B14F-4D97-AF65-F5344CB8AC3E}">
        <p14:creationId xmlns:p14="http://schemas.microsoft.com/office/powerpoint/2010/main" val="3251441305"/>
      </p:ext>
    </p:extLst>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405</a:t>
            </a:fld>
            <a:endParaRPr lang="ar-EG"/>
          </a:p>
        </p:txBody>
      </p:sp>
    </p:spTree>
    <p:extLst>
      <p:ext uri="{BB962C8B-B14F-4D97-AF65-F5344CB8AC3E}">
        <p14:creationId xmlns:p14="http://schemas.microsoft.com/office/powerpoint/2010/main" val="1721399203"/>
      </p:ext>
    </p:extLst>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406</a:t>
            </a:fld>
            <a:endParaRPr lang="ar-EG"/>
          </a:p>
        </p:txBody>
      </p:sp>
    </p:spTree>
    <p:extLst>
      <p:ext uri="{BB962C8B-B14F-4D97-AF65-F5344CB8AC3E}">
        <p14:creationId xmlns:p14="http://schemas.microsoft.com/office/powerpoint/2010/main" val="1788753823"/>
      </p:ext>
    </p:extLst>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407</a:t>
            </a:fld>
            <a:endParaRPr lang="ar-EG"/>
          </a:p>
        </p:txBody>
      </p:sp>
    </p:spTree>
    <p:extLst>
      <p:ext uri="{BB962C8B-B14F-4D97-AF65-F5344CB8AC3E}">
        <p14:creationId xmlns:p14="http://schemas.microsoft.com/office/powerpoint/2010/main" val="3707324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a:t>
            </a:fld>
            <a:endParaRPr lang="ar-EG"/>
          </a:p>
        </p:txBody>
      </p:sp>
    </p:spTree>
    <p:extLst>
      <p:ext uri="{BB962C8B-B14F-4D97-AF65-F5344CB8AC3E}">
        <p14:creationId xmlns:p14="http://schemas.microsoft.com/office/powerpoint/2010/main" val="1658950776"/>
      </p:ext>
    </p:extLst>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408</a:t>
            </a:fld>
            <a:endParaRPr lang="ar-EG"/>
          </a:p>
        </p:txBody>
      </p:sp>
    </p:spTree>
    <p:extLst>
      <p:ext uri="{BB962C8B-B14F-4D97-AF65-F5344CB8AC3E}">
        <p14:creationId xmlns:p14="http://schemas.microsoft.com/office/powerpoint/2010/main" val="307795471"/>
      </p:ext>
    </p:extLst>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409</a:t>
            </a:fld>
            <a:endParaRPr lang="ar-EG"/>
          </a:p>
        </p:txBody>
      </p:sp>
    </p:spTree>
    <p:extLst>
      <p:ext uri="{BB962C8B-B14F-4D97-AF65-F5344CB8AC3E}">
        <p14:creationId xmlns:p14="http://schemas.microsoft.com/office/powerpoint/2010/main" val="564525729"/>
      </p:ext>
    </p:extLst>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410</a:t>
            </a:fld>
            <a:endParaRPr lang="ar-EG"/>
          </a:p>
        </p:txBody>
      </p:sp>
    </p:spTree>
    <p:extLst>
      <p:ext uri="{BB962C8B-B14F-4D97-AF65-F5344CB8AC3E}">
        <p14:creationId xmlns:p14="http://schemas.microsoft.com/office/powerpoint/2010/main" val="2329052460"/>
      </p:ext>
    </p:extLst>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411</a:t>
            </a:fld>
            <a:endParaRPr lang="ar-EG"/>
          </a:p>
        </p:txBody>
      </p:sp>
    </p:spTree>
    <p:extLst>
      <p:ext uri="{BB962C8B-B14F-4D97-AF65-F5344CB8AC3E}">
        <p14:creationId xmlns:p14="http://schemas.microsoft.com/office/powerpoint/2010/main" val="3088007439"/>
      </p:ext>
    </p:extLst>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412</a:t>
            </a:fld>
            <a:endParaRPr lang="ar-EG"/>
          </a:p>
        </p:txBody>
      </p:sp>
    </p:spTree>
    <p:extLst>
      <p:ext uri="{BB962C8B-B14F-4D97-AF65-F5344CB8AC3E}">
        <p14:creationId xmlns:p14="http://schemas.microsoft.com/office/powerpoint/2010/main" val="3450775293"/>
      </p:ext>
    </p:extLst>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413</a:t>
            </a:fld>
            <a:endParaRPr lang="ar-EG"/>
          </a:p>
        </p:txBody>
      </p:sp>
    </p:spTree>
    <p:extLst>
      <p:ext uri="{BB962C8B-B14F-4D97-AF65-F5344CB8AC3E}">
        <p14:creationId xmlns:p14="http://schemas.microsoft.com/office/powerpoint/2010/main" val="3092406189"/>
      </p:ext>
    </p:extLst>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414</a:t>
            </a:fld>
            <a:endParaRPr lang="ar-EG"/>
          </a:p>
        </p:txBody>
      </p:sp>
    </p:spTree>
    <p:extLst>
      <p:ext uri="{BB962C8B-B14F-4D97-AF65-F5344CB8AC3E}">
        <p14:creationId xmlns:p14="http://schemas.microsoft.com/office/powerpoint/2010/main" val="2943058972"/>
      </p:ext>
    </p:extLst>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415</a:t>
            </a:fld>
            <a:endParaRPr lang="ar-EG"/>
          </a:p>
        </p:txBody>
      </p:sp>
    </p:spTree>
    <p:extLst>
      <p:ext uri="{BB962C8B-B14F-4D97-AF65-F5344CB8AC3E}">
        <p14:creationId xmlns:p14="http://schemas.microsoft.com/office/powerpoint/2010/main" val="3944409808"/>
      </p:ext>
    </p:extLst>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416</a:t>
            </a:fld>
            <a:endParaRPr lang="ar-EG"/>
          </a:p>
        </p:txBody>
      </p:sp>
    </p:spTree>
    <p:extLst>
      <p:ext uri="{BB962C8B-B14F-4D97-AF65-F5344CB8AC3E}">
        <p14:creationId xmlns:p14="http://schemas.microsoft.com/office/powerpoint/2010/main" val="1302951913"/>
      </p:ext>
    </p:extLst>
  </p:cSld>
  <p:clrMapOvr>
    <a:masterClrMapping/>
  </p:clrMapOvr>
</p:notes>
</file>

<file path=ppt/notesSlides/notesSlide3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417</a:t>
            </a:fld>
            <a:endParaRPr lang="ar-EG"/>
          </a:p>
        </p:txBody>
      </p:sp>
    </p:spTree>
    <p:extLst>
      <p:ext uri="{BB962C8B-B14F-4D97-AF65-F5344CB8AC3E}">
        <p14:creationId xmlns:p14="http://schemas.microsoft.com/office/powerpoint/2010/main" val="1835853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a:t>
            </a:fld>
            <a:endParaRPr lang="ar-EG"/>
          </a:p>
        </p:txBody>
      </p:sp>
    </p:spTree>
    <p:extLst>
      <p:ext uri="{BB962C8B-B14F-4D97-AF65-F5344CB8AC3E}">
        <p14:creationId xmlns:p14="http://schemas.microsoft.com/office/powerpoint/2010/main" val="2777350716"/>
      </p:ext>
    </p:extLst>
  </p:cSld>
  <p:clrMapOvr>
    <a:masterClrMapping/>
  </p:clrMapOvr>
</p:notes>
</file>

<file path=ppt/notesSlides/notesSlide3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418</a:t>
            </a:fld>
            <a:endParaRPr lang="ar-EG"/>
          </a:p>
        </p:txBody>
      </p:sp>
    </p:spTree>
    <p:extLst>
      <p:ext uri="{BB962C8B-B14F-4D97-AF65-F5344CB8AC3E}">
        <p14:creationId xmlns:p14="http://schemas.microsoft.com/office/powerpoint/2010/main" val="320478097"/>
      </p:ext>
    </p:extLst>
  </p:cSld>
  <p:clrMapOvr>
    <a:masterClrMapping/>
  </p:clrMapOvr>
</p:notes>
</file>

<file path=ppt/notesSlides/notesSlide3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419</a:t>
            </a:fld>
            <a:endParaRPr lang="ar-EG"/>
          </a:p>
        </p:txBody>
      </p:sp>
    </p:spTree>
    <p:extLst>
      <p:ext uri="{BB962C8B-B14F-4D97-AF65-F5344CB8AC3E}">
        <p14:creationId xmlns:p14="http://schemas.microsoft.com/office/powerpoint/2010/main" val="1016423596"/>
      </p:ext>
    </p:extLst>
  </p:cSld>
  <p:clrMapOvr>
    <a:masterClrMapping/>
  </p:clrMapOvr>
</p:notes>
</file>

<file path=ppt/notesSlides/notesSlide3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420</a:t>
            </a:fld>
            <a:endParaRPr lang="ar-EG"/>
          </a:p>
        </p:txBody>
      </p:sp>
    </p:spTree>
    <p:extLst>
      <p:ext uri="{BB962C8B-B14F-4D97-AF65-F5344CB8AC3E}">
        <p14:creationId xmlns:p14="http://schemas.microsoft.com/office/powerpoint/2010/main" val="3506398118"/>
      </p:ext>
    </p:extLst>
  </p:cSld>
  <p:clrMapOvr>
    <a:masterClrMapping/>
  </p:clrMapOvr>
</p:notes>
</file>

<file path=ppt/notesSlides/notesSlide3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421</a:t>
            </a:fld>
            <a:endParaRPr lang="ar-EG"/>
          </a:p>
        </p:txBody>
      </p:sp>
    </p:spTree>
    <p:extLst>
      <p:ext uri="{BB962C8B-B14F-4D97-AF65-F5344CB8AC3E}">
        <p14:creationId xmlns:p14="http://schemas.microsoft.com/office/powerpoint/2010/main" val="2593277686"/>
      </p:ext>
    </p:extLst>
  </p:cSld>
  <p:clrMapOvr>
    <a:masterClrMapping/>
  </p:clrMapOvr>
</p:notes>
</file>

<file path=ppt/notesSlides/notesSlide3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422</a:t>
            </a:fld>
            <a:endParaRPr lang="ar-EG"/>
          </a:p>
        </p:txBody>
      </p:sp>
    </p:spTree>
    <p:extLst>
      <p:ext uri="{BB962C8B-B14F-4D97-AF65-F5344CB8AC3E}">
        <p14:creationId xmlns:p14="http://schemas.microsoft.com/office/powerpoint/2010/main" val="1601117920"/>
      </p:ext>
    </p:extLst>
  </p:cSld>
  <p:clrMapOvr>
    <a:masterClrMapping/>
  </p:clrMapOvr>
</p:notes>
</file>

<file path=ppt/notesSlides/notesSlide3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423</a:t>
            </a:fld>
            <a:endParaRPr lang="ar-EG"/>
          </a:p>
        </p:txBody>
      </p:sp>
    </p:spTree>
    <p:extLst>
      <p:ext uri="{BB962C8B-B14F-4D97-AF65-F5344CB8AC3E}">
        <p14:creationId xmlns:p14="http://schemas.microsoft.com/office/powerpoint/2010/main" val="859436745"/>
      </p:ext>
    </p:extLst>
  </p:cSld>
  <p:clrMapOvr>
    <a:masterClrMapping/>
  </p:clrMapOvr>
</p:notes>
</file>

<file path=ppt/notesSlides/notesSlide3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424</a:t>
            </a:fld>
            <a:endParaRPr lang="ar-EG"/>
          </a:p>
        </p:txBody>
      </p:sp>
    </p:spTree>
    <p:extLst>
      <p:ext uri="{BB962C8B-B14F-4D97-AF65-F5344CB8AC3E}">
        <p14:creationId xmlns:p14="http://schemas.microsoft.com/office/powerpoint/2010/main" val="3831025347"/>
      </p:ext>
    </p:extLst>
  </p:cSld>
  <p:clrMapOvr>
    <a:masterClrMapping/>
  </p:clrMapOvr>
</p:notes>
</file>

<file path=ppt/notesSlides/notesSlide3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425</a:t>
            </a:fld>
            <a:endParaRPr lang="ar-EG"/>
          </a:p>
        </p:txBody>
      </p:sp>
    </p:spTree>
    <p:extLst>
      <p:ext uri="{BB962C8B-B14F-4D97-AF65-F5344CB8AC3E}">
        <p14:creationId xmlns:p14="http://schemas.microsoft.com/office/powerpoint/2010/main" val="426511397"/>
      </p:ext>
    </p:extLst>
  </p:cSld>
  <p:clrMapOvr>
    <a:masterClrMapping/>
  </p:clrMapOvr>
</p:notes>
</file>

<file path=ppt/notesSlides/notesSlide3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426</a:t>
            </a:fld>
            <a:endParaRPr lang="ar-EG"/>
          </a:p>
        </p:txBody>
      </p:sp>
    </p:spTree>
    <p:extLst>
      <p:ext uri="{BB962C8B-B14F-4D97-AF65-F5344CB8AC3E}">
        <p14:creationId xmlns:p14="http://schemas.microsoft.com/office/powerpoint/2010/main" val="1038454007"/>
      </p:ext>
    </p:extLst>
  </p:cSld>
  <p:clrMapOvr>
    <a:masterClrMapping/>
  </p:clrMapOvr>
</p:notes>
</file>

<file path=ppt/notesSlides/notesSlide3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427</a:t>
            </a:fld>
            <a:endParaRPr lang="ar-EG"/>
          </a:p>
        </p:txBody>
      </p:sp>
    </p:spTree>
    <p:extLst>
      <p:ext uri="{BB962C8B-B14F-4D97-AF65-F5344CB8AC3E}">
        <p14:creationId xmlns:p14="http://schemas.microsoft.com/office/powerpoint/2010/main" val="3510070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a:t>
            </a:fld>
            <a:endParaRPr lang="ar-EG"/>
          </a:p>
        </p:txBody>
      </p:sp>
    </p:spTree>
    <p:extLst>
      <p:ext uri="{BB962C8B-B14F-4D97-AF65-F5344CB8AC3E}">
        <p14:creationId xmlns:p14="http://schemas.microsoft.com/office/powerpoint/2010/main" val="3821524796"/>
      </p:ext>
    </p:extLst>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428</a:t>
            </a:fld>
            <a:endParaRPr lang="ar-EG"/>
          </a:p>
        </p:txBody>
      </p:sp>
    </p:spTree>
    <p:extLst>
      <p:ext uri="{BB962C8B-B14F-4D97-AF65-F5344CB8AC3E}">
        <p14:creationId xmlns:p14="http://schemas.microsoft.com/office/powerpoint/2010/main" val="308478525"/>
      </p:ext>
    </p:extLst>
  </p:cSld>
  <p:clrMapOvr>
    <a:masterClrMapping/>
  </p:clrMapOvr>
</p:notes>
</file>

<file path=ppt/notesSlides/notesSlide3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429</a:t>
            </a:fld>
            <a:endParaRPr lang="ar-EG"/>
          </a:p>
        </p:txBody>
      </p:sp>
    </p:spTree>
    <p:extLst>
      <p:ext uri="{BB962C8B-B14F-4D97-AF65-F5344CB8AC3E}">
        <p14:creationId xmlns:p14="http://schemas.microsoft.com/office/powerpoint/2010/main" val="1079290050"/>
      </p:ext>
    </p:extLst>
  </p:cSld>
  <p:clrMapOvr>
    <a:masterClrMapping/>
  </p:clrMapOvr>
</p:notes>
</file>

<file path=ppt/notesSlides/notesSlide3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430</a:t>
            </a:fld>
            <a:endParaRPr lang="ar-EG"/>
          </a:p>
        </p:txBody>
      </p:sp>
    </p:spTree>
    <p:extLst>
      <p:ext uri="{BB962C8B-B14F-4D97-AF65-F5344CB8AC3E}">
        <p14:creationId xmlns:p14="http://schemas.microsoft.com/office/powerpoint/2010/main" val="1373901713"/>
      </p:ext>
    </p:extLst>
  </p:cSld>
  <p:clrMapOvr>
    <a:masterClrMapping/>
  </p:clrMapOvr>
</p:notes>
</file>

<file path=ppt/notesSlides/notesSlide3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431</a:t>
            </a:fld>
            <a:endParaRPr lang="ar-EG"/>
          </a:p>
        </p:txBody>
      </p:sp>
    </p:spTree>
    <p:extLst>
      <p:ext uri="{BB962C8B-B14F-4D97-AF65-F5344CB8AC3E}">
        <p14:creationId xmlns:p14="http://schemas.microsoft.com/office/powerpoint/2010/main" val="2742126008"/>
      </p:ext>
    </p:extLst>
  </p:cSld>
  <p:clrMapOvr>
    <a:masterClrMapping/>
  </p:clrMapOvr>
</p:notes>
</file>

<file path=ppt/notesSlides/notesSlide3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432</a:t>
            </a:fld>
            <a:endParaRPr lang="ar-EG"/>
          </a:p>
        </p:txBody>
      </p:sp>
    </p:spTree>
    <p:extLst>
      <p:ext uri="{BB962C8B-B14F-4D97-AF65-F5344CB8AC3E}">
        <p14:creationId xmlns:p14="http://schemas.microsoft.com/office/powerpoint/2010/main" val="1323859438"/>
      </p:ext>
    </p:extLst>
  </p:cSld>
  <p:clrMapOvr>
    <a:masterClrMapping/>
  </p:clrMapOvr>
</p:notes>
</file>

<file path=ppt/notesSlides/notesSlide3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433</a:t>
            </a:fld>
            <a:endParaRPr lang="ar-EG"/>
          </a:p>
        </p:txBody>
      </p:sp>
    </p:spTree>
    <p:extLst>
      <p:ext uri="{BB962C8B-B14F-4D97-AF65-F5344CB8AC3E}">
        <p14:creationId xmlns:p14="http://schemas.microsoft.com/office/powerpoint/2010/main" val="780920486"/>
      </p:ext>
    </p:extLst>
  </p:cSld>
  <p:clrMapOvr>
    <a:masterClrMapping/>
  </p:clrMapOvr>
</p:notes>
</file>

<file path=ppt/notesSlides/notesSlide3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434</a:t>
            </a:fld>
            <a:endParaRPr lang="ar-EG"/>
          </a:p>
        </p:txBody>
      </p:sp>
    </p:spTree>
    <p:extLst>
      <p:ext uri="{BB962C8B-B14F-4D97-AF65-F5344CB8AC3E}">
        <p14:creationId xmlns:p14="http://schemas.microsoft.com/office/powerpoint/2010/main" val="3507553196"/>
      </p:ext>
    </p:extLst>
  </p:cSld>
  <p:clrMapOvr>
    <a:masterClrMapping/>
  </p:clrMapOvr>
</p:notes>
</file>

<file path=ppt/notesSlides/notesSlide3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435</a:t>
            </a:fld>
            <a:endParaRPr lang="ar-EG"/>
          </a:p>
        </p:txBody>
      </p:sp>
    </p:spTree>
    <p:extLst>
      <p:ext uri="{BB962C8B-B14F-4D97-AF65-F5344CB8AC3E}">
        <p14:creationId xmlns:p14="http://schemas.microsoft.com/office/powerpoint/2010/main" val="2523100956"/>
      </p:ext>
    </p:extLst>
  </p:cSld>
  <p:clrMapOvr>
    <a:masterClrMapping/>
  </p:clrMapOvr>
</p:notes>
</file>

<file path=ppt/notesSlides/notesSlide3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436</a:t>
            </a:fld>
            <a:endParaRPr lang="ar-EG"/>
          </a:p>
        </p:txBody>
      </p:sp>
    </p:spTree>
    <p:extLst>
      <p:ext uri="{BB962C8B-B14F-4D97-AF65-F5344CB8AC3E}">
        <p14:creationId xmlns:p14="http://schemas.microsoft.com/office/powerpoint/2010/main" val="742596702"/>
      </p:ext>
    </p:extLst>
  </p:cSld>
  <p:clrMapOvr>
    <a:masterClrMapping/>
  </p:clrMapOvr>
</p:notes>
</file>

<file path=ppt/notesSlides/notesSlide3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437</a:t>
            </a:fld>
            <a:endParaRPr lang="ar-EG"/>
          </a:p>
        </p:txBody>
      </p:sp>
    </p:spTree>
    <p:extLst>
      <p:ext uri="{BB962C8B-B14F-4D97-AF65-F5344CB8AC3E}">
        <p14:creationId xmlns:p14="http://schemas.microsoft.com/office/powerpoint/2010/main" val="3585245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a:t>
            </a:fld>
            <a:endParaRPr lang="ar-EG"/>
          </a:p>
        </p:txBody>
      </p:sp>
    </p:spTree>
    <p:extLst>
      <p:ext uri="{BB962C8B-B14F-4D97-AF65-F5344CB8AC3E}">
        <p14:creationId xmlns:p14="http://schemas.microsoft.com/office/powerpoint/2010/main" val="2345418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a:t>
            </a:fld>
            <a:endParaRPr lang="ar-EG"/>
          </a:p>
        </p:txBody>
      </p:sp>
    </p:spTree>
    <p:extLst>
      <p:ext uri="{BB962C8B-B14F-4D97-AF65-F5344CB8AC3E}">
        <p14:creationId xmlns:p14="http://schemas.microsoft.com/office/powerpoint/2010/main" val="994241951"/>
      </p:ext>
    </p:extLst>
  </p:cSld>
  <p:clrMapOvr>
    <a:masterClrMapping/>
  </p:clrMapOvr>
</p:notes>
</file>

<file path=ppt/notesSlides/notesSlide4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438</a:t>
            </a:fld>
            <a:endParaRPr lang="ar-EG"/>
          </a:p>
        </p:txBody>
      </p:sp>
    </p:spTree>
    <p:extLst>
      <p:ext uri="{BB962C8B-B14F-4D97-AF65-F5344CB8AC3E}">
        <p14:creationId xmlns:p14="http://schemas.microsoft.com/office/powerpoint/2010/main" val="2965818905"/>
      </p:ext>
    </p:extLst>
  </p:cSld>
  <p:clrMapOvr>
    <a:masterClrMapping/>
  </p:clrMapOvr>
</p:notes>
</file>

<file path=ppt/notesSlides/notesSlide4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439</a:t>
            </a:fld>
            <a:endParaRPr lang="ar-EG"/>
          </a:p>
        </p:txBody>
      </p:sp>
    </p:spTree>
    <p:extLst>
      <p:ext uri="{BB962C8B-B14F-4D97-AF65-F5344CB8AC3E}">
        <p14:creationId xmlns:p14="http://schemas.microsoft.com/office/powerpoint/2010/main" val="821331251"/>
      </p:ext>
    </p:extLst>
  </p:cSld>
  <p:clrMapOvr>
    <a:masterClrMapping/>
  </p:clrMapOvr>
</p:notes>
</file>

<file path=ppt/notesSlides/notesSlide4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440</a:t>
            </a:fld>
            <a:endParaRPr lang="ar-EG"/>
          </a:p>
        </p:txBody>
      </p:sp>
    </p:spTree>
    <p:extLst>
      <p:ext uri="{BB962C8B-B14F-4D97-AF65-F5344CB8AC3E}">
        <p14:creationId xmlns:p14="http://schemas.microsoft.com/office/powerpoint/2010/main" val="2725160087"/>
      </p:ext>
    </p:extLst>
  </p:cSld>
  <p:clrMapOvr>
    <a:masterClrMapping/>
  </p:clrMapOvr>
</p:notes>
</file>

<file path=ppt/notesSlides/notesSlide4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441</a:t>
            </a:fld>
            <a:endParaRPr lang="ar-EG"/>
          </a:p>
        </p:txBody>
      </p:sp>
    </p:spTree>
    <p:extLst>
      <p:ext uri="{BB962C8B-B14F-4D97-AF65-F5344CB8AC3E}">
        <p14:creationId xmlns:p14="http://schemas.microsoft.com/office/powerpoint/2010/main" val="4144754301"/>
      </p:ext>
    </p:extLst>
  </p:cSld>
  <p:clrMapOvr>
    <a:masterClrMapping/>
  </p:clrMapOvr>
</p:notes>
</file>

<file path=ppt/notesSlides/notesSlide4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442</a:t>
            </a:fld>
            <a:endParaRPr lang="ar-EG"/>
          </a:p>
        </p:txBody>
      </p:sp>
    </p:spTree>
    <p:extLst>
      <p:ext uri="{BB962C8B-B14F-4D97-AF65-F5344CB8AC3E}">
        <p14:creationId xmlns:p14="http://schemas.microsoft.com/office/powerpoint/2010/main" val="4089425027"/>
      </p:ext>
    </p:extLst>
  </p:cSld>
  <p:clrMapOvr>
    <a:masterClrMapping/>
  </p:clrMapOvr>
</p:notes>
</file>

<file path=ppt/notesSlides/notesSlide4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443</a:t>
            </a:fld>
            <a:endParaRPr lang="ar-EG"/>
          </a:p>
        </p:txBody>
      </p:sp>
    </p:spTree>
    <p:extLst>
      <p:ext uri="{BB962C8B-B14F-4D97-AF65-F5344CB8AC3E}">
        <p14:creationId xmlns:p14="http://schemas.microsoft.com/office/powerpoint/2010/main" val="1481266890"/>
      </p:ext>
    </p:extLst>
  </p:cSld>
  <p:clrMapOvr>
    <a:masterClrMapping/>
  </p:clrMapOvr>
</p:notes>
</file>

<file path=ppt/notesSlides/notesSlide4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444</a:t>
            </a:fld>
            <a:endParaRPr lang="ar-EG"/>
          </a:p>
        </p:txBody>
      </p:sp>
    </p:spTree>
    <p:extLst>
      <p:ext uri="{BB962C8B-B14F-4D97-AF65-F5344CB8AC3E}">
        <p14:creationId xmlns:p14="http://schemas.microsoft.com/office/powerpoint/2010/main" val="1624242768"/>
      </p:ext>
    </p:extLst>
  </p:cSld>
  <p:clrMapOvr>
    <a:masterClrMapping/>
  </p:clrMapOvr>
</p:notes>
</file>

<file path=ppt/notesSlides/notesSlide4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445</a:t>
            </a:fld>
            <a:endParaRPr lang="ar-EG"/>
          </a:p>
        </p:txBody>
      </p:sp>
    </p:spTree>
    <p:extLst>
      <p:ext uri="{BB962C8B-B14F-4D97-AF65-F5344CB8AC3E}">
        <p14:creationId xmlns:p14="http://schemas.microsoft.com/office/powerpoint/2010/main" val="3843860887"/>
      </p:ext>
    </p:extLst>
  </p:cSld>
  <p:clrMapOvr>
    <a:masterClrMapping/>
  </p:clrMapOvr>
</p:notes>
</file>

<file path=ppt/notesSlides/notesSlide4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446</a:t>
            </a:fld>
            <a:endParaRPr lang="ar-EG"/>
          </a:p>
        </p:txBody>
      </p:sp>
    </p:spTree>
    <p:extLst>
      <p:ext uri="{BB962C8B-B14F-4D97-AF65-F5344CB8AC3E}">
        <p14:creationId xmlns:p14="http://schemas.microsoft.com/office/powerpoint/2010/main" val="2958291252"/>
      </p:ext>
    </p:extLst>
  </p:cSld>
  <p:clrMapOvr>
    <a:masterClrMapping/>
  </p:clrMapOvr>
</p:notes>
</file>

<file path=ppt/notesSlides/notesSlide4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447</a:t>
            </a:fld>
            <a:endParaRPr lang="ar-EG"/>
          </a:p>
        </p:txBody>
      </p:sp>
    </p:spTree>
    <p:extLst>
      <p:ext uri="{BB962C8B-B14F-4D97-AF65-F5344CB8AC3E}">
        <p14:creationId xmlns:p14="http://schemas.microsoft.com/office/powerpoint/2010/main" val="1553832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a:t>
            </a:fld>
            <a:endParaRPr lang="ar-EG"/>
          </a:p>
        </p:txBody>
      </p:sp>
    </p:spTree>
    <p:extLst>
      <p:ext uri="{BB962C8B-B14F-4D97-AF65-F5344CB8AC3E}">
        <p14:creationId xmlns:p14="http://schemas.microsoft.com/office/powerpoint/2010/main" val="1886007507"/>
      </p:ext>
    </p:extLst>
  </p:cSld>
  <p:clrMapOvr>
    <a:masterClrMapping/>
  </p:clrMapOvr>
</p:notes>
</file>

<file path=ppt/notesSlides/notesSlide4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448</a:t>
            </a:fld>
            <a:endParaRPr lang="ar-EG"/>
          </a:p>
        </p:txBody>
      </p:sp>
    </p:spTree>
    <p:extLst>
      <p:ext uri="{BB962C8B-B14F-4D97-AF65-F5344CB8AC3E}">
        <p14:creationId xmlns:p14="http://schemas.microsoft.com/office/powerpoint/2010/main" val="421873283"/>
      </p:ext>
    </p:extLst>
  </p:cSld>
  <p:clrMapOvr>
    <a:masterClrMapping/>
  </p:clrMapOvr>
</p:notes>
</file>

<file path=ppt/notesSlides/notesSlide4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449</a:t>
            </a:fld>
            <a:endParaRPr lang="ar-EG"/>
          </a:p>
        </p:txBody>
      </p:sp>
    </p:spTree>
    <p:extLst>
      <p:ext uri="{BB962C8B-B14F-4D97-AF65-F5344CB8AC3E}">
        <p14:creationId xmlns:p14="http://schemas.microsoft.com/office/powerpoint/2010/main" val="3550285572"/>
      </p:ext>
    </p:extLst>
  </p:cSld>
  <p:clrMapOvr>
    <a:masterClrMapping/>
  </p:clrMapOvr>
</p:notes>
</file>

<file path=ppt/notesSlides/notesSlide4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450</a:t>
            </a:fld>
            <a:endParaRPr lang="ar-EG"/>
          </a:p>
        </p:txBody>
      </p:sp>
    </p:spTree>
    <p:extLst>
      <p:ext uri="{BB962C8B-B14F-4D97-AF65-F5344CB8AC3E}">
        <p14:creationId xmlns:p14="http://schemas.microsoft.com/office/powerpoint/2010/main" val="2415394139"/>
      </p:ext>
    </p:extLst>
  </p:cSld>
  <p:clrMapOvr>
    <a:masterClrMapping/>
  </p:clrMapOvr>
</p:notes>
</file>

<file path=ppt/notesSlides/notesSlide4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451</a:t>
            </a:fld>
            <a:endParaRPr lang="ar-EG"/>
          </a:p>
        </p:txBody>
      </p:sp>
    </p:spTree>
    <p:extLst>
      <p:ext uri="{BB962C8B-B14F-4D97-AF65-F5344CB8AC3E}">
        <p14:creationId xmlns:p14="http://schemas.microsoft.com/office/powerpoint/2010/main" val="490082196"/>
      </p:ext>
    </p:extLst>
  </p:cSld>
  <p:clrMapOvr>
    <a:masterClrMapping/>
  </p:clrMapOvr>
</p:notes>
</file>

<file path=ppt/notesSlides/notesSlide4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452</a:t>
            </a:fld>
            <a:endParaRPr lang="ar-EG"/>
          </a:p>
        </p:txBody>
      </p:sp>
    </p:spTree>
    <p:extLst>
      <p:ext uri="{BB962C8B-B14F-4D97-AF65-F5344CB8AC3E}">
        <p14:creationId xmlns:p14="http://schemas.microsoft.com/office/powerpoint/2010/main" val="2762987776"/>
      </p:ext>
    </p:extLst>
  </p:cSld>
  <p:clrMapOvr>
    <a:masterClrMapping/>
  </p:clrMapOvr>
</p:notes>
</file>

<file path=ppt/notesSlides/notesSlide4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453</a:t>
            </a:fld>
            <a:endParaRPr lang="ar-EG"/>
          </a:p>
        </p:txBody>
      </p:sp>
    </p:spTree>
    <p:extLst>
      <p:ext uri="{BB962C8B-B14F-4D97-AF65-F5344CB8AC3E}">
        <p14:creationId xmlns:p14="http://schemas.microsoft.com/office/powerpoint/2010/main" val="3627543372"/>
      </p:ext>
    </p:extLst>
  </p:cSld>
  <p:clrMapOvr>
    <a:masterClrMapping/>
  </p:clrMapOvr>
</p:notes>
</file>

<file path=ppt/notesSlides/notesSlide4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454</a:t>
            </a:fld>
            <a:endParaRPr lang="ar-EG"/>
          </a:p>
        </p:txBody>
      </p:sp>
    </p:spTree>
    <p:extLst>
      <p:ext uri="{BB962C8B-B14F-4D97-AF65-F5344CB8AC3E}">
        <p14:creationId xmlns:p14="http://schemas.microsoft.com/office/powerpoint/2010/main" val="2413054490"/>
      </p:ext>
    </p:extLst>
  </p:cSld>
  <p:clrMapOvr>
    <a:masterClrMapping/>
  </p:clrMapOvr>
</p:notes>
</file>

<file path=ppt/notesSlides/notesSlide4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455</a:t>
            </a:fld>
            <a:endParaRPr lang="ar-EG"/>
          </a:p>
        </p:txBody>
      </p:sp>
    </p:spTree>
    <p:extLst>
      <p:ext uri="{BB962C8B-B14F-4D97-AF65-F5344CB8AC3E}">
        <p14:creationId xmlns:p14="http://schemas.microsoft.com/office/powerpoint/2010/main" val="2307759194"/>
      </p:ext>
    </p:extLst>
  </p:cSld>
  <p:clrMapOvr>
    <a:masterClrMapping/>
  </p:clrMapOvr>
</p:notes>
</file>

<file path=ppt/notesSlides/notesSlide4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456</a:t>
            </a:fld>
            <a:endParaRPr lang="ar-EG"/>
          </a:p>
        </p:txBody>
      </p:sp>
    </p:spTree>
    <p:extLst>
      <p:ext uri="{BB962C8B-B14F-4D97-AF65-F5344CB8AC3E}">
        <p14:creationId xmlns:p14="http://schemas.microsoft.com/office/powerpoint/2010/main" val="4275657797"/>
      </p:ext>
    </p:extLst>
  </p:cSld>
  <p:clrMapOvr>
    <a:masterClrMapping/>
  </p:clrMapOvr>
</p:notes>
</file>

<file path=ppt/notesSlides/notesSlide4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457</a:t>
            </a:fld>
            <a:endParaRPr lang="ar-EG"/>
          </a:p>
        </p:txBody>
      </p:sp>
    </p:spTree>
    <p:extLst>
      <p:ext uri="{BB962C8B-B14F-4D97-AF65-F5344CB8AC3E}">
        <p14:creationId xmlns:p14="http://schemas.microsoft.com/office/powerpoint/2010/main" val="1438173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a:t>
            </a:fld>
            <a:endParaRPr lang="ar-EG"/>
          </a:p>
        </p:txBody>
      </p:sp>
    </p:spTree>
    <p:extLst>
      <p:ext uri="{BB962C8B-B14F-4D97-AF65-F5344CB8AC3E}">
        <p14:creationId xmlns:p14="http://schemas.microsoft.com/office/powerpoint/2010/main" val="2773275553"/>
      </p:ext>
    </p:extLst>
  </p:cSld>
  <p:clrMapOvr>
    <a:masterClrMapping/>
  </p:clrMapOvr>
</p:notes>
</file>

<file path=ppt/notesSlides/notesSlide4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458</a:t>
            </a:fld>
            <a:endParaRPr lang="ar-EG"/>
          </a:p>
        </p:txBody>
      </p:sp>
    </p:spTree>
    <p:extLst>
      <p:ext uri="{BB962C8B-B14F-4D97-AF65-F5344CB8AC3E}">
        <p14:creationId xmlns:p14="http://schemas.microsoft.com/office/powerpoint/2010/main" val="3235379020"/>
      </p:ext>
    </p:extLst>
  </p:cSld>
  <p:clrMapOvr>
    <a:masterClrMapping/>
  </p:clrMapOvr>
</p:notes>
</file>

<file path=ppt/notesSlides/notesSlide4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459</a:t>
            </a:fld>
            <a:endParaRPr lang="ar-EG"/>
          </a:p>
        </p:txBody>
      </p:sp>
    </p:spTree>
    <p:extLst>
      <p:ext uri="{BB962C8B-B14F-4D97-AF65-F5344CB8AC3E}">
        <p14:creationId xmlns:p14="http://schemas.microsoft.com/office/powerpoint/2010/main" val="1729657058"/>
      </p:ext>
    </p:extLst>
  </p:cSld>
  <p:clrMapOvr>
    <a:masterClrMapping/>
  </p:clrMapOvr>
</p:notes>
</file>

<file path=ppt/notesSlides/notesSlide4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460</a:t>
            </a:fld>
            <a:endParaRPr lang="ar-EG"/>
          </a:p>
        </p:txBody>
      </p:sp>
    </p:spTree>
    <p:extLst>
      <p:ext uri="{BB962C8B-B14F-4D97-AF65-F5344CB8AC3E}">
        <p14:creationId xmlns:p14="http://schemas.microsoft.com/office/powerpoint/2010/main" val="154371847"/>
      </p:ext>
    </p:extLst>
  </p:cSld>
  <p:clrMapOvr>
    <a:masterClrMapping/>
  </p:clrMapOvr>
</p:notes>
</file>

<file path=ppt/notesSlides/notesSlide4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461</a:t>
            </a:fld>
            <a:endParaRPr lang="ar-EG"/>
          </a:p>
        </p:txBody>
      </p:sp>
    </p:spTree>
    <p:extLst>
      <p:ext uri="{BB962C8B-B14F-4D97-AF65-F5344CB8AC3E}">
        <p14:creationId xmlns:p14="http://schemas.microsoft.com/office/powerpoint/2010/main" val="710833580"/>
      </p:ext>
    </p:extLst>
  </p:cSld>
  <p:clrMapOvr>
    <a:masterClrMapping/>
  </p:clrMapOvr>
</p:notes>
</file>

<file path=ppt/notesSlides/notesSlide4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462</a:t>
            </a:fld>
            <a:endParaRPr lang="ar-EG"/>
          </a:p>
        </p:txBody>
      </p:sp>
    </p:spTree>
    <p:extLst>
      <p:ext uri="{BB962C8B-B14F-4D97-AF65-F5344CB8AC3E}">
        <p14:creationId xmlns:p14="http://schemas.microsoft.com/office/powerpoint/2010/main" val="3083657071"/>
      </p:ext>
    </p:extLst>
  </p:cSld>
  <p:clrMapOvr>
    <a:masterClrMapping/>
  </p:clrMapOvr>
</p:notes>
</file>

<file path=ppt/notesSlides/notesSlide4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463</a:t>
            </a:fld>
            <a:endParaRPr lang="ar-EG"/>
          </a:p>
        </p:txBody>
      </p:sp>
    </p:spTree>
    <p:extLst>
      <p:ext uri="{BB962C8B-B14F-4D97-AF65-F5344CB8AC3E}">
        <p14:creationId xmlns:p14="http://schemas.microsoft.com/office/powerpoint/2010/main" val="2801383151"/>
      </p:ext>
    </p:extLst>
  </p:cSld>
  <p:clrMapOvr>
    <a:masterClrMapping/>
  </p:clrMapOvr>
</p:notes>
</file>

<file path=ppt/notesSlides/notesSlide4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464</a:t>
            </a:fld>
            <a:endParaRPr lang="ar-EG"/>
          </a:p>
        </p:txBody>
      </p:sp>
    </p:spTree>
    <p:extLst>
      <p:ext uri="{BB962C8B-B14F-4D97-AF65-F5344CB8AC3E}">
        <p14:creationId xmlns:p14="http://schemas.microsoft.com/office/powerpoint/2010/main" val="3594107352"/>
      </p:ext>
    </p:extLst>
  </p:cSld>
  <p:clrMapOvr>
    <a:masterClrMapping/>
  </p:clrMapOvr>
</p:notes>
</file>

<file path=ppt/notesSlides/notesSlide4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465</a:t>
            </a:fld>
            <a:endParaRPr lang="ar-EG"/>
          </a:p>
        </p:txBody>
      </p:sp>
    </p:spTree>
    <p:extLst>
      <p:ext uri="{BB962C8B-B14F-4D97-AF65-F5344CB8AC3E}">
        <p14:creationId xmlns:p14="http://schemas.microsoft.com/office/powerpoint/2010/main" val="3957119353"/>
      </p:ext>
    </p:extLst>
  </p:cSld>
  <p:clrMapOvr>
    <a:masterClrMapping/>
  </p:clrMapOvr>
</p:notes>
</file>

<file path=ppt/notesSlides/notesSlide4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466</a:t>
            </a:fld>
            <a:endParaRPr lang="ar-EG"/>
          </a:p>
        </p:txBody>
      </p:sp>
    </p:spTree>
    <p:extLst>
      <p:ext uri="{BB962C8B-B14F-4D97-AF65-F5344CB8AC3E}">
        <p14:creationId xmlns:p14="http://schemas.microsoft.com/office/powerpoint/2010/main" val="1424304142"/>
      </p:ext>
    </p:extLst>
  </p:cSld>
  <p:clrMapOvr>
    <a:masterClrMapping/>
  </p:clrMapOvr>
</p:notes>
</file>

<file path=ppt/notesSlides/notesSlide4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467</a:t>
            </a:fld>
            <a:endParaRPr lang="ar-EG"/>
          </a:p>
        </p:txBody>
      </p:sp>
    </p:spTree>
    <p:extLst>
      <p:ext uri="{BB962C8B-B14F-4D97-AF65-F5344CB8AC3E}">
        <p14:creationId xmlns:p14="http://schemas.microsoft.com/office/powerpoint/2010/main" val="453493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a:t>
            </a:fld>
            <a:endParaRPr lang="ar-EG"/>
          </a:p>
        </p:txBody>
      </p:sp>
    </p:spTree>
    <p:extLst>
      <p:ext uri="{BB962C8B-B14F-4D97-AF65-F5344CB8AC3E}">
        <p14:creationId xmlns:p14="http://schemas.microsoft.com/office/powerpoint/2010/main" val="3437055620"/>
      </p:ext>
    </p:extLst>
  </p:cSld>
  <p:clrMapOvr>
    <a:masterClrMapping/>
  </p:clrMapOvr>
</p:notes>
</file>

<file path=ppt/notesSlides/notesSlide4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468</a:t>
            </a:fld>
            <a:endParaRPr lang="ar-EG"/>
          </a:p>
        </p:txBody>
      </p:sp>
    </p:spTree>
    <p:extLst>
      <p:ext uri="{BB962C8B-B14F-4D97-AF65-F5344CB8AC3E}">
        <p14:creationId xmlns:p14="http://schemas.microsoft.com/office/powerpoint/2010/main" val="2657953586"/>
      </p:ext>
    </p:extLst>
  </p:cSld>
  <p:clrMapOvr>
    <a:masterClrMapping/>
  </p:clrMapOvr>
</p:notes>
</file>

<file path=ppt/notesSlides/notesSlide4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469</a:t>
            </a:fld>
            <a:endParaRPr lang="ar-EG"/>
          </a:p>
        </p:txBody>
      </p:sp>
    </p:spTree>
    <p:extLst>
      <p:ext uri="{BB962C8B-B14F-4D97-AF65-F5344CB8AC3E}">
        <p14:creationId xmlns:p14="http://schemas.microsoft.com/office/powerpoint/2010/main" val="652175074"/>
      </p:ext>
    </p:extLst>
  </p:cSld>
  <p:clrMapOvr>
    <a:masterClrMapping/>
  </p:clrMapOvr>
</p:notes>
</file>

<file path=ppt/notesSlides/notesSlide4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470</a:t>
            </a:fld>
            <a:endParaRPr lang="ar-EG"/>
          </a:p>
        </p:txBody>
      </p:sp>
    </p:spTree>
    <p:extLst>
      <p:ext uri="{BB962C8B-B14F-4D97-AF65-F5344CB8AC3E}">
        <p14:creationId xmlns:p14="http://schemas.microsoft.com/office/powerpoint/2010/main" val="1586087079"/>
      </p:ext>
    </p:extLst>
  </p:cSld>
  <p:clrMapOvr>
    <a:masterClrMapping/>
  </p:clrMapOvr>
</p:notes>
</file>

<file path=ppt/notesSlides/notesSlide4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471</a:t>
            </a:fld>
            <a:endParaRPr lang="ar-EG"/>
          </a:p>
        </p:txBody>
      </p:sp>
    </p:spTree>
    <p:extLst>
      <p:ext uri="{BB962C8B-B14F-4D97-AF65-F5344CB8AC3E}">
        <p14:creationId xmlns:p14="http://schemas.microsoft.com/office/powerpoint/2010/main" val="3995388296"/>
      </p:ext>
    </p:extLst>
  </p:cSld>
  <p:clrMapOvr>
    <a:masterClrMapping/>
  </p:clrMapOvr>
</p:notes>
</file>

<file path=ppt/notesSlides/notesSlide4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472</a:t>
            </a:fld>
            <a:endParaRPr lang="ar-EG"/>
          </a:p>
        </p:txBody>
      </p:sp>
    </p:spTree>
    <p:extLst>
      <p:ext uri="{BB962C8B-B14F-4D97-AF65-F5344CB8AC3E}">
        <p14:creationId xmlns:p14="http://schemas.microsoft.com/office/powerpoint/2010/main" val="3515063751"/>
      </p:ext>
    </p:extLst>
  </p:cSld>
  <p:clrMapOvr>
    <a:masterClrMapping/>
  </p:clrMapOvr>
</p:notes>
</file>

<file path=ppt/notesSlides/notesSlide4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473</a:t>
            </a:fld>
            <a:endParaRPr lang="ar-EG"/>
          </a:p>
        </p:txBody>
      </p:sp>
    </p:spTree>
    <p:extLst>
      <p:ext uri="{BB962C8B-B14F-4D97-AF65-F5344CB8AC3E}">
        <p14:creationId xmlns:p14="http://schemas.microsoft.com/office/powerpoint/2010/main" val="1970543900"/>
      </p:ext>
    </p:extLst>
  </p:cSld>
  <p:clrMapOvr>
    <a:masterClrMapping/>
  </p:clrMapOvr>
</p:notes>
</file>

<file path=ppt/notesSlides/notesSlide4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474</a:t>
            </a:fld>
            <a:endParaRPr lang="ar-EG"/>
          </a:p>
        </p:txBody>
      </p:sp>
    </p:spTree>
    <p:extLst>
      <p:ext uri="{BB962C8B-B14F-4D97-AF65-F5344CB8AC3E}">
        <p14:creationId xmlns:p14="http://schemas.microsoft.com/office/powerpoint/2010/main" val="2426391073"/>
      </p:ext>
    </p:extLst>
  </p:cSld>
  <p:clrMapOvr>
    <a:masterClrMapping/>
  </p:clrMapOvr>
</p:notes>
</file>

<file path=ppt/notesSlides/notesSlide4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475</a:t>
            </a:fld>
            <a:endParaRPr lang="ar-EG"/>
          </a:p>
        </p:txBody>
      </p:sp>
    </p:spTree>
    <p:extLst>
      <p:ext uri="{BB962C8B-B14F-4D97-AF65-F5344CB8AC3E}">
        <p14:creationId xmlns:p14="http://schemas.microsoft.com/office/powerpoint/2010/main" val="1429297070"/>
      </p:ext>
    </p:extLst>
  </p:cSld>
  <p:clrMapOvr>
    <a:masterClrMapping/>
  </p:clrMapOvr>
</p:notes>
</file>

<file path=ppt/notesSlides/notesSlide4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476</a:t>
            </a:fld>
            <a:endParaRPr lang="ar-EG"/>
          </a:p>
        </p:txBody>
      </p:sp>
    </p:spTree>
    <p:extLst>
      <p:ext uri="{BB962C8B-B14F-4D97-AF65-F5344CB8AC3E}">
        <p14:creationId xmlns:p14="http://schemas.microsoft.com/office/powerpoint/2010/main" val="102088309"/>
      </p:ext>
    </p:extLst>
  </p:cSld>
  <p:clrMapOvr>
    <a:masterClrMapping/>
  </p:clrMapOvr>
</p:notes>
</file>

<file path=ppt/notesSlides/notesSlide4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477</a:t>
            </a:fld>
            <a:endParaRPr lang="ar-EG"/>
          </a:p>
        </p:txBody>
      </p:sp>
    </p:spTree>
    <p:extLst>
      <p:ext uri="{BB962C8B-B14F-4D97-AF65-F5344CB8AC3E}">
        <p14:creationId xmlns:p14="http://schemas.microsoft.com/office/powerpoint/2010/main" val="702515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a:t>
            </a:fld>
            <a:endParaRPr lang="ar-EG"/>
          </a:p>
        </p:txBody>
      </p:sp>
    </p:spTree>
    <p:extLst>
      <p:ext uri="{BB962C8B-B14F-4D97-AF65-F5344CB8AC3E}">
        <p14:creationId xmlns:p14="http://schemas.microsoft.com/office/powerpoint/2010/main" val="171578638"/>
      </p:ext>
    </p:extLst>
  </p:cSld>
  <p:clrMapOvr>
    <a:masterClrMapping/>
  </p:clrMapOvr>
</p:notes>
</file>

<file path=ppt/notesSlides/notesSlide4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478</a:t>
            </a:fld>
            <a:endParaRPr lang="ar-EG"/>
          </a:p>
        </p:txBody>
      </p:sp>
    </p:spTree>
    <p:extLst>
      <p:ext uri="{BB962C8B-B14F-4D97-AF65-F5344CB8AC3E}">
        <p14:creationId xmlns:p14="http://schemas.microsoft.com/office/powerpoint/2010/main" val="2441039464"/>
      </p:ext>
    </p:extLst>
  </p:cSld>
  <p:clrMapOvr>
    <a:masterClrMapping/>
  </p:clrMapOvr>
</p:notes>
</file>

<file path=ppt/notesSlides/notesSlide4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479</a:t>
            </a:fld>
            <a:endParaRPr lang="ar-EG"/>
          </a:p>
        </p:txBody>
      </p:sp>
    </p:spTree>
    <p:extLst>
      <p:ext uri="{BB962C8B-B14F-4D97-AF65-F5344CB8AC3E}">
        <p14:creationId xmlns:p14="http://schemas.microsoft.com/office/powerpoint/2010/main" val="3906007476"/>
      </p:ext>
    </p:extLst>
  </p:cSld>
  <p:clrMapOvr>
    <a:masterClrMapping/>
  </p:clrMapOvr>
</p:notes>
</file>

<file path=ppt/notesSlides/notesSlide4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480</a:t>
            </a:fld>
            <a:endParaRPr lang="ar-EG"/>
          </a:p>
        </p:txBody>
      </p:sp>
    </p:spTree>
    <p:extLst>
      <p:ext uri="{BB962C8B-B14F-4D97-AF65-F5344CB8AC3E}">
        <p14:creationId xmlns:p14="http://schemas.microsoft.com/office/powerpoint/2010/main" val="1199949247"/>
      </p:ext>
    </p:extLst>
  </p:cSld>
  <p:clrMapOvr>
    <a:masterClrMapping/>
  </p:clrMapOvr>
</p:notes>
</file>

<file path=ppt/notesSlides/notesSlide4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481</a:t>
            </a:fld>
            <a:endParaRPr lang="ar-EG"/>
          </a:p>
        </p:txBody>
      </p:sp>
    </p:spTree>
    <p:extLst>
      <p:ext uri="{BB962C8B-B14F-4D97-AF65-F5344CB8AC3E}">
        <p14:creationId xmlns:p14="http://schemas.microsoft.com/office/powerpoint/2010/main" val="301214179"/>
      </p:ext>
    </p:extLst>
  </p:cSld>
  <p:clrMapOvr>
    <a:masterClrMapping/>
  </p:clrMapOvr>
</p:notes>
</file>

<file path=ppt/notesSlides/notesSlide4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482</a:t>
            </a:fld>
            <a:endParaRPr lang="ar-EG"/>
          </a:p>
        </p:txBody>
      </p:sp>
    </p:spTree>
    <p:extLst>
      <p:ext uri="{BB962C8B-B14F-4D97-AF65-F5344CB8AC3E}">
        <p14:creationId xmlns:p14="http://schemas.microsoft.com/office/powerpoint/2010/main" val="3851220739"/>
      </p:ext>
    </p:extLst>
  </p:cSld>
  <p:clrMapOvr>
    <a:masterClrMapping/>
  </p:clrMapOvr>
</p:notes>
</file>

<file path=ppt/notesSlides/notesSlide4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483</a:t>
            </a:fld>
            <a:endParaRPr lang="ar-EG"/>
          </a:p>
        </p:txBody>
      </p:sp>
    </p:spTree>
    <p:extLst>
      <p:ext uri="{BB962C8B-B14F-4D97-AF65-F5344CB8AC3E}">
        <p14:creationId xmlns:p14="http://schemas.microsoft.com/office/powerpoint/2010/main" val="3291444128"/>
      </p:ext>
    </p:extLst>
  </p:cSld>
  <p:clrMapOvr>
    <a:masterClrMapping/>
  </p:clrMapOvr>
</p:notes>
</file>

<file path=ppt/notesSlides/notesSlide4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484</a:t>
            </a:fld>
            <a:endParaRPr lang="ar-EG"/>
          </a:p>
        </p:txBody>
      </p:sp>
    </p:spTree>
    <p:extLst>
      <p:ext uri="{BB962C8B-B14F-4D97-AF65-F5344CB8AC3E}">
        <p14:creationId xmlns:p14="http://schemas.microsoft.com/office/powerpoint/2010/main" val="1352034568"/>
      </p:ext>
    </p:extLst>
  </p:cSld>
  <p:clrMapOvr>
    <a:masterClrMapping/>
  </p:clrMapOvr>
</p:notes>
</file>

<file path=ppt/notesSlides/notesSlide4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485</a:t>
            </a:fld>
            <a:endParaRPr lang="ar-EG"/>
          </a:p>
        </p:txBody>
      </p:sp>
    </p:spTree>
    <p:extLst>
      <p:ext uri="{BB962C8B-B14F-4D97-AF65-F5344CB8AC3E}">
        <p14:creationId xmlns:p14="http://schemas.microsoft.com/office/powerpoint/2010/main" val="1061997591"/>
      </p:ext>
    </p:extLst>
  </p:cSld>
  <p:clrMapOvr>
    <a:masterClrMapping/>
  </p:clrMapOvr>
</p:notes>
</file>

<file path=ppt/notesSlides/notesSlide4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486</a:t>
            </a:fld>
            <a:endParaRPr lang="ar-EG"/>
          </a:p>
        </p:txBody>
      </p:sp>
    </p:spTree>
    <p:extLst>
      <p:ext uri="{BB962C8B-B14F-4D97-AF65-F5344CB8AC3E}">
        <p14:creationId xmlns:p14="http://schemas.microsoft.com/office/powerpoint/2010/main" val="3357976894"/>
      </p:ext>
    </p:extLst>
  </p:cSld>
  <p:clrMapOvr>
    <a:masterClrMapping/>
  </p:clrMapOvr>
</p:notes>
</file>

<file path=ppt/notesSlides/notesSlide4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487</a:t>
            </a:fld>
            <a:endParaRPr lang="ar-EG"/>
          </a:p>
        </p:txBody>
      </p:sp>
    </p:spTree>
    <p:extLst>
      <p:ext uri="{BB962C8B-B14F-4D97-AF65-F5344CB8AC3E}">
        <p14:creationId xmlns:p14="http://schemas.microsoft.com/office/powerpoint/2010/main" val="994248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a:t>
            </a:fld>
            <a:endParaRPr lang="ar-EG"/>
          </a:p>
        </p:txBody>
      </p:sp>
    </p:spTree>
    <p:extLst>
      <p:ext uri="{BB962C8B-B14F-4D97-AF65-F5344CB8AC3E}">
        <p14:creationId xmlns:p14="http://schemas.microsoft.com/office/powerpoint/2010/main" val="3392197086"/>
      </p:ext>
    </p:extLst>
  </p:cSld>
  <p:clrMapOvr>
    <a:masterClrMapping/>
  </p:clrMapOvr>
</p:notes>
</file>

<file path=ppt/notesSlides/notesSlide4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488</a:t>
            </a:fld>
            <a:endParaRPr lang="ar-EG"/>
          </a:p>
        </p:txBody>
      </p:sp>
    </p:spTree>
    <p:extLst>
      <p:ext uri="{BB962C8B-B14F-4D97-AF65-F5344CB8AC3E}">
        <p14:creationId xmlns:p14="http://schemas.microsoft.com/office/powerpoint/2010/main" val="1084772781"/>
      </p:ext>
    </p:extLst>
  </p:cSld>
  <p:clrMapOvr>
    <a:masterClrMapping/>
  </p:clrMapOvr>
</p:notes>
</file>

<file path=ppt/notesSlides/notesSlide4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489</a:t>
            </a:fld>
            <a:endParaRPr lang="ar-EG"/>
          </a:p>
        </p:txBody>
      </p:sp>
    </p:spTree>
    <p:extLst>
      <p:ext uri="{BB962C8B-B14F-4D97-AF65-F5344CB8AC3E}">
        <p14:creationId xmlns:p14="http://schemas.microsoft.com/office/powerpoint/2010/main" val="3847206280"/>
      </p:ext>
    </p:extLst>
  </p:cSld>
  <p:clrMapOvr>
    <a:masterClrMapping/>
  </p:clrMapOvr>
</p:notes>
</file>

<file path=ppt/notesSlides/notesSlide4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490</a:t>
            </a:fld>
            <a:endParaRPr lang="ar-EG"/>
          </a:p>
        </p:txBody>
      </p:sp>
    </p:spTree>
    <p:extLst>
      <p:ext uri="{BB962C8B-B14F-4D97-AF65-F5344CB8AC3E}">
        <p14:creationId xmlns:p14="http://schemas.microsoft.com/office/powerpoint/2010/main" val="3125520218"/>
      </p:ext>
    </p:extLst>
  </p:cSld>
  <p:clrMapOvr>
    <a:masterClrMapping/>
  </p:clrMapOvr>
</p:notes>
</file>

<file path=ppt/notesSlides/notesSlide4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491</a:t>
            </a:fld>
            <a:endParaRPr lang="ar-EG"/>
          </a:p>
        </p:txBody>
      </p:sp>
    </p:spTree>
    <p:extLst>
      <p:ext uri="{BB962C8B-B14F-4D97-AF65-F5344CB8AC3E}">
        <p14:creationId xmlns:p14="http://schemas.microsoft.com/office/powerpoint/2010/main" val="1264940324"/>
      </p:ext>
    </p:extLst>
  </p:cSld>
  <p:clrMapOvr>
    <a:masterClrMapping/>
  </p:clrMapOvr>
</p:notes>
</file>

<file path=ppt/notesSlides/notesSlide4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492</a:t>
            </a:fld>
            <a:endParaRPr lang="ar-EG"/>
          </a:p>
        </p:txBody>
      </p:sp>
    </p:spTree>
    <p:extLst>
      <p:ext uri="{BB962C8B-B14F-4D97-AF65-F5344CB8AC3E}">
        <p14:creationId xmlns:p14="http://schemas.microsoft.com/office/powerpoint/2010/main" val="1812001178"/>
      </p:ext>
    </p:extLst>
  </p:cSld>
  <p:clrMapOvr>
    <a:masterClrMapping/>
  </p:clrMapOvr>
</p:notes>
</file>

<file path=ppt/notesSlides/notesSlide4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493</a:t>
            </a:fld>
            <a:endParaRPr lang="ar-EG"/>
          </a:p>
        </p:txBody>
      </p:sp>
    </p:spTree>
    <p:extLst>
      <p:ext uri="{BB962C8B-B14F-4D97-AF65-F5344CB8AC3E}">
        <p14:creationId xmlns:p14="http://schemas.microsoft.com/office/powerpoint/2010/main" val="1063576880"/>
      </p:ext>
    </p:extLst>
  </p:cSld>
  <p:clrMapOvr>
    <a:masterClrMapping/>
  </p:clrMapOvr>
</p:notes>
</file>

<file path=ppt/notesSlides/notesSlide4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494</a:t>
            </a:fld>
            <a:endParaRPr lang="ar-EG"/>
          </a:p>
        </p:txBody>
      </p:sp>
    </p:spTree>
    <p:extLst>
      <p:ext uri="{BB962C8B-B14F-4D97-AF65-F5344CB8AC3E}">
        <p14:creationId xmlns:p14="http://schemas.microsoft.com/office/powerpoint/2010/main" val="2858908627"/>
      </p:ext>
    </p:extLst>
  </p:cSld>
  <p:clrMapOvr>
    <a:masterClrMapping/>
  </p:clrMapOvr>
</p:notes>
</file>

<file path=ppt/notesSlides/notesSlide4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495</a:t>
            </a:fld>
            <a:endParaRPr lang="ar-EG"/>
          </a:p>
        </p:txBody>
      </p:sp>
    </p:spTree>
    <p:extLst>
      <p:ext uri="{BB962C8B-B14F-4D97-AF65-F5344CB8AC3E}">
        <p14:creationId xmlns:p14="http://schemas.microsoft.com/office/powerpoint/2010/main" val="612684752"/>
      </p:ext>
    </p:extLst>
  </p:cSld>
  <p:clrMapOvr>
    <a:masterClrMapping/>
  </p:clrMapOvr>
</p:notes>
</file>

<file path=ppt/notesSlides/notesSlide4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496</a:t>
            </a:fld>
            <a:endParaRPr lang="ar-EG"/>
          </a:p>
        </p:txBody>
      </p:sp>
    </p:spTree>
    <p:extLst>
      <p:ext uri="{BB962C8B-B14F-4D97-AF65-F5344CB8AC3E}">
        <p14:creationId xmlns:p14="http://schemas.microsoft.com/office/powerpoint/2010/main" val="4147675511"/>
      </p:ext>
    </p:extLst>
  </p:cSld>
  <p:clrMapOvr>
    <a:masterClrMapping/>
  </p:clrMapOvr>
</p:notes>
</file>

<file path=ppt/notesSlides/notesSlide4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497</a:t>
            </a:fld>
            <a:endParaRPr lang="ar-EG"/>
          </a:p>
        </p:txBody>
      </p:sp>
    </p:spTree>
    <p:extLst>
      <p:ext uri="{BB962C8B-B14F-4D97-AF65-F5344CB8AC3E}">
        <p14:creationId xmlns:p14="http://schemas.microsoft.com/office/powerpoint/2010/main" val="8244012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a:t>
            </a:fld>
            <a:endParaRPr lang="ar-EG"/>
          </a:p>
        </p:txBody>
      </p:sp>
    </p:spTree>
    <p:extLst>
      <p:ext uri="{BB962C8B-B14F-4D97-AF65-F5344CB8AC3E}">
        <p14:creationId xmlns:p14="http://schemas.microsoft.com/office/powerpoint/2010/main" val="3387369052"/>
      </p:ext>
    </p:extLst>
  </p:cSld>
  <p:clrMapOvr>
    <a:masterClrMapping/>
  </p:clrMapOvr>
</p:notes>
</file>

<file path=ppt/notesSlides/notesSlide4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498</a:t>
            </a:fld>
            <a:endParaRPr lang="ar-EG"/>
          </a:p>
        </p:txBody>
      </p:sp>
    </p:spTree>
    <p:extLst>
      <p:ext uri="{BB962C8B-B14F-4D97-AF65-F5344CB8AC3E}">
        <p14:creationId xmlns:p14="http://schemas.microsoft.com/office/powerpoint/2010/main" val="1623696774"/>
      </p:ext>
    </p:extLst>
  </p:cSld>
  <p:clrMapOvr>
    <a:masterClrMapping/>
  </p:clrMapOvr>
</p:notes>
</file>

<file path=ppt/notesSlides/notesSlide4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499</a:t>
            </a:fld>
            <a:endParaRPr lang="ar-EG"/>
          </a:p>
        </p:txBody>
      </p:sp>
    </p:spTree>
    <p:extLst>
      <p:ext uri="{BB962C8B-B14F-4D97-AF65-F5344CB8AC3E}">
        <p14:creationId xmlns:p14="http://schemas.microsoft.com/office/powerpoint/2010/main" val="1535633184"/>
      </p:ext>
    </p:extLst>
  </p:cSld>
  <p:clrMapOvr>
    <a:masterClrMapping/>
  </p:clrMapOvr>
</p:notes>
</file>

<file path=ppt/notesSlides/notesSlide4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500</a:t>
            </a:fld>
            <a:endParaRPr lang="ar-EG"/>
          </a:p>
        </p:txBody>
      </p:sp>
    </p:spTree>
    <p:extLst>
      <p:ext uri="{BB962C8B-B14F-4D97-AF65-F5344CB8AC3E}">
        <p14:creationId xmlns:p14="http://schemas.microsoft.com/office/powerpoint/2010/main" val="2550377983"/>
      </p:ext>
    </p:extLst>
  </p:cSld>
  <p:clrMapOvr>
    <a:masterClrMapping/>
  </p:clrMapOvr>
</p:notes>
</file>

<file path=ppt/notesSlides/notesSlide4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501</a:t>
            </a:fld>
            <a:endParaRPr lang="ar-EG"/>
          </a:p>
        </p:txBody>
      </p:sp>
    </p:spTree>
    <p:extLst>
      <p:ext uri="{BB962C8B-B14F-4D97-AF65-F5344CB8AC3E}">
        <p14:creationId xmlns:p14="http://schemas.microsoft.com/office/powerpoint/2010/main" val="1330358506"/>
      </p:ext>
    </p:extLst>
  </p:cSld>
  <p:clrMapOvr>
    <a:masterClrMapping/>
  </p:clrMapOvr>
</p:notes>
</file>

<file path=ppt/notesSlides/notesSlide4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502</a:t>
            </a:fld>
            <a:endParaRPr lang="ar-EG"/>
          </a:p>
        </p:txBody>
      </p:sp>
    </p:spTree>
    <p:extLst>
      <p:ext uri="{BB962C8B-B14F-4D97-AF65-F5344CB8AC3E}">
        <p14:creationId xmlns:p14="http://schemas.microsoft.com/office/powerpoint/2010/main" val="2123851620"/>
      </p:ext>
    </p:extLst>
  </p:cSld>
  <p:clrMapOvr>
    <a:masterClrMapping/>
  </p:clrMapOvr>
</p:notes>
</file>

<file path=ppt/notesSlides/notesSlide4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503</a:t>
            </a:fld>
            <a:endParaRPr lang="ar-EG"/>
          </a:p>
        </p:txBody>
      </p:sp>
    </p:spTree>
    <p:extLst>
      <p:ext uri="{BB962C8B-B14F-4D97-AF65-F5344CB8AC3E}">
        <p14:creationId xmlns:p14="http://schemas.microsoft.com/office/powerpoint/2010/main" val="2263515542"/>
      </p:ext>
    </p:extLst>
  </p:cSld>
  <p:clrMapOvr>
    <a:masterClrMapping/>
  </p:clrMapOvr>
</p:notes>
</file>

<file path=ppt/notesSlides/notesSlide4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504</a:t>
            </a:fld>
            <a:endParaRPr lang="ar-EG"/>
          </a:p>
        </p:txBody>
      </p:sp>
    </p:spTree>
    <p:extLst>
      <p:ext uri="{BB962C8B-B14F-4D97-AF65-F5344CB8AC3E}">
        <p14:creationId xmlns:p14="http://schemas.microsoft.com/office/powerpoint/2010/main" val="714636700"/>
      </p:ext>
    </p:extLst>
  </p:cSld>
  <p:clrMapOvr>
    <a:masterClrMapping/>
  </p:clrMapOvr>
</p:notes>
</file>

<file path=ppt/notesSlides/notesSlide4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505</a:t>
            </a:fld>
            <a:endParaRPr lang="ar-EG"/>
          </a:p>
        </p:txBody>
      </p:sp>
    </p:spTree>
    <p:extLst>
      <p:ext uri="{BB962C8B-B14F-4D97-AF65-F5344CB8AC3E}">
        <p14:creationId xmlns:p14="http://schemas.microsoft.com/office/powerpoint/2010/main" val="1727929630"/>
      </p:ext>
    </p:extLst>
  </p:cSld>
  <p:clrMapOvr>
    <a:masterClrMapping/>
  </p:clrMapOvr>
</p:notes>
</file>

<file path=ppt/notesSlides/notesSlide4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506</a:t>
            </a:fld>
            <a:endParaRPr lang="ar-EG"/>
          </a:p>
        </p:txBody>
      </p:sp>
    </p:spTree>
    <p:extLst>
      <p:ext uri="{BB962C8B-B14F-4D97-AF65-F5344CB8AC3E}">
        <p14:creationId xmlns:p14="http://schemas.microsoft.com/office/powerpoint/2010/main" val="637475973"/>
      </p:ext>
    </p:extLst>
  </p:cSld>
  <p:clrMapOvr>
    <a:masterClrMapping/>
  </p:clrMapOvr>
</p:notes>
</file>

<file path=ppt/notesSlides/notesSlide4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507</a:t>
            </a:fld>
            <a:endParaRPr lang="ar-EG"/>
          </a:p>
        </p:txBody>
      </p:sp>
    </p:spTree>
    <p:extLst>
      <p:ext uri="{BB962C8B-B14F-4D97-AF65-F5344CB8AC3E}">
        <p14:creationId xmlns:p14="http://schemas.microsoft.com/office/powerpoint/2010/main" val="1372533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a:t>
            </a:fld>
            <a:endParaRPr lang="ar-EG"/>
          </a:p>
        </p:txBody>
      </p:sp>
    </p:spTree>
    <p:extLst>
      <p:ext uri="{BB962C8B-B14F-4D97-AF65-F5344CB8AC3E}">
        <p14:creationId xmlns:p14="http://schemas.microsoft.com/office/powerpoint/2010/main" val="4231652712"/>
      </p:ext>
    </p:extLst>
  </p:cSld>
  <p:clrMapOvr>
    <a:masterClrMapping/>
  </p:clrMapOvr>
</p:notes>
</file>

<file path=ppt/notesSlides/notesSlide4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508</a:t>
            </a:fld>
            <a:endParaRPr lang="ar-EG"/>
          </a:p>
        </p:txBody>
      </p:sp>
    </p:spTree>
    <p:extLst>
      <p:ext uri="{BB962C8B-B14F-4D97-AF65-F5344CB8AC3E}">
        <p14:creationId xmlns:p14="http://schemas.microsoft.com/office/powerpoint/2010/main" val="3057831995"/>
      </p:ext>
    </p:extLst>
  </p:cSld>
  <p:clrMapOvr>
    <a:masterClrMapping/>
  </p:clrMapOvr>
</p:notes>
</file>

<file path=ppt/notesSlides/notesSlide4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509</a:t>
            </a:fld>
            <a:endParaRPr lang="ar-EG"/>
          </a:p>
        </p:txBody>
      </p:sp>
    </p:spTree>
    <p:extLst>
      <p:ext uri="{BB962C8B-B14F-4D97-AF65-F5344CB8AC3E}">
        <p14:creationId xmlns:p14="http://schemas.microsoft.com/office/powerpoint/2010/main" val="2618027447"/>
      </p:ext>
    </p:extLst>
  </p:cSld>
  <p:clrMapOvr>
    <a:masterClrMapping/>
  </p:clrMapOvr>
</p:notes>
</file>

<file path=ppt/notesSlides/notesSlide4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510</a:t>
            </a:fld>
            <a:endParaRPr lang="ar-EG"/>
          </a:p>
        </p:txBody>
      </p:sp>
    </p:spTree>
    <p:extLst>
      <p:ext uri="{BB962C8B-B14F-4D97-AF65-F5344CB8AC3E}">
        <p14:creationId xmlns:p14="http://schemas.microsoft.com/office/powerpoint/2010/main" val="1793932315"/>
      </p:ext>
    </p:extLst>
  </p:cSld>
  <p:clrMapOvr>
    <a:masterClrMapping/>
  </p:clrMapOvr>
</p:notes>
</file>

<file path=ppt/notesSlides/notesSlide4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511</a:t>
            </a:fld>
            <a:endParaRPr lang="ar-EG"/>
          </a:p>
        </p:txBody>
      </p:sp>
    </p:spTree>
    <p:extLst>
      <p:ext uri="{BB962C8B-B14F-4D97-AF65-F5344CB8AC3E}">
        <p14:creationId xmlns:p14="http://schemas.microsoft.com/office/powerpoint/2010/main" val="2049400701"/>
      </p:ext>
    </p:extLst>
  </p:cSld>
  <p:clrMapOvr>
    <a:masterClrMapping/>
  </p:clrMapOvr>
</p:notes>
</file>

<file path=ppt/notesSlides/notesSlide4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512</a:t>
            </a:fld>
            <a:endParaRPr lang="ar-EG"/>
          </a:p>
        </p:txBody>
      </p:sp>
    </p:spTree>
    <p:extLst>
      <p:ext uri="{BB962C8B-B14F-4D97-AF65-F5344CB8AC3E}">
        <p14:creationId xmlns:p14="http://schemas.microsoft.com/office/powerpoint/2010/main" val="1114006572"/>
      </p:ext>
    </p:extLst>
  </p:cSld>
  <p:clrMapOvr>
    <a:masterClrMapping/>
  </p:clrMapOvr>
</p:notes>
</file>

<file path=ppt/notesSlides/notesSlide4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513</a:t>
            </a:fld>
            <a:endParaRPr lang="ar-EG"/>
          </a:p>
        </p:txBody>
      </p:sp>
    </p:spTree>
    <p:extLst>
      <p:ext uri="{BB962C8B-B14F-4D97-AF65-F5344CB8AC3E}">
        <p14:creationId xmlns:p14="http://schemas.microsoft.com/office/powerpoint/2010/main" val="589716781"/>
      </p:ext>
    </p:extLst>
  </p:cSld>
  <p:clrMapOvr>
    <a:masterClrMapping/>
  </p:clrMapOvr>
</p:notes>
</file>

<file path=ppt/notesSlides/notesSlide4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514</a:t>
            </a:fld>
            <a:endParaRPr lang="ar-EG"/>
          </a:p>
        </p:txBody>
      </p:sp>
    </p:spTree>
    <p:extLst>
      <p:ext uri="{BB962C8B-B14F-4D97-AF65-F5344CB8AC3E}">
        <p14:creationId xmlns:p14="http://schemas.microsoft.com/office/powerpoint/2010/main" val="602449456"/>
      </p:ext>
    </p:extLst>
  </p:cSld>
  <p:clrMapOvr>
    <a:masterClrMapping/>
  </p:clrMapOvr>
</p:notes>
</file>

<file path=ppt/notesSlides/notesSlide4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515</a:t>
            </a:fld>
            <a:endParaRPr lang="ar-EG"/>
          </a:p>
        </p:txBody>
      </p:sp>
    </p:spTree>
    <p:extLst>
      <p:ext uri="{BB962C8B-B14F-4D97-AF65-F5344CB8AC3E}">
        <p14:creationId xmlns:p14="http://schemas.microsoft.com/office/powerpoint/2010/main" val="2051606636"/>
      </p:ext>
    </p:extLst>
  </p:cSld>
  <p:clrMapOvr>
    <a:masterClrMapping/>
  </p:clrMapOvr>
</p:notes>
</file>

<file path=ppt/notesSlides/notesSlide4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516</a:t>
            </a:fld>
            <a:endParaRPr lang="ar-EG"/>
          </a:p>
        </p:txBody>
      </p:sp>
    </p:spTree>
    <p:extLst>
      <p:ext uri="{BB962C8B-B14F-4D97-AF65-F5344CB8AC3E}">
        <p14:creationId xmlns:p14="http://schemas.microsoft.com/office/powerpoint/2010/main" val="3025002426"/>
      </p:ext>
    </p:extLst>
  </p:cSld>
  <p:clrMapOvr>
    <a:masterClrMapping/>
  </p:clrMapOvr>
</p:notes>
</file>

<file path=ppt/notesSlides/notesSlide4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517</a:t>
            </a:fld>
            <a:endParaRPr lang="ar-EG"/>
          </a:p>
        </p:txBody>
      </p:sp>
    </p:spTree>
    <p:extLst>
      <p:ext uri="{BB962C8B-B14F-4D97-AF65-F5344CB8AC3E}">
        <p14:creationId xmlns:p14="http://schemas.microsoft.com/office/powerpoint/2010/main" val="8002214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a:t>
            </a:fld>
            <a:endParaRPr lang="ar-EG"/>
          </a:p>
        </p:txBody>
      </p:sp>
    </p:spTree>
    <p:extLst>
      <p:ext uri="{BB962C8B-B14F-4D97-AF65-F5344CB8AC3E}">
        <p14:creationId xmlns:p14="http://schemas.microsoft.com/office/powerpoint/2010/main" val="2154577741"/>
      </p:ext>
    </p:extLst>
  </p:cSld>
  <p:clrMapOvr>
    <a:masterClrMapping/>
  </p:clrMapOvr>
</p:notes>
</file>

<file path=ppt/notesSlides/notesSlide4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518</a:t>
            </a:fld>
            <a:endParaRPr lang="ar-EG"/>
          </a:p>
        </p:txBody>
      </p:sp>
    </p:spTree>
    <p:extLst>
      <p:ext uri="{BB962C8B-B14F-4D97-AF65-F5344CB8AC3E}">
        <p14:creationId xmlns:p14="http://schemas.microsoft.com/office/powerpoint/2010/main" val="3804975438"/>
      </p:ext>
    </p:extLst>
  </p:cSld>
  <p:clrMapOvr>
    <a:masterClrMapping/>
  </p:clrMapOvr>
</p:notes>
</file>

<file path=ppt/notesSlides/notesSlide4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519</a:t>
            </a:fld>
            <a:endParaRPr lang="ar-EG"/>
          </a:p>
        </p:txBody>
      </p:sp>
    </p:spTree>
    <p:extLst>
      <p:ext uri="{BB962C8B-B14F-4D97-AF65-F5344CB8AC3E}">
        <p14:creationId xmlns:p14="http://schemas.microsoft.com/office/powerpoint/2010/main" val="1778547069"/>
      </p:ext>
    </p:extLst>
  </p:cSld>
  <p:clrMapOvr>
    <a:masterClrMapping/>
  </p:clrMapOvr>
</p:notes>
</file>

<file path=ppt/notesSlides/notesSlide4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520</a:t>
            </a:fld>
            <a:endParaRPr lang="ar-EG"/>
          </a:p>
        </p:txBody>
      </p:sp>
    </p:spTree>
    <p:extLst>
      <p:ext uri="{BB962C8B-B14F-4D97-AF65-F5344CB8AC3E}">
        <p14:creationId xmlns:p14="http://schemas.microsoft.com/office/powerpoint/2010/main" val="1371817464"/>
      </p:ext>
    </p:extLst>
  </p:cSld>
  <p:clrMapOvr>
    <a:masterClrMapping/>
  </p:clrMapOvr>
</p:notes>
</file>

<file path=ppt/notesSlides/notesSlide4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521</a:t>
            </a:fld>
            <a:endParaRPr lang="ar-EG"/>
          </a:p>
        </p:txBody>
      </p:sp>
    </p:spTree>
    <p:extLst>
      <p:ext uri="{BB962C8B-B14F-4D97-AF65-F5344CB8AC3E}">
        <p14:creationId xmlns:p14="http://schemas.microsoft.com/office/powerpoint/2010/main" val="3796002742"/>
      </p:ext>
    </p:extLst>
  </p:cSld>
  <p:clrMapOvr>
    <a:masterClrMapping/>
  </p:clrMapOvr>
</p:notes>
</file>

<file path=ppt/notesSlides/notesSlide4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522</a:t>
            </a:fld>
            <a:endParaRPr lang="ar-EG"/>
          </a:p>
        </p:txBody>
      </p:sp>
    </p:spTree>
    <p:extLst>
      <p:ext uri="{BB962C8B-B14F-4D97-AF65-F5344CB8AC3E}">
        <p14:creationId xmlns:p14="http://schemas.microsoft.com/office/powerpoint/2010/main" val="4150413764"/>
      </p:ext>
    </p:extLst>
  </p:cSld>
  <p:clrMapOvr>
    <a:masterClrMapping/>
  </p:clrMapOvr>
</p:notes>
</file>

<file path=ppt/notesSlides/notesSlide4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523</a:t>
            </a:fld>
            <a:endParaRPr lang="ar-EG"/>
          </a:p>
        </p:txBody>
      </p:sp>
    </p:spTree>
    <p:extLst>
      <p:ext uri="{BB962C8B-B14F-4D97-AF65-F5344CB8AC3E}">
        <p14:creationId xmlns:p14="http://schemas.microsoft.com/office/powerpoint/2010/main" val="1964826523"/>
      </p:ext>
    </p:extLst>
  </p:cSld>
  <p:clrMapOvr>
    <a:masterClrMapping/>
  </p:clrMapOvr>
</p:notes>
</file>

<file path=ppt/notesSlides/notesSlide4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524</a:t>
            </a:fld>
            <a:endParaRPr lang="ar-EG"/>
          </a:p>
        </p:txBody>
      </p:sp>
    </p:spTree>
    <p:extLst>
      <p:ext uri="{BB962C8B-B14F-4D97-AF65-F5344CB8AC3E}">
        <p14:creationId xmlns:p14="http://schemas.microsoft.com/office/powerpoint/2010/main" val="2967021967"/>
      </p:ext>
    </p:extLst>
  </p:cSld>
  <p:clrMapOvr>
    <a:masterClrMapping/>
  </p:clrMapOvr>
</p:notes>
</file>

<file path=ppt/notesSlides/notesSlide4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525</a:t>
            </a:fld>
            <a:endParaRPr lang="ar-EG"/>
          </a:p>
        </p:txBody>
      </p:sp>
    </p:spTree>
    <p:extLst>
      <p:ext uri="{BB962C8B-B14F-4D97-AF65-F5344CB8AC3E}">
        <p14:creationId xmlns:p14="http://schemas.microsoft.com/office/powerpoint/2010/main" val="1891366204"/>
      </p:ext>
    </p:extLst>
  </p:cSld>
  <p:clrMapOvr>
    <a:masterClrMapping/>
  </p:clrMapOvr>
</p:notes>
</file>

<file path=ppt/notesSlides/notesSlide4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526</a:t>
            </a:fld>
            <a:endParaRPr lang="ar-EG"/>
          </a:p>
        </p:txBody>
      </p:sp>
    </p:spTree>
    <p:extLst>
      <p:ext uri="{BB962C8B-B14F-4D97-AF65-F5344CB8AC3E}">
        <p14:creationId xmlns:p14="http://schemas.microsoft.com/office/powerpoint/2010/main" val="3612448781"/>
      </p:ext>
    </p:extLst>
  </p:cSld>
  <p:clrMapOvr>
    <a:masterClrMapping/>
  </p:clrMapOvr>
</p:notes>
</file>

<file path=ppt/notesSlides/notesSlide4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527</a:t>
            </a:fld>
            <a:endParaRPr lang="ar-EG"/>
          </a:p>
        </p:txBody>
      </p:sp>
    </p:spTree>
    <p:extLst>
      <p:ext uri="{BB962C8B-B14F-4D97-AF65-F5344CB8AC3E}">
        <p14:creationId xmlns:p14="http://schemas.microsoft.com/office/powerpoint/2010/main" val="31362552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a:t>
            </a:fld>
            <a:endParaRPr lang="ar-EG"/>
          </a:p>
        </p:txBody>
      </p:sp>
    </p:spTree>
    <p:extLst>
      <p:ext uri="{BB962C8B-B14F-4D97-AF65-F5344CB8AC3E}">
        <p14:creationId xmlns:p14="http://schemas.microsoft.com/office/powerpoint/2010/main" val="1773664850"/>
      </p:ext>
    </p:extLst>
  </p:cSld>
  <p:clrMapOvr>
    <a:masterClrMapping/>
  </p:clrMapOvr>
</p:notes>
</file>

<file path=ppt/notesSlides/notesSlide4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528</a:t>
            </a:fld>
            <a:endParaRPr lang="ar-EG"/>
          </a:p>
        </p:txBody>
      </p:sp>
    </p:spTree>
    <p:extLst>
      <p:ext uri="{BB962C8B-B14F-4D97-AF65-F5344CB8AC3E}">
        <p14:creationId xmlns:p14="http://schemas.microsoft.com/office/powerpoint/2010/main" val="4126174282"/>
      </p:ext>
    </p:extLst>
  </p:cSld>
  <p:clrMapOvr>
    <a:masterClrMapping/>
  </p:clrMapOvr>
</p:notes>
</file>

<file path=ppt/notesSlides/notesSlide4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529</a:t>
            </a:fld>
            <a:endParaRPr lang="ar-EG"/>
          </a:p>
        </p:txBody>
      </p:sp>
    </p:spTree>
    <p:extLst>
      <p:ext uri="{BB962C8B-B14F-4D97-AF65-F5344CB8AC3E}">
        <p14:creationId xmlns:p14="http://schemas.microsoft.com/office/powerpoint/2010/main" val="2197188487"/>
      </p:ext>
    </p:extLst>
  </p:cSld>
  <p:clrMapOvr>
    <a:masterClrMapping/>
  </p:clrMapOvr>
</p:notes>
</file>

<file path=ppt/notesSlides/notesSlide4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530</a:t>
            </a:fld>
            <a:endParaRPr lang="ar-EG"/>
          </a:p>
        </p:txBody>
      </p:sp>
    </p:spTree>
    <p:extLst>
      <p:ext uri="{BB962C8B-B14F-4D97-AF65-F5344CB8AC3E}">
        <p14:creationId xmlns:p14="http://schemas.microsoft.com/office/powerpoint/2010/main" val="111455864"/>
      </p:ext>
    </p:extLst>
  </p:cSld>
  <p:clrMapOvr>
    <a:masterClrMapping/>
  </p:clrMapOvr>
</p:notes>
</file>

<file path=ppt/notesSlides/notesSlide4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531</a:t>
            </a:fld>
            <a:endParaRPr lang="ar-EG"/>
          </a:p>
        </p:txBody>
      </p:sp>
    </p:spTree>
    <p:extLst>
      <p:ext uri="{BB962C8B-B14F-4D97-AF65-F5344CB8AC3E}">
        <p14:creationId xmlns:p14="http://schemas.microsoft.com/office/powerpoint/2010/main" val="2159955488"/>
      </p:ext>
    </p:extLst>
  </p:cSld>
  <p:clrMapOvr>
    <a:masterClrMapping/>
  </p:clrMapOvr>
</p:notes>
</file>

<file path=ppt/notesSlides/notesSlide4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532</a:t>
            </a:fld>
            <a:endParaRPr lang="ar-EG"/>
          </a:p>
        </p:txBody>
      </p:sp>
    </p:spTree>
    <p:extLst>
      <p:ext uri="{BB962C8B-B14F-4D97-AF65-F5344CB8AC3E}">
        <p14:creationId xmlns:p14="http://schemas.microsoft.com/office/powerpoint/2010/main" val="353371056"/>
      </p:ext>
    </p:extLst>
  </p:cSld>
  <p:clrMapOvr>
    <a:masterClrMapping/>
  </p:clrMapOvr>
</p:notes>
</file>

<file path=ppt/notesSlides/notesSlide4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533</a:t>
            </a:fld>
            <a:endParaRPr lang="ar-EG"/>
          </a:p>
        </p:txBody>
      </p:sp>
    </p:spTree>
    <p:extLst>
      <p:ext uri="{BB962C8B-B14F-4D97-AF65-F5344CB8AC3E}">
        <p14:creationId xmlns:p14="http://schemas.microsoft.com/office/powerpoint/2010/main" val="3232427764"/>
      </p:ext>
    </p:extLst>
  </p:cSld>
  <p:clrMapOvr>
    <a:masterClrMapping/>
  </p:clrMapOvr>
</p:notes>
</file>

<file path=ppt/notesSlides/notesSlide4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534</a:t>
            </a:fld>
            <a:endParaRPr lang="ar-EG"/>
          </a:p>
        </p:txBody>
      </p:sp>
    </p:spTree>
    <p:extLst>
      <p:ext uri="{BB962C8B-B14F-4D97-AF65-F5344CB8AC3E}">
        <p14:creationId xmlns:p14="http://schemas.microsoft.com/office/powerpoint/2010/main" val="515353711"/>
      </p:ext>
    </p:extLst>
  </p:cSld>
  <p:clrMapOvr>
    <a:masterClrMapping/>
  </p:clrMapOvr>
</p:notes>
</file>

<file path=ppt/notesSlides/notesSlide4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535</a:t>
            </a:fld>
            <a:endParaRPr lang="ar-EG"/>
          </a:p>
        </p:txBody>
      </p:sp>
    </p:spTree>
    <p:extLst>
      <p:ext uri="{BB962C8B-B14F-4D97-AF65-F5344CB8AC3E}">
        <p14:creationId xmlns:p14="http://schemas.microsoft.com/office/powerpoint/2010/main" val="4034891114"/>
      </p:ext>
    </p:extLst>
  </p:cSld>
  <p:clrMapOvr>
    <a:masterClrMapping/>
  </p:clrMapOvr>
</p:notes>
</file>

<file path=ppt/notesSlides/notesSlide4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536</a:t>
            </a:fld>
            <a:endParaRPr lang="ar-EG"/>
          </a:p>
        </p:txBody>
      </p:sp>
    </p:spTree>
    <p:extLst>
      <p:ext uri="{BB962C8B-B14F-4D97-AF65-F5344CB8AC3E}">
        <p14:creationId xmlns:p14="http://schemas.microsoft.com/office/powerpoint/2010/main" val="585542280"/>
      </p:ext>
    </p:extLst>
  </p:cSld>
  <p:clrMapOvr>
    <a:masterClrMapping/>
  </p:clrMapOvr>
</p:notes>
</file>

<file path=ppt/notesSlides/notesSlide4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537</a:t>
            </a:fld>
            <a:endParaRPr lang="ar-EG"/>
          </a:p>
        </p:txBody>
      </p:sp>
    </p:spTree>
    <p:extLst>
      <p:ext uri="{BB962C8B-B14F-4D97-AF65-F5344CB8AC3E}">
        <p14:creationId xmlns:p14="http://schemas.microsoft.com/office/powerpoint/2010/main" val="195876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a:t>
            </a:fld>
            <a:endParaRPr lang="ar-EG"/>
          </a:p>
        </p:txBody>
      </p:sp>
    </p:spTree>
    <p:extLst>
      <p:ext uri="{BB962C8B-B14F-4D97-AF65-F5344CB8AC3E}">
        <p14:creationId xmlns:p14="http://schemas.microsoft.com/office/powerpoint/2010/main" val="3441602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a:t>
            </a:fld>
            <a:endParaRPr lang="ar-EG"/>
          </a:p>
        </p:txBody>
      </p:sp>
    </p:spTree>
    <p:extLst>
      <p:ext uri="{BB962C8B-B14F-4D97-AF65-F5344CB8AC3E}">
        <p14:creationId xmlns:p14="http://schemas.microsoft.com/office/powerpoint/2010/main" val="2731807714"/>
      </p:ext>
    </p:extLst>
  </p:cSld>
  <p:clrMapOvr>
    <a:masterClrMapping/>
  </p:clrMapOvr>
</p:notes>
</file>

<file path=ppt/notesSlides/notesSlide5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538</a:t>
            </a:fld>
            <a:endParaRPr lang="ar-EG"/>
          </a:p>
        </p:txBody>
      </p:sp>
    </p:spTree>
    <p:extLst>
      <p:ext uri="{BB962C8B-B14F-4D97-AF65-F5344CB8AC3E}">
        <p14:creationId xmlns:p14="http://schemas.microsoft.com/office/powerpoint/2010/main" val="3658975755"/>
      </p:ext>
    </p:extLst>
  </p:cSld>
  <p:clrMapOvr>
    <a:masterClrMapping/>
  </p:clrMapOvr>
</p:notes>
</file>

<file path=ppt/notesSlides/notesSlide5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539</a:t>
            </a:fld>
            <a:endParaRPr lang="ar-EG"/>
          </a:p>
        </p:txBody>
      </p:sp>
    </p:spTree>
    <p:extLst>
      <p:ext uri="{BB962C8B-B14F-4D97-AF65-F5344CB8AC3E}">
        <p14:creationId xmlns:p14="http://schemas.microsoft.com/office/powerpoint/2010/main" val="3736472026"/>
      </p:ext>
    </p:extLst>
  </p:cSld>
  <p:clrMapOvr>
    <a:masterClrMapping/>
  </p:clrMapOvr>
</p:notes>
</file>

<file path=ppt/notesSlides/notesSlide5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540</a:t>
            </a:fld>
            <a:endParaRPr lang="ar-EG"/>
          </a:p>
        </p:txBody>
      </p:sp>
    </p:spTree>
    <p:extLst>
      <p:ext uri="{BB962C8B-B14F-4D97-AF65-F5344CB8AC3E}">
        <p14:creationId xmlns:p14="http://schemas.microsoft.com/office/powerpoint/2010/main" val="380550797"/>
      </p:ext>
    </p:extLst>
  </p:cSld>
  <p:clrMapOvr>
    <a:masterClrMapping/>
  </p:clrMapOvr>
</p:notes>
</file>

<file path=ppt/notesSlides/notesSlide5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541</a:t>
            </a:fld>
            <a:endParaRPr lang="ar-EG"/>
          </a:p>
        </p:txBody>
      </p:sp>
    </p:spTree>
    <p:extLst>
      <p:ext uri="{BB962C8B-B14F-4D97-AF65-F5344CB8AC3E}">
        <p14:creationId xmlns:p14="http://schemas.microsoft.com/office/powerpoint/2010/main" val="2614338065"/>
      </p:ext>
    </p:extLst>
  </p:cSld>
  <p:clrMapOvr>
    <a:masterClrMapping/>
  </p:clrMapOvr>
</p:notes>
</file>

<file path=ppt/notesSlides/notesSlide5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542</a:t>
            </a:fld>
            <a:endParaRPr lang="ar-EG"/>
          </a:p>
        </p:txBody>
      </p:sp>
    </p:spTree>
    <p:extLst>
      <p:ext uri="{BB962C8B-B14F-4D97-AF65-F5344CB8AC3E}">
        <p14:creationId xmlns:p14="http://schemas.microsoft.com/office/powerpoint/2010/main" val="1880349759"/>
      </p:ext>
    </p:extLst>
  </p:cSld>
  <p:clrMapOvr>
    <a:masterClrMapping/>
  </p:clrMapOvr>
</p:notes>
</file>

<file path=ppt/notesSlides/notesSlide5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543</a:t>
            </a:fld>
            <a:endParaRPr lang="ar-EG"/>
          </a:p>
        </p:txBody>
      </p:sp>
    </p:spTree>
    <p:extLst>
      <p:ext uri="{BB962C8B-B14F-4D97-AF65-F5344CB8AC3E}">
        <p14:creationId xmlns:p14="http://schemas.microsoft.com/office/powerpoint/2010/main" val="3187816275"/>
      </p:ext>
    </p:extLst>
  </p:cSld>
  <p:clrMapOvr>
    <a:masterClrMapping/>
  </p:clrMapOvr>
</p:notes>
</file>

<file path=ppt/notesSlides/notesSlide5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544</a:t>
            </a:fld>
            <a:endParaRPr lang="ar-EG"/>
          </a:p>
        </p:txBody>
      </p:sp>
    </p:spTree>
    <p:extLst>
      <p:ext uri="{BB962C8B-B14F-4D97-AF65-F5344CB8AC3E}">
        <p14:creationId xmlns:p14="http://schemas.microsoft.com/office/powerpoint/2010/main" val="2301980520"/>
      </p:ext>
    </p:extLst>
  </p:cSld>
  <p:clrMapOvr>
    <a:masterClrMapping/>
  </p:clrMapOvr>
</p:notes>
</file>

<file path=ppt/notesSlides/notesSlide5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545</a:t>
            </a:fld>
            <a:endParaRPr lang="ar-EG"/>
          </a:p>
        </p:txBody>
      </p:sp>
    </p:spTree>
    <p:extLst>
      <p:ext uri="{BB962C8B-B14F-4D97-AF65-F5344CB8AC3E}">
        <p14:creationId xmlns:p14="http://schemas.microsoft.com/office/powerpoint/2010/main" val="819481325"/>
      </p:ext>
    </p:extLst>
  </p:cSld>
  <p:clrMapOvr>
    <a:masterClrMapping/>
  </p:clrMapOvr>
</p:notes>
</file>

<file path=ppt/notesSlides/notesSlide5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546</a:t>
            </a:fld>
            <a:endParaRPr lang="ar-EG"/>
          </a:p>
        </p:txBody>
      </p:sp>
    </p:spTree>
    <p:extLst>
      <p:ext uri="{BB962C8B-B14F-4D97-AF65-F5344CB8AC3E}">
        <p14:creationId xmlns:p14="http://schemas.microsoft.com/office/powerpoint/2010/main" val="1964635028"/>
      </p:ext>
    </p:extLst>
  </p:cSld>
  <p:clrMapOvr>
    <a:masterClrMapping/>
  </p:clrMapOvr>
</p:notes>
</file>

<file path=ppt/notesSlides/notesSlide5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547</a:t>
            </a:fld>
            <a:endParaRPr lang="ar-EG"/>
          </a:p>
        </p:txBody>
      </p:sp>
    </p:spTree>
    <p:extLst>
      <p:ext uri="{BB962C8B-B14F-4D97-AF65-F5344CB8AC3E}">
        <p14:creationId xmlns:p14="http://schemas.microsoft.com/office/powerpoint/2010/main" val="188550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a:t>
            </a:fld>
            <a:endParaRPr lang="ar-EG"/>
          </a:p>
        </p:txBody>
      </p:sp>
    </p:spTree>
    <p:extLst>
      <p:ext uri="{BB962C8B-B14F-4D97-AF65-F5344CB8AC3E}">
        <p14:creationId xmlns:p14="http://schemas.microsoft.com/office/powerpoint/2010/main" val="1111555156"/>
      </p:ext>
    </p:extLst>
  </p:cSld>
  <p:clrMapOvr>
    <a:masterClrMapping/>
  </p:clrMapOvr>
</p:notes>
</file>

<file path=ppt/notesSlides/notesSlide5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548</a:t>
            </a:fld>
            <a:endParaRPr lang="ar-EG"/>
          </a:p>
        </p:txBody>
      </p:sp>
    </p:spTree>
    <p:extLst>
      <p:ext uri="{BB962C8B-B14F-4D97-AF65-F5344CB8AC3E}">
        <p14:creationId xmlns:p14="http://schemas.microsoft.com/office/powerpoint/2010/main" val="162008625"/>
      </p:ext>
    </p:extLst>
  </p:cSld>
  <p:clrMapOvr>
    <a:masterClrMapping/>
  </p:clrMapOvr>
</p:notes>
</file>

<file path=ppt/notesSlides/notesSlide5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549</a:t>
            </a:fld>
            <a:endParaRPr lang="ar-EG"/>
          </a:p>
        </p:txBody>
      </p:sp>
    </p:spTree>
    <p:extLst>
      <p:ext uri="{BB962C8B-B14F-4D97-AF65-F5344CB8AC3E}">
        <p14:creationId xmlns:p14="http://schemas.microsoft.com/office/powerpoint/2010/main" val="2713315533"/>
      </p:ext>
    </p:extLst>
  </p:cSld>
  <p:clrMapOvr>
    <a:masterClrMapping/>
  </p:clrMapOvr>
</p:notes>
</file>

<file path=ppt/notesSlides/notesSlide5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550</a:t>
            </a:fld>
            <a:endParaRPr lang="ar-EG"/>
          </a:p>
        </p:txBody>
      </p:sp>
    </p:spTree>
    <p:extLst>
      <p:ext uri="{BB962C8B-B14F-4D97-AF65-F5344CB8AC3E}">
        <p14:creationId xmlns:p14="http://schemas.microsoft.com/office/powerpoint/2010/main" val="1317382041"/>
      </p:ext>
    </p:extLst>
  </p:cSld>
  <p:clrMapOvr>
    <a:masterClrMapping/>
  </p:clrMapOvr>
</p:notes>
</file>

<file path=ppt/notesSlides/notesSlide5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551</a:t>
            </a:fld>
            <a:endParaRPr lang="ar-EG"/>
          </a:p>
        </p:txBody>
      </p:sp>
    </p:spTree>
    <p:extLst>
      <p:ext uri="{BB962C8B-B14F-4D97-AF65-F5344CB8AC3E}">
        <p14:creationId xmlns:p14="http://schemas.microsoft.com/office/powerpoint/2010/main" val="2786051197"/>
      </p:ext>
    </p:extLst>
  </p:cSld>
  <p:clrMapOvr>
    <a:masterClrMapping/>
  </p:clrMapOvr>
</p:notes>
</file>

<file path=ppt/notesSlides/notesSlide5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552</a:t>
            </a:fld>
            <a:endParaRPr lang="ar-EG"/>
          </a:p>
        </p:txBody>
      </p:sp>
    </p:spTree>
    <p:extLst>
      <p:ext uri="{BB962C8B-B14F-4D97-AF65-F5344CB8AC3E}">
        <p14:creationId xmlns:p14="http://schemas.microsoft.com/office/powerpoint/2010/main" val="522830583"/>
      </p:ext>
    </p:extLst>
  </p:cSld>
  <p:clrMapOvr>
    <a:masterClrMapping/>
  </p:clrMapOvr>
</p:notes>
</file>

<file path=ppt/notesSlides/notesSlide5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553</a:t>
            </a:fld>
            <a:endParaRPr lang="ar-EG"/>
          </a:p>
        </p:txBody>
      </p:sp>
    </p:spTree>
    <p:extLst>
      <p:ext uri="{BB962C8B-B14F-4D97-AF65-F5344CB8AC3E}">
        <p14:creationId xmlns:p14="http://schemas.microsoft.com/office/powerpoint/2010/main" val="778425246"/>
      </p:ext>
    </p:extLst>
  </p:cSld>
  <p:clrMapOvr>
    <a:masterClrMapping/>
  </p:clrMapOvr>
</p:notes>
</file>

<file path=ppt/notesSlides/notesSlide5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554</a:t>
            </a:fld>
            <a:endParaRPr lang="ar-EG"/>
          </a:p>
        </p:txBody>
      </p:sp>
    </p:spTree>
    <p:extLst>
      <p:ext uri="{BB962C8B-B14F-4D97-AF65-F5344CB8AC3E}">
        <p14:creationId xmlns:p14="http://schemas.microsoft.com/office/powerpoint/2010/main" val="2776582702"/>
      </p:ext>
    </p:extLst>
  </p:cSld>
  <p:clrMapOvr>
    <a:masterClrMapping/>
  </p:clrMapOvr>
</p:notes>
</file>

<file path=ppt/notesSlides/notesSlide5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555</a:t>
            </a:fld>
            <a:endParaRPr lang="ar-EG"/>
          </a:p>
        </p:txBody>
      </p:sp>
    </p:spTree>
    <p:extLst>
      <p:ext uri="{BB962C8B-B14F-4D97-AF65-F5344CB8AC3E}">
        <p14:creationId xmlns:p14="http://schemas.microsoft.com/office/powerpoint/2010/main" val="2059485071"/>
      </p:ext>
    </p:extLst>
  </p:cSld>
  <p:clrMapOvr>
    <a:masterClrMapping/>
  </p:clrMapOvr>
</p:notes>
</file>

<file path=ppt/notesSlides/notesSlide5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556</a:t>
            </a:fld>
            <a:endParaRPr lang="ar-EG"/>
          </a:p>
        </p:txBody>
      </p:sp>
    </p:spTree>
    <p:extLst>
      <p:ext uri="{BB962C8B-B14F-4D97-AF65-F5344CB8AC3E}">
        <p14:creationId xmlns:p14="http://schemas.microsoft.com/office/powerpoint/2010/main" val="2000119006"/>
      </p:ext>
    </p:extLst>
  </p:cSld>
  <p:clrMapOvr>
    <a:masterClrMapping/>
  </p:clrMapOvr>
</p:notes>
</file>

<file path=ppt/notesSlides/notesSlide5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557</a:t>
            </a:fld>
            <a:endParaRPr lang="ar-EG"/>
          </a:p>
        </p:txBody>
      </p:sp>
    </p:spTree>
    <p:extLst>
      <p:ext uri="{BB962C8B-B14F-4D97-AF65-F5344CB8AC3E}">
        <p14:creationId xmlns:p14="http://schemas.microsoft.com/office/powerpoint/2010/main" val="34379230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a:t>
            </a:fld>
            <a:endParaRPr lang="ar-EG"/>
          </a:p>
        </p:txBody>
      </p:sp>
    </p:spTree>
    <p:extLst>
      <p:ext uri="{BB962C8B-B14F-4D97-AF65-F5344CB8AC3E}">
        <p14:creationId xmlns:p14="http://schemas.microsoft.com/office/powerpoint/2010/main" val="3036396746"/>
      </p:ext>
    </p:extLst>
  </p:cSld>
  <p:clrMapOvr>
    <a:masterClrMapping/>
  </p:clrMapOvr>
</p:notes>
</file>

<file path=ppt/notesSlides/notesSlide5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558</a:t>
            </a:fld>
            <a:endParaRPr lang="ar-EG"/>
          </a:p>
        </p:txBody>
      </p:sp>
    </p:spTree>
    <p:extLst>
      <p:ext uri="{BB962C8B-B14F-4D97-AF65-F5344CB8AC3E}">
        <p14:creationId xmlns:p14="http://schemas.microsoft.com/office/powerpoint/2010/main" val="791447127"/>
      </p:ext>
    </p:extLst>
  </p:cSld>
  <p:clrMapOvr>
    <a:masterClrMapping/>
  </p:clrMapOvr>
</p:notes>
</file>

<file path=ppt/notesSlides/notesSlide5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559</a:t>
            </a:fld>
            <a:endParaRPr lang="ar-EG"/>
          </a:p>
        </p:txBody>
      </p:sp>
    </p:spTree>
    <p:extLst>
      <p:ext uri="{BB962C8B-B14F-4D97-AF65-F5344CB8AC3E}">
        <p14:creationId xmlns:p14="http://schemas.microsoft.com/office/powerpoint/2010/main" val="3468441966"/>
      </p:ext>
    </p:extLst>
  </p:cSld>
  <p:clrMapOvr>
    <a:masterClrMapping/>
  </p:clrMapOvr>
</p:notes>
</file>

<file path=ppt/notesSlides/notesSlide5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560</a:t>
            </a:fld>
            <a:endParaRPr lang="ar-EG"/>
          </a:p>
        </p:txBody>
      </p:sp>
    </p:spTree>
    <p:extLst>
      <p:ext uri="{BB962C8B-B14F-4D97-AF65-F5344CB8AC3E}">
        <p14:creationId xmlns:p14="http://schemas.microsoft.com/office/powerpoint/2010/main" val="2959192116"/>
      </p:ext>
    </p:extLst>
  </p:cSld>
  <p:clrMapOvr>
    <a:masterClrMapping/>
  </p:clrMapOvr>
</p:notes>
</file>

<file path=ppt/notesSlides/notesSlide5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561</a:t>
            </a:fld>
            <a:endParaRPr lang="ar-EG"/>
          </a:p>
        </p:txBody>
      </p:sp>
    </p:spTree>
    <p:extLst>
      <p:ext uri="{BB962C8B-B14F-4D97-AF65-F5344CB8AC3E}">
        <p14:creationId xmlns:p14="http://schemas.microsoft.com/office/powerpoint/2010/main" val="1356950971"/>
      </p:ext>
    </p:extLst>
  </p:cSld>
  <p:clrMapOvr>
    <a:masterClrMapping/>
  </p:clrMapOvr>
</p:notes>
</file>

<file path=ppt/notesSlides/notesSlide5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562</a:t>
            </a:fld>
            <a:endParaRPr lang="ar-EG"/>
          </a:p>
        </p:txBody>
      </p:sp>
    </p:spTree>
    <p:extLst>
      <p:ext uri="{BB962C8B-B14F-4D97-AF65-F5344CB8AC3E}">
        <p14:creationId xmlns:p14="http://schemas.microsoft.com/office/powerpoint/2010/main" val="1249184440"/>
      </p:ext>
    </p:extLst>
  </p:cSld>
  <p:clrMapOvr>
    <a:masterClrMapping/>
  </p:clrMapOvr>
</p:notes>
</file>

<file path=ppt/notesSlides/notesSlide5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563</a:t>
            </a:fld>
            <a:endParaRPr lang="ar-EG"/>
          </a:p>
        </p:txBody>
      </p:sp>
    </p:spTree>
    <p:extLst>
      <p:ext uri="{BB962C8B-B14F-4D97-AF65-F5344CB8AC3E}">
        <p14:creationId xmlns:p14="http://schemas.microsoft.com/office/powerpoint/2010/main" val="1765078234"/>
      </p:ext>
    </p:extLst>
  </p:cSld>
  <p:clrMapOvr>
    <a:masterClrMapping/>
  </p:clrMapOvr>
</p:notes>
</file>

<file path=ppt/notesSlides/notesSlide5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564</a:t>
            </a:fld>
            <a:endParaRPr lang="ar-EG"/>
          </a:p>
        </p:txBody>
      </p:sp>
    </p:spTree>
    <p:extLst>
      <p:ext uri="{BB962C8B-B14F-4D97-AF65-F5344CB8AC3E}">
        <p14:creationId xmlns:p14="http://schemas.microsoft.com/office/powerpoint/2010/main" val="1887066165"/>
      </p:ext>
    </p:extLst>
  </p:cSld>
  <p:clrMapOvr>
    <a:masterClrMapping/>
  </p:clrMapOvr>
</p:notes>
</file>

<file path=ppt/notesSlides/notesSlide5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565</a:t>
            </a:fld>
            <a:endParaRPr lang="ar-EG"/>
          </a:p>
        </p:txBody>
      </p:sp>
    </p:spTree>
    <p:extLst>
      <p:ext uri="{BB962C8B-B14F-4D97-AF65-F5344CB8AC3E}">
        <p14:creationId xmlns:p14="http://schemas.microsoft.com/office/powerpoint/2010/main" val="2430172266"/>
      </p:ext>
    </p:extLst>
  </p:cSld>
  <p:clrMapOvr>
    <a:masterClrMapping/>
  </p:clrMapOvr>
</p:notes>
</file>

<file path=ppt/notesSlides/notesSlide5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566</a:t>
            </a:fld>
            <a:endParaRPr lang="ar-EG"/>
          </a:p>
        </p:txBody>
      </p:sp>
    </p:spTree>
    <p:extLst>
      <p:ext uri="{BB962C8B-B14F-4D97-AF65-F5344CB8AC3E}">
        <p14:creationId xmlns:p14="http://schemas.microsoft.com/office/powerpoint/2010/main" val="32053769"/>
      </p:ext>
    </p:extLst>
  </p:cSld>
  <p:clrMapOvr>
    <a:masterClrMapping/>
  </p:clrMapOvr>
</p:notes>
</file>

<file path=ppt/notesSlides/notesSlide5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567</a:t>
            </a:fld>
            <a:endParaRPr lang="ar-EG"/>
          </a:p>
        </p:txBody>
      </p:sp>
    </p:spTree>
    <p:extLst>
      <p:ext uri="{BB962C8B-B14F-4D97-AF65-F5344CB8AC3E}">
        <p14:creationId xmlns:p14="http://schemas.microsoft.com/office/powerpoint/2010/main" val="26240857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a:t>
            </a:fld>
            <a:endParaRPr lang="ar-EG"/>
          </a:p>
        </p:txBody>
      </p:sp>
    </p:spTree>
    <p:extLst>
      <p:ext uri="{BB962C8B-B14F-4D97-AF65-F5344CB8AC3E}">
        <p14:creationId xmlns:p14="http://schemas.microsoft.com/office/powerpoint/2010/main" val="2411628463"/>
      </p:ext>
    </p:extLst>
  </p:cSld>
  <p:clrMapOvr>
    <a:masterClrMapping/>
  </p:clrMapOvr>
</p:notes>
</file>

<file path=ppt/notesSlides/notesSlide5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568</a:t>
            </a:fld>
            <a:endParaRPr lang="ar-EG"/>
          </a:p>
        </p:txBody>
      </p:sp>
    </p:spTree>
    <p:extLst>
      <p:ext uri="{BB962C8B-B14F-4D97-AF65-F5344CB8AC3E}">
        <p14:creationId xmlns:p14="http://schemas.microsoft.com/office/powerpoint/2010/main" val="353847401"/>
      </p:ext>
    </p:extLst>
  </p:cSld>
  <p:clrMapOvr>
    <a:masterClrMapping/>
  </p:clrMapOvr>
</p:notes>
</file>

<file path=ppt/notesSlides/notesSlide5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569</a:t>
            </a:fld>
            <a:endParaRPr lang="ar-EG"/>
          </a:p>
        </p:txBody>
      </p:sp>
    </p:spTree>
    <p:extLst>
      <p:ext uri="{BB962C8B-B14F-4D97-AF65-F5344CB8AC3E}">
        <p14:creationId xmlns:p14="http://schemas.microsoft.com/office/powerpoint/2010/main" val="2194733737"/>
      </p:ext>
    </p:extLst>
  </p:cSld>
  <p:clrMapOvr>
    <a:masterClrMapping/>
  </p:clrMapOvr>
</p:notes>
</file>

<file path=ppt/notesSlides/notesSlide5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570</a:t>
            </a:fld>
            <a:endParaRPr lang="ar-EG"/>
          </a:p>
        </p:txBody>
      </p:sp>
    </p:spTree>
    <p:extLst>
      <p:ext uri="{BB962C8B-B14F-4D97-AF65-F5344CB8AC3E}">
        <p14:creationId xmlns:p14="http://schemas.microsoft.com/office/powerpoint/2010/main" val="3835382750"/>
      </p:ext>
    </p:extLst>
  </p:cSld>
  <p:clrMapOvr>
    <a:masterClrMapping/>
  </p:clrMapOvr>
</p:notes>
</file>

<file path=ppt/notesSlides/notesSlide5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571</a:t>
            </a:fld>
            <a:endParaRPr lang="ar-EG"/>
          </a:p>
        </p:txBody>
      </p:sp>
    </p:spTree>
    <p:extLst>
      <p:ext uri="{BB962C8B-B14F-4D97-AF65-F5344CB8AC3E}">
        <p14:creationId xmlns:p14="http://schemas.microsoft.com/office/powerpoint/2010/main" val="3502761478"/>
      </p:ext>
    </p:extLst>
  </p:cSld>
  <p:clrMapOvr>
    <a:masterClrMapping/>
  </p:clrMapOvr>
</p:notes>
</file>

<file path=ppt/notesSlides/notesSlide5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572</a:t>
            </a:fld>
            <a:endParaRPr lang="ar-EG"/>
          </a:p>
        </p:txBody>
      </p:sp>
    </p:spTree>
    <p:extLst>
      <p:ext uri="{BB962C8B-B14F-4D97-AF65-F5344CB8AC3E}">
        <p14:creationId xmlns:p14="http://schemas.microsoft.com/office/powerpoint/2010/main" val="1746939894"/>
      </p:ext>
    </p:extLst>
  </p:cSld>
  <p:clrMapOvr>
    <a:masterClrMapping/>
  </p:clrMapOvr>
</p:notes>
</file>

<file path=ppt/notesSlides/notesSlide5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573</a:t>
            </a:fld>
            <a:endParaRPr lang="ar-EG"/>
          </a:p>
        </p:txBody>
      </p:sp>
    </p:spTree>
    <p:extLst>
      <p:ext uri="{BB962C8B-B14F-4D97-AF65-F5344CB8AC3E}">
        <p14:creationId xmlns:p14="http://schemas.microsoft.com/office/powerpoint/2010/main" val="4113044556"/>
      </p:ext>
    </p:extLst>
  </p:cSld>
  <p:clrMapOvr>
    <a:masterClrMapping/>
  </p:clrMapOvr>
</p:notes>
</file>

<file path=ppt/notesSlides/notesSlide5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574</a:t>
            </a:fld>
            <a:endParaRPr lang="ar-EG"/>
          </a:p>
        </p:txBody>
      </p:sp>
    </p:spTree>
    <p:extLst>
      <p:ext uri="{BB962C8B-B14F-4D97-AF65-F5344CB8AC3E}">
        <p14:creationId xmlns:p14="http://schemas.microsoft.com/office/powerpoint/2010/main" val="4059715937"/>
      </p:ext>
    </p:extLst>
  </p:cSld>
  <p:clrMapOvr>
    <a:masterClrMapping/>
  </p:clrMapOvr>
</p:notes>
</file>

<file path=ppt/notesSlides/notesSlide5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575</a:t>
            </a:fld>
            <a:endParaRPr lang="ar-EG"/>
          </a:p>
        </p:txBody>
      </p:sp>
    </p:spTree>
    <p:extLst>
      <p:ext uri="{BB962C8B-B14F-4D97-AF65-F5344CB8AC3E}">
        <p14:creationId xmlns:p14="http://schemas.microsoft.com/office/powerpoint/2010/main" val="798278808"/>
      </p:ext>
    </p:extLst>
  </p:cSld>
  <p:clrMapOvr>
    <a:masterClrMapping/>
  </p:clrMapOvr>
</p:notes>
</file>

<file path=ppt/notesSlides/notesSlide5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576</a:t>
            </a:fld>
            <a:endParaRPr lang="ar-EG"/>
          </a:p>
        </p:txBody>
      </p:sp>
    </p:spTree>
    <p:extLst>
      <p:ext uri="{BB962C8B-B14F-4D97-AF65-F5344CB8AC3E}">
        <p14:creationId xmlns:p14="http://schemas.microsoft.com/office/powerpoint/2010/main" val="2295361737"/>
      </p:ext>
    </p:extLst>
  </p:cSld>
  <p:clrMapOvr>
    <a:masterClrMapping/>
  </p:clrMapOvr>
</p:notes>
</file>

<file path=ppt/notesSlides/notesSlide5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577</a:t>
            </a:fld>
            <a:endParaRPr lang="ar-EG"/>
          </a:p>
        </p:txBody>
      </p:sp>
    </p:spTree>
    <p:extLst>
      <p:ext uri="{BB962C8B-B14F-4D97-AF65-F5344CB8AC3E}">
        <p14:creationId xmlns:p14="http://schemas.microsoft.com/office/powerpoint/2010/main" val="32862563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a:t>
            </a:fld>
            <a:endParaRPr lang="ar-EG"/>
          </a:p>
        </p:txBody>
      </p:sp>
    </p:spTree>
    <p:extLst>
      <p:ext uri="{BB962C8B-B14F-4D97-AF65-F5344CB8AC3E}">
        <p14:creationId xmlns:p14="http://schemas.microsoft.com/office/powerpoint/2010/main" val="1950543251"/>
      </p:ext>
    </p:extLst>
  </p:cSld>
  <p:clrMapOvr>
    <a:masterClrMapping/>
  </p:clrMapOvr>
</p:notes>
</file>

<file path=ppt/notesSlides/notesSlide5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578</a:t>
            </a:fld>
            <a:endParaRPr lang="ar-EG"/>
          </a:p>
        </p:txBody>
      </p:sp>
    </p:spTree>
    <p:extLst>
      <p:ext uri="{BB962C8B-B14F-4D97-AF65-F5344CB8AC3E}">
        <p14:creationId xmlns:p14="http://schemas.microsoft.com/office/powerpoint/2010/main" val="1922506348"/>
      </p:ext>
    </p:extLst>
  </p:cSld>
  <p:clrMapOvr>
    <a:masterClrMapping/>
  </p:clrMapOvr>
</p:notes>
</file>

<file path=ppt/notesSlides/notesSlide5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579</a:t>
            </a:fld>
            <a:endParaRPr lang="ar-EG"/>
          </a:p>
        </p:txBody>
      </p:sp>
    </p:spTree>
    <p:extLst>
      <p:ext uri="{BB962C8B-B14F-4D97-AF65-F5344CB8AC3E}">
        <p14:creationId xmlns:p14="http://schemas.microsoft.com/office/powerpoint/2010/main" val="1250791314"/>
      </p:ext>
    </p:extLst>
  </p:cSld>
  <p:clrMapOvr>
    <a:masterClrMapping/>
  </p:clrMapOvr>
</p:notes>
</file>

<file path=ppt/notesSlides/notesSlide5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580</a:t>
            </a:fld>
            <a:endParaRPr lang="ar-EG"/>
          </a:p>
        </p:txBody>
      </p:sp>
    </p:spTree>
    <p:extLst>
      <p:ext uri="{BB962C8B-B14F-4D97-AF65-F5344CB8AC3E}">
        <p14:creationId xmlns:p14="http://schemas.microsoft.com/office/powerpoint/2010/main" val="2666065475"/>
      </p:ext>
    </p:extLst>
  </p:cSld>
  <p:clrMapOvr>
    <a:masterClrMapping/>
  </p:clrMapOvr>
</p:notes>
</file>

<file path=ppt/notesSlides/notesSlide5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581</a:t>
            </a:fld>
            <a:endParaRPr lang="ar-EG"/>
          </a:p>
        </p:txBody>
      </p:sp>
    </p:spTree>
    <p:extLst>
      <p:ext uri="{BB962C8B-B14F-4D97-AF65-F5344CB8AC3E}">
        <p14:creationId xmlns:p14="http://schemas.microsoft.com/office/powerpoint/2010/main" val="1472404243"/>
      </p:ext>
    </p:extLst>
  </p:cSld>
  <p:clrMapOvr>
    <a:masterClrMapping/>
  </p:clrMapOvr>
</p:notes>
</file>

<file path=ppt/notesSlides/notesSlide5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582</a:t>
            </a:fld>
            <a:endParaRPr lang="ar-EG"/>
          </a:p>
        </p:txBody>
      </p:sp>
    </p:spTree>
    <p:extLst>
      <p:ext uri="{BB962C8B-B14F-4D97-AF65-F5344CB8AC3E}">
        <p14:creationId xmlns:p14="http://schemas.microsoft.com/office/powerpoint/2010/main" val="3181490354"/>
      </p:ext>
    </p:extLst>
  </p:cSld>
  <p:clrMapOvr>
    <a:masterClrMapping/>
  </p:clrMapOvr>
</p:notes>
</file>

<file path=ppt/notesSlides/notesSlide5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583</a:t>
            </a:fld>
            <a:endParaRPr lang="ar-EG"/>
          </a:p>
        </p:txBody>
      </p:sp>
    </p:spTree>
    <p:extLst>
      <p:ext uri="{BB962C8B-B14F-4D97-AF65-F5344CB8AC3E}">
        <p14:creationId xmlns:p14="http://schemas.microsoft.com/office/powerpoint/2010/main" val="8844284"/>
      </p:ext>
    </p:extLst>
  </p:cSld>
  <p:clrMapOvr>
    <a:masterClrMapping/>
  </p:clrMapOvr>
</p:notes>
</file>

<file path=ppt/notesSlides/notesSlide5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584</a:t>
            </a:fld>
            <a:endParaRPr lang="ar-EG"/>
          </a:p>
        </p:txBody>
      </p:sp>
    </p:spTree>
    <p:extLst>
      <p:ext uri="{BB962C8B-B14F-4D97-AF65-F5344CB8AC3E}">
        <p14:creationId xmlns:p14="http://schemas.microsoft.com/office/powerpoint/2010/main" val="1069777965"/>
      </p:ext>
    </p:extLst>
  </p:cSld>
  <p:clrMapOvr>
    <a:masterClrMapping/>
  </p:clrMapOvr>
</p:notes>
</file>

<file path=ppt/notesSlides/notesSlide5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585</a:t>
            </a:fld>
            <a:endParaRPr lang="ar-EG"/>
          </a:p>
        </p:txBody>
      </p:sp>
    </p:spTree>
    <p:extLst>
      <p:ext uri="{BB962C8B-B14F-4D97-AF65-F5344CB8AC3E}">
        <p14:creationId xmlns:p14="http://schemas.microsoft.com/office/powerpoint/2010/main" val="3276053266"/>
      </p:ext>
    </p:extLst>
  </p:cSld>
  <p:clrMapOvr>
    <a:masterClrMapping/>
  </p:clrMapOvr>
</p:notes>
</file>

<file path=ppt/notesSlides/notesSlide5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586</a:t>
            </a:fld>
            <a:endParaRPr lang="ar-EG"/>
          </a:p>
        </p:txBody>
      </p:sp>
    </p:spTree>
    <p:extLst>
      <p:ext uri="{BB962C8B-B14F-4D97-AF65-F5344CB8AC3E}">
        <p14:creationId xmlns:p14="http://schemas.microsoft.com/office/powerpoint/2010/main" val="2646227195"/>
      </p:ext>
    </p:extLst>
  </p:cSld>
  <p:clrMapOvr>
    <a:masterClrMapping/>
  </p:clrMapOvr>
</p:notes>
</file>

<file path=ppt/notesSlides/notesSlide5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587</a:t>
            </a:fld>
            <a:endParaRPr lang="ar-EG"/>
          </a:p>
        </p:txBody>
      </p:sp>
    </p:spTree>
    <p:extLst>
      <p:ext uri="{BB962C8B-B14F-4D97-AF65-F5344CB8AC3E}">
        <p14:creationId xmlns:p14="http://schemas.microsoft.com/office/powerpoint/2010/main" val="27233125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a:t>
            </a:fld>
            <a:endParaRPr lang="ar-EG"/>
          </a:p>
        </p:txBody>
      </p:sp>
    </p:spTree>
    <p:extLst>
      <p:ext uri="{BB962C8B-B14F-4D97-AF65-F5344CB8AC3E}">
        <p14:creationId xmlns:p14="http://schemas.microsoft.com/office/powerpoint/2010/main" val="1425343946"/>
      </p:ext>
    </p:extLst>
  </p:cSld>
  <p:clrMapOvr>
    <a:masterClrMapping/>
  </p:clrMapOvr>
</p:notes>
</file>

<file path=ppt/notesSlides/notesSlide5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588</a:t>
            </a:fld>
            <a:endParaRPr lang="ar-EG"/>
          </a:p>
        </p:txBody>
      </p:sp>
    </p:spTree>
    <p:extLst>
      <p:ext uri="{BB962C8B-B14F-4D97-AF65-F5344CB8AC3E}">
        <p14:creationId xmlns:p14="http://schemas.microsoft.com/office/powerpoint/2010/main" val="3801160880"/>
      </p:ext>
    </p:extLst>
  </p:cSld>
  <p:clrMapOvr>
    <a:masterClrMapping/>
  </p:clrMapOvr>
</p:notes>
</file>

<file path=ppt/notesSlides/notesSlide5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589</a:t>
            </a:fld>
            <a:endParaRPr lang="ar-EG"/>
          </a:p>
        </p:txBody>
      </p:sp>
    </p:spTree>
    <p:extLst>
      <p:ext uri="{BB962C8B-B14F-4D97-AF65-F5344CB8AC3E}">
        <p14:creationId xmlns:p14="http://schemas.microsoft.com/office/powerpoint/2010/main" val="3162912774"/>
      </p:ext>
    </p:extLst>
  </p:cSld>
  <p:clrMapOvr>
    <a:masterClrMapping/>
  </p:clrMapOvr>
</p:notes>
</file>

<file path=ppt/notesSlides/notesSlide5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590</a:t>
            </a:fld>
            <a:endParaRPr lang="ar-EG"/>
          </a:p>
        </p:txBody>
      </p:sp>
    </p:spTree>
    <p:extLst>
      <p:ext uri="{BB962C8B-B14F-4D97-AF65-F5344CB8AC3E}">
        <p14:creationId xmlns:p14="http://schemas.microsoft.com/office/powerpoint/2010/main" val="72371091"/>
      </p:ext>
    </p:extLst>
  </p:cSld>
  <p:clrMapOvr>
    <a:masterClrMapping/>
  </p:clrMapOvr>
</p:notes>
</file>

<file path=ppt/notesSlides/notesSlide5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591</a:t>
            </a:fld>
            <a:endParaRPr lang="ar-EG"/>
          </a:p>
        </p:txBody>
      </p:sp>
    </p:spTree>
    <p:extLst>
      <p:ext uri="{BB962C8B-B14F-4D97-AF65-F5344CB8AC3E}">
        <p14:creationId xmlns:p14="http://schemas.microsoft.com/office/powerpoint/2010/main" val="876289152"/>
      </p:ext>
    </p:extLst>
  </p:cSld>
  <p:clrMapOvr>
    <a:masterClrMapping/>
  </p:clrMapOvr>
</p:notes>
</file>

<file path=ppt/notesSlides/notesSlide5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592</a:t>
            </a:fld>
            <a:endParaRPr lang="ar-EG"/>
          </a:p>
        </p:txBody>
      </p:sp>
    </p:spTree>
    <p:extLst>
      <p:ext uri="{BB962C8B-B14F-4D97-AF65-F5344CB8AC3E}">
        <p14:creationId xmlns:p14="http://schemas.microsoft.com/office/powerpoint/2010/main" val="2504358597"/>
      </p:ext>
    </p:extLst>
  </p:cSld>
  <p:clrMapOvr>
    <a:masterClrMapping/>
  </p:clrMapOvr>
</p:notes>
</file>

<file path=ppt/notesSlides/notesSlide5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593</a:t>
            </a:fld>
            <a:endParaRPr lang="ar-EG"/>
          </a:p>
        </p:txBody>
      </p:sp>
    </p:spTree>
    <p:extLst>
      <p:ext uri="{BB962C8B-B14F-4D97-AF65-F5344CB8AC3E}">
        <p14:creationId xmlns:p14="http://schemas.microsoft.com/office/powerpoint/2010/main" val="2991574757"/>
      </p:ext>
    </p:extLst>
  </p:cSld>
  <p:clrMapOvr>
    <a:masterClrMapping/>
  </p:clrMapOvr>
</p:notes>
</file>

<file path=ppt/notesSlides/notesSlide5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594</a:t>
            </a:fld>
            <a:endParaRPr lang="ar-EG"/>
          </a:p>
        </p:txBody>
      </p:sp>
    </p:spTree>
    <p:extLst>
      <p:ext uri="{BB962C8B-B14F-4D97-AF65-F5344CB8AC3E}">
        <p14:creationId xmlns:p14="http://schemas.microsoft.com/office/powerpoint/2010/main" val="2370954648"/>
      </p:ext>
    </p:extLst>
  </p:cSld>
  <p:clrMapOvr>
    <a:masterClrMapping/>
  </p:clrMapOvr>
</p:notes>
</file>

<file path=ppt/notesSlides/notesSlide5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595</a:t>
            </a:fld>
            <a:endParaRPr lang="ar-EG"/>
          </a:p>
        </p:txBody>
      </p:sp>
    </p:spTree>
    <p:extLst>
      <p:ext uri="{BB962C8B-B14F-4D97-AF65-F5344CB8AC3E}">
        <p14:creationId xmlns:p14="http://schemas.microsoft.com/office/powerpoint/2010/main" val="618348464"/>
      </p:ext>
    </p:extLst>
  </p:cSld>
  <p:clrMapOvr>
    <a:masterClrMapping/>
  </p:clrMapOvr>
</p:notes>
</file>

<file path=ppt/notesSlides/notesSlide5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596</a:t>
            </a:fld>
            <a:endParaRPr lang="ar-EG"/>
          </a:p>
        </p:txBody>
      </p:sp>
    </p:spTree>
    <p:extLst>
      <p:ext uri="{BB962C8B-B14F-4D97-AF65-F5344CB8AC3E}">
        <p14:creationId xmlns:p14="http://schemas.microsoft.com/office/powerpoint/2010/main" val="651307574"/>
      </p:ext>
    </p:extLst>
  </p:cSld>
  <p:clrMapOvr>
    <a:masterClrMapping/>
  </p:clrMapOvr>
</p:notes>
</file>

<file path=ppt/notesSlides/notesSlide5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597</a:t>
            </a:fld>
            <a:endParaRPr lang="ar-EG"/>
          </a:p>
        </p:txBody>
      </p:sp>
    </p:spTree>
    <p:extLst>
      <p:ext uri="{BB962C8B-B14F-4D97-AF65-F5344CB8AC3E}">
        <p14:creationId xmlns:p14="http://schemas.microsoft.com/office/powerpoint/2010/main" val="16956031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a:t>
            </a:fld>
            <a:endParaRPr lang="ar-EG"/>
          </a:p>
        </p:txBody>
      </p:sp>
    </p:spTree>
    <p:extLst>
      <p:ext uri="{BB962C8B-B14F-4D97-AF65-F5344CB8AC3E}">
        <p14:creationId xmlns:p14="http://schemas.microsoft.com/office/powerpoint/2010/main" val="297592881"/>
      </p:ext>
    </p:extLst>
  </p:cSld>
  <p:clrMapOvr>
    <a:masterClrMapping/>
  </p:clrMapOvr>
</p:notes>
</file>

<file path=ppt/notesSlides/notesSlide5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598</a:t>
            </a:fld>
            <a:endParaRPr lang="ar-EG"/>
          </a:p>
        </p:txBody>
      </p:sp>
    </p:spTree>
    <p:extLst>
      <p:ext uri="{BB962C8B-B14F-4D97-AF65-F5344CB8AC3E}">
        <p14:creationId xmlns:p14="http://schemas.microsoft.com/office/powerpoint/2010/main" val="183364229"/>
      </p:ext>
    </p:extLst>
  </p:cSld>
  <p:clrMapOvr>
    <a:masterClrMapping/>
  </p:clrMapOvr>
</p:notes>
</file>

<file path=ppt/notesSlides/notesSlide5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599</a:t>
            </a:fld>
            <a:endParaRPr lang="ar-EG"/>
          </a:p>
        </p:txBody>
      </p:sp>
    </p:spTree>
    <p:extLst>
      <p:ext uri="{BB962C8B-B14F-4D97-AF65-F5344CB8AC3E}">
        <p14:creationId xmlns:p14="http://schemas.microsoft.com/office/powerpoint/2010/main" val="686564422"/>
      </p:ext>
    </p:extLst>
  </p:cSld>
  <p:clrMapOvr>
    <a:masterClrMapping/>
  </p:clrMapOvr>
</p:notes>
</file>

<file path=ppt/notesSlides/notesSlide5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600</a:t>
            </a:fld>
            <a:endParaRPr lang="ar-EG"/>
          </a:p>
        </p:txBody>
      </p:sp>
    </p:spTree>
    <p:extLst>
      <p:ext uri="{BB962C8B-B14F-4D97-AF65-F5344CB8AC3E}">
        <p14:creationId xmlns:p14="http://schemas.microsoft.com/office/powerpoint/2010/main" val="222472395"/>
      </p:ext>
    </p:extLst>
  </p:cSld>
  <p:clrMapOvr>
    <a:masterClrMapping/>
  </p:clrMapOvr>
</p:notes>
</file>

<file path=ppt/notesSlides/notesSlide5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601</a:t>
            </a:fld>
            <a:endParaRPr lang="ar-EG"/>
          </a:p>
        </p:txBody>
      </p:sp>
    </p:spTree>
    <p:extLst>
      <p:ext uri="{BB962C8B-B14F-4D97-AF65-F5344CB8AC3E}">
        <p14:creationId xmlns:p14="http://schemas.microsoft.com/office/powerpoint/2010/main" val="3505414962"/>
      </p:ext>
    </p:extLst>
  </p:cSld>
  <p:clrMapOvr>
    <a:masterClrMapping/>
  </p:clrMapOvr>
</p:notes>
</file>

<file path=ppt/notesSlides/notesSlide5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602</a:t>
            </a:fld>
            <a:endParaRPr lang="ar-EG"/>
          </a:p>
        </p:txBody>
      </p:sp>
    </p:spTree>
    <p:extLst>
      <p:ext uri="{BB962C8B-B14F-4D97-AF65-F5344CB8AC3E}">
        <p14:creationId xmlns:p14="http://schemas.microsoft.com/office/powerpoint/2010/main" val="2486542544"/>
      </p:ext>
    </p:extLst>
  </p:cSld>
  <p:clrMapOvr>
    <a:masterClrMapping/>
  </p:clrMapOvr>
</p:notes>
</file>

<file path=ppt/notesSlides/notesSlide5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603</a:t>
            </a:fld>
            <a:endParaRPr lang="ar-EG"/>
          </a:p>
        </p:txBody>
      </p:sp>
    </p:spTree>
    <p:extLst>
      <p:ext uri="{BB962C8B-B14F-4D97-AF65-F5344CB8AC3E}">
        <p14:creationId xmlns:p14="http://schemas.microsoft.com/office/powerpoint/2010/main" val="1657596500"/>
      </p:ext>
    </p:extLst>
  </p:cSld>
  <p:clrMapOvr>
    <a:masterClrMapping/>
  </p:clrMapOvr>
</p:notes>
</file>

<file path=ppt/notesSlides/notesSlide5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604</a:t>
            </a:fld>
            <a:endParaRPr lang="ar-EG"/>
          </a:p>
        </p:txBody>
      </p:sp>
    </p:spTree>
    <p:extLst>
      <p:ext uri="{BB962C8B-B14F-4D97-AF65-F5344CB8AC3E}">
        <p14:creationId xmlns:p14="http://schemas.microsoft.com/office/powerpoint/2010/main" val="2584674383"/>
      </p:ext>
    </p:extLst>
  </p:cSld>
  <p:clrMapOvr>
    <a:masterClrMapping/>
  </p:clrMapOvr>
</p:notes>
</file>

<file path=ppt/notesSlides/notesSlide5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605</a:t>
            </a:fld>
            <a:endParaRPr lang="ar-EG"/>
          </a:p>
        </p:txBody>
      </p:sp>
    </p:spTree>
    <p:extLst>
      <p:ext uri="{BB962C8B-B14F-4D97-AF65-F5344CB8AC3E}">
        <p14:creationId xmlns:p14="http://schemas.microsoft.com/office/powerpoint/2010/main" val="1677884153"/>
      </p:ext>
    </p:extLst>
  </p:cSld>
  <p:clrMapOvr>
    <a:masterClrMapping/>
  </p:clrMapOvr>
</p:notes>
</file>

<file path=ppt/notesSlides/notesSlide5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606</a:t>
            </a:fld>
            <a:endParaRPr lang="ar-EG"/>
          </a:p>
        </p:txBody>
      </p:sp>
    </p:spTree>
    <p:extLst>
      <p:ext uri="{BB962C8B-B14F-4D97-AF65-F5344CB8AC3E}">
        <p14:creationId xmlns:p14="http://schemas.microsoft.com/office/powerpoint/2010/main" val="3021711822"/>
      </p:ext>
    </p:extLst>
  </p:cSld>
  <p:clrMapOvr>
    <a:masterClrMapping/>
  </p:clrMapOvr>
</p:notes>
</file>

<file path=ppt/notesSlides/notesSlide5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607</a:t>
            </a:fld>
            <a:endParaRPr lang="ar-EG"/>
          </a:p>
        </p:txBody>
      </p:sp>
    </p:spTree>
    <p:extLst>
      <p:ext uri="{BB962C8B-B14F-4D97-AF65-F5344CB8AC3E}">
        <p14:creationId xmlns:p14="http://schemas.microsoft.com/office/powerpoint/2010/main" val="179537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a:t>
            </a:fld>
            <a:endParaRPr lang="ar-EG"/>
          </a:p>
        </p:txBody>
      </p:sp>
    </p:spTree>
    <p:extLst>
      <p:ext uri="{BB962C8B-B14F-4D97-AF65-F5344CB8AC3E}">
        <p14:creationId xmlns:p14="http://schemas.microsoft.com/office/powerpoint/2010/main" val="600422537"/>
      </p:ext>
    </p:extLst>
  </p:cSld>
  <p:clrMapOvr>
    <a:masterClrMapping/>
  </p:clrMapOvr>
</p:notes>
</file>

<file path=ppt/notesSlides/notesSlide5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608</a:t>
            </a:fld>
            <a:endParaRPr lang="ar-EG"/>
          </a:p>
        </p:txBody>
      </p:sp>
    </p:spTree>
    <p:extLst>
      <p:ext uri="{BB962C8B-B14F-4D97-AF65-F5344CB8AC3E}">
        <p14:creationId xmlns:p14="http://schemas.microsoft.com/office/powerpoint/2010/main" val="3276761540"/>
      </p:ext>
    </p:extLst>
  </p:cSld>
  <p:clrMapOvr>
    <a:masterClrMapping/>
  </p:clrMapOvr>
</p:notes>
</file>

<file path=ppt/notesSlides/notesSlide5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609</a:t>
            </a:fld>
            <a:endParaRPr lang="ar-EG"/>
          </a:p>
        </p:txBody>
      </p:sp>
    </p:spTree>
    <p:extLst>
      <p:ext uri="{BB962C8B-B14F-4D97-AF65-F5344CB8AC3E}">
        <p14:creationId xmlns:p14="http://schemas.microsoft.com/office/powerpoint/2010/main" val="1167767609"/>
      </p:ext>
    </p:extLst>
  </p:cSld>
  <p:clrMapOvr>
    <a:masterClrMapping/>
  </p:clrMapOvr>
</p:notes>
</file>

<file path=ppt/notesSlides/notesSlide5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610</a:t>
            </a:fld>
            <a:endParaRPr lang="ar-EG"/>
          </a:p>
        </p:txBody>
      </p:sp>
    </p:spTree>
    <p:extLst>
      <p:ext uri="{BB962C8B-B14F-4D97-AF65-F5344CB8AC3E}">
        <p14:creationId xmlns:p14="http://schemas.microsoft.com/office/powerpoint/2010/main" val="2322286118"/>
      </p:ext>
    </p:extLst>
  </p:cSld>
  <p:clrMapOvr>
    <a:masterClrMapping/>
  </p:clrMapOvr>
</p:notes>
</file>

<file path=ppt/notesSlides/notesSlide5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617</a:t>
            </a:fld>
            <a:endParaRPr lang="ar-EG"/>
          </a:p>
        </p:txBody>
      </p:sp>
    </p:spTree>
    <p:extLst>
      <p:ext uri="{BB962C8B-B14F-4D97-AF65-F5344CB8AC3E}">
        <p14:creationId xmlns:p14="http://schemas.microsoft.com/office/powerpoint/2010/main" val="1262085182"/>
      </p:ext>
    </p:extLst>
  </p:cSld>
  <p:clrMapOvr>
    <a:masterClrMapping/>
  </p:clrMapOvr>
</p:notes>
</file>

<file path=ppt/notesSlides/notesSlide5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618</a:t>
            </a:fld>
            <a:endParaRPr lang="ar-EG"/>
          </a:p>
        </p:txBody>
      </p:sp>
    </p:spTree>
    <p:extLst>
      <p:ext uri="{BB962C8B-B14F-4D97-AF65-F5344CB8AC3E}">
        <p14:creationId xmlns:p14="http://schemas.microsoft.com/office/powerpoint/2010/main" val="2285078360"/>
      </p:ext>
    </p:extLst>
  </p:cSld>
  <p:clrMapOvr>
    <a:masterClrMapping/>
  </p:clrMapOvr>
</p:notes>
</file>

<file path=ppt/notesSlides/notesSlide5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619</a:t>
            </a:fld>
            <a:endParaRPr lang="ar-EG"/>
          </a:p>
        </p:txBody>
      </p:sp>
    </p:spTree>
    <p:extLst>
      <p:ext uri="{BB962C8B-B14F-4D97-AF65-F5344CB8AC3E}">
        <p14:creationId xmlns:p14="http://schemas.microsoft.com/office/powerpoint/2010/main" val="701874622"/>
      </p:ext>
    </p:extLst>
  </p:cSld>
  <p:clrMapOvr>
    <a:masterClrMapping/>
  </p:clrMapOvr>
</p:notes>
</file>

<file path=ppt/notesSlides/notesSlide5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620</a:t>
            </a:fld>
            <a:endParaRPr lang="ar-EG"/>
          </a:p>
        </p:txBody>
      </p:sp>
    </p:spTree>
    <p:extLst>
      <p:ext uri="{BB962C8B-B14F-4D97-AF65-F5344CB8AC3E}">
        <p14:creationId xmlns:p14="http://schemas.microsoft.com/office/powerpoint/2010/main" val="129287359"/>
      </p:ext>
    </p:extLst>
  </p:cSld>
  <p:clrMapOvr>
    <a:masterClrMapping/>
  </p:clrMapOvr>
</p:notes>
</file>

<file path=ppt/notesSlides/notesSlide5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621</a:t>
            </a:fld>
            <a:endParaRPr lang="ar-EG"/>
          </a:p>
        </p:txBody>
      </p:sp>
    </p:spTree>
    <p:extLst>
      <p:ext uri="{BB962C8B-B14F-4D97-AF65-F5344CB8AC3E}">
        <p14:creationId xmlns:p14="http://schemas.microsoft.com/office/powerpoint/2010/main" val="353995211"/>
      </p:ext>
    </p:extLst>
  </p:cSld>
  <p:clrMapOvr>
    <a:masterClrMapping/>
  </p:clrMapOvr>
</p:notes>
</file>

<file path=ppt/notesSlides/notesSlide5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622</a:t>
            </a:fld>
            <a:endParaRPr lang="ar-EG"/>
          </a:p>
        </p:txBody>
      </p:sp>
    </p:spTree>
    <p:extLst>
      <p:ext uri="{BB962C8B-B14F-4D97-AF65-F5344CB8AC3E}">
        <p14:creationId xmlns:p14="http://schemas.microsoft.com/office/powerpoint/2010/main" val="642792571"/>
      </p:ext>
    </p:extLst>
  </p:cSld>
  <p:clrMapOvr>
    <a:masterClrMapping/>
  </p:clrMapOvr>
</p:notes>
</file>

<file path=ppt/notesSlides/notesSlide5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623</a:t>
            </a:fld>
            <a:endParaRPr lang="ar-EG"/>
          </a:p>
        </p:txBody>
      </p:sp>
    </p:spTree>
    <p:extLst>
      <p:ext uri="{BB962C8B-B14F-4D97-AF65-F5344CB8AC3E}">
        <p14:creationId xmlns:p14="http://schemas.microsoft.com/office/powerpoint/2010/main" val="22722086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a:t>
            </a:fld>
            <a:endParaRPr lang="ar-EG"/>
          </a:p>
        </p:txBody>
      </p:sp>
    </p:spTree>
    <p:extLst>
      <p:ext uri="{BB962C8B-B14F-4D97-AF65-F5344CB8AC3E}">
        <p14:creationId xmlns:p14="http://schemas.microsoft.com/office/powerpoint/2010/main" val="3668158797"/>
      </p:ext>
    </p:extLst>
  </p:cSld>
  <p:clrMapOvr>
    <a:masterClrMapping/>
  </p:clrMapOvr>
</p:notes>
</file>

<file path=ppt/notesSlides/notesSlide5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624</a:t>
            </a:fld>
            <a:endParaRPr lang="ar-EG"/>
          </a:p>
        </p:txBody>
      </p:sp>
    </p:spTree>
    <p:extLst>
      <p:ext uri="{BB962C8B-B14F-4D97-AF65-F5344CB8AC3E}">
        <p14:creationId xmlns:p14="http://schemas.microsoft.com/office/powerpoint/2010/main" val="620921869"/>
      </p:ext>
    </p:extLst>
  </p:cSld>
  <p:clrMapOvr>
    <a:masterClrMapping/>
  </p:clrMapOvr>
</p:notes>
</file>

<file path=ppt/notesSlides/notesSlide5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625</a:t>
            </a:fld>
            <a:endParaRPr lang="ar-EG"/>
          </a:p>
        </p:txBody>
      </p:sp>
    </p:spTree>
    <p:extLst>
      <p:ext uri="{BB962C8B-B14F-4D97-AF65-F5344CB8AC3E}">
        <p14:creationId xmlns:p14="http://schemas.microsoft.com/office/powerpoint/2010/main" val="1339613858"/>
      </p:ext>
    </p:extLst>
  </p:cSld>
  <p:clrMapOvr>
    <a:masterClrMapping/>
  </p:clrMapOvr>
</p:notes>
</file>

<file path=ppt/notesSlides/notesSlide5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626</a:t>
            </a:fld>
            <a:endParaRPr lang="ar-EG"/>
          </a:p>
        </p:txBody>
      </p:sp>
    </p:spTree>
    <p:extLst>
      <p:ext uri="{BB962C8B-B14F-4D97-AF65-F5344CB8AC3E}">
        <p14:creationId xmlns:p14="http://schemas.microsoft.com/office/powerpoint/2010/main" val="3485196569"/>
      </p:ext>
    </p:extLst>
  </p:cSld>
  <p:clrMapOvr>
    <a:masterClrMapping/>
  </p:clrMapOvr>
</p:notes>
</file>

<file path=ppt/notesSlides/notesSlide5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627</a:t>
            </a:fld>
            <a:endParaRPr lang="ar-EG"/>
          </a:p>
        </p:txBody>
      </p:sp>
    </p:spTree>
    <p:extLst>
      <p:ext uri="{BB962C8B-B14F-4D97-AF65-F5344CB8AC3E}">
        <p14:creationId xmlns:p14="http://schemas.microsoft.com/office/powerpoint/2010/main" val="2706465398"/>
      </p:ext>
    </p:extLst>
  </p:cSld>
  <p:clrMapOvr>
    <a:masterClrMapping/>
  </p:clrMapOvr>
</p:notes>
</file>

<file path=ppt/notesSlides/notesSlide5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628</a:t>
            </a:fld>
            <a:endParaRPr lang="ar-EG"/>
          </a:p>
        </p:txBody>
      </p:sp>
    </p:spTree>
    <p:extLst>
      <p:ext uri="{BB962C8B-B14F-4D97-AF65-F5344CB8AC3E}">
        <p14:creationId xmlns:p14="http://schemas.microsoft.com/office/powerpoint/2010/main" val="792101582"/>
      </p:ext>
    </p:extLst>
  </p:cSld>
  <p:clrMapOvr>
    <a:masterClrMapping/>
  </p:clrMapOvr>
</p:notes>
</file>

<file path=ppt/notesSlides/notesSlide5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629</a:t>
            </a:fld>
            <a:endParaRPr lang="ar-EG"/>
          </a:p>
        </p:txBody>
      </p:sp>
    </p:spTree>
    <p:extLst>
      <p:ext uri="{BB962C8B-B14F-4D97-AF65-F5344CB8AC3E}">
        <p14:creationId xmlns:p14="http://schemas.microsoft.com/office/powerpoint/2010/main" val="3619428169"/>
      </p:ext>
    </p:extLst>
  </p:cSld>
  <p:clrMapOvr>
    <a:masterClrMapping/>
  </p:clrMapOvr>
</p:notes>
</file>

<file path=ppt/notesSlides/notesSlide5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630</a:t>
            </a:fld>
            <a:endParaRPr lang="ar-EG"/>
          </a:p>
        </p:txBody>
      </p:sp>
    </p:spTree>
    <p:extLst>
      <p:ext uri="{BB962C8B-B14F-4D97-AF65-F5344CB8AC3E}">
        <p14:creationId xmlns:p14="http://schemas.microsoft.com/office/powerpoint/2010/main" val="1863494829"/>
      </p:ext>
    </p:extLst>
  </p:cSld>
  <p:clrMapOvr>
    <a:masterClrMapping/>
  </p:clrMapOvr>
</p:notes>
</file>

<file path=ppt/notesSlides/notesSlide5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631</a:t>
            </a:fld>
            <a:endParaRPr lang="ar-EG"/>
          </a:p>
        </p:txBody>
      </p:sp>
    </p:spTree>
    <p:extLst>
      <p:ext uri="{BB962C8B-B14F-4D97-AF65-F5344CB8AC3E}">
        <p14:creationId xmlns:p14="http://schemas.microsoft.com/office/powerpoint/2010/main" val="1578233112"/>
      </p:ext>
    </p:extLst>
  </p:cSld>
  <p:clrMapOvr>
    <a:masterClrMapping/>
  </p:clrMapOvr>
</p:notes>
</file>

<file path=ppt/notesSlides/notesSlide5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632</a:t>
            </a:fld>
            <a:endParaRPr lang="ar-EG"/>
          </a:p>
        </p:txBody>
      </p:sp>
    </p:spTree>
    <p:extLst>
      <p:ext uri="{BB962C8B-B14F-4D97-AF65-F5344CB8AC3E}">
        <p14:creationId xmlns:p14="http://schemas.microsoft.com/office/powerpoint/2010/main" val="1745780436"/>
      </p:ext>
    </p:extLst>
  </p:cSld>
  <p:clrMapOvr>
    <a:masterClrMapping/>
  </p:clrMapOvr>
</p:notes>
</file>

<file path=ppt/notesSlides/notesSlide5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633</a:t>
            </a:fld>
            <a:endParaRPr lang="ar-EG"/>
          </a:p>
        </p:txBody>
      </p:sp>
    </p:spTree>
    <p:extLst>
      <p:ext uri="{BB962C8B-B14F-4D97-AF65-F5344CB8AC3E}">
        <p14:creationId xmlns:p14="http://schemas.microsoft.com/office/powerpoint/2010/main" val="22061075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a:t>
            </a:fld>
            <a:endParaRPr lang="ar-EG"/>
          </a:p>
        </p:txBody>
      </p:sp>
    </p:spTree>
    <p:extLst>
      <p:ext uri="{BB962C8B-B14F-4D97-AF65-F5344CB8AC3E}">
        <p14:creationId xmlns:p14="http://schemas.microsoft.com/office/powerpoint/2010/main" val="89426280"/>
      </p:ext>
    </p:extLst>
  </p:cSld>
  <p:clrMapOvr>
    <a:masterClrMapping/>
  </p:clrMapOvr>
</p:notes>
</file>

<file path=ppt/notesSlides/notesSlide5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634</a:t>
            </a:fld>
            <a:endParaRPr lang="ar-EG"/>
          </a:p>
        </p:txBody>
      </p:sp>
    </p:spTree>
    <p:extLst>
      <p:ext uri="{BB962C8B-B14F-4D97-AF65-F5344CB8AC3E}">
        <p14:creationId xmlns:p14="http://schemas.microsoft.com/office/powerpoint/2010/main" val="3833983314"/>
      </p:ext>
    </p:extLst>
  </p:cSld>
  <p:clrMapOvr>
    <a:masterClrMapping/>
  </p:clrMapOvr>
</p:notes>
</file>

<file path=ppt/notesSlides/notesSlide5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635</a:t>
            </a:fld>
            <a:endParaRPr lang="ar-EG"/>
          </a:p>
        </p:txBody>
      </p:sp>
    </p:spTree>
    <p:extLst>
      <p:ext uri="{BB962C8B-B14F-4D97-AF65-F5344CB8AC3E}">
        <p14:creationId xmlns:p14="http://schemas.microsoft.com/office/powerpoint/2010/main" val="4017219639"/>
      </p:ext>
    </p:extLst>
  </p:cSld>
  <p:clrMapOvr>
    <a:masterClrMapping/>
  </p:clrMapOvr>
</p:notes>
</file>

<file path=ppt/notesSlides/notesSlide5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636</a:t>
            </a:fld>
            <a:endParaRPr lang="ar-EG"/>
          </a:p>
        </p:txBody>
      </p:sp>
    </p:spTree>
    <p:extLst>
      <p:ext uri="{BB962C8B-B14F-4D97-AF65-F5344CB8AC3E}">
        <p14:creationId xmlns:p14="http://schemas.microsoft.com/office/powerpoint/2010/main" val="3954671202"/>
      </p:ext>
    </p:extLst>
  </p:cSld>
  <p:clrMapOvr>
    <a:masterClrMapping/>
  </p:clrMapOvr>
</p:notes>
</file>

<file path=ppt/notesSlides/notesSlide5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637</a:t>
            </a:fld>
            <a:endParaRPr lang="ar-EG"/>
          </a:p>
        </p:txBody>
      </p:sp>
    </p:spTree>
    <p:extLst>
      <p:ext uri="{BB962C8B-B14F-4D97-AF65-F5344CB8AC3E}">
        <p14:creationId xmlns:p14="http://schemas.microsoft.com/office/powerpoint/2010/main" val="558321195"/>
      </p:ext>
    </p:extLst>
  </p:cSld>
  <p:clrMapOvr>
    <a:masterClrMapping/>
  </p:clrMapOvr>
</p:notes>
</file>

<file path=ppt/notesSlides/notesSlide5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638</a:t>
            </a:fld>
            <a:endParaRPr lang="ar-EG"/>
          </a:p>
        </p:txBody>
      </p:sp>
    </p:spTree>
    <p:extLst>
      <p:ext uri="{BB962C8B-B14F-4D97-AF65-F5344CB8AC3E}">
        <p14:creationId xmlns:p14="http://schemas.microsoft.com/office/powerpoint/2010/main" val="4273129657"/>
      </p:ext>
    </p:extLst>
  </p:cSld>
  <p:clrMapOvr>
    <a:masterClrMapping/>
  </p:clrMapOvr>
</p:notes>
</file>

<file path=ppt/notesSlides/notesSlide5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639</a:t>
            </a:fld>
            <a:endParaRPr lang="ar-EG"/>
          </a:p>
        </p:txBody>
      </p:sp>
    </p:spTree>
    <p:extLst>
      <p:ext uri="{BB962C8B-B14F-4D97-AF65-F5344CB8AC3E}">
        <p14:creationId xmlns:p14="http://schemas.microsoft.com/office/powerpoint/2010/main" val="672507719"/>
      </p:ext>
    </p:extLst>
  </p:cSld>
  <p:clrMapOvr>
    <a:masterClrMapping/>
  </p:clrMapOvr>
</p:notes>
</file>

<file path=ppt/notesSlides/notesSlide5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640</a:t>
            </a:fld>
            <a:endParaRPr lang="ar-EG"/>
          </a:p>
        </p:txBody>
      </p:sp>
    </p:spTree>
    <p:extLst>
      <p:ext uri="{BB962C8B-B14F-4D97-AF65-F5344CB8AC3E}">
        <p14:creationId xmlns:p14="http://schemas.microsoft.com/office/powerpoint/2010/main" val="1110541167"/>
      </p:ext>
    </p:extLst>
  </p:cSld>
  <p:clrMapOvr>
    <a:masterClrMapping/>
  </p:clrMapOvr>
</p:notes>
</file>

<file path=ppt/notesSlides/notesSlide5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641</a:t>
            </a:fld>
            <a:endParaRPr lang="ar-EG"/>
          </a:p>
        </p:txBody>
      </p:sp>
    </p:spTree>
    <p:extLst>
      <p:ext uri="{BB962C8B-B14F-4D97-AF65-F5344CB8AC3E}">
        <p14:creationId xmlns:p14="http://schemas.microsoft.com/office/powerpoint/2010/main" val="1907162118"/>
      </p:ext>
    </p:extLst>
  </p:cSld>
  <p:clrMapOvr>
    <a:masterClrMapping/>
  </p:clrMapOvr>
</p:notes>
</file>

<file path=ppt/notesSlides/notesSlide5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642</a:t>
            </a:fld>
            <a:endParaRPr lang="ar-EG"/>
          </a:p>
        </p:txBody>
      </p:sp>
    </p:spTree>
    <p:extLst>
      <p:ext uri="{BB962C8B-B14F-4D97-AF65-F5344CB8AC3E}">
        <p14:creationId xmlns:p14="http://schemas.microsoft.com/office/powerpoint/2010/main" val="1833843791"/>
      </p:ext>
    </p:extLst>
  </p:cSld>
  <p:clrMapOvr>
    <a:masterClrMapping/>
  </p:clrMapOvr>
</p:notes>
</file>

<file path=ppt/notesSlides/notesSlide5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643</a:t>
            </a:fld>
            <a:endParaRPr lang="ar-EG"/>
          </a:p>
        </p:txBody>
      </p:sp>
    </p:spTree>
    <p:extLst>
      <p:ext uri="{BB962C8B-B14F-4D97-AF65-F5344CB8AC3E}">
        <p14:creationId xmlns:p14="http://schemas.microsoft.com/office/powerpoint/2010/main" val="34753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a:t>
            </a:fld>
            <a:endParaRPr lang="ar-EG"/>
          </a:p>
        </p:txBody>
      </p:sp>
    </p:spTree>
    <p:extLst>
      <p:ext uri="{BB962C8B-B14F-4D97-AF65-F5344CB8AC3E}">
        <p14:creationId xmlns:p14="http://schemas.microsoft.com/office/powerpoint/2010/main" val="1429391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a:t>
            </a:fld>
            <a:endParaRPr lang="ar-EG"/>
          </a:p>
        </p:txBody>
      </p:sp>
    </p:spTree>
    <p:extLst>
      <p:ext uri="{BB962C8B-B14F-4D97-AF65-F5344CB8AC3E}">
        <p14:creationId xmlns:p14="http://schemas.microsoft.com/office/powerpoint/2010/main" val="264661300"/>
      </p:ext>
    </p:extLst>
  </p:cSld>
  <p:clrMapOvr>
    <a:masterClrMapping/>
  </p:clrMapOvr>
</p:notes>
</file>

<file path=ppt/notesSlides/notesSlide6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644</a:t>
            </a:fld>
            <a:endParaRPr lang="ar-EG"/>
          </a:p>
        </p:txBody>
      </p:sp>
    </p:spTree>
    <p:extLst>
      <p:ext uri="{BB962C8B-B14F-4D97-AF65-F5344CB8AC3E}">
        <p14:creationId xmlns:p14="http://schemas.microsoft.com/office/powerpoint/2010/main" val="2278150217"/>
      </p:ext>
    </p:extLst>
  </p:cSld>
  <p:clrMapOvr>
    <a:masterClrMapping/>
  </p:clrMapOvr>
</p:notes>
</file>

<file path=ppt/notesSlides/notesSlide6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645</a:t>
            </a:fld>
            <a:endParaRPr lang="ar-EG"/>
          </a:p>
        </p:txBody>
      </p:sp>
    </p:spTree>
    <p:extLst>
      <p:ext uri="{BB962C8B-B14F-4D97-AF65-F5344CB8AC3E}">
        <p14:creationId xmlns:p14="http://schemas.microsoft.com/office/powerpoint/2010/main" val="3560081537"/>
      </p:ext>
    </p:extLst>
  </p:cSld>
  <p:clrMapOvr>
    <a:masterClrMapping/>
  </p:clrMapOvr>
</p:notes>
</file>

<file path=ppt/notesSlides/notesSlide6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646</a:t>
            </a:fld>
            <a:endParaRPr lang="ar-EG"/>
          </a:p>
        </p:txBody>
      </p:sp>
    </p:spTree>
    <p:extLst>
      <p:ext uri="{BB962C8B-B14F-4D97-AF65-F5344CB8AC3E}">
        <p14:creationId xmlns:p14="http://schemas.microsoft.com/office/powerpoint/2010/main" val="554971161"/>
      </p:ext>
    </p:extLst>
  </p:cSld>
  <p:clrMapOvr>
    <a:masterClrMapping/>
  </p:clrMapOvr>
</p:notes>
</file>

<file path=ppt/notesSlides/notesSlide6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647</a:t>
            </a:fld>
            <a:endParaRPr lang="ar-EG"/>
          </a:p>
        </p:txBody>
      </p:sp>
    </p:spTree>
    <p:extLst>
      <p:ext uri="{BB962C8B-B14F-4D97-AF65-F5344CB8AC3E}">
        <p14:creationId xmlns:p14="http://schemas.microsoft.com/office/powerpoint/2010/main" val="1511427563"/>
      </p:ext>
    </p:extLst>
  </p:cSld>
  <p:clrMapOvr>
    <a:masterClrMapping/>
  </p:clrMapOvr>
</p:notes>
</file>

<file path=ppt/notesSlides/notesSlide6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648</a:t>
            </a:fld>
            <a:endParaRPr lang="ar-EG"/>
          </a:p>
        </p:txBody>
      </p:sp>
    </p:spTree>
    <p:extLst>
      <p:ext uri="{BB962C8B-B14F-4D97-AF65-F5344CB8AC3E}">
        <p14:creationId xmlns:p14="http://schemas.microsoft.com/office/powerpoint/2010/main" val="1403034710"/>
      </p:ext>
    </p:extLst>
  </p:cSld>
  <p:clrMapOvr>
    <a:masterClrMapping/>
  </p:clrMapOvr>
</p:notes>
</file>

<file path=ppt/notesSlides/notesSlide6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649</a:t>
            </a:fld>
            <a:endParaRPr lang="ar-EG"/>
          </a:p>
        </p:txBody>
      </p:sp>
    </p:spTree>
    <p:extLst>
      <p:ext uri="{BB962C8B-B14F-4D97-AF65-F5344CB8AC3E}">
        <p14:creationId xmlns:p14="http://schemas.microsoft.com/office/powerpoint/2010/main" val="677912251"/>
      </p:ext>
    </p:extLst>
  </p:cSld>
  <p:clrMapOvr>
    <a:masterClrMapping/>
  </p:clrMapOvr>
</p:notes>
</file>

<file path=ppt/notesSlides/notesSlide6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650</a:t>
            </a:fld>
            <a:endParaRPr lang="ar-EG"/>
          </a:p>
        </p:txBody>
      </p:sp>
    </p:spTree>
    <p:extLst>
      <p:ext uri="{BB962C8B-B14F-4D97-AF65-F5344CB8AC3E}">
        <p14:creationId xmlns:p14="http://schemas.microsoft.com/office/powerpoint/2010/main" val="3223998736"/>
      </p:ext>
    </p:extLst>
  </p:cSld>
  <p:clrMapOvr>
    <a:masterClrMapping/>
  </p:clrMapOvr>
</p:notes>
</file>

<file path=ppt/notesSlides/notesSlide6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651</a:t>
            </a:fld>
            <a:endParaRPr lang="ar-EG"/>
          </a:p>
        </p:txBody>
      </p:sp>
    </p:spTree>
    <p:extLst>
      <p:ext uri="{BB962C8B-B14F-4D97-AF65-F5344CB8AC3E}">
        <p14:creationId xmlns:p14="http://schemas.microsoft.com/office/powerpoint/2010/main" val="3122994144"/>
      </p:ext>
    </p:extLst>
  </p:cSld>
  <p:clrMapOvr>
    <a:masterClrMapping/>
  </p:clrMapOvr>
</p:notes>
</file>

<file path=ppt/notesSlides/notesSlide6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652</a:t>
            </a:fld>
            <a:endParaRPr lang="ar-EG"/>
          </a:p>
        </p:txBody>
      </p:sp>
    </p:spTree>
    <p:extLst>
      <p:ext uri="{BB962C8B-B14F-4D97-AF65-F5344CB8AC3E}">
        <p14:creationId xmlns:p14="http://schemas.microsoft.com/office/powerpoint/2010/main" val="1297851666"/>
      </p:ext>
    </p:extLst>
  </p:cSld>
  <p:clrMapOvr>
    <a:masterClrMapping/>
  </p:clrMapOvr>
</p:notes>
</file>

<file path=ppt/notesSlides/notesSlide6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653</a:t>
            </a:fld>
            <a:endParaRPr lang="ar-EG"/>
          </a:p>
        </p:txBody>
      </p:sp>
    </p:spTree>
    <p:extLst>
      <p:ext uri="{BB962C8B-B14F-4D97-AF65-F5344CB8AC3E}">
        <p14:creationId xmlns:p14="http://schemas.microsoft.com/office/powerpoint/2010/main" val="455388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a:t>
            </a:fld>
            <a:endParaRPr lang="ar-EG"/>
          </a:p>
        </p:txBody>
      </p:sp>
    </p:spTree>
    <p:extLst>
      <p:ext uri="{BB962C8B-B14F-4D97-AF65-F5344CB8AC3E}">
        <p14:creationId xmlns:p14="http://schemas.microsoft.com/office/powerpoint/2010/main" val="3864811772"/>
      </p:ext>
    </p:extLst>
  </p:cSld>
  <p:clrMapOvr>
    <a:masterClrMapping/>
  </p:clrMapOvr>
</p:notes>
</file>

<file path=ppt/notesSlides/notesSlide6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654</a:t>
            </a:fld>
            <a:endParaRPr lang="ar-EG"/>
          </a:p>
        </p:txBody>
      </p:sp>
    </p:spTree>
    <p:extLst>
      <p:ext uri="{BB962C8B-B14F-4D97-AF65-F5344CB8AC3E}">
        <p14:creationId xmlns:p14="http://schemas.microsoft.com/office/powerpoint/2010/main" val="4046984573"/>
      </p:ext>
    </p:extLst>
  </p:cSld>
  <p:clrMapOvr>
    <a:masterClrMapping/>
  </p:clrMapOvr>
</p:notes>
</file>

<file path=ppt/notesSlides/notesSlide6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655</a:t>
            </a:fld>
            <a:endParaRPr lang="ar-EG"/>
          </a:p>
        </p:txBody>
      </p:sp>
    </p:spTree>
    <p:extLst>
      <p:ext uri="{BB962C8B-B14F-4D97-AF65-F5344CB8AC3E}">
        <p14:creationId xmlns:p14="http://schemas.microsoft.com/office/powerpoint/2010/main" val="1180714323"/>
      </p:ext>
    </p:extLst>
  </p:cSld>
  <p:clrMapOvr>
    <a:masterClrMapping/>
  </p:clrMapOvr>
</p:notes>
</file>

<file path=ppt/notesSlides/notesSlide6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656</a:t>
            </a:fld>
            <a:endParaRPr lang="ar-EG"/>
          </a:p>
        </p:txBody>
      </p:sp>
    </p:spTree>
    <p:extLst>
      <p:ext uri="{BB962C8B-B14F-4D97-AF65-F5344CB8AC3E}">
        <p14:creationId xmlns:p14="http://schemas.microsoft.com/office/powerpoint/2010/main" val="3016087641"/>
      </p:ext>
    </p:extLst>
  </p:cSld>
  <p:clrMapOvr>
    <a:masterClrMapping/>
  </p:clrMapOvr>
</p:notes>
</file>

<file path=ppt/notesSlides/notesSlide6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657</a:t>
            </a:fld>
            <a:endParaRPr lang="ar-EG"/>
          </a:p>
        </p:txBody>
      </p:sp>
    </p:spTree>
    <p:extLst>
      <p:ext uri="{BB962C8B-B14F-4D97-AF65-F5344CB8AC3E}">
        <p14:creationId xmlns:p14="http://schemas.microsoft.com/office/powerpoint/2010/main" val="3319629496"/>
      </p:ext>
    </p:extLst>
  </p:cSld>
  <p:clrMapOvr>
    <a:masterClrMapping/>
  </p:clrMapOvr>
</p:notes>
</file>

<file path=ppt/notesSlides/notesSlide6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658</a:t>
            </a:fld>
            <a:endParaRPr lang="ar-EG"/>
          </a:p>
        </p:txBody>
      </p:sp>
    </p:spTree>
    <p:extLst>
      <p:ext uri="{BB962C8B-B14F-4D97-AF65-F5344CB8AC3E}">
        <p14:creationId xmlns:p14="http://schemas.microsoft.com/office/powerpoint/2010/main" val="109646864"/>
      </p:ext>
    </p:extLst>
  </p:cSld>
  <p:clrMapOvr>
    <a:masterClrMapping/>
  </p:clrMapOvr>
</p:notes>
</file>

<file path=ppt/notesSlides/notesSlide6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659</a:t>
            </a:fld>
            <a:endParaRPr lang="ar-EG"/>
          </a:p>
        </p:txBody>
      </p:sp>
    </p:spTree>
    <p:extLst>
      <p:ext uri="{BB962C8B-B14F-4D97-AF65-F5344CB8AC3E}">
        <p14:creationId xmlns:p14="http://schemas.microsoft.com/office/powerpoint/2010/main" val="1577891419"/>
      </p:ext>
    </p:extLst>
  </p:cSld>
  <p:clrMapOvr>
    <a:masterClrMapping/>
  </p:clrMapOvr>
</p:notes>
</file>

<file path=ppt/notesSlides/notesSlide6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660</a:t>
            </a:fld>
            <a:endParaRPr lang="ar-EG"/>
          </a:p>
        </p:txBody>
      </p:sp>
    </p:spTree>
    <p:extLst>
      <p:ext uri="{BB962C8B-B14F-4D97-AF65-F5344CB8AC3E}">
        <p14:creationId xmlns:p14="http://schemas.microsoft.com/office/powerpoint/2010/main" val="31719550"/>
      </p:ext>
    </p:extLst>
  </p:cSld>
  <p:clrMapOvr>
    <a:masterClrMapping/>
  </p:clrMapOvr>
</p:notes>
</file>

<file path=ppt/notesSlides/notesSlide6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661</a:t>
            </a:fld>
            <a:endParaRPr lang="ar-EG"/>
          </a:p>
        </p:txBody>
      </p:sp>
    </p:spTree>
    <p:extLst>
      <p:ext uri="{BB962C8B-B14F-4D97-AF65-F5344CB8AC3E}">
        <p14:creationId xmlns:p14="http://schemas.microsoft.com/office/powerpoint/2010/main" val="2638410771"/>
      </p:ext>
    </p:extLst>
  </p:cSld>
  <p:clrMapOvr>
    <a:masterClrMapping/>
  </p:clrMapOvr>
</p:notes>
</file>

<file path=ppt/notesSlides/notesSlide6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662</a:t>
            </a:fld>
            <a:endParaRPr lang="ar-EG"/>
          </a:p>
        </p:txBody>
      </p:sp>
    </p:spTree>
    <p:extLst>
      <p:ext uri="{BB962C8B-B14F-4D97-AF65-F5344CB8AC3E}">
        <p14:creationId xmlns:p14="http://schemas.microsoft.com/office/powerpoint/2010/main" val="768281967"/>
      </p:ext>
    </p:extLst>
  </p:cSld>
  <p:clrMapOvr>
    <a:masterClrMapping/>
  </p:clrMapOvr>
</p:notes>
</file>

<file path=ppt/notesSlides/notesSlide6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663</a:t>
            </a:fld>
            <a:endParaRPr lang="ar-EG"/>
          </a:p>
        </p:txBody>
      </p:sp>
    </p:spTree>
    <p:extLst>
      <p:ext uri="{BB962C8B-B14F-4D97-AF65-F5344CB8AC3E}">
        <p14:creationId xmlns:p14="http://schemas.microsoft.com/office/powerpoint/2010/main" val="13340535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a:t>
            </a:fld>
            <a:endParaRPr lang="ar-EG"/>
          </a:p>
        </p:txBody>
      </p:sp>
    </p:spTree>
    <p:extLst>
      <p:ext uri="{BB962C8B-B14F-4D97-AF65-F5344CB8AC3E}">
        <p14:creationId xmlns:p14="http://schemas.microsoft.com/office/powerpoint/2010/main" val="1166995600"/>
      </p:ext>
    </p:extLst>
  </p:cSld>
  <p:clrMapOvr>
    <a:masterClrMapping/>
  </p:clrMapOvr>
</p:notes>
</file>

<file path=ppt/notesSlides/notesSlide6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664</a:t>
            </a:fld>
            <a:endParaRPr lang="ar-EG"/>
          </a:p>
        </p:txBody>
      </p:sp>
    </p:spTree>
    <p:extLst>
      <p:ext uri="{BB962C8B-B14F-4D97-AF65-F5344CB8AC3E}">
        <p14:creationId xmlns:p14="http://schemas.microsoft.com/office/powerpoint/2010/main" val="349359741"/>
      </p:ext>
    </p:extLst>
  </p:cSld>
  <p:clrMapOvr>
    <a:masterClrMapping/>
  </p:clrMapOvr>
</p:notes>
</file>

<file path=ppt/notesSlides/notesSlide6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665</a:t>
            </a:fld>
            <a:endParaRPr lang="ar-EG"/>
          </a:p>
        </p:txBody>
      </p:sp>
    </p:spTree>
    <p:extLst>
      <p:ext uri="{BB962C8B-B14F-4D97-AF65-F5344CB8AC3E}">
        <p14:creationId xmlns:p14="http://schemas.microsoft.com/office/powerpoint/2010/main" val="4111746605"/>
      </p:ext>
    </p:extLst>
  </p:cSld>
  <p:clrMapOvr>
    <a:masterClrMapping/>
  </p:clrMapOvr>
</p:notes>
</file>

<file path=ppt/notesSlides/notesSlide6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666</a:t>
            </a:fld>
            <a:endParaRPr lang="ar-EG"/>
          </a:p>
        </p:txBody>
      </p:sp>
    </p:spTree>
    <p:extLst>
      <p:ext uri="{BB962C8B-B14F-4D97-AF65-F5344CB8AC3E}">
        <p14:creationId xmlns:p14="http://schemas.microsoft.com/office/powerpoint/2010/main" val="3220010051"/>
      </p:ext>
    </p:extLst>
  </p:cSld>
  <p:clrMapOvr>
    <a:masterClrMapping/>
  </p:clrMapOvr>
</p:notes>
</file>

<file path=ppt/notesSlides/notesSlide6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667</a:t>
            </a:fld>
            <a:endParaRPr lang="ar-EG"/>
          </a:p>
        </p:txBody>
      </p:sp>
    </p:spTree>
    <p:extLst>
      <p:ext uri="{BB962C8B-B14F-4D97-AF65-F5344CB8AC3E}">
        <p14:creationId xmlns:p14="http://schemas.microsoft.com/office/powerpoint/2010/main" val="2159322191"/>
      </p:ext>
    </p:extLst>
  </p:cSld>
  <p:clrMapOvr>
    <a:masterClrMapping/>
  </p:clrMapOvr>
</p:notes>
</file>

<file path=ppt/notesSlides/notesSlide6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668</a:t>
            </a:fld>
            <a:endParaRPr lang="ar-EG"/>
          </a:p>
        </p:txBody>
      </p:sp>
    </p:spTree>
    <p:extLst>
      <p:ext uri="{BB962C8B-B14F-4D97-AF65-F5344CB8AC3E}">
        <p14:creationId xmlns:p14="http://schemas.microsoft.com/office/powerpoint/2010/main" val="943947564"/>
      </p:ext>
    </p:extLst>
  </p:cSld>
  <p:clrMapOvr>
    <a:masterClrMapping/>
  </p:clrMapOvr>
</p:notes>
</file>

<file path=ppt/notesSlides/notesSlide6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669</a:t>
            </a:fld>
            <a:endParaRPr lang="ar-EG"/>
          </a:p>
        </p:txBody>
      </p:sp>
    </p:spTree>
    <p:extLst>
      <p:ext uri="{BB962C8B-B14F-4D97-AF65-F5344CB8AC3E}">
        <p14:creationId xmlns:p14="http://schemas.microsoft.com/office/powerpoint/2010/main" val="2839069948"/>
      </p:ext>
    </p:extLst>
  </p:cSld>
  <p:clrMapOvr>
    <a:masterClrMapping/>
  </p:clrMapOvr>
</p:notes>
</file>

<file path=ppt/notesSlides/notesSlide6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670</a:t>
            </a:fld>
            <a:endParaRPr lang="ar-EG"/>
          </a:p>
        </p:txBody>
      </p:sp>
    </p:spTree>
    <p:extLst>
      <p:ext uri="{BB962C8B-B14F-4D97-AF65-F5344CB8AC3E}">
        <p14:creationId xmlns:p14="http://schemas.microsoft.com/office/powerpoint/2010/main" val="883420220"/>
      </p:ext>
    </p:extLst>
  </p:cSld>
  <p:clrMapOvr>
    <a:masterClrMapping/>
  </p:clrMapOvr>
</p:notes>
</file>

<file path=ppt/notesSlides/notesSlide6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671</a:t>
            </a:fld>
            <a:endParaRPr lang="ar-EG"/>
          </a:p>
        </p:txBody>
      </p:sp>
    </p:spTree>
    <p:extLst>
      <p:ext uri="{BB962C8B-B14F-4D97-AF65-F5344CB8AC3E}">
        <p14:creationId xmlns:p14="http://schemas.microsoft.com/office/powerpoint/2010/main" val="2194658665"/>
      </p:ext>
    </p:extLst>
  </p:cSld>
  <p:clrMapOvr>
    <a:masterClrMapping/>
  </p:clrMapOvr>
</p:notes>
</file>

<file path=ppt/notesSlides/notesSlide6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672</a:t>
            </a:fld>
            <a:endParaRPr lang="ar-EG"/>
          </a:p>
        </p:txBody>
      </p:sp>
    </p:spTree>
    <p:extLst>
      <p:ext uri="{BB962C8B-B14F-4D97-AF65-F5344CB8AC3E}">
        <p14:creationId xmlns:p14="http://schemas.microsoft.com/office/powerpoint/2010/main" val="572600355"/>
      </p:ext>
    </p:extLst>
  </p:cSld>
  <p:clrMapOvr>
    <a:masterClrMapping/>
  </p:clrMapOvr>
</p:notes>
</file>

<file path=ppt/notesSlides/notesSlide6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673</a:t>
            </a:fld>
            <a:endParaRPr lang="ar-EG"/>
          </a:p>
        </p:txBody>
      </p:sp>
    </p:spTree>
    <p:extLst>
      <p:ext uri="{BB962C8B-B14F-4D97-AF65-F5344CB8AC3E}">
        <p14:creationId xmlns:p14="http://schemas.microsoft.com/office/powerpoint/2010/main" val="9437831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a:t>
            </a:fld>
            <a:endParaRPr lang="ar-EG"/>
          </a:p>
        </p:txBody>
      </p:sp>
    </p:spTree>
    <p:extLst>
      <p:ext uri="{BB962C8B-B14F-4D97-AF65-F5344CB8AC3E}">
        <p14:creationId xmlns:p14="http://schemas.microsoft.com/office/powerpoint/2010/main" val="1669433052"/>
      </p:ext>
    </p:extLst>
  </p:cSld>
  <p:clrMapOvr>
    <a:masterClrMapping/>
  </p:clrMapOvr>
</p:notes>
</file>

<file path=ppt/notesSlides/notesSlide6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674</a:t>
            </a:fld>
            <a:endParaRPr lang="ar-EG"/>
          </a:p>
        </p:txBody>
      </p:sp>
    </p:spTree>
    <p:extLst>
      <p:ext uri="{BB962C8B-B14F-4D97-AF65-F5344CB8AC3E}">
        <p14:creationId xmlns:p14="http://schemas.microsoft.com/office/powerpoint/2010/main" val="2437205264"/>
      </p:ext>
    </p:extLst>
  </p:cSld>
  <p:clrMapOvr>
    <a:masterClrMapping/>
  </p:clrMapOvr>
</p:notes>
</file>

<file path=ppt/notesSlides/notesSlide6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675</a:t>
            </a:fld>
            <a:endParaRPr lang="ar-EG"/>
          </a:p>
        </p:txBody>
      </p:sp>
    </p:spTree>
    <p:extLst>
      <p:ext uri="{BB962C8B-B14F-4D97-AF65-F5344CB8AC3E}">
        <p14:creationId xmlns:p14="http://schemas.microsoft.com/office/powerpoint/2010/main" val="2806206120"/>
      </p:ext>
    </p:extLst>
  </p:cSld>
  <p:clrMapOvr>
    <a:masterClrMapping/>
  </p:clrMapOvr>
</p:notes>
</file>

<file path=ppt/notesSlides/notesSlide6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676</a:t>
            </a:fld>
            <a:endParaRPr lang="ar-EG"/>
          </a:p>
        </p:txBody>
      </p:sp>
    </p:spTree>
    <p:extLst>
      <p:ext uri="{BB962C8B-B14F-4D97-AF65-F5344CB8AC3E}">
        <p14:creationId xmlns:p14="http://schemas.microsoft.com/office/powerpoint/2010/main" val="4031762350"/>
      </p:ext>
    </p:extLst>
  </p:cSld>
  <p:clrMapOvr>
    <a:masterClrMapping/>
  </p:clrMapOvr>
</p:notes>
</file>

<file path=ppt/notesSlides/notesSlide6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677</a:t>
            </a:fld>
            <a:endParaRPr lang="ar-EG"/>
          </a:p>
        </p:txBody>
      </p:sp>
    </p:spTree>
    <p:extLst>
      <p:ext uri="{BB962C8B-B14F-4D97-AF65-F5344CB8AC3E}">
        <p14:creationId xmlns:p14="http://schemas.microsoft.com/office/powerpoint/2010/main" val="955183502"/>
      </p:ext>
    </p:extLst>
  </p:cSld>
  <p:clrMapOvr>
    <a:masterClrMapping/>
  </p:clrMapOvr>
</p:notes>
</file>

<file path=ppt/notesSlides/notesSlide6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678</a:t>
            </a:fld>
            <a:endParaRPr lang="ar-EG"/>
          </a:p>
        </p:txBody>
      </p:sp>
    </p:spTree>
    <p:extLst>
      <p:ext uri="{BB962C8B-B14F-4D97-AF65-F5344CB8AC3E}">
        <p14:creationId xmlns:p14="http://schemas.microsoft.com/office/powerpoint/2010/main" val="1435863711"/>
      </p:ext>
    </p:extLst>
  </p:cSld>
  <p:clrMapOvr>
    <a:masterClrMapping/>
  </p:clrMapOvr>
</p:notes>
</file>

<file path=ppt/notesSlides/notesSlide6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679</a:t>
            </a:fld>
            <a:endParaRPr lang="ar-EG"/>
          </a:p>
        </p:txBody>
      </p:sp>
    </p:spTree>
    <p:extLst>
      <p:ext uri="{BB962C8B-B14F-4D97-AF65-F5344CB8AC3E}">
        <p14:creationId xmlns:p14="http://schemas.microsoft.com/office/powerpoint/2010/main" val="2772621641"/>
      </p:ext>
    </p:extLst>
  </p:cSld>
  <p:clrMapOvr>
    <a:masterClrMapping/>
  </p:clrMapOvr>
</p:notes>
</file>

<file path=ppt/notesSlides/notesSlide6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680</a:t>
            </a:fld>
            <a:endParaRPr lang="ar-EG"/>
          </a:p>
        </p:txBody>
      </p:sp>
    </p:spTree>
    <p:extLst>
      <p:ext uri="{BB962C8B-B14F-4D97-AF65-F5344CB8AC3E}">
        <p14:creationId xmlns:p14="http://schemas.microsoft.com/office/powerpoint/2010/main" val="3229642925"/>
      </p:ext>
    </p:extLst>
  </p:cSld>
  <p:clrMapOvr>
    <a:masterClrMapping/>
  </p:clrMapOvr>
</p:notes>
</file>

<file path=ppt/notesSlides/notesSlide6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681</a:t>
            </a:fld>
            <a:endParaRPr lang="ar-EG"/>
          </a:p>
        </p:txBody>
      </p:sp>
    </p:spTree>
    <p:extLst>
      <p:ext uri="{BB962C8B-B14F-4D97-AF65-F5344CB8AC3E}">
        <p14:creationId xmlns:p14="http://schemas.microsoft.com/office/powerpoint/2010/main" val="1251570668"/>
      </p:ext>
    </p:extLst>
  </p:cSld>
  <p:clrMapOvr>
    <a:masterClrMapping/>
  </p:clrMapOvr>
</p:notes>
</file>

<file path=ppt/notesSlides/notesSlide6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682</a:t>
            </a:fld>
            <a:endParaRPr lang="ar-EG"/>
          </a:p>
        </p:txBody>
      </p:sp>
    </p:spTree>
    <p:extLst>
      <p:ext uri="{BB962C8B-B14F-4D97-AF65-F5344CB8AC3E}">
        <p14:creationId xmlns:p14="http://schemas.microsoft.com/office/powerpoint/2010/main" val="3136623715"/>
      </p:ext>
    </p:extLst>
  </p:cSld>
  <p:clrMapOvr>
    <a:masterClrMapping/>
  </p:clrMapOvr>
</p:notes>
</file>

<file path=ppt/notesSlides/notesSlide6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683</a:t>
            </a:fld>
            <a:endParaRPr lang="ar-EG"/>
          </a:p>
        </p:txBody>
      </p:sp>
    </p:spTree>
    <p:extLst>
      <p:ext uri="{BB962C8B-B14F-4D97-AF65-F5344CB8AC3E}">
        <p14:creationId xmlns:p14="http://schemas.microsoft.com/office/powerpoint/2010/main" val="21915048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a:t>
            </a:fld>
            <a:endParaRPr lang="ar-EG"/>
          </a:p>
        </p:txBody>
      </p:sp>
    </p:spTree>
    <p:extLst>
      <p:ext uri="{BB962C8B-B14F-4D97-AF65-F5344CB8AC3E}">
        <p14:creationId xmlns:p14="http://schemas.microsoft.com/office/powerpoint/2010/main" val="2837412955"/>
      </p:ext>
    </p:extLst>
  </p:cSld>
  <p:clrMapOvr>
    <a:masterClrMapping/>
  </p:clrMapOvr>
</p:notes>
</file>

<file path=ppt/notesSlides/notesSlide6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684</a:t>
            </a:fld>
            <a:endParaRPr lang="ar-EG"/>
          </a:p>
        </p:txBody>
      </p:sp>
    </p:spTree>
    <p:extLst>
      <p:ext uri="{BB962C8B-B14F-4D97-AF65-F5344CB8AC3E}">
        <p14:creationId xmlns:p14="http://schemas.microsoft.com/office/powerpoint/2010/main" val="3077155386"/>
      </p:ext>
    </p:extLst>
  </p:cSld>
  <p:clrMapOvr>
    <a:masterClrMapping/>
  </p:clrMapOvr>
</p:notes>
</file>

<file path=ppt/notesSlides/notesSlide6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685</a:t>
            </a:fld>
            <a:endParaRPr lang="ar-EG"/>
          </a:p>
        </p:txBody>
      </p:sp>
    </p:spTree>
    <p:extLst>
      <p:ext uri="{BB962C8B-B14F-4D97-AF65-F5344CB8AC3E}">
        <p14:creationId xmlns:p14="http://schemas.microsoft.com/office/powerpoint/2010/main" val="2253888879"/>
      </p:ext>
    </p:extLst>
  </p:cSld>
  <p:clrMapOvr>
    <a:masterClrMapping/>
  </p:clrMapOvr>
</p:notes>
</file>

<file path=ppt/notesSlides/notesSlide6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686</a:t>
            </a:fld>
            <a:endParaRPr lang="ar-EG"/>
          </a:p>
        </p:txBody>
      </p:sp>
    </p:spTree>
    <p:extLst>
      <p:ext uri="{BB962C8B-B14F-4D97-AF65-F5344CB8AC3E}">
        <p14:creationId xmlns:p14="http://schemas.microsoft.com/office/powerpoint/2010/main" val="4223714452"/>
      </p:ext>
    </p:extLst>
  </p:cSld>
  <p:clrMapOvr>
    <a:masterClrMapping/>
  </p:clrMapOvr>
</p:notes>
</file>

<file path=ppt/notesSlides/notesSlide6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687</a:t>
            </a:fld>
            <a:endParaRPr lang="ar-EG"/>
          </a:p>
        </p:txBody>
      </p:sp>
    </p:spTree>
    <p:extLst>
      <p:ext uri="{BB962C8B-B14F-4D97-AF65-F5344CB8AC3E}">
        <p14:creationId xmlns:p14="http://schemas.microsoft.com/office/powerpoint/2010/main" val="3142957638"/>
      </p:ext>
    </p:extLst>
  </p:cSld>
  <p:clrMapOvr>
    <a:masterClrMapping/>
  </p:clrMapOvr>
</p:notes>
</file>

<file path=ppt/notesSlides/notesSlide6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688</a:t>
            </a:fld>
            <a:endParaRPr lang="ar-EG"/>
          </a:p>
        </p:txBody>
      </p:sp>
    </p:spTree>
    <p:extLst>
      <p:ext uri="{BB962C8B-B14F-4D97-AF65-F5344CB8AC3E}">
        <p14:creationId xmlns:p14="http://schemas.microsoft.com/office/powerpoint/2010/main" val="2088925255"/>
      </p:ext>
    </p:extLst>
  </p:cSld>
  <p:clrMapOvr>
    <a:masterClrMapping/>
  </p:clrMapOvr>
</p:notes>
</file>

<file path=ppt/notesSlides/notesSlide6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689</a:t>
            </a:fld>
            <a:endParaRPr lang="ar-EG"/>
          </a:p>
        </p:txBody>
      </p:sp>
    </p:spTree>
    <p:extLst>
      <p:ext uri="{BB962C8B-B14F-4D97-AF65-F5344CB8AC3E}">
        <p14:creationId xmlns:p14="http://schemas.microsoft.com/office/powerpoint/2010/main" val="2149257637"/>
      </p:ext>
    </p:extLst>
  </p:cSld>
  <p:clrMapOvr>
    <a:masterClrMapping/>
  </p:clrMapOvr>
</p:notes>
</file>

<file path=ppt/notesSlides/notesSlide6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690</a:t>
            </a:fld>
            <a:endParaRPr lang="ar-EG"/>
          </a:p>
        </p:txBody>
      </p:sp>
    </p:spTree>
    <p:extLst>
      <p:ext uri="{BB962C8B-B14F-4D97-AF65-F5344CB8AC3E}">
        <p14:creationId xmlns:p14="http://schemas.microsoft.com/office/powerpoint/2010/main" val="2114497096"/>
      </p:ext>
    </p:extLst>
  </p:cSld>
  <p:clrMapOvr>
    <a:masterClrMapping/>
  </p:clrMapOvr>
</p:notes>
</file>

<file path=ppt/notesSlides/notesSlide6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691</a:t>
            </a:fld>
            <a:endParaRPr lang="ar-EG"/>
          </a:p>
        </p:txBody>
      </p:sp>
    </p:spTree>
    <p:extLst>
      <p:ext uri="{BB962C8B-B14F-4D97-AF65-F5344CB8AC3E}">
        <p14:creationId xmlns:p14="http://schemas.microsoft.com/office/powerpoint/2010/main" val="1247848054"/>
      </p:ext>
    </p:extLst>
  </p:cSld>
  <p:clrMapOvr>
    <a:masterClrMapping/>
  </p:clrMapOvr>
</p:notes>
</file>

<file path=ppt/notesSlides/notesSlide6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692</a:t>
            </a:fld>
            <a:endParaRPr lang="ar-EG"/>
          </a:p>
        </p:txBody>
      </p:sp>
    </p:spTree>
    <p:extLst>
      <p:ext uri="{BB962C8B-B14F-4D97-AF65-F5344CB8AC3E}">
        <p14:creationId xmlns:p14="http://schemas.microsoft.com/office/powerpoint/2010/main" val="2649235127"/>
      </p:ext>
    </p:extLst>
  </p:cSld>
  <p:clrMapOvr>
    <a:masterClrMapping/>
  </p:clrMapOvr>
</p:notes>
</file>

<file path=ppt/notesSlides/notesSlide6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693</a:t>
            </a:fld>
            <a:endParaRPr lang="ar-EG"/>
          </a:p>
        </p:txBody>
      </p:sp>
    </p:spTree>
    <p:extLst>
      <p:ext uri="{BB962C8B-B14F-4D97-AF65-F5344CB8AC3E}">
        <p14:creationId xmlns:p14="http://schemas.microsoft.com/office/powerpoint/2010/main" val="42424623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a:t>
            </a:fld>
            <a:endParaRPr lang="ar-EG"/>
          </a:p>
        </p:txBody>
      </p:sp>
    </p:spTree>
    <p:extLst>
      <p:ext uri="{BB962C8B-B14F-4D97-AF65-F5344CB8AC3E}">
        <p14:creationId xmlns:p14="http://schemas.microsoft.com/office/powerpoint/2010/main" val="3916639228"/>
      </p:ext>
    </p:extLst>
  </p:cSld>
  <p:clrMapOvr>
    <a:masterClrMapping/>
  </p:clrMapOvr>
</p:notes>
</file>

<file path=ppt/notesSlides/notesSlide6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694</a:t>
            </a:fld>
            <a:endParaRPr lang="ar-EG"/>
          </a:p>
        </p:txBody>
      </p:sp>
    </p:spTree>
    <p:extLst>
      <p:ext uri="{BB962C8B-B14F-4D97-AF65-F5344CB8AC3E}">
        <p14:creationId xmlns:p14="http://schemas.microsoft.com/office/powerpoint/2010/main" val="3189850846"/>
      </p:ext>
    </p:extLst>
  </p:cSld>
  <p:clrMapOvr>
    <a:masterClrMapping/>
  </p:clrMapOvr>
</p:notes>
</file>

<file path=ppt/notesSlides/notesSlide6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695</a:t>
            </a:fld>
            <a:endParaRPr lang="ar-EG"/>
          </a:p>
        </p:txBody>
      </p:sp>
    </p:spTree>
    <p:extLst>
      <p:ext uri="{BB962C8B-B14F-4D97-AF65-F5344CB8AC3E}">
        <p14:creationId xmlns:p14="http://schemas.microsoft.com/office/powerpoint/2010/main" val="1876546418"/>
      </p:ext>
    </p:extLst>
  </p:cSld>
  <p:clrMapOvr>
    <a:masterClrMapping/>
  </p:clrMapOvr>
</p:notes>
</file>

<file path=ppt/notesSlides/notesSlide6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696</a:t>
            </a:fld>
            <a:endParaRPr lang="ar-EG"/>
          </a:p>
        </p:txBody>
      </p:sp>
    </p:spTree>
    <p:extLst>
      <p:ext uri="{BB962C8B-B14F-4D97-AF65-F5344CB8AC3E}">
        <p14:creationId xmlns:p14="http://schemas.microsoft.com/office/powerpoint/2010/main" val="3273374237"/>
      </p:ext>
    </p:extLst>
  </p:cSld>
  <p:clrMapOvr>
    <a:masterClrMapping/>
  </p:clrMapOvr>
</p:notes>
</file>

<file path=ppt/notesSlides/notesSlide6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697</a:t>
            </a:fld>
            <a:endParaRPr lang="ar-EG"/>
          </a:p>
        </p:txBody>
      </p:sp>
    </p:spTree>
    <p:extLst>
      <p:ext uri="{BB962C8B-B14F-4D97-AF65-F5344CB8AC3E}">
        <p14:creationId xmlns:p14="http://schemas.microsoft.com/office/powerpoint/2010/main" val="2643416563"/>
      </p:ext>
    </p:extLst>
  </p:cSld>
  <p:clrMapOvr>
    <a:masterClrMapping/>
  </p:clrMapOvr>
</p:notes>
</file>

<file path=ppt/notesSlides/notesSlide6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698</a:t>
            </a:fld>
            <a:endParaRPr lang="ar-EG"/>
          </a:p>
        </p:txBody>
      </p:sp>
    </p:spTree>
    <p:extLst>
      <p:ext uri="{BB962C8B-B14F-4D97-AF65-F5344CB8AC3E}">
        <p14:creationId xmlns:p14="http://schemas.microsoft.com/office/powerpoint/2010/main" val="2574982802"/>
      </p:ext>
    </p:extLst>
  </p:cSld>
  <p:clrMapOvr>
    <a:masterClrMapping/>
  </p:clrMapOvr>
</p:notes>
</file>

<file path=ppt/notesSlides/notesSlide6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699</a:t>
            </a:fld>
            <a:endParaRPr lang="ar-EG"/>
          </a:p>
        </p:txBody>
      </p:sp>
    </p:spTree>
    <p:extLst>
      <p:ext uri="{BB962C8B-B14F-4D97-AF65-F5344CB8AC3E}">
        <p14:creationId xmlns:p14="http://schemas.microsoft.com/office/powerpoint/2010/main" val="2884194321"/>
      </p:ext>
    </p:extLst>
  </p:cSld>
  <p:clrMapOvr>
    <a:masterClrMapping/>
  </p:clrMapOvr>
</p:notes>
</file>

<file path=ppt/notesSlides/notesSlide6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700</a:t>
            </a:fld>
            <a:endParaRPr lang="ar-EG"/>
          </a:p>
        </p:txBody>
      </p:sp>
    </p:spTree>
    <p:extLst>
      <p:ext uri="{BB962C8B-B14F-4D97-AF65-F5344CB8AC3E}">
        <p14:creationId xmlns:p14="http://schemas.microsoft.com/office/powerpoint/2010/main" val="1875312124"/>
      </p:ext>
    </p:extLst>
  </p:cSld>
  <p:clrMapOvr>
    <a:masterClrMapping/>
  </p:clrMapOvr>
</p:notes>
</file>

<file path=ppt/notesSlides/notesSlide6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701</a:t>
            </a:fld>
            <a:endParaRPr lang="ar-EG"/>
          </a:p>
        </p:txBody>
      </p:sp>
    </p:spTree>
    <p:extLst>
      <p:ext uri="{BB962C8B-B14F-4D97-AF65-F5344CB8AC3E}">
        <p14:creationId xmlns:p14="http://schemas.microsoft.com/office/powerpoint/2010/main" val="1218440157"/>
      </p:ext>
    </p:extLst>
  </p:cSld>
  <p:clrMapOvr>
    <a:masterClrMapping/>
  </p:clrMapOvr>
</p:notes>
</file>

<file path=ppt/notesSlides/notesSlide6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702</a:t>
            </a:fld>
            <a:endParaRPr lang="ar-EG"/>
          </a:p>
        </p:txBody>
      </p:sp>
    </p:spTree>
    <p:extLst>
      <p:ext uri="{BB962C8B-B14F-4D97-AF65-F5344CB8AC3E}">
        <p14:creationId xmlns:p14="http://schemas.microsoft.com/office/powerpoint/2010/main" val="1428747144"/>
      </p:ext>
    </p:extLst>
  </p:cSld>
  <p:clrMapOvr>
    <a:masterClrMapping/>
  </p:clrMapOvr>
</p:notes>
</file>

<file path=ppt/notesSlides/notesSlide6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703</a:t>
            </a:fld>
            <a:endParaRPr lang="ar-EG"/>
          </a:p>
        </p:txBody>
      </p:sp>
    </p:spTree>
    <p:extLst>
      <p:ext uri="{BB962C8B-B14F-4D97-AF65-F5344CB8AC3E}">
        <p14:creationId xmlns:p14="http://schemas.microsoft.com/office/powerpoint/2010/main" val="15208698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a:t>
            </a:fld>
            <a:endParaRPr lang="ar-EG"/>
          </a:p>
        </p:txBody>
      </p:sp>
    </p:spTree>
    <p:extLst>
      <p:ext uri="{BB962C8B-B14F-4D97-AF65-F5344CB8AC3E}">
        <p14:creationId xmlns:p14="http://schemas.microsoft.com/office/powerpoint/2010/main" val="2699431113"/>
      </p:ext>
    </p:extLst>
  </p:cSld>
  <p:clrMapOvr>
    <a:masterClrMapping/>
  </p:clrMapOvr>
</p:notes>
</file>

<file path=ppt/notesSlides/notesSlide6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704</a:t>
            </a:fld>
            <a:endParaRPr lang="ar-EG"/>
          </a:p>
        </p:txBody>
      </p:sp>
    </p:spTree>
    <p:extLst>
      <p:ext uri="{BB962C8B-B14F-4D97-AF65-F5344CB8AC3E}">
        <p14:creationId xmlns:p14="http://schemas.microsoft.com/office/powerpoint/2010/main" val="3564362169"/>
      </p:ext>
    </p:extLst>
  </p:cSld>
  <p:clrMapOvr>
    <a:masterClrMapping/>
  </p:clrMapOvr>
</p:notes>
</file>

<file path=ppt/notesSlides/notesSlide6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705</a:t>
            </a:fld>
            <a:endParaRPr lang="ar-EG"/>
          </a:p>
        </p:txBody>
      </p:sp>
    </p:spTree>
    <p:extLst>
      <p:ext uri="{BB962C8B-B14F-4D97-AF65-F5344CB8AC3E}">
        <p14:creationId xmlns:p14="http://schemas.microsoft.com/office/powerpoint/2010/main" val="2505801039"/>
      </p:ext>
    </p:extLst>
  </p:cSld>
  <p:clrMapOvr>
    <a:masterClrMapping/>
  </p:clrMapOvr>
</p:notes>
</file>

<file path=ppt/notesSlides/notesSlide6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706</a:t>
            </a:fld>
            <a:endParaRPr lang="ar-EG"/>
          </a:p>
        </p:txBody>
      </p:sp>
    </p:spTree>
    <p:extLst>
      <p:ext uri="{BB962C8B-B14F-4D97-AF65-F5344CB8AC3E}">
        <p14:creationId xmlns:p14="http://schemas.microsoft.com/office/powerpoint/2010/main" val="2835506582"/>
      </p:ext>
    </p:extLst>
  </p:cSld>
  <p:clrMapOvr>
    <a:masterClrMapping/>
  </p:clrMapOvr>
</p:notes>
</file>

<file path=ppt/notesSlides/notesSlide6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707</a:t>
            </a:fld>
            <a:endParaRPr lang="ar-EG"/>
          </a:p>
        </p:txBody>
      </p:sp>
    </p:spTree>
    <p:extLst>
      <p:ext uri="{BB962C8B-B14F-4D97-AF65-F5344CB8AC3E}">
        <p14:creationId xmlns:p14="http://schemas.microsoft.com/office/powerpoint/2010/main" val="2962830626"/>
      </p:ext>
    </p:extLst>
  </p:cSld>
  <p:clrMapOvr>
    <a:masterClrMapping/>
  </p:clrMapOvr>
</p:notes>
</file>

<file path=ppt/notesSlides/notesSlide6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708</a:t>
            </a:fld>
            <a:endParaRPr lang="ar-EG"/>
          </a:p>
        </p:txBody>
      </p:sp>
    </p:spTree>
    <p:extLst>
      <p:ext uri="{BB962C8B-B14F-4D97-AF65-F5344CB8AC3E}">
        <p14:creationId xmlns:p14="http://schemas.microsoft.com/office/powerpoint/2010/main" val="679255939"/>
      </p:ext>
    </p:extLst>
  </p:cSld>
  <p:clrMapOvr>
    <a:masterClrMapping/>
  </p:clrMapOvr>
</p:notes>
</file>

<file path=ppt/notesSlides/notesSlide6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709</a:t>
            </a:fld>
            <a:endParaRPr lang="ar-EG"/>
          </a:p>
        </p:txBody>
      </p:sp>
    </p:spTree>
    <p:extLst>
      <p:ext uri="{BB962C8B-B14F-4D97-AF65-F5344CB8AC3E}">
        <p14:creationId xmlns:p14="http://schemas.microsoft.com/office/powerpoint/2010/main" val="2601533232"/>
      </p:ext>
    </p:extLst>
  </p:cSld>
  <p:clrMapOvr>
    <a:masterClrMapping/>
  </p:clrMapOvr>
</p:notes>
</file>

<file path=ppt/notesSlides/notesSlide6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710</a:t>
            </a:fld>
            <a:endParaRPr lang="ar-EG"/>
          </a:p>
        </p:txBody>
      </p:sp>
    </p:spTree>
    <p:extLst>
      <p:ext uri="{BB962C8B-B14F-4D97-AF65-F5344CB8AC3E}">
        <p14:creationId xmlns:p14="http://schemas.microsoft.com/office/powerpoint/2010/main" val="2718036807"/>
      </p:ext>
    </p:extLst>
  </p:cSld>
  <p:clrMapOvr>
    <a:masterClrMapping/>
  </p:clrMapOvr>
</p:notes>
</file>

<file path=ppt/notesSlides/notesSlide6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711</a:t>
            </a:fld>
            <a:endParaRPr lang="ar-EG"/>
          </a:p>
        </p:txBody>
      </p:sp>
    </p:spTree>
    <p:extLst>
      <p:ext uri="{BB962C8B-B14F-4D97-AF65-F5344CB8AC3E}">
        <p14:creationId xmlns:p14="http://schemas.microsoft.com/office/powerpoint/2010/main" val="1168274083"/>
      </p:ext>
    </p:extLst>
  </p:cSld>
  <p:clrMapOvr>
    <a:masterClrMapping/>
  </p:clrMapOvr>
</p:notes>
</file>

<file path=ppt/notesSlides/notesSlide6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712</a:t>
            </a:fld>
            <a:endParaRPr lang="ar-EG"/>
          </a:p>
        </p:txBody>
      </p:sp>
    </p:spTree>
    <p:extLst>
      <p:ext uri="{BB962C8B-B14F-4D97-AF65-F5344CB8AC3E}">
        <p14:creationId xmlns:p14="http://schemas.microsoft.com/office/powerpoint/2010/main" val="2674191199"/>
      </p:ext>
    </p:extLst>
  </p:cSld>
  <p:clrMapOvr>
    <a:masterClrMapping/>
  </p:clrMapOvr>
</p:notes>
</file>

<file path=ppt/notesSlides/notesSlide6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713</a:t>
            </a:fld>
            <a:endParaRPr lang="ar-EG"/>
          </a:p>
        </p:txBody>
      </p:sp>
    </p:spTree>
    <p:extLst>
      <p:ext uri="{BB962C8B-B14F-4D97-AF65-F5344CB8AC3E}">
        <p14:creationId xmlns:p14="http://schemas.microsoft.com/office/powerpoint/2010/main" val="10816361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a:t>
            </a:fld>
            <a:endParaRPr lang="ar-EG"/>
          </a:p>
        </p:txBody>
      </p:sp>
    </p:spTree>
    <p:extLst>
      <p:ext uri="{BB962C8B-B14F-4D97-AF65-F5344CB8AC3E}">
        <p14:creationId xmlns:p14="http://schemas.microsoft.com/office/powerpoint/2010/main" val="1060433502"/>
      </p:ext>
    </p:extLst>
  </p:cSld>
  <p:clrMapOvr>
    <a:masterClrMapping/>
  </p:clrMapOvr>
</p:notes>
</file>

<file path=ppt/notesSlides/notesSlide6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714</a:t>
            </a:fld>
            <a:endParaRPr lang="ar-EG"/>
          </a:p>
        </p:txBody>
      </p:sp>
    </p:spTree>
    <p:extLst>
      <p:ext uri="{BB962C8B-B14F-4D97-AF65-F5344CB8AC3E}">
        <p14:creationId xmlns:p14="http://schemas.microsoft.com/office/powerpoint/2010/main" val="2742294444"/>
      </p:ext>
    </p:extLst>
  </p:cSld>
  <p:clrMapOvr>
    <a:masterClrMapping/>
  </p:clrMapOvr>
</p:notes>
</file>

<file path=ppt/notesSlides/notesSlide6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715</a:t>
            </a:fld>
            <a:endParaRPr lang="ar-EG"/>
          </a:p>
        </p:txBody>
      </p:sp>
    </p:spTree>
    <p:extLst>
      <p:ext uri="{BB962C8B-B14F-4D97-AF65-F5344CB8AC3E}">
        <p14:creationId xmlns:p14="http://schemas.microsoft.com/office/powerpoint/2010/main" val="4048549815"/>
      </p:ext>
    </p:extLst>
  </p:cSld>
  <p:clrMapOvr>
    <a:masterClrMapping/>
  </p:clrMapOvr>
</p:notes>
</file>

<file path=ppt/notesSlides/notesSlide6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716</a:t>
            </a:fld>
            <a:endParaRPr lang="ar-EG"/>
          </a:p>
        </p:txBody>
      </p:sp>
    </p:spTree>
    <p:extLst>
      <p:ext uri="{BB962C8B-B14F-4D97-AF65-F5344CB8AC3E}">
        <p14:creationId xmlns:p14="http://schemas.microsoft.com/office/powerpoint/2010/main" val="1359303874"/>
      </p:ext>
    </p:extLst>
  </p:cSld>
  <p:clrMapOvr>
    <a:masterClrMapping/>
  </p:clrMapOvr>
</p:notes>
</file>

<file path=ppt/notesSlides/notesSlide6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717</a:t>
            </a:fld>
            <a:endParaRPr lang="ar-EG"/>
          </a:p>
        </p:txBody>
      </p:sp>
    </p:spTree>
    <p:extLst>
      <p:ext uri="{BB962C8B-B14F-4D97-AF65-F5344CB8AC3E}">
        <p14:creationId xmlns:p14="http://schemas.microsoft.com/office/powerpoint/2010/main" val="2530220228"/>
      </p:ext>
    </p:extLst>
  </p:cSld>
  <p:clrMapOvr>
    <a:masterClrMapping/>
  </p:clrMapOvr>
</p:notes>
</file>

<file path=ppt/notesSlides/notesSlide6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718</a:t>
            </a:fld>
            <a:endParaRPr lang="ar-EG"/>
          </a:p>
        </p:txBody>
      </p:sp>
    </p:spTree>
    <p:extLst>
      <p:ext uri="{BB962C8B-B14F-4D97-AF65-F5344CB8AC3E}">
        <p14:creationId xmlns:p14="http://schemas.microsoft.com/office/powerpoint/2010/main" val="892746213"/>
      </p:ext>
    </p:extLst>
  </p:cSld>
  <p:clrMapOvr>
    <a:masterClrMapping/>
  </p:clrMapOvr>
</p:notes>
</file>

<file path=ppt/notesSlides/notesSlide6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719</a:t>
            </a:fld>
            <a:endParaRPr lang="ar-EG"/>
          </a:p>
        </p:txBody>
      </p:sp>
    </p:spTree>
    <p:extLst>
      <p:ext uri="{BB962C8B-B14F-4D97-AF65-F5344CB8AC3E}">
        <p14:creationId xmlns:p14="http://schemas.microsoft.com/office/powerpoint/2010/main" val="1228747139"/>
      </p:ext>
    </p:extLst>
  </p:cSld>
  <p:clrMapOvr>
    <a:masterClrMapping/>
  </p:clrMapOvr>
</p:notes>
</file>

<file path=ppt/notesSlides/notesSlide6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720</a:t>
            </a:fld>
            <a:endParaRPr lang="ar-EG"/>
          </a:p>
        </p:txBody>
      </p:sp>
    </p:spTree>
    <p:extLst>
      <p:ext uri="{BB962C8B-B14F-4D97-AF65-F5344CB8AC3E}">
        <p14:creationId xmlns:p14="http://schemas.microsoft.com/office/powerpoint/2010/main" val="3527088525"/>
      </p:ext>
    </p:extLst>
  </p:cSld>
  <p:clrMapOvr>
    <a:masterClrMapping/>
  </p:clrMapOvr>
</p:notes>
</file>

<file path=ppt/notesSlides/notesSlide6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721</a:t>
            </a:fld>
            <a:endParaRPr lang="ar-EG"/>
          </a:p>
        </p:txBody>
      </p:sp>
    </p:spTree>
    <p:extLst>
      <p:ext uri="{BB962C8B-B14F-4D97-AF65-F5344CB8AC3E}">
        <p14:creationId xmlns:p14="http://schemas.microsoft.com/office/powerpoint/2010/main" val="1686548206"/>
      </p:ext>
    </p:extLst>
  </p:cSld>
  <p:clrMapOvr>
    <a:masterClrMapping/>
  </p:clrMapOvr>
</p:notes>
</file>

<file path=ppt/notesSlides/notesSlide6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722</a:t>
            </a:fld>
            <a:endParaRPr lang="ar-EG"/>
          </a:p>
        </p:txBody>
      </p:sp>
    </p:spTree>
    <p:extLst>
      <p:ext uri="{BB962C8B-B14F-4D97-AF65-F5344CB8AC3E}">
        <p14:creationId xmlns:p14="http://schemas.microsoft.com/office/powerpoint/2010/main" val="850835989"/>
      </p:ext>
    </p:extLst>
  </p:cSld>
  <p:clrMapOvr>
    <a:masterClrMapping/>
  </p:clrMapOvr>
</p:notes>
</file>

<file path=ppt/notesSlides/notesSlide6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723</a:t>
            </a:fld>
            <a:endParaRPr lang="ar-EG"/>
          </a:p>
        </p:txBody>
      </p:sp>
    </p:spTree>
    <p:extLst>
      <p:ext uri="{BB962C8B-B14F-4D97-AF65-F5344CB8AC3E}">
        <p14:creationId xmlns:p14="http://schemas.microsoft.com/office/powerpoint/2010/main" val="7594633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a:t>
            </a:fld>
            <a:endParaRPr lang="ar-EG"/>
          </a:p>
        </p:txBody>
      </p:sp>
    </p:spTree>
    <p:extLst>
      <p:ext uri="{BB962C8B-B14F-4D97-AF65-F5344CB8AC3E}">
        <p14:creationId xmlns:p14="http://schemas.microsoft.com/office/powerpoint/2010/main" val="3553211769"/>
      </p:ext>
    </p:extLst>
  </p:cSld>
  <p:clrMapOvr>
    <a:masterClrMapping/>
  </p:clrMapOvr>
</p:notes>
</file>

<file path=ppt/notesSlides/notesSlide6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724</a:t>
            </a:fld>
            <a:endParaRPr lang="ar-EG"/>
          </a:p>
        </p:txBody>
      </p:sp>
    </p:spTree>
    <p:extLst>
      <p:ext uri="{BB962C8B-B14F-4D97-AF65-F5344CB8AC3E}">
        <p14:creationId xmlns:p14="http://schemas.microsoft.com/office/powerpoint/2010/main" val="556781754"/>
      </p:ext>
    </p:extLst>
  </p:cSld>
  <p:clrMapOvr>
    <a:masterClrMapping/>
  </p:clrMapOvr>
</p:notes>
</file>

<file path=ppt/notesSlides/notesSlide6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725</a:t>
            </a:fld>
            <a:endParaRPr lang="ar-EG"/>
          </a:p>
        </p:txBody>
      </p:sp>
    </p:spTree>
    <p:extLst>
      <p:ext uri="{BB962C8B-B14F-4D97-AF65-F5344CB8AC3E}">
        <p14:creationId xmlns:p14="http://schemas.microsoft.com/office/powerpoint/2010/main" val="3329397434"/>
      </p:ext>
    </p:extLst>
  </p:cSld>
  <p:clrMapOvr>
    <a:masterClrMapping/>
  </p:clrMapOvr>
</p:notes>
</file>

<file path=ppt/notesSlides/notesSlide6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726</a:t>
            </a:fld>
            <a:endParaRPr lang="ar-EG"/>
          </a:p>
        </p:txBody>
      </p:sp>
    </p:spTree>
    <p:extLst>
      <p:ext uri="{BB962C8B-B14F-4D97-AF65-F5344CB8AC3E}">
        <p14:creationId xmlns:p14="http://schemas.microsoft.com/office/powerpoint/2010/main" val="3601392802"/>
      </p:ext>
    </p:extLst>
  </p:cSld>
  <p:clrMapOvr>
    <a:masterClrMapping/>
  </p:clrMapOvr>
</p:notes>
</file>

<file path=ppt/notesSlides/notesSlide6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727</a:t>
            </a:fld>
            <a:endParaRPr lang="ar-EG"/>
          </a:p>
        </p:txBody>
      </p:sp>
    </p:spTree>
    <p:extLst>
      <p:ext uri="{BB962C8B-B14F-4D97-AF65-F5344CB8AC3E}">
        <p14:creationId xmlns:p14="http://schemas.microsoft.com/office/powerpoint/2010/main" val="197355000"/>
      </p:ext>
    </p:extLst>
  </p:cSld>
  <p:clrMapOvr>
    <a:masterClrMapping/>
  </p:clrMapOvr>
</p:notes>
</file>

<file path=ppt/notesSlides/notesSlide6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728</a:t>
            </a:fld>
            <a:endParaRPr lang="ar-EG"/>
          </a:p>
        </p:txBody>
      </p:sp>
    </p:spTree>
    <p:extLst>
      <p:ext uri="{BB962C8B-B14F-4D97-AF65-F5344CB8AC3E}">
        <p14:creationId xmlns:p14="http://schemas.microsoft.com/office/powerpoint/2010/main" val="2467226931"/>
      </p:ext>
    </p:extLst>
  </p:cSld>
  <p:clrMapOvr>
    <a:masterClrMapping/>
  </p:clrMapOvr>
</p:notes>
</file>

<file path=ppt/notesSlides/notesSlide6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729</a:t>
            </a:fld>
            <a:endParaRPr lang="ar-EG"/>
          </a:p>
        </p:txBody>
      </p:sp>
    </p:spTree>
    <p:extLst>
      <p:ext uri="{BB962C8B-B14F-4D97-AF65-F5344CB8AC3E}">
        <p14:creationId xmlns:p14="http://schemas.microsoft.com/office/powerpoint/2010/main" val="3694662307"/>
      </p:ext>
    </p:extLst>
  </p:cSld>
  <p:clrMapOvr>
    <a:masterClrMapping/>
  </p:clrMapOvr>
</p:notes>
</file>

<file path=ppt/notesSlides/notesSlide6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730</a:t>
            </a:fld>
            <a:endParaRPr lang="ar-EG"/>
          </a:p>
        </p:txBody>
      </p:sp>
    </p:spTree>
    <p:extLst>
      <p:ext uri="{BB962C8B-B14F-4D97-AF65-F5344CB8AC3E}">
        <p14:creationId xmlns:p14="http://schemas.microsoft.com/office/powerpoint/2010/main" val="1945697100"/>
      </p:ext>
    </p:extLst>
  </p:cSld>
  <p:clrMapOvr>
    <a:masterClrMapping/>
  </p:clrMapOvr>
</p:notes>
</file>

<file path=ppt/notesSlides/notesSlide6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731</a:t>
            </a:fld>
            <a:endParaRPr lang="ar-EG"/>
          </a:p>
        </p:txBody>
      </p:sp>
    </p:spTree>
    <p:extLst>
      <p:ext uri="{BB962C8B-B14F-4D97-AF65-F5344CB8AC3E}">
        <p14:creationId xmlns:p14="http://schemas.microsoft.com/office/powerpoint/2010/main" val="3778907269"/>
      </p:ext>
    </p:extLst>
  </p:cSld>
  <p:clrMapOvr>
    <a:masterClrMapping/>
  </p:clrMapOvr>
</p:notes>
</file>

<file path=ppt/notesSlides/notesSlide6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732</a:t>
            </a:fld>
            <a:endParaRPr lang="ar-EG"/>
          </a:p>
        </p:txBody>
      </p:sp>
    </p:spTree>
    <p:extLst>
      <p:ext uri="{BB962C8B-B14F-4D97-AF65-F5344CB8AC3E}">
        <p14:creationId xmlns:p14="http://schemas.microsoft.com/office/powerpoint/2010/main" val="2684326858"/>
      </p:ext>
    </p:extLst>
  </p:cSld>
  <p:clrMapOvr>
    <a:masterClrMapping/>
  </p:clrMapOvr>
</p:notes>
</file>

<file path=ppt/notesSlides/notesSlide6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733</a:t>
            </a:fld>
            <a:endParaRPr lang="ar-EG"/>
          </a:p>
        </p:txBody>
      </p:sp>
    </p:spTree>
    <p:extLst>
      <p:ext uri="{BB962C8B-B14F-4D97-AF65-F5344CB8AC3E}">
        <p14:creationId xmlns:p14="http://schemas.microsoft.com/office/powerpoint/2010/main" val="5626105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a:t>
            </a:fld>
            <a:endParaRPr lang="ar-EG"/>
          </a:p>
        </p:txBody>
      </p:sp>
    </p:spTree>
    <p:extLst>
      <p:ext uri="{BB962C8B-B14F-4D97-AF65-F5344CB8AC3E}">
        <p14:creationId xmlns:p14="http://schemas.microsoft.com/office/powerpoint/2010/main" val="2718788262"/>
      </p:ext>
    </p:extLst>
  </p:cSld>
  <p:clrMapOvr>
    <a:masterClrMapping/>
  </p:clrMapOvr>
</p:notes>
</file>

<file path=ppt/notesSlides/notesSlide6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734</a:t>
            </a:fld>
            <a:endParaRPr lang="ar-EG"/>
          </a:p>
        </p:txBody>
      </p:sp>
    </p:spTree>
    <p:extLst>
      <p:ext uri="{BB962C8B-B14F-4D97-AF65-F5344CB8AC3E}">
        <p14:creationId xmlns:p14="http://schemas.microsoft.com/office/powerpoint/2010/main" val="3912872957"/>
      </p:ext>
    </p:extLst>
  </p:cSld>
  <p:clrMapOvr>
    <a:masterClrMapping/>
  </p:clrMapOvr>
</p:notes>
</file>

<file path=ppt/notesSlides/notesSlide6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735</a:t>
            </a:fld>
            <a:endParaRPr lang="ar-EG"/>
          </a:p>
        </p:txBody>
      </p:sp>
    </p:spTree>
    <p:extLst>
      <p:ext uri="{BB962C8B-B14F-4D97-AF65-F5344CB8AC3E}">
        <p14:creationId xmlns:p14="http://schemas.microsoft.com/office/powerpoint/2010/main" val="799689503"/>
      </p:ext>
    </p:extLst>
  </p:cSld>
  <p:clrMapOvr>
    <a:masterClrMapping/>
  </p:clrMapOvr>
</p:notes>
</file>

<file path=ppt/notesSlides/notesSlide6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736</a:t>
            </a:fld>
            <a:endParaRPr lang="ar-EG"/>
          </a:p>
        </p:txBody>
      </p:sp>
    </p:spTree>
    <p:extLst>
      <p:ext uri="{BB962C8B-B14F-4D97-AF65-F5344CB8AC3E}">
        <p14:creationId xmlns:p14="http://schemas.microsoft.com/office/powerpoint/2010/main" val="3614223498"/>
      </p:ext>
    </p:extLst>
  </p:cSld>
  <p:clrMapOvr>
    <a:masterClrMapping/>
  </p:clrMapOvr>
</p:notes>
</file>

<file path=ppt/notesSlides/notesSlide6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737</a:t>
            </a:fld>
            <a:endParaRPr lang="ar-EG"/>
          </a:p>
        </p:txBody>
      </p:sp>
    </p:spTree>
    <p:extLst>
      <p:ext uri="{BB962C8B-B14F-4D97-AF65-F5344CB8AC3E}">
        <p14:creationId xmlns:p14="http://schemas.microsoft.com/office/powerpoint/2010/main" val="1350090319"/>
      </p:ext>
    </p:extLst>
  </p:cSld>
  <p:clrMapOvr>
    <a:masterClrMapping/>
  </p:clrMapOvr>
</p:notes>
</file>

<file path=ppt/notesSlides/notesSlide6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738</a:t>
            </a:fld>
            <a:endParaRPr lang="ar-EG"/>
          </a:p>
        </p:txBody>
      </p:sp>
    </p:spTree>
    <p:extLst>
      <p:ext uri="{BB962C8B-B14F-4D97-AF65-F5344CB8AC3E}">
        <p14:creationId xmlns:p14="http://schemas.microsoft.com/office/powerpoint/2010/main" val="3966986973"/>
      </p:ext>
    </p:extLst>
  </p:cSld>
  <p:clrMapOvr>
    <a:masterClrMapping/>
  </p:clrMapOvr>
</p:notes>
</file>

<file path=ppt/notesSlides/notesSlide6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739</a:t>
            </a:fld>
            <a:endParaRPr lang="ar-EG"/>
          </a:p>
        </p:txBody>
      </p:sp>
    </p:spTree>
    <p:extLst>
      <p:ext uri="{BB962C8B-B14F-4D97-AF65-F5344CB8AC3E}">
        <p14:creationId xmlns:p14="http://schemas.microsoft.com/office/powerpoint/2010/main" val="2715615957"/>
      </p:ext>
    </p:extLst>
  </p:cSld>
  <p:clrMapOvr>
    <a:masterClrMapping/>
  </p:clrMapOvr>
</p:notes>
</file>

<file path=ppt/notesSlides/notesSlide6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740</a:t>
            </a:fld>
            <a:endParaRPr lang="ar-EG"/>
          </a:p>
        </p:txBody>
      </p:sp>
    </p:spTree>
    <p:extLst>
      <p:ext uri="{BB962C8B-B14F-4D97-AF65-F5344CB8AC3E}">
        <p14:creationId xmlns:p14="http://schemas.microsoft.com/office/powerpoint/2010/main" val="2645786152"/>
      </p:ext>
    </p:extLst>
  </p:cSld>
  <p:clrMapOvr>
    <a:masterClrMapping/>
  </p:clrMapOvr>
</p:notes>
</file>

<file path=ppt/notesSlides/notesSlide6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741</a:t>
            </a:fld>
            <a:endParaRPr lang="ar-EG"/>
          </a:p>
        </p:txBody>
      </p:sp>
    </p:spTree>
    <p:extLst>
      <p:ext uri="{BB962C8B-B14F-4D97-AF65-F5344CB8AC3E}">
        <p14:creationId xmlns:p14="http://schemas.microsoft.com/office/powerpoint/2010/main" val="1929831448"/>
      </p:ext>
    </p:extLst>
  </p:cSld>
  <p:clrMapOvr>
    <a:masterClrMapping/>
  </p:clrMapOvr>
</p:notes>
</file>

<file path=ppt/notesSlides/notesSlide6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742</a:t>
            </a:fld>
            <a:endParaRPr lang="ar-EG"/>
          </a:p>
        </p:txBody>
      </p:sp>
    </p:spTree>
    <p:extLst>
      <p:ext uri="{BB962C8B-B14F-4D97-AF65-F5344CB8AC3E}">
        <p14:creationId xmlns:p14="http://schemas.microsoft.com/office/powerpoint/2010/main" val="1058339875"/>
      </p:ext>
    </p:extLst>
  </p:cSld>
  <p:clrMapOvr>
    <a:masterClrMapping/>
  </p:clrMapOvr>
</p:notes>
</file>

<file path=ppt/notesSlides/notesSlide6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743</a:t>
            </a:fld>
            <a:endParaRPr lang="ar-EG"/>
          </a:p>
        </p:txBody>
      </p:sp>
    </p:spTree>
    <p:extLst>
      <p:ext uri="{BB962C8B-B14F-4D97-AF65-F5344CB8AC3E}">
        <p14:creationId xmlns:p14="http://schemas.microsoft.com/office/powerpoint/2010/main" val="1596102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a:t>
            </a:fld>
            <a:endParaRPr lang="ar-EG"/>
          </a:p>
        </p:txBody>
      </p:sp>
    </p:spTree>
    <p:extLst>
      <p:ext uri="{BB962C8B-B14F-4D97-AF65-F5344CB8AC3E}">
        <p14:creationId xmlns:p14="http://schemas.microsoft.com/office/powerpoint/2010/main" val="30663806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a:t>
            </a:fld>
            <a:endParaRPr lang="ar-EG"/>
          </a:p>
        </p:txBody>
      </p:sp>
    </p:spTree>
    <p:extLst>
      <p:ext uri="{BB962C8B-B14F-4D97-AF65-F5344CB8AC3E}">
        <p14:creationId xmlns:p14="http://schemas.microsoft.com/office/powerpoint/2010/main" val="2244768385"/>
      </p:ext>
    </p:extLst>
  </p:cSld>
  <p:clrMapOvr>
    <a:masterClrMapping/>
  </p:clrMapOvr>
</p:notes>
</file>

<file path=ppt/notesSlides/notesSlide7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744</a:t>
            </a:fld>
            <a:endParaRPr lang="ar-EG"/>
          </a:p>
        </p:txBody>
      </p:sp>
    </p:spTree>
    <p:extLst>
      <p:ext uri="{BB962C8B-B14F-4D97-AF65-F5344CB8AC3E}">
        <p14:creationId xmlns:p14="http://schemas.microsoft.com/office/powerpoint/2010/main" val="2503169941"/>
      </p:ext>
    </p:extLst>
  </p:cSld>
  <p:clrMapOvr>
    <a:masterClrMapping/>
  </p:clrMapOvr>
</p:notes>
</file>

<file path=ppt/notesSlides/notesSlide7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745</a:t>
            </a:fld>
            <a:endParaRPr lang="ar-EG"/>
          </a:p>
        </p:txBody>
      </p:sp>
    </p:spTree>
    <p:extLst>
      <p:ext uri="{BB962C8B-B14F-4D97-AF65-F5344CB8AC3E}">
        <p14:creationId xmlns:p14="http://schemas.microsoft.com/office/powerpoint/2010/main" val="1184772025"/>
      </p:ext>
    </p:extLst>
  </p:cSld>
  <p:clrMapOvr>
    <a:masterClrMapping/>
  </p:clrMapOvr>
</p:notes>
</file>

<file path=ppt/notesSlides/notesSlide7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746</a:t>
            </a:fld>
            <a:endParaRPr lang="ar-EG"/>
          </a:p>
        </p:txBody>
      </p:sp>
    </p:spTree>
    <p:extLst>
      <p:ext uri="{BB962C8B-B14F-4D97-AF65-F5344CB8AC3E}">
        <p14:creationId xmlns:p14="http://schemas.microsoft.com/office/powerpoint/2010/main" val="4260819032"/>
      </p:ext>
    </p:extLst>
  </p:cSld>
  <p:clrMapOvr>
    <a:masterClrMapping/>
  </p:clrMapOvr>
</p:notes>
</file>

<file path=ppt/notesSlides/notesSlide7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747</a:t>
            </a:fld>
            <a:endParaRPr lang="ar-EG"/>
          </a:p>
        </p:txBody>
      </p:sp>
    </p:spTree>
    <p:extLst>
      <p:ext uri="{BB962C8B-B14F-4D97-AF65-F5344CB8AC3E}">
        <p14:creationId xmlns:p14="http://schemas.microsoft.com/office/powerpoint/2010/main" val="130532979"/>
      </p:ext>
    </p:extLst>
  </p:cSld>
  <p:clrMapOvr>
    <a:masterClrMapping/>
  </p:clrMapOvr>
</p:notes>
</file>

<file path=ppt/notesSlides/notesSlide7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748</a:t>
            </a:fld>
            <a:endParaRPr lang="ar-EG"/>
          </a:p>
        </p:txBody>
      </p:sp>
    </p:spTree>
    <p:extLst>
      <p:ext uri="{BB962C8B-B14F-4D97-AF65-F5344CB8AC3E}">
        <p14:creationId xmlns:p14="http://schemas.microsoft.com/office/powerpoint/2010/main" val="3139677821"/>
      </p:ext>
    </p:extLst>
  </p:cSld>
  <p:clrMapOvr>
    <a:masterClrMapping/>
  </p:clrMapOvr>
</p:notes>
</file>

<file path=ppt/notesSlides/notesSlide7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749</a:t>
            </a:fld>
            <a:endParaRPr lang="ar-EG"/>
          </a:p>
        </p:txBody>
      </p:sp>
    </p:spTree>
    <p:extLst>
      <p:ext uri="{BB962C8B-B14F-4D97-AF65-F5344CB8AC3E}">
        <p14:creationId xmlns:p14="http://schemas.microsoft.com/office/powerpoint/2010/main" val="4181426098"/>
      </p:ext>
    </p:extLst>
  </p:cSld>
  <p:clrMapOvr>
    <a:masterClrMapping/>
  </p:clrMapOvr>
</p:notes>
</file>

<file path=ppt/notesSlides/notesSlide7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750</a:t>
            </a:fld>
            <a:endParaRPr lang="ar-EG"/>
          </a:p>
        </p:txBody>
      </p:sp>
    </p:spTree>
    <p:extLst>
      <p:ext uri="{BB962C8B-B14F-4D97-AF65-F5344CB8AC3E}">
        <p14:creationId xmlns:p14="http://schemas.microsoft.com/office/powerpoint/2010/main" val="4214101074"/>
      </p:ext>
    </p:extLst>
  </p:cSld>
  <p:clrMapOvr>
    <a:masterClrMapping/>
  </p:clrMapOvr>
</p:notes>
</file>

<file path=ppt/notesSlides/notesSlide7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751</a:t>
            </a:fld>
            <a:endParaRPr lang="ar-EG"/>
          </a:p>
        </p:txBody>
      </p:sp>
    </p:spTree>
    <p:extLst>
      <p:ext uri="{BB962C8B-B14F-4D97-AF65-F5344CB8AC3E}">
        <p14:creationId xmlns:p14="http://schemas.microsoft.com/office/powerpoint/2010/main" val="3879049600"/>
      </p:ext>
    </p:extLst>
  </p:cSld>
  <p:clrMapOvr>
    <a:masterClrMapping/>
  </p:clrMapOvr>
</p:notes>
</file>

<file path=ppt/notesSlides/notesSlide7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752</a:t>
            </a:fld>
            <a:endParaRPr lang="ar-EG"/>
          </a:p>
        </p:txBody>
      </p:sp>
    </p:spTree>
    <p:extLst>
      <p:ext uri="{BB962C8B-B14F-4D97-AF65-F5344CB8AC3E}">
        <p14:creationId xmlns:p14="http://schemas.microsoft.com/office/powerpoint/2010/main" val="2108073228"/>
      </p:ext>
    </p:extLst>
  </p:cSld>
  <p:clrMapOvr>
    <a:masterClrMapping/>
  </p:clrMapOvr>
</p:notes>
</file>

<file path=ppt/notesSlides/notesSlide7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753</a:t>
            </a:fld>
            <a:endParaRPr lang="ar-EG"/>
          </a:p>
        </p:txBody>
      </p:sp>
    </p:spTree>
    <p:extLst>
      <p:ext uri="{BB962C8B-B14F-4D97-AF65-F5344CB8AC3E}">
        <p14:creationId xmlns:p14="http://schemas.microsoft.com/office/powerpoint/2010/main" val="17163729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88</a:t>
            </a:fld>
            <a:endParaRPr lang="ar-EG"/>
          </a:p>
        </p:txBody>
      </p:sp>
    </p:spTree>
    <p:extLst>
      <p:ext uri="{BB962C8B-B14F-4D97-AF65-F5344CB8AC3E}">
        <p14:creationId xmlns:p14="http://schemas.microsoft.com/office/powerpoint/2010/main" val="3071741135"/>
      </p:ext>
    </p:extLst>
  </p:cSld>
  <p:clrMapOvr>
    <a:masterClrMapping/>
  </p:clrMapOvr>
</p:notes>
</file>

<file path=ppt/notesSlides/notesSlide7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754</a:t>
            </a:fld>
            <a:endParaRPr lang="ar-EG"/>
          </a:p>
        </p:txBody>
      </p:sp>
    </p:spTree>
    <p:extLst>
      <p:ext uri="{BB962C8B-B14F-4D97-AF65-F5344CB8AC3E}">
        <p14:creationId xmlns:p14="http://schemas.microsoft.com/office/powerpoint/2010/main" val="925049238"/>
      </p:ext>
    </p:extLst>
  </p:cSld>
  <p:clrMapOvr>
    <a:masterClrMapping/>
  </p:clrMapOvr>
</p:notes>
</file>

<file path=ppt/notesSlides/notesSlide7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755</a:t>
            </a:fld>
            <a:endParaRPr lang="ar-EG"/>
          </a:p>
        </p:txBody>
      </p:sp>
    </p:spTree>
    <p:extLst>
      <p:ext uri="{BB962C8B-B14F-4D97-AF65-F5344CB8AC3E}">
        <p14:creationId xmlns:p14="http://schemas.microsoft.com/office/powerpoint/2010/main" val="2016833987"/>
      </p:ext>
    </p:extLst>
  </p:cSld>
  <p:clrMapOvr>
    <a:masterClrMapping/>
  </p:clrMapOvr>
</p:notes>
</file>

<file path=ppt/notesSlides/notesSlide7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756</a:t>
            </a:fld>
            <a:endParaRPr lang="ar-EG"/>
          </a:p>
        </p:txBody>
      </p:sp>
    </p:spTree>
    <p:extLst>
      <p:ext uri="{BB962C8B-B14F-4D97-AF65-F5344CB8AC3E}">
        <p14:creationId xmlns:p14="http://schemas.microsoft.com/office/powerpoint/2010/main" val="3440336998"/>
      </p:ext>
    </p:extLst>
  </p:cSld>
  <p:clrMapOvr>
    <a:masterClrMapping/>
  </p:clrMapOvr>
</p:notes>
</file>

<file path=ppt/notesSlides/notesSlide7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757</a:t>
            </a:fld>
            <a:endParaRPr lang="ar-EG"/>
          </a:p>
        </p:txBody>
      </p:sp>
    </p:spTree>
    <p:extLst>
      <p:ext uri="{BB962C8B-B14F-4D97-AF65-F5344CB8AC3E}">
        <p14:creationId xmlns:p14="http://schemas.microsoft.com/office/powerpoint/2010/main" val="3271908266"/>
      </p:ext>
    </p:extLst>
  </p:cSld>
  <p:clrMapOvr>
    <a:masterClrMapping/>
  </p:clrMapOvr>
</p:notes>
</file>

<file path=ppt/notesSlides/notesSlide7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758</a:t>
            </a:fld>
            <a:endParaRPr lang="ar-EG"/>
          </a:p>
        </p:txBody>
      </p:sp>
    </p:spTree>
    <p:extLst>
      <p:ext uri="{BB962C8B-B14F-4D97-AF65-F5344CB8AC3E}">
        <p14:creationId xmlns:p14="http://schemas.microsoft.com/office/powerpoint/2010/main" val="2844561761"/>
      </p:ext>
    </p:extLst>
  </p:cSld>
  <p:clrMapOvr>
    <a:masterClrMapping/>
  </p:clrMapOvr>
</p:notes>
</file>

<file path=ppt/notesSlides/notesSlide7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759</a:t>
            </a:fld>
            <a:endParaRPr lang="ar-EG"/>
          </a:p>
        </p:txBody>
      </p:sp>
    </p:spTree>
    <p:extLst>
      <p:ext uri="{BB962C8B-B14F-4D97-AF65-F5344CB8AC3E}">
        <p14:creationId xmlns:p14="http://schemas.microsoft.com/office/powerpoint/2010/main" val="2605213855"/>
      </p:ext>
    </p:extLst>
  </p:cSld>
  <p:clrMapOvr>
    <a:masterClrMapping/>
  </p:clrMapOvr>
</p:notes>
</file>

<file path=ppt/notesSlides/notesSlide7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760</a:t>
            </a:fld>
            <a:endParaRPr lang="ar-EG"/>
          </a:p>
        </p:txBody>
      </p:sp>
    </p:spTree>
    <p:extLst>
      <p:ext uri="{BB962C8B-B14F-4D97-AF65-F5344CB8AC3E}">
        <p14:creationId xmlns:p14="http://schemas.microsoft.com/office/powerpoint/2010/main" val="3215409744"/>
      </p:ext>
    </p:extLst>
  </p:cSld>
  <p:clrMapOvr>
    <a:masterClrMapping/>
  </p:clrMapOvr>
</p:notes>
</file>

<file path=ppt/notesSlides/notesSlide7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761</a:t>
            </a:fld>
            <a:endParaRPr lang="ar-EG"/>
          </a:p>
        </p:txBody>
      </p:sp>
    </p:spTree>
    <p:extLst>
      <p:ext uri="{BB962C8B-B14F-4D97-AF65-F5344CB8AC3E}">
        <p14:creationId xmlns:p14="http://schemas.microsoft.com/office/powerpoint/2010/main" val="3341936737"/>
      </p:ext>
    </p:extLst>
  </p:cSld>
  <p:clrMapOvr>
    <a:masterClrMapping/>
  </p:clrMapOvr>
</p:notes>
</file>

<file path=ppt/notesSlides/notesSlide7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762</a:t>
            </a:fld>
            <a:endParaRPr lang="ar-EG"/>
          </a:p>
        </p:txBody>
      </p:sp>
    </p:spTree>
    <p:extLst>
      <p:ext uri="{BB962C8B-B14F-4D97-AF65-F5344CB8AC3E}">
        <p14:creationId xmlns:p14="http://schemas.microsoft.com/office/powerpoint/2010/main" val="574778670"/>
      </p:ext>
    </p:extLst>
  </p:cSld>
  <p:clrMapOvr>
    <a:masterClrMapping/>
  </p:clrMapOvr>
</p:notes>
</file>

<file path=ppt/notesSlides/notesSlide7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763</a:t>
            </a:fld>
            <a:endParaRPr lang="ar-EG"/>
          </a:p>
        </p:txBody>
      </p:sp>
    </p:spTree>
    <p:extLst>
      <p:ext uri="{BB962C8B-B14F-4D97-AF65-F5344CB8AC3E}">
        <p14:creationId xmlns:p14="http://schemas.microsoft.com/office/powerpoint/2010/main" val="6757487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89</a:t>
            </a:fld>
            <a:endParaRPr lang="ar-EG"/>
          </a:p>
        </p:txBody>
      </p:sp>
    </p:spTree>
    <p:extLst>
      <p:ext uri="{BB962C8B-B14F-4D97-AF65-F5344CB8AC3E}">
        <p14:creationId xmlns:p14="http://schemas.microsoft.com/office/powerpoint/2010/main" val="3954403813"/>
      </p:ext>
    </p:extLst>
  </p:cSld>
  <p:clrMapOvr>
    <a:masterClrMapping/>
  </p:clrMapOvr>
</p:notes>
</file>

<file path=ppt/notesSlides/notesSlide7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764</a:t>
            </a:fld>
            <a:endParaRPr lang="ar-EG"/>
          </a:p>
        </p:txBody>
      </p:sp>
    </p:spTree>
    <p:extLst>
      <p:ext uri="{BB962C8B-B14F-4D97-AF65-F5344CB8AC3E}">
        <p14:creationId xmlns:p14="http://schemas.microsoft.com/office/powerpoint/2010/main" val="1806410180"/>
      </p:ext>
    </p:extLst>
  </p:cSld>
  <p:clrMapOvr>
    <a:masterClrMapping/>
  </p:clrMapOvr>
</p:notes>
</file>

<file path=ppt/notesSlides/notesSlide7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765</a:t>
            </a:fld>
            <a:endParaRPr lang="ar-EG"/>
          </a:p>
        </p:txBody>
      </p:sp>
    </p:spTree>
    <p:extLst>
      <p:ext uri="{BB962C8B-B14F-4D97-AF65-F5344CB8AC3E}">
        <p14:creationId xmlns:p14="http://schemas.microsoft.com/office/powerpoint/2010/main" val="1567878089"/>
      </p:ext>
    </p:extLst>
  </p:cSld>
  <p:clrMapOvr>
    <a:masterClrMapping/>
  </p:clrMapOvr>
</p:notes>
</file>

<file path=ppt/notesSlides/notesSlide7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766</a:t>
            </a:fld>
            <a:endParaRPr lang="ar-EG"/>
          </a:p>
        </p:txBody>
      </p:sp>
    </p:spTree>
    <p:extLst>
      <p:ext uri="{BB962C8B-B14F-4D97-AF65-F5344CB8AC3E}">
        <p14:creationId xmlns:p14="http://schemas.microsoft.com/office/powerpoint/2010/main" val="4254252232"/>
      </p:ext>
    </p:extLst>
  </p:cSld>
  <p:clrMapOvr>
    <a:masterClrMapping/>
  </p:clrMapOvr>
</p:notes>
</file>

<file path=ppt/notesSlides/notesSlide7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767</a:t>
            </a:fld>
            <a:endParaRPr lang="ar-EG"/>
          </a:p>
        </p:txBody>
      </p:sp>
    </p:spTree>
    <p:extLst>
      <p:ext uri="{BB962C8B-B14F-4D97-AF65-F5344CB8AC3E}">
        <p14:creationId xmlns:p14="http://schemas.microsoft.com/office/powerpoint/2010/main" val="2871730673"/>
      </p:ext>
    </p:extLst>
  </p:cSld>
  <p:clrMapOvr>
    <a:masterClrMapping/>
  </p:clrMapOvr>
</p:notes>
</file>

<file path=ppt/notesSlides/notesSlide7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768</a:t>
            </a:fld>
            <a:endParaRPr lang="ar-EG"/>
          </a:p>
        </p:txBody>
      </p:sp>
    </p:spTree>
    <p:extLst>
      <p:ext uri="{BB962C8B-B14F-4D97-AF65-F5344CB8AC3E}">
        <p14:creationId xmlns:p14="http://schemas.microsoft.com/office/powerpoint/2010/main" val="2061718077"/>
      </p:ext>
    </p:extLst>
  </p:cSld>
  <p:clrMapOvr>
    <a:masterClrMapping/>
  </p:clrMapOvr>
</p:notes>
</file>

<file path=ppt/notesSlides/notesSlide7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769</a:t>
            </a:fld>
            <a:endParaRPr lang="ar-EG"/>
          </a:p>
        </p:txBody>
      </p:sp>
    </p:spTree>
    <p:extLst>
      <p:ext uri="{BB962C8B-B14F-4D97-AF65-F5344CB8AC3E}">
        <p14:creationId xmlns:p14="http://schemas.microsoft.com/office/powerpoint/2010/main" val="602918544"/>
      </p:ext>
    </p:extLst>
  </p:cSld>
  <p:clrMapOvr>
    <a:masterClrMapping/>
  </p:clrMapOvr>
</p:notes>
</file>

<file path=ppt/notesSlides/notesSlide7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770</a:t>
            </a:fld>
            <a:endParaRPr lang="ar-EG"/>
          </a:p>
        </p:txBody>
      </p:sp>
    </p:spTree>
    <p:extLst>
      <p:ext uri="{BB962C8B-B14F-4D97-AF65-F5344CB8AC3E}">
        <p14:creationId xmlns:p14="http://schemas.microsoft.com/office/powerpoint/2010/main" val="259602081"/>
      </p:ext>
    </p:extLst>
  </p:cSld>
  <p:clrMapOvr>
    <a:masterClrMapping/>
  </p:clrMapOvr>
</p:notes>
</file>

<file path=ppt/notesSlides/notesSlide7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771</a:t>
            </a:fld>
            <a:endParaRPr lang="ar-EG"/>
          </a:p>
        </p:txBody>
      </p:sp>
    </p:spTree>
    <p:extLst>
      <p:ext uri="{BB962C8B-B14F-4D97-AF65-F5344CB8AC3E}">
        <p14:creationId xmlns:p14="http://schemas.microsoft.com/office/powerpoint/2010/main" val="1722980600"/>
      </p:ext>
    </p:extLst>
  </p:cSld>
  <p:clrMapOvr>
    <a:masterClrMapping/>
  </p:clrMapOvr>
</p:notes>
</file>

<file path=ppt/notesSlides/notesSlide7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772</a:t>
            </a:fld>
            <a:endParaRPr lang="ar-EG"/>
          </a:p>
        </p:txBody>
      </p:sp>
    </p:spTree>
    <p:extLst>
      <p:ext uri="{BB962C8B-B14F-4D97-AF65-F5344CB8AC3E}">
        <p14:creationId xmlns:p14="http://schemas.microsoft.com/office/powerpoint/2010/main" val="1086276618"/>
      </p:ext>
    </p:extLst>
  </p:cSld>
  <p:clrMapOvr>
    <a:masterClrMapping/>
  </p:clrMapOvr>
</p:notes>
</file>

<file path=ppt/notesSlides/notesSlide7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773</a:t>
            </a:fld>
            <a:endParaRPr lang="ar-EG"/>
          </a:p>
        </p:txBody>
      </p:sp>
    </p:spTree>
    <p:extLst>
      <p:ext uri="{BB962C8B-B14F-4D97-AF65-F5344CB8AC3E}">
        <p14:creationId xmlns:p14="http://schemas.microsoft.com/office/powerpoint/2010/main" val="2106638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90</a:t>
            </a:fld>
            <a:endParaRPr lang="ar-EG"/>
          </a:p>
        </p:txBody>
      </p:sp>
    </p:spTree>
    <p:extLst>
      <p:ext uri="{BB962C8B-B14F-4D97-AF65-F5344CB8AC3E}">
        <p14:creationId xmlns:p14="http://schemas.microsoft.com/office/powerpoint/2010/main" val="4182293343"/>
      </p:ext>
    </p:extLst>
  </p:cSld>
  <p:clrMapOvr>
    <a:masterClrMapping/>
  </p:clrMapOvr>
</p:notes>
</file>

<file path=ppt/notesSlides/notesSlide7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774</a:t>
            </a:fld>
            <a:endParaRPr lang="ar-EG"/>
          </a:p>
        </p:txBody>
      </p:sp>
    </p:spTree>
    <p:extLst>
      <p:ext uri="{BB962C8B-B14F-4D97-AF65-F5344CB8AC3E}">
        <p14:creationId xmlns:p14="http://schemas.microsoft.com/office/powerpoint/2010/main" val="1713973393"/>
      </p:ext>
    </p:extLst>
  </p:cSld>
  <p:clrMapOvr>
    <a:masterClrMapping/>
  </p:clrMapOvr>
</p:notes>
</file>

<file path=ppt/notesSlides/notesSlide7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775</a:t>
            </a:fld>
            <a:endParaRPr lang="ar-EG"/>
          </a:p>
        </p:txBody>
      </p:sp>
    </p:spTree>
    <p:extLst>
      <p:ext uri="{BB962C8B-B14F-4D97-AF65-F5344CB8AC3E}">
        <p14:creationId xmlns:p14="http://schemas.microsoft.com/office/powerpoint/2010/main" val="1640772390"/>
      </p:ext>
    </p:extLst>
  </p:cSld>
  <p:clrMapOvr>
    <a:masterClrMapping/>
  </p:clrMapOvr>
</p:notes>
</file>

<file path=ppt/notesSlides/notesSlide7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776</a:t>
            </a:fld>
            <a:endParaRPr lang="ar-EG"/>
          </a:p>
        </p:txBody>
      </p:sp>
    </p:spTree>
    <p:extLst>
      <p:ext uri="{BB962C8B-B14F-4D97-AF65-F5344CB8AC3E}">
        <p14:creationId xmlns:p14="http://schemas.microsoft.com/office/powerpoint/2010/main" val="517668067"/>
      </p:ext>
    </p:extLst>
  </p:cSld>
  <p:clrMapOvr>
    <a:masterClrMapping/>
  </p:clrMapOvr>
</p:notes>
</file>

<file path=ppt/notesSlides/notesSlide7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777</a:t>
            </a:fld>
            <a:endParaRPr lang="ar-EG"/>
          </a:p>
        </p:txBody>
      </p:sp>
    </p:spTree>
    <p:extLst>
      <p:ext uri="{BB962C8B-B14F-4D97-AF65-F5344CB8AC3E}">
        <p14:creationId xmlns:p14="http://schemas.microsoft.com/office/powerpoint/2010/main" val="4048159363"/>
      </p:ext>
    </p:extLst>
  </p:cSld>
  <p:clrMapOvr>
    <a:masterClrMapping/>
  </p:clrMapOvr>
</p:notes>
</file>

<file path=ppt/notesSlides/notesSlide7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778</a:t>
            </a:fld>
            <a:endParaRPr lang="ar-EG"/>
          </a:p>
        </p:txBody>
      </p:sp>
    </p:spTree>
    <p:extLst>
      <p:ext uri="{BB962C8B-B14F-4D97-AF65-F5344CB8AC3E}">
        <p14:creationId xmlns:p14="http://schemas.microsoft.com/office/powerpoint/2010/main" val="168664869"/>
      </p:ext>
    </p:extLst>
  </p:cSld>
  <p:clrMapOvr>
    <a:masterClrMapping/>
  </p:clrMapOvr>
</p:notes>
</file>

<file path=ppt/notesSlides/notesSlide7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779</a:t>
            </a:fld>
            <a:endParaRPr lang="ar-EG"/>
          </a:p>
        </p:txBody>
      </p:sp>
    </p:spTree>
    <p:extLst>
      <p:ext uri="{BB962C8B-B14F-4D97-AF65-F5344CB8AC3E}">
        <p14:creationId xmlns:p14="http://schemas.microsoft.com/office/powerpoint/2010/main" val="967501955"/>
      </p:ext>
    </p:extLst>
  </p:cSld>
  <p:clrMapOvr>
    <a:masterClrMapping/>
  </p:clrMapOvr>
</p:notes>
</file>

<file path=ppt/notesSlides/notesSlide7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780</a:t>
            </a:fld>
            <a:endParaRPr lang="ar-EG"/>
          </a:p>
        </p:txBody>
      </p:sp>
    </p:spTree>
    <p:extLst>
      <p:ext uri="{BB962C8B-B14F-4D97-AF65-F5344CB8AC3E}">
        <p14:creationId xmlns:p14="http://schemas.microsoft.com/office/powerpoint/2010/main" val="430282481"/>
      </p:ext>
    </p:extLst>
  </p:cSld>
  <p:clrMapOvr>
    <a:masterClrMapping/>
  </p:clrMapOvr>
</p:notes>
</file>

<file path=ppt/notesSlides/notesSlide7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781</a:t>
            </a:fld>
            <a:endParaRPr lang="ar-EG"/>
          </a:p>
        </p:txBody>
      </p:sp>
    </p:spTree>
    <p:extLst>
      <p:ext uri="{BB962C8B-B14F-4D97-AF65-F5344CB8AC3E}">
        <p14:creationId xmlns:p14="http://schemas.microsoft.com/office/powerpoint/2010/main" val="4072227082"/>
      </p:ext>
    </p:extLst>
  </p:cSld>
  <p:clrMapOvr>
    <a:masterClrMapping/>
  </p:clrMapOvr>
</p:notes>
</file>

<file path=ppt/notesSlides/notesSlide7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799</a:t>
            </a:fld>
            <a:endParaRPr lang="ar-EG"/>
          </a:p>
        </p:txBody>
      </p:sp>
    </p:spTree>
    <p:extLst>
      <p:ext uri="{BB962C8B-B14F-4D97-AF65-F5344CB8AC3E}">
        <p14:creationId xmlns:p14="http://schemas.microsoft.com/office/powerpoint/2010/main" val="533307773"/>
      </p:ext>
    </p:extLst>
  </p:cSld>
  <p:clrMapOvr>
    <a:masterClrMapping/>
  </p:clrMapOvr>
</p:notes>
</file>

<file path=ppt/notesSlides/notesSlide7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810</a:t>
            </a:fld>
            <a:endParaRPr lang="ar-EG"/>
          </a:p>
        </p:txBody>
      </p:sp>
    </p:spTree>
    <p:extLst>
      <p:ext uri="{BB962C8B-B14F-4D97-AF65-F5344CB8AC3E}">
        <p14:creationId xmlns:p14="http://schemas.microsoft.com/office/powerpoint/2010/main" val="21504414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91</a:t>
            </a:fld>
            <a:endParaRPr lang="ar-EG"/>
          </a:p>
        </p:txBody>
      </p:sp>
    </p:spTree>
    <p:extLst>
      <p:ext uri="{BB962C8B-B14F-4D97-AF65-F5344CB8AC3E}">
        <p14:creationId xmlns:p14="http://schemas.microsoft.com/office/powerpoint/2010/main" val="2497960652"/>
      </p:ext>
    </p:extLst>
  </p:cSld>
  <p:clrMapOvr>
    <a:masterClrMapping/>
  </p:clrMapOvr>
</p:notes>
</file>

<file path=ppt/notesSlides/notesSlide7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811</a:t>
            </a:fld>
            <a:endParaRPr lang="ar-EG"/>
          </a:p>
        </p:txBody>
      </p:sp>
    </p:spTree>
    <p:extLst>
      <p:ext uri="{BB962C8B-B14F-4D97-AF65-F5344CB8AC3E}">
        <p14:creationId xmlns:p14="http://schemas.microsoft.com/office/powerpoint/2010/main" val="3469186292"/>
      </p:ext>
    </p:extLst>
  </p:cSld>
  <p:clrMapOvr>
    <a:masterClrMapping/>
  </p:clrMapOvr>
</p:notes>
</file>

<file path=ppt/notesSlides/notesSlide7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812</a:t>
            </a:fld>
            <a:endParaRPr lang="ar-EG"/>
          </a:p>
        </p:txBody>
      </p:sp>
    </p:spTree>
    <p:extLst>
      <p:ext uri="{BB962C8B-B14F-4D97-AF65-F5344CB8AC3E}">
        <p14:creationId xmlns:p14="http://schemas.microsoft.com/office/powerpoint/2010/main" val="2925078899"/>
      </p:ext>
    </p:extLst>
  </p:cSld>
  <p:clrMapOvr>
    <a:masterClrMapping/>
  </p:clrMapOvr>
</p:notes>
</file>

<file path=ppt/notesSlides/notesSlide7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813</a:t>
            </a:fld>
            <a:endParaRPr lang="ar-EG"/>
          </a:p>
        </p:txBody>
      </p:sp>
    </p:spTree>
    <p:extLst>
      <p:ext uri="{BB962C8B-B14F-4D97-AF65-F5344CB8AC3E}">
        <p14:creationId xmlns:p14="http://schemas.microsoft.com/office/powerpoint/2010/main" val="3077827203"/>
      </p:ext>
    </p:extLst>
  </p:cSld>
  <p:clrMapOvr>
    <a:masterClrMapping/>
  </p:clrMapOvr>
</p:notes>
</file>

<file path=ppt/notesSlides/notesSlide7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814</a:t>
            </a:fld>
            <a:endParaRPr lang="ar-EG"/>
          </a:p>
        </p:txBody>
      </p:sp>
    </p:spTree>
    <p:extLst>
      <p:ext uri="{BB962C8B-B14F-4D97-AF65-F5344CB8AC3E}">
        <p14:creationId xmlns:p14="http://schemas.microsoft.com/office/powerpoint/2010/main" val="3922770350"/>
      </p:ext>
    </p:extLst>
  </p:cSld>
  <p:clrMapOvr>
    <a:masterClrMapping/>
  </p:clrMapOvr>
</p:notes>
</file>

<file path=ppt/notesSlides/notesSlide7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815</a:t>
            </a:fld>
            <a:endParaRPr lang="ar-EG"/>
          </a:p>
        </p:txBody>
      </p:sp>
    </p:spTree>
    <p:extLst>
      <p:ext uri="{BB962C8B-B14F-4D97-AF65-F5344CB8AC3E}">
        <p14:creationId xmlns:p14="http://schemas.microsoft.com/office/powerpoint/2010/main" val="1634601204"/>
      </p:ext>
    </p:extLst>
  </p:cSld>
  <p:clrMapOvr>
    <a:masterClrMapping/>
  </p:clrMapOvr>
</p:notes>
</file>

<file path=ppt/notesSlides/notesSlide7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816</a:t>
            </a:fld>
            <a:endParaRPr lang="ar-EG"/>
          </a:p>
        </p:txBody>
      </p:sp>
    </p:spTree>
    <p:extLst>
      <p:ext uri="{BB962C8B-B14F-4D97-AF65-F5344CB8AC3E}">
        <p14:creationId xmlns:p14="http://schemas.microsoft.com/office/powerpoint/2010/main" val="3098466372"/>
      </p:ext>
    </p:extLst>
  </p:cSld>
  <p:clrMapOvr>
    <a:masterClrMapping/>
  </p:clrMapOvr>
</p:notes>
</file>

<file path=ppt/notesSlides/notesSlide7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817</a:t>
            </a:fld>
            <a:endParaRPr lang="ar-EG"/>
          </a:p>
        </p:txBody>
      </p:sp>
    </p:spTree>
    <p:extLst>
      <p:ext uri="{BB962C8B-B14F-4D97-AF65-F5344CB8AC3E}">
        <p14:creationId xmlns:p14="http://schemas.microsoft.com/office/powerpoint/2010/main" val="3733911522"/>
      </p:ext>
    </p:extLst>
  </p:cSld>
  <p:clrMapOvr>
    <a:masterClrMapping/>
  </p:clrMapOvr>
</p:notes>
</file>

<file path=ppt/notesSlides/notesSlide7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818</a:t>
            </a:fld>
            <a:endParaRPr lang="ar-EG"/>
          </a:p>
        </p:txBody>
      </p:sp>
    </p:spTree>
    <p:extLst>
      <p:ext uri="{BB962C8B-B14F-4D97-AF65-F5344CB8AC3E}">
        <p14:creationId xmlns:p14="http://schemas.microsoft.com/office/powerpoint/2010/main" val="3658155323"/>
      </p:ext>
    </p:extLst>
  </p:cSld>
  <p:clrMapOvr>
    <a:masterClrMapping/>
  </p:clrMapOvr>
</p:notes>
</file>

<file path=ppt/notesSlides/notesSlide7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819</a:t>
            </a:fld>
            <a:endParaRPr lang="ar-EG"/>
          </a:p>
        </p:txBody>
      </p:sp>
    </p:spTree>
    <p:extLst>
      <p:ext uri="{BB962C8B-B14F-4D97-AF65-F5344CB8AC3E}">
        <p14:creationId xmlns:p14="http://schemas.microsoft.com/office/powerpoint/2010/main" val="1155487222"/>
      </p:ext>
    </p:extLst>
  </p:cSld>
  <p:clrMapOvr>
    <a:masterClrMapping/>
  </p:clrMapOvr>
</p:notes>
</file>

<file path=ppt/notesSlides/notesSlide7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820</a:t>
            </a:fld>
            <a:endParaRPr lang="ar-EG"/>
          </a:p>
        </p:txBody>
      </p:sp>
    </p:spTree>
    <p:extLst>
      <p:ext uri="{BB962C8B-B14F-4D97-AF65-F5344CB8AC3E}">
        <p14:creationId xmlns:p14="http://schemas.microsoft.com/office/powerpoint/2010/main" val="17141478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92</a:t>
            </a:fld>
            <a:endParaRPr lang="ar-EG"/>
          </a:p>
        </p:txBody>
      </p:sp>
    </p:spTree>
    <p:extLst>
      <p:ext uri="{BB962C8B-B14F-4D97-AF65-F5344CB8AC3E}">
        <p14:creationId xmlns:p14="http://schemas.microsoft.com/office/powerpoint/2010/main" val="956259800"/>
      </p:ext>
    </p:extLst>
  </p:cSld>
  <p:clrMapOvr>
    <a:masterClrMapping/>
  </p:clrMapOvr>
</p:notes>
</file>

<file path=ppt/notesSlides/notesSlide7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821</a:t>
            </a:fld>
            <a:endParaRPr lang="ar-EG"/>
          </a:p>
        </p:txBody>
      </p:sp>
    </p:spTree>
    <p:extLst>
      <p:ext uri="{BB962C8B-B14F-4D97-AF65-F5344CB8AC3E}">
        <p14:creationId xmlns:p14="http://schemas.microsoft.com/office/powerpoint/2010/main" val="2002595389"/>
      </p:ext>
    </p:extLst>
  </p:cSld>
  <p:clrMapOvr>
    <a:masterClrMapping/>
  </p:clrMapOvr>
</p:notes>
</file>

<file path=ppt/notesSlides/notesSlide7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822</a:t>
            </a:fld>
            <a:endParaRPr lang="ar-EG"/>
          </a:p>
        </p:txBody>
      </p:sp>
    </p:spTree>
    <p:extLst>
      <p:ext uri="{BB962C8B-B14F-4D97-AF65-F5344CB8AC3E}">
        <p14:creationId xmlns:p14="http://schemas.microsoft.com/office/powerpoint/2010/main" val="799276135"/>
      </p:ext>
    </p:extLst>
  </p:cSld>
  <p:clrMapOvr>
    <a:masterClrMapping/>
  </p:clrMapOvr>
</p:notes>
</file>

<file path=ppt/notesSlides/notesSlide7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823</a:t>
            </a:fld>
            <a:endParaRPr lang="ar-EG"/>
          </a:p>
        </p:txBody>
      </p:sp>
    </p:spTree>
    <p:extLst>
      <p:ext uri="{BB962C8B-B14F-4D97-AF65-F5344CB8AC3E}">
        <p14:creationId xmlns:p14="http://schemas.microsoft.com/office/powerpoint/2010/main" val="3758477308"/>
      </p:ext>
    </p:extLst>
  </p:cSld>
  <p:clrMapOvr>
    <a:masterClrMapping/>
  </p:clrMapOvr>
</p:notes>
</file>

<file path=ppt/notesSlides/notesSlide7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824</a:t>
            </a:fld>
            <a:endParaRPr lang="ar-EG"/>
          </a:p>
        </p:txBody>
      </p:sp>
    </p:spTree>
    <p:extLst>
      <p:ext uri="{BB962C8B-B14F-4D97-AF65-F5344CB8AC3E}">
        <p14:creationId xmlns:p14="http://schemas.microsoft.com/office/powerpoint/2010/main" val="318887613"/>
      </p:ext>
    </p:extLst>
  </p:cSld>
  <p:clrMapOvr>
    <a:masterClrMapping/>
  </p:clrMapOvr>
</p:notes>
</file>

<file path=ppt/notesSlides/notesSlide7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825</a:t>
            </a:fld>
            <a:endParaRPr lang="ar-EG"/>
          </a:p>
        </p:txBody>
      </p:sp>
    </p:spTree>
    <p:extLst>
      <p:ext uri="{BB962C8B-B14F-4D97-AF65-F5344CB8AC3E}">
        <p14:creationId xmlns:p14="http://schemas.microsoft.com/office/powerpoint/2010/main" val="434697118"/>
      </p:ext>
    </p:extLst>
  </p:cSld>
  <p:clrMapOvr>
    <a:masterClrMapping/>
  </p:clrMapOvr>
</p:notes>
</file>

<file path=ppt/notesSlides/notesSlide7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826</a:t>
            </a:fld>
            <a:endParaRPr lang="ar-EG"/>
          </a:p>
        </p:txBody>
      </p:sp>
    </p:spTree>
    <p:extLst>
      <p:ext uri="{BB962C8B-B14F-4D97-AF65-F5344CB8AC3E}">
        <p14:creationId xmlns:p14="http://schemas.microsoft.com/office/powerpoint/2010/main" val="613201460"/>
      </p:ext>
    </p:extLst>
  </p:cSld>
  <p:clrMapOvr>
    <a:masterClrMapping/>
  </p:clrMapOvr>
</p:notes>
</file>

<file path=ppt/notesSlides/notesSlide7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827</a:t>
            </a:fld>
            <a:endParaRPr lang="ar-EG"/>
          </a:p>
        </p:txBody>
      </p:sp>
    </p:spTree>
    <p:extLst>
      <p:ext uri="{BB962C8B-B14F-4D97-AF65-F5344CB8AC3E}">
        <p14:creationId xmlns:p14="http://schemas.microsoft.com/office/powerpoint/2010/main" val="950199114"/>
      </p:ext>
    </p:extLst>
  </p:cSld>
  <p:clrMapOvr>
    <a:masterClrMapping/>
  </p:clrMapOvr>
</p:notes>
</file>

<file path=ppt/notesSlides/notesSlide7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828</a:t>
            </a:fld>
            <a:endParaRPr lang="ar-EG"/>
          </a:p>
        </p:txBody>
      </p:sp>
    </p:spTree>
    <p:extLst>
      <p:ext uri="{BB962C8B-B14F-4D97-AF65-F5344CB8AC3E}">
        <p14:creationId xmlns:p14="http://schemas.microsoft.com/office/powerpoint/2010/main" val="4045653264"/>
      </p:ext>
    </p:extLst>
  </p:cSld>
  <p:clrMapOvr>
    <a:masterClrMapping/>
  </p:clrMapOvr>
</p:notes>
</file>

<file path=ppt/notesSlides/notesSlide7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829</a:t>
            </a:fld>
            <a:endParaRPr lang="ar-EG"/>
          </a:p>
        </p:txBody>
      </p:sp>
    </p:spTree>
    <p:extLst>
      <p:ext uri="{BB962C8B-B14F-4D97-AF65-F5344CB8AC3E}">
        <p14:creationId xmlns:p14="http://schemas.microsoft.com/office/powerpoint/2010/main" val="2970303512"/>
      </p:ext>
    </p:extLst>
  </p:cSld>
  <p:clrMapOvr>
    <a:masterClrMapping/>
  </p:clrMapOvr>
</p:notes>
</file>

<file path=ppt/notesSlides/notesSlide7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830</a:t>
            </a:fld>
            <a:endParaRPr lang="ar-EG"/>
          </a:p>
        </p:txBody>
      </p:sp>
    </p:spTree>
    <p:extLst>
      <p:ext uri="{BB962C8B-B14F-4D97-AF65-F5344CB8AC3E}">
        <p14:creationId xmlns:p14="http://schemas.microsoft.com/office/powerpoint/2010/main" val="17961953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93</a:t>
            </a:fld>
            <a:endParaRPr lang="ar-EG"/>
          </a:p>
        </p:txBody>
      </p:sp>
    </p:spTree>
    <p:extLst>
      <p:ext uri="{BB962C8B-B14F-4D97-AF65-F5344CB8AC3E}">
        <p14:creationId xmlns:p14="http://schemas.microsoft.com/office/powerpoint/2010/main" val="265097414"/>
      </p:ext>
    </p:extLst>
  </p:cSld>
  <p:clrMapOvr>
    <a:masterClrMapping/>
  </p:clrMapOvr>
</p:notes>
</file>

<file path=ppt/notesSlides/notesSlide7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831</a:t>
            </a:fld>
            <a:endParaRPr lang="ar-EG"/>
          </a:p>
        </p:txBody>
      </p:sp>
    </p:spTree>
    <p:extLst>
      <p:ext uri="{BB962C8B-B14F-4D97-AF65-F5344CB8AC3E}">
        <p14:creationId xmlns:p14="http://schemas.microsoft.com/office/powerpoint/2010/main" val="736450225"/>
      </p:ext>
    </p:extLst>
  </p:cSld>
  <p:clrMapOvr>
    <a:masterClrMapping/>
  </p:clrMapOvr>
</p:notes>
</file>

<file path=ppt/notesSlides/notesSlide7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832</a:t>
            </a:fld>
            <a:endParaRPr lang="ar-EG"/>
          </a:p>
        </p:txBody>
      </p:sp>
    </p:spTree>
    <p:extLst>
      <p:ext uri="{BB962C8B-B14F-4D97-AF65-F5344CB8AC3E}">
        <p14:creationId xmlns:p14="http://schemas.microsoft.com/office/powerpoint/2010/main" val="3792152699"/>
      </p:ext>
    </p:extLst>
  </p:cSld>
  <p:clrMapOvr>
    <a:masterClrMapping/>
  </p:clrMapOvr>
</p:notes>
</file>

<file path=ppt/notesSlides/notesSlide7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833</a:t>
            </a:fld>
            <a:endParaRPr lang="ar-EG"/>
          </a:p>
        </p:txBody>
      </p:sp>
    </p:spTree>
    <p:extLst>
      <p:ext uri="{BB962C8B-B14F-4D97-AF65-F5344CB8AC3E}">
        <p14:creationId xmlns:p14="http://schemas.microsoft.com/office/powerpoint/2010/main" val="3088665190"/>
      </p:ext>
    </p:extLst>
  </p:cSld>
  <p:clrMapOvr>
    <a:masterClrMapping/>
  </p:clrMapOvr>
</p:notes>
</file>

<file path=ppt/notesSlides/notesSlide7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834</a:t>
            </a:fld>
            <a:endParaRPr lang="ar-EG"/>
          </a:p>
        </p:txBody>
      </p:sp>
    </p:spTree>
    <p:extLst>
      <p:ext uri="{BB962C8B-B14F-4D97-AF65-F5344CB8AC3E}">
        <p14:creationId xmlns:p14="http://schemas.microsoft.com/office/powerpoint/2010/main" val="80787314"/>
      </p:ext>
    </p:extLst>
  </p:cSld>
  <p:clrMapOvr>
    <a:masterClrMapping/>
  </p:clrMapOvr>
</p:notes>
</file>

<file path=ppt/notesSlides/notesSlide7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835</a:t>
            </a:fld>
            <a:endParaRPr lang="ar-EG"/>
          </a:p>
        </p:txBody>
      </p:sp>
    </p:spTree>
    <p:extLst>
      <p:ext uri="{BB962C8B-B14F-4D97-AF65-F5344CB8AC3E}">
        <p14:creationId xmlns:p14="http://schemas.microsoft.com/office/powerpoint/2010/main" val="2912509327"/>
      </p:ext>
    </p:extLst>
  </p:cSld>
  <p:clrMapOvr>
    <a:masterClrMapping/>
  </p:clrMapOvr>
</p:notes>
</file>

<file path=ppt/notesSlides/notesSlide7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836</a:t>
            </a:fld>
            <a:endParaRPr lang="ar-EG"/>
          </a:p>
        </p:txBody>
      </p:sp>
    </p:spTree>
    <p:extLst>
      <p:ext uri="{BB962C8B-B14F-4D97-AF65-F5344CB8AC3E}">
        <p14:creationId xmlns:p14="http://schemas.microsoft.com/office/powerpoint/2010/main" val="911236613"/>
      </p:ext>
    </p:extLst>
  </p:cSld>
  <p:clrMapOvr>
    <a:masterClrMapping/>
  </p:clrMapOvr>
</p:notes>
</file>

<file path=ppt/notesSlides/notesSlide7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837</a:t>
            </a:fld>
            <a:endParaRPr lang="ar-EG"/>
          </a:p>
        </p:txBody>
      </p:sp>
    </p:spTree>
    <p:extLst>
      <p:ext uri="{BB962C8B-B14F-4D97-AF65-F5344CB8AC3E}">
        <p14:creationId xmlns:p14="http://schemas.microsoft.com/office/powerpoint/2010/main" val="1133375782"/>
      </p:ext>
    </p:extLst>
  </p:cSld>
  <p:clrMapOvr>
    <a:masterClrMapping/>
  </p:clrMapOvr>
</p:notes>
</file>

<file path=ppt/notesSlides/notesSlide7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838</a:t>
            </a:fld>
            <a:endParaRPr lang="ar-EG"/>
          </a:p>
        </p:txBody>
      </p:sp>
    </p:spTree>
    <p:extLst>
      <p:ext uri="{BB962C8B-B14F-4D97-AF65-F5344CB8AC3E}">
        <p14:creationId xmlns:p14="http://schemas.microsoft.com/office/powerpoint/2010/main" val="1128951487"/>
      </p:ext>
    </p:extLst>
  </p:cSld>
  <p:clrMapOvr>
    <a:masterClrMapping/>
  </p:clrMapOvr>
</p:notes>
</file>

<file path=ppt/notesSlides/notesSlide7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839</a:t>
            </a:fld>
            <a:endParaRPr lang="ar-EG"/>
          </a:p>
        </p:txBody>
      </p:sp>
    </p:spTree>
    <p:extLst>
      <p:ext uri="{BB962C8B-B14F-4D97-AF65-F5344CB8AC3E}">
        <p14:creationId xmlns:p14="http://schemas.microsoft.com/office/powerpoint/2010/main" val="2325266638"/>
      </p:ext>
    </p:extLst>
  </p:cSld>
  <p:clrMapOvr>
    <a:masterClrMapping/>
  </p:clrMapOvr>
</p:notes>
</file>

<file path=ppt/notesSlides/notesSlide7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840</a:t>
            </a:fld>
            <a:endParaRPr lang="ar-EG"/>
          </a:p>
        </p:txBody>
      </p:sp>
    </p:spTree>
    <p:extLst>
      <p:ext uri="{BB962C8B-B14F-4D97-AF65-F5344CB8AC3E}">
        <p14:creationId xmlns:p14="http://schemas.microsoft.com/office/powerpoint/2010/main" val="6858844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a:t>
            </a:fld>
            <a:endParaRPr lang="ar-EG"/>
          </a:p>
        </p:txBody>
      </p:sp>
    </p:spTree>
    <p:extLst>
      <p:ext uri="{BB962C8B-B14F-4D97-AF65-F5344CB8AC3E}">
        <p14:creationId xmlns:p14="http://schemas.microsoft.com/office/powerpoint/2010/main" val="1873391446"/>
      </p:ext>
    </p:extLst>
  </p:cSld>
  <p:clrMapOvr>
    <a:masterClrMapping/>
  </p:clrMapOvr>
</p:notes>
</file>

<file path=ppt/notesSlides/notesSlide7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841</a:t>
            </a:fld>
            <a:endParaRPr lang="ar-EG"/>
          </a:p>
        </p:txBody>
      </p:sp>
    </p:spTree>
    <p:extLst>
      <p:ext uri="{BB962C8B-B14F-4D97-AF65-F5344CB8AC3E}">
        <p14:creationId xmlns:p14="http://schemas.microsoft.com/office/powerpoint/2010/main" val="3866544739"/>
      </p:ext>
    </p:extLst>
  </p:cSld>
  <p:clrMapOvr>
    <a:masterClrMapping/>
  </p:clrMapOvr>
</p:notes>
</file>

<file path=ppt/notesSlides/notesSlide7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842</a:t>
            </a:fld>
            <a:endParaRPr lang="ar-EG"/>
          </a:p>
        </p:txBody>
      </p:sp>
    </p:spTree>
    <p:extLst>
      <p:ext uri="{BB962C8B-B14F-4D97-AF65-F5344CB8AC3E}">
        <p14:creationId xmlns:p14="http://schemas.microsoft.com/office/powerpoint/2010/main" val="988287752"/>
      </p:ext>
    </p:extLst>
  </p:cSld>
  <p:clrMapOvr>
    <a:masterClrMapping/>
  </p:clrMapOvr>
</p:notes>
</file>

<file path=ppt/notesSlides/notesSlide7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843</a:t>
            </a:fld>
            <a:endParaRPr lang="ar-EG"/>
          </a:p>
        </p:txBody>
      </p:sp>
    </p:spTree>
    <p:extLst>
      <p:ext uri="{BB962C8B-B14F-4D97-AF65-F5344CB8AC3E}">
        <p14:creationId xmlns:p14="http://schemas.microsoft.com/office/powerpoint/2010/main" val="1453508515"/>
      </p:ext>
    </p:extLst>
  </p:cSld>
  <p:clrMapOvr>
    <a:masterClrMapping/>
  </p:clrMapOvr>
</p:notes>
</file>

<file path=ppt/notesSlides/notesSlide7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844</a:t>
            </a:fld>
            <a:endParaRPr lang="ar-EG"/>
          </a:p>
        </p:txBody>
      </p:sp>
    </p:spTree>
    <p:extLst>
      <p:ext uri="{BB962C8B-B14F-4D97-AF65-F5344CB8AC3E}">
        <p14:creationId xmlns:p14="http://schemas.microsoft.com/office/powerpoint/2010/main" val="3588829882"/>
      </p:ext>
    </p:extLst>
  </p:cSld>
  <p:clrMapOvr>
    <a:masterClrMapping/>
  </p:clrMapOvr>
</p:notes>
</file>

<file path=ppt/notesSlides/notesSlide7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845</a:t>
            </a:fld>
            <a:endParaRPr lang="ar-EG"/>
          </a:p>
        </p:txBody>
      </p:sp>
    </p:spTree>
    <p:extLst>
      <p:ext uri="{BB962C8B-B14F-4D97-AF65-F5344CB8AC3E}">
        <p14:creationId xmlns:p14="http://schemas.microsoft.com/office/powerpoint/2010/main" val="121584134"/>
      </p:ext>
    </p:extLst>
  </p:cSld>
  <p:clrMapOvr>
    <a:masterClrMapping/>
  </p:clrMapOvr>
</p:notes>
</file>

<file path=ppt/notesSlides/notesSlide7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846</a:t>
            </a:fld>
            <a:endParaRPr lang="ar-EG"/>
          </a:p>
        </p:txBody>
      </p:sp>
    </p:spTree>
    <p:extLst>
      <p:ext uri="{BB962C8B-B14F-4D97-AF65-F5344CB8AC3E}">
        <p14:creationId xmlns:p14="http://schemas.microsoft.com/office/powerpoint/2010/main" val="1783031325"/>
      </p:ext>
    </p:extLst>
  </p:cSld>
  <p:clrMapOvr>
    <a:masterClrMapping/>
  </p:clrMapOvr>
</p:notes>
</file>

<file path=ppt/notesSlides/notesSlide7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847</a:t>
            </a:fld>
            <a:endParaRPr lang="ar-EG"/>
          </a:p>
        </p:txBody>
      </p:sp>
    </p:spTree>
    <p:extLst>
      <p:ext uri="{BB962C8B-B14F-4D97-AF65-F5344CB8AC3E}">
        <p14:creationId xmlns:p14="http://schemas.microsoft.com/office/powerpoint/2010/main" val="1287427234"/>
      </p:ext>
    </p:extLst>
  </p:cSld>
  <p:clrMapOvr>
    <a:masterClrMapping/>
  </p:clrMapOvr>
</p:notes>
</file>

<file path=ppt/notesSlides/notesSlide7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848</a:t>
            </a:fld>
            <a:endParaRPr lang="ar-EG"/>
          </a:p>
        </p:txBody>
      </p:sp>
    </p:spTree>
    <p:extLst>
      <p:ext uri="{BB962C8B-B14F-4D97-AF65-F5344CB8AC3E}">
        <p14:creationId xmlns:p14="http://schemas.microsoft.com/office/powerpoint/2010/main" val="78234428"/>
      </p:ext>
    </p:extLst>
  </p:cSld>
  <p:clrMapOvr>
    <a:masterClrMapping/>
  </p:clrMapOvr>
</p:notes>
</file>

<file path=ppt/notesSlides/notesSlide7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849</a:t>
            </a:fld>
            <a:endParaRPr lang="ar-EG"/>
          </a:p>
        </p:txBody>
      </p:sp>
    </p:spTree>
    <p:extLst>
      <p:ext uri="{BB962C8B-B14F-4D97-AF65-F5344CB8AC3E}">
        <p14:creationId xmlns:p14="http://schemas.microsoft.com/office/powerpoint/2010/main" val="2968913094"/>
      </p:ext>
    </p:extLst>
  </p:cSld>
  <p:clrMapOvr>
    <a:masterClrMapping/>
  </p:clrMapOvr>
</p:notes>
</file>

<file path=ppt/notesSlides/notesSlide7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850</a:t>
            </a:fld>
            <a:endParaRPr lang="ar-EG"/>
          </a:p>
        </p:txBody>
      </p:sp>
    </p:spTree>
    <p:extLst>
      <p:ext uri="{BB962C8B-B14F-4D97-AF65-F5344CB8AC3E}">
        <p14:creationId xmlns:p14="http://schemas.microsoft.com/office/powerpoint/2010/main" val="28128572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a:t>
            </a:fld>
            <a:endParaRPr lang="ar-EG"/>
          </a:p>
        </p:txBody>
      </p:sp>
    </p:spTree>
    <p:extLst>
      <p:ext uri="{BB962C8B-B14F-4D97-AF65-F5344CB8AC3E}">
        <p14:creationId xmlns:p14="http://schemas.microsoft.com/office/powerpoint/2010/main" val="2207482366"/>
      </p:ext>
    </p:extLst>
  </p:cSld>
  <p:clrMapOvr>
    <a:masterClrMapping/>
  </p:clrMapOvr>
</p:notes>
</file>

<file path=ppt/notesSlides/notesSlide7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851</a:t>
            </a:fld>
            <a:endParaRPr lang="ar-EG"/>
          </a:p>
        </p:txBody>
      </p:sp>
    </p:spTree>
    <p:extLst>
      <p:ext uri="{BB962C8B-B14F-4D97-AF65-F5344CB8AC3E}">
        <p14:creationId xmlns:p14="http://schemas.microsoft.com/office/powerpoint/2010/main" val="3955827709"/>
      </p:ext>
    </p:extLst>
  </p:cSld>
  <p:clrMapOvr>
    <a:masterClrMapping/>
  </p:clrMapOvr>
</p:notes>
</file>

<file path=ppt/notesSlides/notesSlide7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852</a:t>
            </a:fld>
            <a:endParaRPr lang="ar-EG"/>
          </a:p>
        </p:txBody>
      </p:sp>
    </p:spTree>
    <p:extLst>
      <p:ext uri="{BB962C8B-B14F-4D97-AF65-F5344CB8AC3E}">
        <p14:creationId xmlns:p14="http://schemas.microsoft.com/office/powerpoint/2010/main" val="1266213960"/>
      </p:ext>
    </p:extLst>
  </p:cSld>
  <p:clrMapOvr>
    <a:masterClrMapping/>
  </p:clrMapOvr>
</p:notes>
</file>

<file path=ppt/notesSlides/notesSlide7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853</a:t>
            </a:fld>
            <a:endParaRPr lang="ar-EG"/>
          </a:p>
        </p:txBody>
      </p:sp>
    </p:spTree>
    <p:extLst>
      <p:ext uri="{BB962C8B-B14F-4D97-AF65-F5344CB8AC3E}">
        <p14:creationId xmlns:p14="http://schemas.microsoft.com/office/powerpoint/2010/main" val="2880408775"/>
      </p:ext>
    </p:extLst>
  </p:cSld>
  <p:clrMapOvr>
    <a:masterClrMapping/>
  </p:clrMapOvr>
</p:notes>
</file>

<file path=ppt/notesSlides/notesSlide7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854</a:t>
            </a:fld>
            <a:endParaRPr lang="ar-EG"/>
          </a:p>
        </p:txBody>
      </p:sp>
    </p:spTree>
    <p:extLst>
      <p:ext uri="{BB962C8B-B14F-4D97-AF65-F5344CB8AC3E}">
        <p14:creationId xmlns:p14="http://schemas.microsoft.com/office/powerpoint/2010/main" val="574003512"/>
      </p:ext>
    </p:extLst>
  </p:cSld>
  <p:clrMapOvr>
    <a:masterClrMapping/>
  </p:clrMapOvr>
</p:notes>
</file>

<file path=ppt/notesSlides/notesSlide7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855</a:t>
            </a:fld>
            <a:endParaRPr lang="ar-EG"/>
          </a:p>
        </p:txBody>
      </p:sp>
    </p:spTree>
    <p:extLst>
      <p:ext uri="{BB962C8B-B14F-4D97-AF65-F5344CB8AC3E}">
        <p14:creationId xmlns:p14="http://schemas.microsoft.com/office/powerpoint/2010/main" val="2701153551"/>
      </p:ext>
    </p:extLst>
  </p:cSld>
  <p:clrMapOvr>
    <a:masterClrMapping/>
  </p:clrMapOvr>
</p:notes>
</file>

<file path=ppt/notesSlides/notesSlide7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856</a:t>
            </a:fld>
            <a:endParaRPr lang="ar-EG"/>
          </a:p>
        </p:txBody>
      </p:sp>
    </p:spTree>
    <p:extLst>
      <p:ext uri="{BB962C8B-B14F-4D97-AF65-F5344CB8AC3E}">
        <p14:creationId xmlns:p14="http://schemas.microsoft.com/office/powerpoint/2010/main" val="1519487715"/>
      </p:ext>
    </p:extLst>
  </p:cSld>
  <p:clrMapOvr>
    <a:masterClrMapping/>
  </p:clrMapOvr>
</p:notes>
</file>

<file path=ppt/notesSlides/notesSlide7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857</a:t>
            </a:fld>
            <a:endParaRPr lang="ar-EG"/>
          </a:p>
        </p:txBody>
      </p:sp>
    </p:spTree>
    <p:extLst>
      <p:ext uri="{BB962C8B-B14F-4D97-AF65-F5344CB8AC3E}">
        <p14:creationId xmlns:p14="http://schemas.microsoft.com/office/powerpoint/2010/main" val="1507234120"/>
      </p:ext>
    </p:extLst>
  </p:cSld>
  <p:clrMapOvr>
    <a:masterClrMapping/>
  </p:clrMapOvr>
</p:notes>
</file>

<file path=ppt/notesSlides/notesSlide7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858</a:t>
            </a:fld>
            <a:endParaRPr lang="ar-EG"/>
          </a:p>
        </p:txBody>
      </p:sp>
    </p:spTree>
    <p:extLst>
      <p:ext uri="{BB962C8B-B14F-4D97-AF65-F5344CB8AC3E}">
        <p14:creationId xmlns:p14="http://schemas.microsoft.com/office/powerpoint/2010/main" val="1585493469"/>
      </p:ext>
    </p:extLst>
  </p:cSld>
  <p:clrMapOvr>
    <a:masterClrMapping/>
  </p:clrMapOvr>
</p:notes>
</file>

<file path=ppt/notesSlides/notesSlide7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859</a:t>
            </a:fld>
            <a:endParaRPr lang="ar-EG"/>
          </a:p>
        </p:txBody>
      </p:sp>
    </p:spTree>
    <p:extLst>
      <p:ext uri="{BB962C8B-B14F-4D97-AF65-F5344CB8AC3E}">
        <p14:creationId xmlns:p14="http://schemas.microsoft.com/office/powerpoint/2010/main" val="3109937931"/>
      </p:ext>
    </p:extLst>
  </p:cSld>
  <p:clrMapOvr>
    <a:masterClrMapping/>
  </p:clrMapOvr>
</p:notes>
</file>

<file path=ppt/notesSlides/notesSlide7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860</a:t>
            </a:fld>
            <a:endParaRPr lang="ar-EG"/>
          </a:p>
        </p:txBody>
      </p:sp>
    </p:spTree>
    <p:extLst>
      <p:ext uri="{BB962C8B-B14F-4D97-AF65-F5344CB8AC3E}">
        <p14:creationId xmlns:p14="http://schemas.microsoft.com/office/powerpoint/2010/main" val="29774643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a:t>
            </a:fld>
            <a:endParaRPr lang="ar-EG"/>
          </a:p>
        </p:txBody>
      </p:sp>
    </p:spTree>
    <p:extLst>
      <p:ext uri="{BB962C8B-B14F-4D97-AF65-F5344CB8AC3E}">
        <p14:creationId xmlns:p14="http://schemas.microsoft.com/office/powerpoint/2010/main" val="977293834"/>
      </p:ext>
    </p:extLst>
  </p:cSld>
  <p:clrMapOvr>
    <a:masterClrMapping/>
  </p:clrMapOvr>
</p:notes>
</file>

<file path=ppt/notesSlides/notesSlide7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861</a:t>
            </a:fld>
            <a:endParaRPr lang="ar-EG"/>
          </a:p>
        </p:txBody>
      </p:sp>
    </p:spTree>
    <p:extLst>
      <p:ext uri="{BB962C8B-B14F-4D97-AF65-F5344CB8AC3E}">
        <p14:creationId xmlns:p14="http://schemas.microsoft.com/office/powerpoint/2010/main" val="674278121"/>
      </p:ext>
    </p:extLst>
  </p:cSld>
  <p:clrMapOvr>
    <a:masterClrMapping/>
  </p:clrMapOvr>
</p:notes>
</file>

<file path=ppt/notesSlides/notesSlide7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862</a:t>
            </a:fld>
            <a:endParaRPr lang="ar-EG"/>
          </a:p>
        </p:txBody>
      </p:sp>
    </p:spTree>
    <p:extLst>
      <p:ext uri="{BB962C8B-B14F-4D97-AF65-F5344CB8AC3E}">
        <p14:creationId xmlns:p14="http://schemas.microsoft.com/office/powerpoint/2010/main" val="4205654948"/>
      </p:ext>
    </p:extLst>
  </p:cSld>
  <p:clrMapOvr>
    <a:masterClrMapping/>
  </p:clrMapOvr>
</p:notes>
</file>

<file path=ppt/notesSlides/notesSlide7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863</a:t>
            </a:fld>
            <a:endParaRPr lang="ar-EG"/>
          </a:p>
        </p:txBody>
      </p:sp>
    </p:spTree>
    <p:extLst>
      <p:ext uri="{BB962C8B-B14F-4D97-AF65-F5344CB8AC3E}">
        <p14:creationId xmlns:p14="http://schemas.microsoft.com/office/powerpoint/2010/main" val="722482574"/>
      </p:ext>
    </p:extLst>
  </p:cSld>
  <p:clrMapOvr>
    <a:masterClrMapping/>
  </p:clrMapOvr>
</p:notes>
</file>

<file path=ppt/notesSlides/notesSlide7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864</a:t>
            </a:fld>
            <a:endParaRPr lang="ar-EG"/>
          </a:p>
        </p:txBody>
      </p:sp>
    </p:spTree>
    <p:extLst>
      <p:ext uri="{BB962C8B-B14F-4D97-AF65-F5344CB8AC3E}">
        <p14:creationId xmlns:p14="http://schemas.microsoft.com/office/powerpoint/2010/main" val="4173766134"/>
      </p:ext>
    </p:extLst>
  </p:cSld>
  <p:clrMapOvr>
    <a:masterClrMapping/>
  </p:clrMapOvr>
</p:notes>
</file>

<file path=ppt/notesSlides/notesSlide7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865</a:t>
            </a:fld>
            <a:endParaRPr lang="ar-EG"/>
          </a:p>
        </p:txBody>
      </p:sp>
    </p:spTree>
    <p:extLst>
      <p:ext uri="{BB962C8B-B14F-4D97-AF65-F5344CB8AC3E}">
        <p14:creationId xmlns:p14="http://schemas.microsoft.com/office/powerpoint/2010/main" val="269853700"/>
      </p:ext>
    </p:extLst>
  </p:cSld>
  <p:clrMapOvr>
    <a:masterClrMapping/>
  </p:clrMapOvr>
</p:notes>
</file>

<file path=ppt/notesSlides/notesSlide7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866</a:t>
            </a:fld>
            <a:endParaRPr lang="ar-EG"/>
          </a:p>
        </p:txBody>
      </p:sp>
    </p:spTree>
    <p:extLst>
      <p:ext uri="{BB962C8B-B14F-4D97-AF65-F5344CB8AC3E}">
        <p14:creationId xmlns:p14="http://schemas.microsoft.com/office/powerpoint/2010/main" val="260449738"/>
      </p:ext>
    </p:extLst>
  </p:cSld>
  <p:clrMapOvr>
    <a:masterClrMapping/>
  </p:clrMapOvr>
</p:notes>
</file>

<file path=ppt/notesSlides/notesSlide7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867</a:t>
            </a:fld>
            <a:endParaRPr lang="ar-EG"/>
          </a:p>
        </p:txBody>
      </p:sp>
    </p:spTree>
    <p:extLst>
      <p:ext uri="{BB962C8B-B14F-4D97-AF65-F5344CB8AC3E}">
        <p14:creationId xmlns:p14="http://schemas.microsoft.com/office/powerpoint/2010/main" val="2773758932"/>
      </p:ext>
    </p:extLst>
  </p:cSld>
  <p:clrMapOvr>
    <a:masterClrMapping/>
  </p:clrMapOvr>
</p:notes>
</file>

<file path=ppt/notesSlides/notesSlide7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868</a:t>
            </a:fld>
            <a:endParaRPr lang="ar-EG"/>
          </a:p>
        </p:txBody>
      </p:sp>
    </p:spTree>
    <p:extLst>
      <p:ext uri="{BB962C8B-B14F-4D97-AF65-F5344CB8AC3E}">
        <p14:creationId xmlns:p14="http://schemas.microsoft.com/office/powerpoint/2010/main" val="264288349"/>
      </p:ext>
    </p:extLst>
  </p:cSld>
  <p:clrMapOvr>
    <a:masterClrMapping/>
  </p:clrMapOvr>
</p:notes>
</file>

<file path=ppt/notesSlides/notesSlide7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869</a:t>
            </a:fld>
            <a:endParaRPr lang="ar-EG"/>
          </a:p>
        </p:txBody>
      </p:sp>
    </p:spTree>
    <p:extLst>
      <p:ext uri="{BB962C8B-B14F-4D97-AF65-F5344CB8AC3E}">
        <p14:creationId xmlns:p14="http://schemas.microsoft.com/office/powerpoint/2010/main" val="1873494272"/>
      </p:ext>
    </p:extLst>
  </p:cSld>
  <p:clrMapOvr>
    <a:masterClrMapping/>
  </p:clrMapOvr>
</p:notes>
</file>

<file path=ppt/notesSlides/notesSlide7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870</a:t>
            </a:fld>
            <a:endParaRPr lang="ar-EG"/>
          </a:p>
        </p:txBody>
      </p:sp>
    </p:spTree>
    <p:extLst>
      <p:ext uri="{BB962C8B-B14F-4D97-AF65-F5344CB8AC3E}">
        <p14:creationId xmlns:p14="http://schemas.microsoft.com/office/powerpoint/2010/main" val="384890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a:t>
            </a:fld>
            <a:endParaRPr lang="ar-EG"/>
          </a:p>
        </p:txBody>
      </p:sp>
    </p:spTree>
    <p:extLst>
      <p:ext uri="{BB962C8B-B14F-4D97-AF65-F5344CB8AC3E}">
        <p14:creationId xmlns:p14="http://schemas.microsoft.com/office/powerpoint/2010/main" val="26096568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97</a:t>
            </a:fld>
            <a:endParaRPr lang="ar-EG"/>
          </a:p>
        </p:txBody>
      </p:sp>
    </p:spTree>
    <p:extLst>
      <p:ext uri="{BB962C8B-B14F-4D97-AF65-F5344CB8AC3E}">
        <p14:creationId xmlns:p14="http://schemas.microsoft.com/office/powerpoint/2010/main" val="3019156705"/>
      </p:ext>
    </p:extLst>
  </p:cSld>
  <p:clrMapOvr>
    <a:masterClrMapping/>
  </p:clrMapOvr>
</p:notes>
</file>

<file path=ppt/notesSlides/notesSlide8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871</a:t>
            </a:fld>
            <a:endParaRPr lang="ar-EG"/>
          </a:p>
        </p:txBody>
      </p:sp>
    </p:spTree>
    <p:extLst>
      <p:ext uri="{BB962C8B-B14F-4D97-AF65-F5344CB8AC3E}">
        <p14:creationId xmlns:p14="http://schemas.microsoft.com/office/powerpoint/2010/main" val="2254735674"/>
      </p:ext>
    </p:extLst>
  </p:cSld>
  <p:clrMapOvr>
    <a:masterClrMapping/>
  </p:clrMapOvr>
</p:notes>
</file>

<file path=ppt/notesSlides/notesSlide8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872</a:t>
            </a:fld>
            <a:endParaRPr lang="ar-EG"/>
          </a:p>
        </p:txBody>
      </p:sp>
    </p:spTree>
    <p:extLst>
      <p:ext uri="{BB962C8B-B14F-4D97-AF65-F5344CB8AC3E}">
        <p14:creationId xmlns:p14="http://schemas.microsoft.com/office/powerpoint/2010/main" val="2451704680"/>
      </p:ext>
    </p:extLst>
  </p:cSld>
  <p:clrMapOvr>
    <a:masterClrMapping/>
  </p:clrMapOvr>
</p:notes>
</file>

<file path=ppt/notesSlides/notesSlide8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873</a:t>
            </a:fld>
            <a:endParaRPr lang="ar-EG"/>
          </a:p>
        </p:txBody>
      </p:sp>
    </p:spTree>
    <p:extLst>
      <p:ext uri="{BB962C8B-B14F-4D97-AF65-F5344CB8AC3E}">
        <p14:creationId xmlns:p14="http://schemas.microsoft.com/office/powerpoint/2010/main" val="654303434"/>
      </p:ext>
    </p:extLst>
  </p:cSld>
  <p:clrMapOvr>
    <a:masterClrMapping/>
  </p:clrMapOvr>
</p:notes>
</file>

<file path=ppt/notesSlides/notesSlide8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874</a:t>
            </a:fld>
            <a:endParaRPr lang="ar-EG"/>
          </a:p>
        </p:txBody>
      </p:sp>
    </p:spTree>
    <p:extLst>
      <p:ext uri="{BB962C8B-B14F-4D97-AF65-F5344CB8AC3E}">
        <p14:creationId xmlns:p14="http://schemas.microsoft.com/office/powerpoint/2010/main" val="3147641352"/>
      </p:ext>
    </p:extLst>
  </p:cSld>
  <p:clrMapOvr>
    <a:masterClrMapping/>
  </p:clrMapOvr>
</p:notes>
</file>

<file path=ppt/notesSlides/notesSlide8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875</a:t>
            </a:fld>
            <a:endParaRPr lang="ar-EG"/>
          </a:p>
        </p:txBody>
      </p:sp>
    </p:spTree>
    <p:extLst>
      <p:ext uri="{BB962C8B-B14F-4D97-AF65-F5344CB8AC3E}">
        <p14:creationId xmlns:p14="http://schemas.microsoft.com/office/powerpoint/2010/main" val="3420427352"/>
      </p:ext>
    </p:extLst>
  </p:cSld>
  <p:clrMapOvr>
    <a:masterClrMapping/>
  </p:clrMapOvr>
</p:notes>
</file>

<file path=ppt/notesSlides/notesSlide8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876</a:t>
            </a:fld>
            <a:endParaRPr lang="ar-EG"/>
          </a:p>
        </p:txBody>
      </p:sp>
    </p:spTree>
    <p:extLst>
      <p:ext uri="{BB962C8B-B14F-4D97-AF65-F5344CB8AC3E}">
        <p14:creationId xmlns:p14="http://schemas.microsoft.com/office/powerpoint/2010/main" val="725291683"/>
      </p:ext>
    </p:extLst>
  </p:cSld>
  <p:clrMapOvr>
    <a:masterClrMapping/>
  </p:clrMapOvr>
</p:notes>
</file>

<file path=ppt/notesSlides/notesSlide8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877</a:t>
            </a:fld>
            <a:endParaRPr lang="ar-EG"/>
          </a:p>
        </p:txBody>
      </p:sp>
    </p:spTree>
    <p:extLst>
      <p:ext uri="{BB962C8B-B14F-4D97-AF65-F5344CB8AC3E}">
        <p14:creationId xmlns:p14="http://schemas.microsoft.com/office/powerpoint/2010/main" val="37825839"/>
      </p:ext>
    </p:extLst>
  </p:cSld>
  <p:clrMapOvr>
    <a:masterClrMapping/>
  </p:clrMapOvr>
</p:notes>
</file>

<file path=ppt/notesSlides/notesSlide8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878</a:t>
            </a:fld>
            <a:endParaRPr lang="ar-EG"/>
          </a:p>
        </p:txBody>
      </p:sp>
    </p:spTree>
    <p:extLst>
      <p:ext uri="{BB962C8B-B14F-4D97-AF65-F5344CB8AC3E}">
        <p14:creationId xmlns:p14="http://schemas.microsoft.com/office/powerpoint/2010/main" val="1040478988"/>
      </p:ext>
    </p:extLst>
  </p:cSld>
  <p:clrMapOvr>
    <a:masterClrMapping/>
  </p:clrMapOvr>
</p:notes>
</file>

<file path=ppt/notesSlides/notesSlide8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879</a:t>
            </a:fld>
            <a:endParaRPr lang="ar-EG"/>
          </a:p>
        </p:txBody>
      </p:sp>
    </p:spTree>
    <p:extLst>
      <p:ext uri="{BB962C8B-B14F-4D97-AF65-F5344CB8AC3E}">
        <p14:creationId xmlns:p14="http://schemas.microsoft.com/office/powerpoint/2010/main" val="41259907"/>
      </p:ext>
    </p:extLst>
  </p:cSld>
  <p:clrMapOvr>
    <a:masterClrMapping/>
  </p:clrMapOvr>
</p:notes>
</file>

<file path=ppt/notesSlides/notesSlide8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880</a:t>
            </a:fld>
            <a:endParaRPr lang="ar-EG"/>
          </a:p>
        </p:txBody>
      </p:sp>
    </p:spTree>
    <p:extLst>
      <p:ext uri="{BB962C8B-B14F-4D97-AF65-F5344CB8AC3E}">
        <p14:creationId xmlns:p14="http://schemas.microsoft.com/office/powerpoint/2010/main" val="23176936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98</a:t>
            </a:fld>
            <a:endParaRPr lang="ar-EG"/>
          </a:p>
        </p:txBody>
      </p:sp>
    </p:spTree>
    <p:extLst>
      <p:ext uri="{BB962C8B-B14F-4D97-AF65-F5344CB8AC3E}">
        <p14:creationId xmlns:p14="http://schemas.microsoft.com/office/powerpoint/2010/main" val="1503916166"/>
      </p:ext>
    </p:extLst>
  </p:cSld>
  <p:clrMapOvr>
    <a:masterClrMapping/>
  </p:clrMapOvr>
</p:notes>
</file>

<file path=ppt/notesSlides/notesSlide8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881</a:t>
            </a:fld>
            <a:endParaRPr lang="ar-EG"/>
          </a:p>
        </p:txBody>
      </p:sp>
    </p:spTree>
    <p:extLst>
      <p:ext uri="{BB962C8B-B14F-4D97-AF65-F5344CB8AC3E}">
        <p14:creationId xmlns:p14="http://schemas.microsoft.com/office/powerpoint/2010/main" val="848020340"/>
      </p:ext>
    </p:extLst>
  </p:cSld>
  <p:clrMapOvr>
    <a:masterClrMapping/>
  </p:clrMapOvr>
</p:notes>
</file>

<file path=ppt/notesSlides/notesSlide8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882</a:t>
            </a:fld>
            <a:endParaRPr lang="ar-EG"/>
          </a:p>
        </p:txBody>
      </p:sp>
    </p:spTree>
    <p:extLst>
      <p:ext uri="{BB962C8B-B14F-4D97-AF65-F5344CB8AC3E}">
        <p14:creationId xmlns:p14="http://schemas.microsoft.com/office/powerpoint/2010/main" val="1834322896"/>
      </p:ext>
    </p:extLst>
  </p:cSld>
  <p:clrMapOvr>
    <a:masterClrMapping/>
  </p:clrMapOvr>
</p:notes>
</file>

<file path=ppt/notesSlides/notesSlide8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883</a:t>
            </a:fld>
            <a:endParaRPr lang="ar-EG"/>
          </a:p>
        </p:txBody>
      </p:sp>
    </p:spTree>
    <p:extLst>
      <p:ext uri="{BB962C8B-B14F-4D97-AF65-F5344CB8AC3E}">
        <p14:creationId xmlns:p14="http://schemas.microsoft.com/office/powerpoint/2010/main" val="4106533033"/>
      </p:ext>
    </p:extLst>
  </p:cSld>
  <p:clrMapOvr>
    <a:masterClrMapping/>
  </p:clrMapOvr>
</p:notes>
</file>

<file path=ppt/notesSlides/notesSlide8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884</a:t>
            </a:fld>
            <a:endParaRPr lang="ar-EG"/>
          </a:p>
        </p:txBody>
      </p:sp>
    </p:spTree>
    <p:extLst>
      <p:ext uri="{BB962C8B-B14F-4D97-AF65-F5344CB8AC3E}">
        <p14:creationId xmlns:p14="http://schemas.microsoft.com/office/powerpoint/2010/main" val="812524754"/>
      </p:ext>
    </p:extLst>
  </p:cSld>
  <p:clrMapOvr>
    <a:masterClrMapping/>
  </p:clrMapOvr>
</p:notes>
</file>

<file path=ppt/notesSlides/notesSlide8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885</a:t>
            </a:fld>
            <a:endParaRPr lang="ar-EG"/>
          </a:p>
        </p:txBody>
      </p:sp>
    </p:spTree>
    <p:extLst>
      <p:ext uri="{BB962C8B-B14F-4D97-AF65-F5344CB8AC3E}">
        <p14:creationId xmlns:p14="http://schemas.microsoft.com/office/powerpoint/2010/main" val="3826780650"/>
      </p:ext>
    </p:extLst>
  </p:cSld>
  <p:clrMapOvr>
    <a:masterClrMapping/>
  </p:clrMapOvr>
</p:notes>
</file>

<file path=ppt/notesSlides/notesSlide8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886</a:t>
            </a:fld>
            <a:endParaRPr lang="ar-EG"/>
          </a:p>
        </p:txBody>
      </p:sp>
    </p:spTree>
    <p:extLst>
      <p:ext uri="{BB962C8B-B14F-4D97-AF65-F5344CB8AC3E}">
        <p14:creationId xmlns:p14="http://schemas.microsoft.com/office/powerpoint/2010/main" val="23278059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99</a:t>
            </a:fld>
            <a:endParaRPr lang="ar-EG"/>
          </a:p>
        </p:txBody>
      </p:sp>
    </p:spTree>
    <p:extLst>
      <p:ext uri="{BB962C8B-B14F-4D97-AF65-F5344CB8AC3E}">
        <p14:creationId xmlns:p14="http://schemas.microsoft.com/office/powerpoint/2010/main" val="38785588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100</a:t>
            </a:fld>
            <a:endParaRPr lang="ar-EG"/>
          </a:p>
        </p:txBody>
      </p:sp>
    </p:spTree>
    <p:extLst>
      <p:ext uri="{BB962C8B-B14F-4D97-AF65-F5344CB8AC3E}">
        <p14:creationId xmlns:p14="http://schemas.microsoft.com/office/powerpoint/2010/main" val="4874814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101</a:t>
            </a:fld>
            <a:endParaRPr lang="ar-EG"/>
          </a:p>
        </p:txBody>
      </p:sp>
    </p:spTree>
    <p:extLst>
      <p:ext uri="{BB962C8B-B14F-4D97-AF65-F5344CB8AC3E}">
        <p14:creationId xmlns:p14="http://schemas.microsoft.com/office/powerpoint/2010/main" val="1373193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102</a:t>
            </a:fld>
            <a:endParaRPr lang="ar-EG"/>
          </a:p>
        </p:txBody>
      </p:sp>
    </p:spTree>
    <p:extLst>
      <p:ext uri="{BB962C8B-B14F-4D97-AF65-F5344CB8AC3E}">
        <p14:creationId xmlns:p14="http://schemas.microsoft.com/office/powerpoint/2010/main" val="11271565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103</a:t>
            </a:fld>
            <a:endParaRPr lang="ar-EG"/>
          </a:p>
        </p:txBody>
      </p:sp>
    </p:spTree>
    <p:extLst>
      <p:ext uri="{BB962C8B-B14F-4D97-AF65-F5344CB8AC3E}">
        <p14:creationId xmlns:p14="http://schemas.microsoft.com/office/powerpoint/2010/main" val="11683935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104</a:t>
            </a:fld>
            <a:endParaRPr lang="ar-EG"/>
          </a:p>
        </p:txBody>
      </p:sp>
    </p:spTree>
    <p:extLst>
      <p:ext uri="{BB962C8B-B14F-4D97-AF65-F5344CB8AC3E}">
        <p14:creationId xmlns:p14="http://schemas.microsoft.com/office/powerpoint/2010/main" val="12453915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105</a:t>
            </a:fld>
            <a:endParaRPr lang="ar-EG"/>
          </a:p>
        </p:txBody>
      </p:sp>
    </p:spTree>
    <p:extLst>
      <p:ext uri="{BB962C8B-B14F-4D97-AF65-F5344CB8AC3E}">
        <p14:creationId xmlns:p14="http://schemas.microsoft.com/office/powerpoint/2010/main" val="38669860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106</a:t>
            </a:fld>
            <a:endParaRPr lang="ar-EG"/>
          </a:p>
        </p:txBody>
      </p:sp>
    </p:spTree>
    <p:extLst>
      <p:ext uri="{BB962C8B-B14F-4D97-AF65-F5344CB8AC3E}">
        <p14:creationId xmlns:p14="http://schemas.microsoft.com/office/powerpoint/2010/main" val="75278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a:t>
            </a:fld>
            <a:endParaRPr lang="ar-EG"/>
          </a:p>
        </p:txBody>
      </p:sp>
    </p:spTree>
    <p:extLst>
      <p:ext uri="{BB962C8B-B14F-4D97-AF65-F5344CB8AC3E}">
        <p14:creationId xmlns:p14="http://schemas.microsoft.com/office/powerpoint/2010/main" val="385849816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107</a:t>
            </a:fld>
            <a:endParaRPr lang="ar-EG"/>
          </a:p>
        </p:txBody>
      </p:sp>
    </p:spTree>
    <p:extLst>
      <p:ext uri="{BB962C8B-B14F-4D97-AF65-F5344CB8AC3E}">
        <p14:creationId xmlns:p14="http://schemas.microsoft.com/office/powerpoint/2010/main" val="417307770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a:t>
            </a:fld>
            <a:endParaRPr lang="ar-EG"/>
          </a:p>
        </p:txBody>
      </p:sp>
    </p:spTree>
    <p:extLst>
      <p:ext uri="{BB962C8B-B14F-4D97-AF65-F5344CB8AC3E}">
        <p14:creationId xmlns:p14="http://schemas.microsoft.com/office/powerpoint/2010/main" val="35839991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a:t>
            </a:fld>
            <a:endParaRPr lang="ar-EG"/>
          </a:p>
        </p:txBody>
      </p:sp>
    </p:spTree>
    <p:extLst>
      <p:ext uri="{BB962C8B-B14F-4D97-AF65-F5344CB8AC3E}">
        <p14:creationId xmlns:p14="http://schemas.microsoft.com/office/powerpoint/2010/main" val="6710369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110</a:t>
            </a:fld>
            <a:endParaRPr lang="ar-EG"/>
          </a:p>
        </p:txBody>
      </p:sp>
    </p:spTree>
    <p:extLst>
      <p:ext uri="{BB962C8B-B14F-4D97-AF65-F5344CB8AC3E}">
        <p14:creationId xmlns:p14="http://schemas.microsoft.com/office/powerpoint/2010/main" val="346630162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111</a:t>
            </a:fld>
            <a:endParaRPr lang="ar-EG"/>
          </a:p>
        </p:txBody>
      </p:sp>
    </p:spTree>
    <p:extLst>
      <p:ext uri="{BB962C8B-B14F-4D97-AF65-F5344CB8AC3E}">
        <p14:creationId xmlns:p14="http://schemas.microsoft.com/office/powerpoint/2010/main" val="24562363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112</a:t>
            </a:fld>
            <a:endParaRPr lang="ar-EG"/>
          </a:p>
        </p:txBody>
      </p:sp>
    </p:spTree>
    <p:extLst>
      <p:ext uri="{BB962C8B-B14F-4D97-AF65-F5344CB8AC3E}">
        <p14:creationId xmlns:p14="http://schemas.microsoft.com/office/powerpoint/2010/main" val="159049833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113</a:t>
            </a:fld>
            <a:endParaRPr lang="ar-EG"/>
          </a:p>
        </p:txBody>
      </p:sp>
    </p:spTree>
    <p:extLst>
      <p:ext uri="{BB962C8B-B14F-4D97-AF65-F5344CB8AC3E}">
        <p14:creationId xmlns:p14="http://schemas.microsoft.com/office/powerpoint/2010/main" val="158622427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114</a:t>
            </a:fld>
            <a:endParaRPr lang="ar-EG"/>
          </a:p>
        </p:txBody>
      </p:sp>
    </p:spTree>
    <p:extLst>
      <p:ext uri="{BB962C8B-B14F-4D97-AF65-F5344CB8AC3E}">
        <p14:creationId xmlns:p14="http://schemas.microsoft.com/office/powerpoint/2010/main" val="30410312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115</a:t>
            </a:fld>
            <a:endParaRPr lang="ar-EG"/>
          </a:p>
        </p:txBody>
      </p:sp>
    </p:spTree>
    <p:extLst>
      <p:ext uri="{BB962C8B-B14F-4D97-AF65-F5344CB8AC3E}">
        <p14:creationId xmlns:p14="http://schemas.microsoft.com/office/powerpoint/2010/main" val="31426254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a:t>
            </a:fld>
            <a:endParaRPr lang="ar-EG"/>
          </a:p>
        </p:txBody>
      </p:sp>
    </p:spTree>
    <p:extLst>
      <p:ext uri="{BB962C8B-B14F-4D97-AF65-F5344CB8AC3E}">
        <p14:creationId xmlns:p14="http://schemas.microsoft.com/office/powerpoint/2010/main" val="304899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7255B-C631-4880-ADBF-5D5F9BF48A38}" type="datetimeFigureOut">
              <a:rPr lang="ar-EG" smtClean="0"/>
              <a:pPr/>
              <a:t>24/01/1444</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C555D9A-0319-458E-87A5-E4BFDB278479}" type="slidenum">
              <a:rPr lang="ar-EG" smtClean="0"/>
              <a:pPr/>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ar-EG"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367255B-C631-4880-ADBF-5D5F9BF48A38}" type="datetimeFigureOut">
              <a:rPr lang="ar-EG" smtClean="0"/>
              <a:pPr/>
              <a:t>24/01/1444</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C555D9A-0319-458E-87A5-E4BFDB278479}" type="slidenum">
              <a:rPr lang="ar-EG" smtClean="0"/>
              <a:pPr/>
              <a:t>‹#›</a:t>
            </a:fld>
            <a:endParaRPr lang="ar-EG"/>
          </a:p>
        </p:txBody>
      </p:sp>
      <p:graphicFrame>
        <p:nvGraphicFramePr>
          <p:cNvPr id="7" name="Table 6"/>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24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1575;&#1604;&#1602;&#1583;&#1575;&#1587;%20.pptx#-1,2,PowerPoint Presentation" TargetMode="Externa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1575;&#1604;&#1602;&#1583;&#1575;&#1587;%20.pptx#-1,2,PowerPoint Presentation" TargetMode="Externa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1.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1.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1.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1.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1.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1.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1575;&#1604;&#1602;&#1583;&#1575;&#1587;%20.pptx#-1,2,PowerPoint Presentation"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1.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1.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379.xml"/><Relationship Id="rId1" Type="http://schemas.openxmlformats.org/officeDocument/2006/relationships/slideLayout" Target="../slideLayouts/slideLayout1.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380.xml"/><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38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382.xml"/><Relationship Id="rId1" Type="http://schemas.openxmlformats.org/officeDocument/2006/relationships/slideLayout" Target="../slideLayouts/slideLayout1.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383.xml"/><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384.xml"/><Relationship Id="rId1" Type="http://schemas.openxmlformats.org/officeDocument/2006/relationships/slideLayout" Target="../slideLayouts/slideLayout1.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385.xml"/><Relationship Id="rId1" Type="http://schemas.openxmlformats.org/officeDocument/2006/relationships/slideLayout" Target="../slideLayouts/slideLayout1.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386.xml"/><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387.xml"/><Relationship Id="rId1" Type="http://schemas.openxmlformats.org/officeDocument/2006/relationships/slideLayout" Target="../slideLayouts/slideLayout1.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388.xml"/><Relationship Id="rId1" Type="http://schemas.openxmlformats.org/officeDocument/2006/relationships/slideLayout" Target="../slideLayouts/slideLayout1.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389.xml"/><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390.xml"/><Relationship Id="rId1" Type="http://schemas.openxmlformats.org/officeDocument/2006/relationships/slideLayout" Target="../slideLayouts/slideLayout1.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39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392.xml"/><Relationship Id="rId1" Type="http://schemas.openxmlformats.org/officeDocument/2006/relationships/slideLayout" Target="../slideLayouts/slideLayout1.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393.xml"/><Relationship Id="rId1" Type="http://schemas.openxmlformats.org/officeDocument/2006/relationships/slideLayout" Target="../slideLayouts/slideLayout1.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394.xml"/><Relationship Id="rId1" Type="http://schemas.openxmlformats.org/officeDocument/2006/relationships/slideLayout" Target="../slideLayouts/slideLayout1.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395.xml"/><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396.xml"/><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397.xml"/><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398.xml"/><Relationship Id="rId1" Type="http://schemas.openxmlformats.org/officeDocument/2006/relationships/slideLayout" Target="../slideLayouts/slideLayout1.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399.xml"/><Relationship Id="rId1" Type="http://schemas.openxmlformats.org/officeDocument/2006/relationships/slideLayout" Target="../slideLayouts/slideLayout1.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400.xml"/><Relationship Id="rId1" Type="http://schemas.openxmlformats.org/officeDocument/2006/relationships/slideLayout" Target="../slideLayouts/slideLayout1.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40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2" Type="http://schemas.openxmlformats.org/officeDocument/2006/relationships/notesSlide" Target="../notesSlides/notesSlide402.xml"/><Relationship Id="rId1" Type="http://schemas.openxmlformats.org/officeDocument/2006/relationships/slideLayout" Target="../slideLayouts/slideLayout1.xml"/></Relationships>
</file>

<file path=ppt/slides/_rels/slide441.xml.rels><?xml version="1.0" encoding="UTF-8" standalone="yes"?>
<Relationships xmlns="http://schemas.openxmlformats.org/package/2006/relationships"><Relationship Id="rId2" Type="http://schemas.openxmlformats.org/officeDocument/2006/relationships/notesSlide" Target="../notesSlides/notesSlide403.xml"/><Relationship Id="rId1" Type="http://schemas.openxmlformats.org/officeDocument/2006/relationships/slideLayout" Target="../slideLayouts/slideLayout1.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404.xml"/><Relationship Id="rId1" Type="http://schemas.openxmlformats.org/officeDocument/2006/relationships/slideLayout" Target="../slideLayouts/slideLayout1.xml"/></Relationships>
</file>

<file path=ppt/slides/_rels/slide443.xml.rels><?xml version="1.0" encoding="UTF-8" standalone="yes"?>
<Relationships xmlns="http://schemas.openxmlformats.org/package/2006/relationships"><Relationship Id="rId2" Type="http://schemas.openxmlformats.org/officeDocument/2006/relationships/notesSlide" Target="../notesSlides/notesSlide405.xml"/><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2" Type="http://schemas.openxmlformats.org/officeDocument/2006/relationships/notesSlide" Target="../notesSlides/notesSlide406.xml"/><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2" Type="http://schemas.openxmlformats.org/officeDocument/2006/relationships/notesSlide" Target="../notesSlides/notesSlide407.xml"/><Relationship Id="rId1" Type="http://schemas.openxmlformats.org/officeDocument/2006/relationships/slideLayout" Target="../slideLayouts/slideLayout1.xml"/></Relationships>
</file>

<file path=ppt/slides/_rels/slide446.xml.rels><?xml version="1.0" encoding="UTF-8" standalone="yes"?>
<Relationships xmlns="http://schemas.openxmlformats.org/package/2006/relationships"><Relationship Id="rId2" Type="http://schemas.openxmlformats.org/officeDocument/2006/relationships/notesSlide" Target="../notesSlides/notesSlide408.xml"/><Relationship Id="rId1" Type="http://schemas.openxmlformats.org/officeDocument/2006/relationships/slideLayout" Target="../slideLayouts/slideLayout1.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409.xml"/><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410.xml"/><Relationship Id="rId1" Type="http://schemas.openxmlformats.org/officeDocument/2006/relationships/slideLayout" Target="../slideLayouts/slideLayout1.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41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412.xml"/><Relationship Id="rId1" Type="http://schemas.openxmlformats.org/officeDocument/2006/relationships/slideLayout" Target="../slideLayouts/slideLayout1.xml"/></Relationships>
</file>

<file path=ppt/slides/_rels/slide451.xml.rels><?xml version="1.0" encoding="UTF-8" standalone="yes"?>
<Relationships xmlns="http://schemas.openxmlformats.org/package/2006/relationships"><Relationship Id="rId2" Type="http://schemas.openxmlformats.org/officeDocument/2006/relationships/notesSlide" Target="../notesSlides/notesSlide413.xml"/><Relationship Id="rId1" Type="http://schemas.openxmlformats.org/officeDocument/2006/relationships/slideLayout" Target="../slideLayouts/slideLayout1.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414.xml"/><Relationship Id="rId1" Type="http://schemas.openxmlformats.org/officeDocument/2006/relationships/slideLayout" Target="../slideLayouts/slideLayout1.xml"/></Relationships>
</file>

<file path=ppt/slides/_rels/slide453.xml.rels><?xml version="1.0" encoding="UTF-8" standalone="yes"?>
<Relationships xmlns="http://schemas.openxmlformats.org/package/2006/relationships"><Relationship Id="rId2" Type="http://schemas.openxmlformats.org/officeDocument/2006/relationships/notesSlide" Target="../notesSlides/notesSlide415.xml"/><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416.xml"/><Relationship Id="rId1" Type="http://schemas.openxmlformats.org/officeDocument/2006/relationships/slideLayout" Target="../slideLayouts/slideLayout1.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417.xml"/><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418.xml"/><Relationship Id="rId1" Type="http://schemas.openxmlformats.org/officeDocument/2006/relationships/slideLayout" Target="../slideLayouts/slideLayout1.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419.xml"/><Relationship Id="rId1" Type="http://schemas.openxmlformats.org/officeDocument/2006/relationships/slideLayout" Target="../slideLayouts/slideLayout1.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420.xml"/><Relationship Id="rId1" Type="http://schemas.openxmlformats.org/officeDocument/2006/relationships/slideLayout" Target="../slideLayouts/slideLayout1.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42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2" Type="http://schemas.openxmlformats.org/officeDocument/2006/relationships/notesSlide" Target="../notesSlides/notesSlide422.xml"/><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2" Type="http://schemas.openxmlformats.org/officeDocument/2006/relationships/notesSlide" Target="../notesSlides/notesSlide423.xml"/><Relationship Id="rId1" Type="http://schemas.openxmlformats.org/officeDocument/2006/relationships/slideLayout" Target="../slideLayouts/slideLayout1.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424.xml"/><Relationship Id="rId1" Type="http://schemas.openxmlformats.org/officeDocument/2006/relationships/slideLayout" Target="../slideLayouts/slideLayout1.xml"/></Relationships>
</file>

<file path=ppt/slides/_rels/slide463.xml.rels><?xml version="1.0" encoding="UTF-8" standalone="yes"?>
<Relationships xmlns="http://schemas.openxmlformats.org/package/2006/relationships"><Relationship Id="rId2" Type="http://schemas.openxmlformats.org/officeDocument/2006/relationships/notesSlide" Target="../notesSlides/notesSlide425.xml"/><Relationship Id="rId1" Type="http://schemas.openxmlformats.org/officeDocument/2006/relationships/slideLayout" Target="../slideLayouts/slideLayout1.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426.xml"/><Relationship Id="rId1" Type="http://schemas.openxmlformats.org/officeDocument/2006/relationships/slideLayout" Target="../slideLayouts/slideLayout1.xml"/></Relationships>
</file>

<file path=ppt/slides/_rels/slide465.xml.rels><?xml version="1.0" encoding="UTF-8" standalone="yes"?>
<Relationships xmlns="http://schemas.openxmlformats.org/package/2006/relationships"><Relationship Id="rId2" Type="http://schemas.openxmlformats.org/officeDocument/2006/relationships/notesSlide" Target="../notesSlides/notesSlide427.xml"/><Relationship Id="rId1" Type="http://schemas.openxmlformats.org/officeDocument/2006/relationships/slideLayout" Target="../slideLayouts/slideLayout1.xml"/></Relationships>
</file>

<file path=ppt/slides/_rels/slide466.xml.rels><?xml version="1.0" encoding="UTF-8" standalone="yes"?>
<Relationships xmlns="http://schemas.openxmlformats.org/package/2006/relationships"><Relationship Id="rId2" Type="http://schemas.openxmlformats.org/officeDocument/2006/relationships/notesSlide" Target="../notesSlides/notesSlide428.xml"/><Relationship Id="rId1" Type="http://schemas.openxmlformats.org/officeDocument/2006/relationships/slideLayout" Target="../slideLayouts/slideLayout1.xml"/></Relationships>
</file>

<file path=ppt/slides/_rels/slide467.xml.rels><?xml version="1.0" encoding="UTF-8" standalone="yes"?>
<Relationships xmlns="http://schemas.openxmlformats.org/package/2006/relationships"><Relationship Id="rId2" Type="http://schemas.openxmlformats.org/officeDocument/2006/relationships/notesSlide" Target="../notesSlides/notesSlide429.xml"/><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2" Type="http://schemas.openxmlformats.org/officeDocument/2006/relationships/notesSlide" Target="../notesSlides/notesSlide430.xml"/><Relationship Id="rId1" Type="http://schemas.openxmlformats.org/officeDocument/2006/relationships/slideLayout" Target="../slideLayouts/slideLayout1.xml"/></Relationships>
</file>

<file path=ppt/slides/_rels/slide469.xml.rels><?xml version="1.0" encoding="UTF-8" standalone="yes"?>
<Relationships xmlns="http://schemas.openxmlformats.org/package/2006/relationships"><Relationship Id="rId2" Type="http://schemas.openxmlformats.org/officeDocument/2006/relationships/notesSlide" Target="../notesSlides/notesSlide43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2" Type="http://schemas.openxmlformats.org/officeDocument/2006/relationships/notesSlide" Target="../notesSlides/notesSlide432.xml"/><Relationship Id="rId1" Type="http://schemas.openxmlformats.org/officeDocument/2006/relationships/slideLayout" Target="../slideLayouts/slideLayout1.xml"/></Relationships>
</file>

<file path=ppt/slides/_rels/slide471.xml.rels><?xml version="1.0" encoding="UTF-8" standalone="yes"?>
<Relationships xmlns="http://schemas.openxmlformats.org/package/2006/relationships"><Relationship Id="rId2" Type="http://schemas.openxmlformats.org/officeDocument/2006/relationships/notesSlide" Target="../notesSlides/notesSlide433.xml"/><Relationship Id="rId1" Type="http://schemas.openxmlformats.org/officeDocument/2006/relationships/slideLayout" Target="../slideLayouts/slideLayout1.xml"/></Relationships>
</file>

<file path=ppt/slides/_rels/slide472.xml.rels><?xml version="1.0" encoding="UTF-8" standalone="yes"?>
<Relationships xmlns="http://schemas.openxmlformats.org/package/2006/relationships"><Relationship Id="rId2" Type="http://schemas.openxmlformats.org/officeDocument/2006/relationships/notesSlide" Target="../notesSlides/notesSlide434.xml"/><Relationship Id="rId1" Type="http://schemas.openxmlformats.org/officeDocument/2006/relationships/slideLayout" Target="../slideLayouts/slideLayout1.xml"/></Relationships>
</file>

<file path=ppt/slides/_rels/slide473.xml.rels><?xml version="1.0" encoding="UTF-8" standalone="yes"?>
<Relationships xmlns="http://schemas.openxmlformats.org/package/2006/relationships"><Relationship Id="rId2" Type="http://schemas.openxmlformats.org/officeDocument/2006/relationships/notesSlide" Target="../notesSlides/notesSlide435.xml"/><Relationship Id="rId1" Type="http://schemas.openxmlformats.org/officeDocument/2006/relationships/slideLayout" Target="../slideLayouts/slideLayout1.xml"/></Relationships>
</file>

<file path=ppt/slides/_rels/slide474.xml.rels><?xml version="1.0" encoding="UTF-8" standalone="yes"?>
<Relationships xmlns="http://schemas.openxmlformats.org/package/2006/relationships"><Relationship Id="rId2" Type="http://schemas.openxmlformats.org/officeDocument/2006/relationships/notesSlide" Target="../notesSlides/notesSlide436.xml"/><Relationship Id="rId1" Type="http://schemas.openxmlformats.org/officeDocument/2006/relationships/slideLayout" Target="../slideLayouts/slideLayout1.xml"/></Relationships>
</file>

<file path=ppt/slides/_rels/slide475.xml.rels><?xml version="1.0" encoding="UTF-8" standalone="yes"?>
<Relationships xmlns="http://schemas.openxmlformats.org/package/2006/relationships"><Relationship Id="rId2" Type="http://schemas.openxmlformats.org/officeDocument/2006/relationships/notesSlide" Target="../notesSlides/notesSlide437.xml"/><Relationship Id="rId1" Type="http://schemas.openxmlformats.org/officeDocument/2006/relationships/slideLayout" Target="../slideLayouts/slideLayout1.xml"/></Relationships>
</file>

<file path=ppt/slides/_rels/slide476.xml.rels><?xml version="1.0" encoding="UTF-8" standalone="yes"?>
<Relationships xmlns="http://schemas.openxmlformats.org/package/2006/relationships"><Relationship Id="rId2" Type="http://schemas.openxmlformats.org/officeDocument/2006/relationships/notesSlide" Target="../notesSlides/notesSlide438.xml"/><Relationship Id="rId1" Type="http://schemas.openxmlformats.org/officeDocument/2006/relationships/slideLayout" Target="../slideLayouts/slideLayout1.xml"/></Relationships>
</file>

<file path=ppt/slides/_rels/slide477.xml.rels><?xml version="1.0" encoding="UTF-8" standalone="yes"?>
<Relationships xmlns="http://schemas.openxmlformats.org/package/2006/relationships"><Relationship Id="rId2" Type="http://schemas.openxmlformats.org/officeDocument/2006/relationships/notesSlide" Target="../notesSlides/notesSlide439.xml"/><Relationship Id="rId1" Type="http://schemas.openxmlformats.org/officeDocument/2006/relationships/slideLayout" Target="../slideLayouts/slideLayout1.xml"/></Relationships>
</file>

<file path=ppt/slides/_rels/slide478.xml.rels><?xml version="1.0" encoding="UTF-8" standalone="yes"?>
<Relationships xmlns="http://schemas.openxmlformats.org/package/2006/relationships"><Relationship Id="rId2" Type="http://schemas.openxmlformats.org/officeDocument/2006/relationships/notesSlide" Target="../notesSlides/notesSlide440.xml"/><Relationship Id="rId1" Type="http://schemas.openxmlformats.org/officeDocument/2006/relationships/slideLayout" Target="../slideLayouts/slideLayout1.xml"/></Relationships>
</file>

<file path=ppt/slides/_rels/slide479.xml.rels><?xml version="1.0" encoding="UTF-8" standalone="yes"?>
<Relationships xmlns="http://schemas.openxmlformats.org/package/2006/relationships"><Relationship Id="rId2" Type="http://schemas.openxmlformats.org/officeDocument/2006/relationships/notesSlide" Target="../notesSlides/notesSlide44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2" Type="http://schemas.openxmlformats.org/officeDocument/2006/relationships/notesSlide" Target="../notesSlides/notesSlide442.xml"/><Relationship Id="rId1" Type="http://schemas.openxmlformats.org/officeDocument/2006/relationships/slideLayout" Target="../slideLayouts/slideLayout1.xml"/></Relationships>
</file>

<file path=ppt/slides/_rels/slide481.xml.rels><?xml version="1.0" encoding="UTF-8" standalone="yes"?>
<Relationships xmlns="http://schemas.openxmlformats.org/package/2006/relationships"><Relationship Id="rId2" Type="http://schemas.openxmlformats.org/officeDocument/2006/relationships/notesSlide" Target="../notesSlides/notesSlide443.xml"/><Relationship Id="rId1" Type="http://schemas.openxmlformats.org/officeDocument/2006/relationships/slideLayout" Target="../slideLayouts/slideLayout1.xml"/></Relationships>
</file>

<file path=ppt/slides/_rels/slide482.xml.rels><?xml version="1.0" encoding="UTF-8" standalone="yes"?>
<Relationships xmlns="http://schemas.openxmlformats.org/package/2006/relationships"><Relationship Id="rId2" Type="http://schemas.openxmlformats.org/officeDocument/2006/relationships/notesSlide" Target="../notesSlides/notesSlide444.xml"/><Relationship Id="rId1" Type="http://schemas.openxmlformats.org/officeDocument/2006/relationships/slideLayout" Target="../slideLayouts/slideLayout1.xml"/></Relationships>
</file>

<file path=ppt/slides/_rels/slide483.xml.rels><?xml version="1.0" encoding="UTF-8" standalone="yes"?>
<Relationships xmlns="http://schemas.openxmlformats.org/package/2006/relationships"><Relationship Id="rId2" Type="http://schemas.openxmlformats.org/officeDocument/2006/relationships/notesSlide" Target="../notesSlides/notesSlide445.xml"/><Relationship Id="rId1" Type="http://schemas.openxmlformats.org/officeDocument/2006/relationships/slideLayout" Target="../slideLayouts/slideLayout1.xml"/></Relationships>
</file>

<file path=ppt/slides/_rels/slide484.xml.rels><?xml version="1.0" encoding="UTF-8" standalone="yes"?>
<Relationships xmlns="http://schemas.openxmlformats.org/package/2006/relationships"><Relationship Id="rId2" Type="http://schemas.openxmlformats.org/officeDocument/2006/relationships/notesSlide" Target="../notesSlides/notesSlide446.xml"/><Relationship Id="rId1" Type="http://schemas.openxmlformats.org/officeDocument/2006/relationships/slideLayout" Target="../slideLayouts/slideLayout1.xml"/></Relationships>
</file>

<file path=ppt/slides/_rels/slide485.xml.rels><?xml version="1.0" encoding="UTF-8" standalone="yes"?>
<Relationships xmlns="http://schemas.openxmlformats.org/package/2006/relationships"><Relationship Id="rId2" Type="http://schemas.openxmlformats.org/officeDocument/2006/relationships/notesSlide" Target="../notesSlides/notesSlide447.xml"/><Relationship Id="rId1" Type="http://schemas.openxmlformats.org/officeDocument/2006/relationships/slideLayout" Target="../slideLayouts/slideLayout1.xml"/></Relationships>
</file>

<file path=ppt/slides/_rels/slide486.xml.rels><?xml version="1.0" encoding="UTF-8" standalone="yes"?>
<Relationships xmlns="http://schemas.openxmlformats.org/package/2006/relationships"><Relationship Id="rId2" Type="http://schemas.openxmlformats.org/officeDocument/2006/relationships/notesSlide" Target="../notesSlides/notesSlide448.xml"/><Relationship Id="rId1" Type="http://schemas.openxmlformats.org/officeDocument/2006/relationships/slideLayout" Target="../slideLayouts/slideLayout1.xml"/></Relationships>
</file>

<file path=ppt/slides/_rels/slide487.xml.rels><?xml version="1.0" encoding="UTF-8" standalone="yes"?>
<Relationships xmlns="http://schemas.openxmlformats.org/package/2006/relationships"><Relationship Id="rId2" Type="http://schemas.openxmlformats.org/officeDocument/2006/relationships/notesSlide" Target="../notesSlides/notesSlide449.xml"/><Relationship Id="rId1" Type="http://schemas.openxmlformats.org/officeDocument/2006/relationships/slideLayout" Target="../slideLayouts/slideLayout1.xml"/></Relationships>
</file>

<file path=ppt/slides/_rels/slide488.xml.rels><?xml version="1.0" encoding="UTF-8" standalone="yes"?>
<Relationships xmlns="http://schemas.openxmlformats.org/package/2006/relationships"><Relationship Id="rId2" Type="http://schemas.openxmlformats.org/officeDocument/2006/relationships/notesSlide" Target="../notesSlides/notesSlide450.xml"/><Relationship Id="rId1" Type="http://schemas.openxmlformats.org/officeDocument/2006/relationships/slideLayout" Target="../slideLayouts/slideLayout1.xml"/></Relationships>
</file>

<file path=ppt/slides/_rels/slide489.xml.rels><?xml version="1.0" encoding="UTF-8" standalone="yes"?>
<Relationships xmlns="http://schemas.openxmlformats.org/package/2006/relationships"><Relationship Id="rId2" Type="http://schemas.openxmlformats.org/officeDocument/2006/relationships/notesSlide" Target="../notesSlides/notesSlide45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2" Type="http://schemas.openxmlformats.org/officeDocument/2006/relationships/notesSlide" Target="../notesSlides/notesSlide452.xml"/><Relationship Id="rId1" Type="http://schemas.openxmlformats.org/officeDocument/2006/relationships/slideLayout" Target="../slideLayouts/slideLayout1.xml"/></Relationships>
</file>

<file path=ppt/slides/_rels/slide491.xml.rels><?xml version="1.0" encoding="UTF-8" standalone="yes"?>
<Relationships xmlns="http://schemas.openxmlformats.org/package/2006/relationships"><Relationship Id="rId2" Type="http://schemas.openxmlformats.org/officeDocument/2006/relationships/notesSlide" Target="../notesSlides/notesSlide453.xml"/><Relationship Id="rId1" Type="http://schemas.openxmlformats.org/officeDocument/2006/relationships/slideLayout" Target="../slideLayouts/slideLayout1.xml"/></Relationships>
</file>

<file path=ppt/slides/_rels/slide492.xml.rels><?xml version="1.0" encoding="UTF-8" standalone="yes"?>
<Relationships xmlns="http://schemas.openxmlformats.org/package/2006/relationships"><Relationship Id="rId2" Type="http://schemas.openxmlformats.org/officeDocument/2006/relationships/notesSlide" Target="../notesSlides/notesSlide454.xml"/><Relationship Id="rId1" Type="http://schemas.openxmlformats.org/officeDocument/2006/relationships/slideLayout" Target="../slideLayouts/slideLayout1.xml"/></Relationships>
</file>

<file path=ppt/slides/_rels/slide493.xml.rels><?xml version="1.0" encoding="UTF-8" standalone="yes"?>
<Relationships xmlns="http://schemas.openxmlformats.org/package/2006/relationships"><Relationship Id="rId2" Type="http://schemas.openxmlformats.org/officeDocument/2006/relationships/notesSlide" Target="../notesSlides/notesSlide455.xml"/><Relationship Id="rId1" Type="http://schemas.openxmlformats.org/officeDocument/2006/relationships/slideLayout" Target="../slideLayouts/slideLayout1.xml"/></Relationships>
</file>

<file path=ppt/slides/_rels/slide494.xml.rels><?xml version="1.0" encoding="UTF-8" standalone="yes"?>
<Relationships xmlns="http://schemas.openxmlformats.org/package/2006/relationships"><Relationship Id="rId2" Type="http://schemas.openxmlformats.org/officeDocument/2006/relationships/notesSlide" Target="../notesSlides/notesSlide456.xml"/><Relationship Id="rId1" Type="http://schemas.openxmlformats.org/officeDocument/2006/relationships/slideLayout" Target="../slideLayouts/slideLayout1.xml"/></Relationships>
</file>

<file path=ppt/slides/_rels/slide495.xml.rels><?xml version="1.0" encoding="UTF-8" standalone="yes"?>
<Relationships xmlns="http://schemas.openxmlformats.org/package/2006/relationships"><Relationship Id="rId2" Type="http://schemas.openxmlformats.org/officeDocument/2006/relationships/notesSlide" Target="../notesSlides/notesSlide457.xml"/><Relationship Id="rId1" Type="http://schemas.openxmlformats.org/officeDocument/2006/relationships/slideLayout" Target="../slideLayouts/slideLayout1.xml"/></Relationships>
</file>

<file path=ppt/slides/_rels/slide496.xml.rels><?xml version="1.0" encoding="UTF-8" standalone="yes"?>
<Relationships xmlns="http://schemas.openxmlformats.org/package/2006/relationships"><Relationship Id="rId2" Type="http://schemas.openxmlformats.org/officeDocument/2006/relationships/notesSlide" Target="../notesSlides/notesSlide458.xml"/><Relationship Id="rId1" Type="http://schemas.openxmlformats.org/officeDocument/2006/relationships/slideLayout" Target="../slideLayouts/slideLayout1.xml"/></Relationships>
</file>

<file path=ppt/slides/_rels/slide497.xml.rels><?xml version="1.0" encoding="UTF-8" standalone="yes"?>
<Relationships xmlns="http://schemas.openxmlformats.org/package/2006/relationships"><Relationship Id="rId2" Type="http://schemas.openxmlformats.org/officeDocument/2006/relationships/notesSlide" Target="../notesSlides/notesSlide459.xml"/><Relationship Id="rId1" Type="http://schemas.openxmlformats.org/officeDocument/2006/relationships/slideLayout" Target="../slideLayouts/slideLayout1.xml"/></Relationships>
</file>

<file path=ppt/slides/_rels/slide498.xml.rels><?xml version="1.0" encoding="UTF-8" standalone="yes"?>
<Relationships xmlns="http://schemas.openxmlformats.org/package/2006/relationships"><Relationship Id="rId2" Type="http://schemas.openxmlformats.org/officeDocument/2006/relationships/notesSlide" Target="../notesSlides/notesSlide460.xml"/><Relationship Id="rId1" Type="http://schemas.openxmlformats.org/officeDocument/2006/relationships/slideLayout" Target="../slideLayouts/slideLayout1.xml"/></Relationships>
</file>

<file path=ppt/slides/_rels/slide499.xml.rels><?xml version="1.0" encoding="UTF-8" standalone="yes"?>
<Relationships xmlns="http://schemas.openxmlformats.org/package/2006/relationships"><Relationship Id="rId2" Type="http://schemas.openxmlformats.org/officeDocument/2006/relationships/notesSlide" Target="../notesSlides/notesSlide46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2" Type="http://schemas.openxmlformats.org/officeDocument/2006/relationships/notesSlide" Target="../notesSlides/notesSlide462.xml"/><Relationship Id="rId1" Type="http://schemas.openxmlformats.org/officeDocument/2006/relationships/slideLayout" Target="../slideLayouts/slideLayout1.xml"/></Relationships>
</file>

<file path=ppt/slides/_rels/slide501.xml.rels><?xml version="1.0" encoding="UTF-8" standalone="yes"?>
<Relationships xmlns="http://schemas.openxmlformats.org/package/2006/relationships"><Relationship Id="rId2" Type="http://schemas.openxmlformats.org/officeDocument/2006/relationships/notesSlide" Target="../notesSlides/notesSlide463.xml"/><Relationship Id="rId1" Type="http://schemas.openxmlformats.org/officeDocument/2006/relationships/slideLayout" Target="../slideLayouts/slideLayout1.xml"/></Relationships>
</file>

<file path=ppt/slides/_rels/slide502.xml.rels><?xml version="1.0" encoding="UTF-8" standalone="yes"?>
<Relationships xmlns="http://schemas.openxmlformats.org/package/2006/relationships"><Relationship Id="rId2" Type="http://schemas.openxmlformats.org/officeDocument/2006/relationships/notesSlide" Target="../notesSlides/notesSlide464.xml"/><Relationship Id="rId1" Type="http://schemas.openxmlformats.org/officeDocument/2006/relationships/slideLayout" Target="../slideLayouts/slideLayout1.xml"/></Relationships>
</file>

<file path=ppt/slides/_rels/slide503.xml.rels><?xml version="1.0" encoding="UTF-8" standalone="yes"?>
<Relationships xmlns="http://schemas.openxmlformats.org/package/2006/relationships"><Relationship Id="rId2" Type="http://schemas.openxmlformats.org/officeDocument/2006/relationships/notesSlide" Target="../notesSlides/notesSlide465.xml"/><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2" Type="http://schemas.openxmlformats.org/officeDocument/2006/relationships/notesSlide" Target="../notesSlides/notesSlide466.xml"/><Relationship Id="rId1" Type="http://schemas.openxmlformats.org/officeDocument/2006/relationships/slideLayout" Target="../slideLayouts/slideLayout1.xml"/></Relationships>
</file>

<file path=ppt/slides/_rels/slide505.xml.rels><?xml version="1.0" encoding="UTF-8" standalone="yes"?>
<Relationships xmlns="http://schemas.openxmlformats.org/package/2006/relationships"><Relationship Id="rId2" Type="http://schemas.openxmlformats.org/officeDocument/2006/relationships/notesSlide" Target="../notesSlides/notesSlide467.xml"/><Relationship Id="rId1" Type="http://schemas.openxmlformats.org/officeDocument/2006/relationships/slideLayout" Target="../slideLayouts/slideLayout1.xml"/></Relationships>
</file>

<file path=ppt/slides/_rels/slide506.xml.rels><?xml version="1.0" encoding="UTF-8" standalone="yes"?>
<Relationships xmlns="http://schemas.openxmlformats.org/package/2006/relationships"><Relationship Id="rId2" Type="http://schemas.openxmlformats.org/officeDocument/2006/relationships/notesSlide" Target="../notesSlides/notesSlide468.xml"/><Relationship Id="rId1" Type="http://schemas.openxmlformats.org/officeDocument/2006/relationships/slideLayout" Target="../slideLayouts/slideLayout1.xml"/></Relationships>
</file>

<file path=ppt/slides/_rels/slide507.xml.rels><?xml version="1.0" encoding="UTF-8" standalone="yes"?>
<Relationships xmlns="http://schemas.openxmlformats.org/package/2006/relationships"><Relationship Id="rId2" Type="http://schemas.openxmlformats.org/officeDocument/2006/relationships/notesSlide" Target="../notesSlides/notesSlide469.xml"/><Relationship Id="rId1" Type="http://schemas.openxmlformats.org/officeDocument/2006/relationships/slideLayout" Target="../slideLayouts/slideLayout1.xml"/></Relationships>
</file>

<file path=ppt/slides/_rels/slide508.xml.rels><?xml version="1.0" encoding="UTF-8" standalone="yes"?>
<Relationships xmlns="http://schemas.openxmlformats.org/package/2006/relationships"><Relationship Id="rId2" Type="http://schemas.openxmlformats.org/officeDocument/2006/relationships/notesSlide" Target="../notesSlides/notesSlide470.xml"/><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47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2" Type="http://schemas.openxmlformats.org/officeDocument/2006/relationships/notesSlide" Target="../notesSlides/notesSlide472.xml"/><Relationship Id="rId1" Type="http://schemas.openxmlformats.org/officeDocument/2006/relationships/slideLayout" Target="../slideLayouts/slideLayout1.xml"/></Relationships>
</file>

<file path=ppt/slides/_rels/slide511.xml.rels><?xml version="1.0" encoding="UTF-8" standalone="yes"?>
<Relationships xmlns="http://schemas.openxmlformats.org/package/2006/relationships"><Relationship Id="rId2" Type="http://schemas.openxmlformats.org/officeDocument/2006/relationships/notesSlide" Target="../notesSlides/notesSlide473.xml"/><Relationship Id="rId1" Type="http://schemas.openxmlformats.org/officeDocument/2006/relationships/slideLayout" Target="../slideLayouts/slideLayout1.xml"/></Relationships>
</file>

<file path=ppt/slides/_rels/slide512.xml.rels><?xml version="1.0" encoding="UTF-8" standalone="yes"?>
<Relationships xmlns="http://schemas.openxmlformats.org/package/2006/relationships"><Relationship Id="rId2" Type="http://schemas.openxmlformats.org/officeDocument/2006/relationships/notesSlide" Target="../notesSlides/notesSlide474.xml"/><Relationship Id="rId1" Type="http://schemas.openxmlformats.org/officeDocument/2006/relationships/slideLayout" Target="../slideLayouts/slideLayout1.xml"/></Relationships>
</file>

<file path=ppt/slides/_rels/slide513.xml.rels><?xml version="1.0" encoding="UTF-8" standalone="yes"?>
<Relationships xmlns="http://schemas.openxmlformats.org/package/2006/relationships"><Relationship Id="rId2" Type="http://schemas.openxmlformats.org/officeDocument/2006/relationships/notesSlide" Target="../notesSlides/notesSlide475.xml"/><Relationship Id="rId1" Type="http://schemas.openxmlformats.org/officeDocument/2006/relationships/slideLayout" Target="../slideLayouts/slideLayout1.xml"/></Relationships>
</file>

<file path=ppt/slides/_rels/slide514.xml.rels><?xml version="1.0" encoding="UTF-8" standalone="yes"?>
<Relationships xmlns="http://schemas.openxmlformats.org/package/2006/relationships"><Relationship Id="rId2" Type="http://schemas.openxmlformats.org/officeDocument/2006/relationships/notesSlide" Target="../notesSlides/notesSlide476.xml"/><Relationship Id="rId1" Type="http://schemas.openxmlformats.org/officeDocument/2006/relationships/slideLayout" Target="../slideLayouts/slideLayout1.xml"/></Relationships>
</file>

<file path=ppt/slides/_rels/slide515.xml.rels><?xml version="1.0" encoding="UTF-8" standalone="yes"?>
<Relationships xmlns="http://schemas.openxmlformats.org/package/2006/relationships"><Relationship Id="rId2" Type="http://schemas.openxmlformats.org/officeDocument/2006/relationships/notesSlide" Target="../notesSlides/notesSlide477.xml"/><Relationship Id="rId1" Type="http://schemas.openxmlformats.org/officeDocument/2006/relationships/slideLayout" Target="../slideLayouts/slideLayout1.xml"/></Relationships>
</file>

<file path=ppt/slides/_rels/slide516.xml.rels><?xml version="1.0" encoding="UTF-8" standalone="yes"?>
<Relationships xmlns="http://schemas.openxmlformats.org/package/2006/relationships"><Relationship Id="rId2" Type="http://schemas.openxmlformats.org/officeDocument/2006/relationships/notesSlide" Target="../notesSlides/notesSlide478.xml"/><Relationship Id="rId1" Type="http://schemas.openxmlformats.org/officeDocument/2006/relationships/slideLayout" Target="../slideLayouts/slideLayout1.xml"/></Relationships>
</file>

<file path=ppt/slides/_rels/slide517.xml.rels><?xml version="1.0" encoding="UTF-8" standalone="yes"?>
<Relationships xmlns="http://schemas.openxmlformats.org/package/2006/relationships"><Relationship Id="rId2" Type="http://schemas.openxmlformats.org/officeDocument/2006/relationships/notesSlide" Target="../notesSlides/notesSlide479.xml"/><Relationship Id="rId1" Type="http://schemas.openxmlformats.org/officeDocument/2006/relationships/slideLayout" Target="../slideLayouts/slideLayout1.xml"/></Relationships>
</file>

<file path=ppt/slides/_rels/slide518.xml.rels><?xml version="1.0" encoding="UTF-8" standalone="yes"?>
<Relationships xmlns="http://schemas.openxmlformats.org/package/2006/relationships"><Relationship Id="rId2" Type="http://schemas.openxmlformats.org/officeDocument/2006/relationships/notesSlide" Target="../notesSlides/notesSlide480.xml"/><Relationship Id="rId1" Type="http://schemas.openxmlformats.org/officeDocument/2006/relationships/slideLayout" Target="../slideLayouts/slideLayout1.xml"/></Relationships>
</file>

<file path=ppt/slides/_rels/slide519.xml.rels><?xml version="1.0" encoding="UTF-8" standalone="yes"?>
<Relationships xmlns="http://schemas.openxmlformats.org/package/2006/relationships"><Relationship Id="rId2" Type="http://schemas.openxmlformats.org/officeDocument/2006/relationships/notesSlide" Target="../notesSlides/notesSlide48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2" Type="http://schemas.openxmlformats.org/officeDocument/2006/relationships/notesSlide" Target="../notesSlides/notesSlide482.xml"/><Relationship Id="rId1" Type="http://schemas.openxmlformats.org/officeDocument/2006/relationships/slideLayout" Target="../slideLayouts/slideLayout1.xml"/></Relationships>
</file>

<file path=ppt/slides/_rels/slide521.xml.rels><?xml version="1.0" encoding="UTF-8" standalone="yes"?>
<Relationships xmlns="http://schemas.openxmlformats.org/package/2006/relationships"><Relationship Id="rId2" Type="http://schemas.openxmlformats.org/officeDocument/2006/relationships/notesSlide" Target="../notesSlides/notesSlide483.xml"/><Relationship Id="rId1" Type="http://schemas.openxmlformats.org/officeDocument/2006/relationships/slideLayout" Target="../slideLayouts/slideLayout1.xml"/></Relationships>
</file>

<file path=ppt/slides/_rels/slide522.xml.rels><?xml version="1.0" encoding="UTF-8" standalone="yes"?>
<Relationships xmlns="http://schemas.openxmlformats.org/package/2006/relationships"><Relationship Id="rId2" Type="http://schemas.openxmlformats.org/officeDocument/2006/relationships/notesSlide" Target="../notesSlides/notesSlide484.xml"/><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2" Type="http://schemas.openxmlformats.org/officeDocument/2006/relationships/notesSlide" Target="../notesSlides/notesSlide485.xml"/><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2" Type="http://schemas.openxmlformats.org/officeDocument/2006/relationships/notesSlide" Target="../notesSlides/notesSlide486.xml"/><Relationship Id="rId1" Type="http://schemas.openxmlformats.org/officeDocument/2006/relationships/slideLayout" Target="../slideLayouts/slideLayout1.xml"/></Relationships>
</file>

<file path=ppt/slides/_rels/slide525.xml.rels><?xml version="1.0" encoding="UTF-8" standalone="yes"?>
<Relationships xmlns="http://schemas.openxmlformats.org/package/2006/relationships"><Relationship Id="rId2" Type="http://schemas.openxmlformats.org/officeDocument/2006/relationships/notesSlide" Target="../notesSlides/notesSlide487.xml"/><Relationship Id="rId1" Type="http://schemas.openxmlformats.org/officeDocument/2006/relationships/slideLayout" Target="../slideLayouts/slideLayout1.xml"/></Relationships>
</file>

<file path=ppt/slides/_rels/slide526.xml.rels><?xml version="1.0" encoding="UTF-8" standalone="yes"?>
<Relationships xmlns="http://schemas.openxmlformats.org/package/2006/relationships"><Relationship Id="rId2" Type="http://schemas.openxmlformats.org/officeDocument/2006/relationships/notesSlide" Target="../notesSlides/notesSlide488.xml"/><Relationship Id="rId1" Type="http://schemas.openxmlformats.org/officeDocument/2006/relationships/slideLayout" Target="../slideLayouts/slideLayout1.xml"/></Relationships>
</file>

<file path=ppt/slides/_rels/slide527.xml.rels><?xml version="1.0" encoding="UTF-8" standalone="yes"?>
<Relationships xmlns="http://schemas.openxmlformats.org/package/2006/relationships"><Relationship Id="rId2" Type="http://schemas.openxmlformats.org/officeDocument/2006/relationships/notesSlide" Target="../notesSlides/notesSlide489.xml"/><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2" Type="http://schemas.openxmlformats.org/officeDocument/2006/relationships/notesSlide" Target="../notesSlides/notesSlide490.xml"/><Relationship Id="rId1" Type="http://schemas.openxmlformats.org/officeDocument/2006/relationships/slideLayout" Target="../slideLayouts/slideLayout1.xml"/></Relationships>
</file>

<file path=ppt/slides/_rels/slide529.xml.rels><?xml version="1.0" encoding="UTF-8" standalone="yes"?>
<Relationships xmlns="http://schemas.openxmlformats.org/package/2006/relationships"><Relationship Id="rId2" Type="http://schemas.openxmlformats.org/officeDocument/2006/relationships/notesSlide" Target="../notesSlides/notesSlide49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2" Type="http://schemas.openxmlformats.org/officeDocument/2006/relationships/notesSlide" Target="../notesSlides/notesSlide492.xml"/><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2" Type="http://schemas.openxmlformats.org/officeDocument/2006/relationships/notesSlide" Target="../notesSlides/notesSlide493.xml"/><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2" Type="http://schemas.openxmlformats.org/officeDocument/2006/relationships/notesSlide" Target="../notesSlides/notesSlide494.xml"/><Relationship Id="rId1" Type="http://schemas.openxmlformats.org/officeDocument/2006/relationships/slideLayout" Target="../slideLayouts/slideLayout1.xml"/></Relationships>
</file>

<file path=ppt/slides/_rels/slide533.xml.rels><?xml version="1.0" encoding="UTF-8" standalone="yes"?>
<Relationships xmlns="http://schemas.openxmlformats.org/package/2006/relationships"><Relationship Id="rId2" Type="http://schemas.openxmlformats.org/officeDocument/2006/relationships/notesSlide" Target="../notesSlides/notesSlide495.xml"/><Relationship Id="rId1" Type="http://schemas.openxmlformats.org/officeDocument/2006/relationships/slideLayout" Target="../slideLayouts/slideLayout1.xml"/></Relationships>
</file>

<file path=ppt/slides/_rels/slide534.xml.rels><?xml version="1.0" encoding="UTF-8" standalone="yes"?>
<Relationships xmlns="http://schemas.openxmlformats.org/package/2006/relationships"><Relationship Id="rId2" Type="http://schemas.openxmlformats.org/officeDocument/2006/relationships/notesSlide" Target="../notesSlides/notesSlide496.xml"/><Relationship Id="rId1" Type="http://schemas.openxmlformats.org/officeDocument/2006/relationships/slideLayout" Target="../slideLayouts/slideLayout1.xml"/></Relationships>
</file>

<file path=ppt/slides/_rels/slide535.xml.rels><?xml version="1.0" encoding="UTF-8" standalone="yes"?>
<Relationships xmlns="http://schemas.openxmlformats.org/package/2006/relationships"><Relationship Id="rId2" Type="http://schemas.openxmlformats.org/officeDocument/2006/relationships/notesSlide" Target="../notesSlides/notesSlide497.xml"/><Relationship Id="rId1" Type="http://schemas.openxmlformats.org/officeDocument/2006/relationships/slideLayout" Target="../slideLayouts/slideLayout1.xml"/></Relationships>
</file>

<file path=ppt/slides/_rels/slide536.xml.rels><?xml version="1.0" encoding="UTF-8" standalone="yes"?>
<Relationships xmlns="http://schemas.openxmlformats.org/package/2006/relationships"><Relationship Id="rId2" Type="http://schemas.openxmlformats.org/officeDocument/2006/relationships/notesSlide" Target="../notesSlides/notesSlide498.xml"/><Relationship Id="rId1" Type="http://schemas.openxmlformats.org/officeDocument/2006/relationships/slideLayout" Target="../slideLayouts/slideLayout1.xml"/></Relationships>
</file>

<file path=ppt/slides/_rels/slide537.xml.rels><?xml version="1.0" encoding="UTF-8" standalone="yes"?>
<Relationships xmlns="http://schemas.openxmlformats.org/package/2006/relationships"><Relationship Id="rId2" Type="http://schemas.openxmlformats.org/officeDocument/2006/relationships/notesSlide" Target="../notesSlides/notesSlide499.xml"/><Relationship Id="rId1" Type="http://schemas.openxmlformats.org/officeDocument/2006/relationships/slideLayout" Target="../slideLayouts/slideLayout1.xml"/></Relationships>
</file>

<file path=ppt/slides/_rels/slide538.xml.rels><?xml version="1.0" encoding="UTF-8" standalone="yes"?>
<Relationships xmlns="http://schemas.openxmlformats.org/package/2006/relationships"><Relationship Id="rId2" Type="http://schemas.openxmlformats.org/officeDocument/2006/relationships/notesSlide" Target="../notesSlides/notesSlide500.xml"/><Relationship Id="rId1" Type="http://schemas.openxmlformats.org/officeDocument/2006/relationships/slideLayout" Target="../slideLayouts/slideLayout1.xml"/></Relationships>
</file>

<file path=ppt/slides/_rels/slide539.xml.rels><?xml version="1.0" encoding="UTF-8" standalone="yes"?>
<Relationships xmlns="http://schemas.openxmlformats.org/package/2006/relationships"><Relationship Id="rId2" Type="http://schemas.openxmlformats.org/officeDocument/2006/relationships/notesSlide" Target="../notesSlides/notesSlide50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0.xml.rels><?xml version="1.0" encoding="UTF-8" standalone="yes"?>
<Relationships xmlns="http://schemas.openxmlformats.org/package/2006/relationships"><Relationship Id="rId2" Type="http://schemas.openxmlformats.org/officeDocument/2006/relationships/notesSlide" Target="../notesSlides/notesSlide502.xml"/><Relationship Id="rId1" Type="http://schemas.openxmlformats.org/officeDocument/2006/relationships/slideLayout" Target="../slideLayouts/slideLayout1.xml"/></Relationships>
</file>

<file path=ppt/slides/_rels/slide541.xml.rels><?xml version="1.0" encoding="UTF-8" standalone="yes"?>
<Relationships xmlns="http://schemas.openxmlformats.org/package/2006/relationships"><Relationship Id="rId2" Type="http://schemas.openxmlformats.org/officeDocument/2006/relationships/notesSlide" Target="../notesSlides/notesSlide503.xml"/><Relationship Id="rId1" Type="http://schemas.openxmlformats.org/officeDocument/2006/relationships/slideLayout" Target="../slideLayouts/slideLayout1.xml"/></Relationships>
</file>

<file path=ppt/slides/_rels/slide542.xml.rels><?xml version="1.0" encoding="UTF-8" standalone="yes"?>
<Relationships xmlns="http://schemas.openxmlformats.org/package/2006/relationships"><Relationship Id="rId2" Type="http://schemas.openxmlformats.org/officeDocument/2006/relationships/notesSlide" Target="../notesSlides/notesSlide504.xml"/><Relationship Id="rId1" Type="http://schemas.openxmlformats.org/officeDocument/2006/relationships/slideLayout" Target="../slideLayouts/slideLayout1.xml"/></Relationships>
</file>

<file path=ppt/slides/_rels/slide543.xml.rels><?xml version="1.0" encoding="UTF-8" standalone="yes"?>
<Relationships xmlns="http://schemas.openxmlformats.org/package/2006/relationships"><Relationship Id="rId2" Type="http://schemas.openxmlformats.org/officeDocument/2006/relationships/notesSlide" Target="../notesSlides/notesSlide505.xml"/><Relationship Id="rId1" Type="http://schemas.openxmlformats.org/officeDocument/2006/relationships/slideLayout" Target="../slideLayouts/slideLayout1.xml"/></Relationships>
</file>

<file path=ppt/slides/_rels/slide544.xml.rels><?xml version="1.0" encoding="UTF-8" standalone="yes"?>
<Relationships xmlns="http://schemas.openxmlformats.org/package/2006/relationships"><Relationship Id="rId2" Type="http://schemas.openxmlformats.org/officeDocument/2006/relationships/notesSlide" Target="../notesSlides/notesSlide506.xml"/><Relationship Id="rId1" Type="http://schemas.openxmlformats.org/officeDocument/2006/relationships/slideLayout" Target="../slideLayouts/slideLayout1.xml"/></Relationships>
</file>

<file path=ppt/slides/_rels/slide545.xml.rels><?xml version="1.0" encoding="UTF-8" standalone="yes"?>
<Relationships xmlns="http://schemas.openxmlformats.org/package/2006/relationships"><Relationship Id="rId2" Type="http://schemas.openxmlformats.org/officeDocument/2006/relationships/notesSlide" Target="../notesSlides/notesSlide507.xml"/><Relationship Id="rId1" Type="http://schemas.openxmlformats.org/officeDocument/2006/relationships/slideLayout" Target="../slideLayouts/slideLayout1.xml"/></Relationships>
</file>

<file path=ppt/slides/_rels/slide546.xml.rels><?xml version="1.0" encoding="UTF-8" standalone="yes"?>
<Relationships xmlns="http://schemas.openxmlformats.org/package/2006/relationships"><Relationship Id="rId2" Type="http://schemas.openxmlformats.org/officeDocument/2006/relationships/notesSlide" Target="../notesSlides/notesSlide508.xml"/><Relationship Id="rId1" Type="http://schemas.openxmlformats.org/officeDocument/2006/relationships/slideLayout" Target="../slideLayouts/slideLayout1.xml"/></Relationships>
</file>

<file path=ppt/slides/_rels/slide547.xml.rels><?xml version="1.0" encoding="UTF-8" standalone="yes"?>
<Relationships xmlns="http://schemas.openxmlformats.org/package/2006/relationships"><Relationship Id="rId2" Type="http://schemas.openxmlformats.org/officeDocument/2006/relationships/notesSlide" Target="../notesSlides/notesSlide509.xml"/><Relationship Id="rId1" Type="http://schemas.openxmlformats.org/officeDocument/2006/relationships/slideLayout" Target="../slideLayouts/slideLayout1.xml"/></Relationships>
</file>

<file path=ppt/slides/_rels/slide548.xml.rels><?xml version="1.0" encoding="UTF-8" standalone="yes"?>
<Relationships xmlns="http://schemas.openxmlformats.org/package/2006/relationships"><Relationship Id="rId2" Type="http://schemas.openxmlformats.org/officeDocument/2006/relationships/notesSlide" Target="../notesSlides/notesSlide510.xml"/><Relationship Id="rId1" Type="http://schemas.openxmlformats.org/officeDocument/2006/relationships/slideLayout" Target="../slideLayouts/slideLayout1.xml"/></Relationships>
</file>

<file path=ppt/slides/_rels/slide549.xml.rels><?xml version="1.0" encoding="UTF-8" standalone="yes"?>
<Relationships xmlns="http://schemas.openxmlformats.org/package/2006/relationships"><Relationship Id="rId2" Type="http://schemas.openxmlformats.org/officeDocument/2006/relationships/notesSlide" Target="../notesSlides/notesSlide51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2" Type="http://schemas.openxmlformats.org/officeDocument/2006/relationships/notesSlide" Target="../notesSlides/notesSlide512.xml"/><Relationship Id="rId1" Type="http://schemas.openxmlformats.org/officeDocument/2006/relationships/slideLayout" Target="../slideLayouts/slideLayout1.xml"/></Relationships>
</file>

<file path=ppt/slides/_rels/slide551.xml.rels><?xml version="1.0" encoding="UTF-8" standalone="yes"?>
<Relationships xmlns="http://schemas.openxmlformats.org/package/2006/relationships"><Relationship Id="rId2" Type="http://schemas.openxmlformats.org/officeDocument/2006/relationships/notesSlide" Target="../notesSlides/notesSlide513.xml"/><Relationship Id="rId1" Type="http://schemas.openxmlformats.org/officeDocument/2006/relationships/slideLayout" Target="../slideLayouts/slideLayout1.xml"/></Relationships>
</file>

<file path=ppt/slides/_rels/slide552.xml.rels><?xml version="1.0" encoding="UTF-8" standalone="yes"?>
<Relationships xmlns="http://schemas.openxmlformats.org/package/2006/relationships"><Relationship Id="rId2" Type="http://schemas.openxmlformats.org/officeDocument/2006/relationships/notesSlide" Target="../notesSlides/notesSlide514.xml"/><Relationship Id="rId1" Type="http://schemas.openxmlformats.org/officeDocument/2006/relationships/slideLayout" Target="../slideLayouts/slideLayout1.xml"/></Relationships>
</file>

<file path=ppt/slides/_rels/slide553.xml.rels><?xml version="1.0" encoding="UTF-8" standalone="yes"?>
<Relationships xmlns="http://schemas.openxmlformats.org/package/2006/relationships"><Relationship Id="rId2" Type="http://schemas.openxmlformats.org/officeDocument/2006/relationships/notesSlide" Target="../notesSlides/notesSlide515.xml"/><Relationship Id="rId1" Type="http://schemas.openxmlformats.org/officeDocument/2006/relationships/slideLayout" Target="../slideLayouts/slideLayout1.xml"/></Relationships>
</file>

<file path=ppt/slides/_rels/slide554.xml.rels><?xml version="1.0" encoding="UTF-8" standalone="yes"?>
<Relationships xmlns="http://schemas.openxmlformats.org/package/2006/relationships"><Relationship Id="rId2" Type="http://schemas.openxmlformats.org/officeDocument/2006/relationships/notesSlide" Target="../notesSlides/notesSlide516.xml"/><Relationship Id="rId1" Type="http://schemas.openxmlformats.org/officeDocument/2006/relationships/slideLayout" Target="../slideLayouts/slideLayout1.xml"/></Relationships>
</file>

<file path=ppt/slides/_rels/slide555.xml.rels><?xml version="1.0" encoding="UTF-8" standalone="yes"?>
<Relationships xmlns="http://schemas.openxmlformats.org/package/2006/relationships"><Relationship Id="rId2" Type="http://schemas.openxmlformats.org/officeDocument/2006/relationships/notesSlide" Target="../notesSlides/notesSlide517.xml"/><Relationship Id="rId1" Type="http://schemas.openxmlformats.org/officeDocument/2006/relationships/slideLayout" Target="../slideLayouts/slideLayout1.xml"/></Relationships>
</file>

<file path=ppt/slides/_rels/slide556.xml.rels><?xml version="1.0" encoding="UTF-8" standalone="yes"?>
<Relationships xmlns="http://schemas.openxmlformats.org/package/2006/relationships"><Relationship Id="rId2" Type="http://schemas.openxmlformats.org/officeDocument/2006/relationships/notesSlide" Target="../notesSlides/notesSlide518.xml"/><Relationship Id="rId1" Type="http://schemas.openxmlformats.org/officeDocument/2006/relationships/slideLayout" Target="../slideLayouts/slideLayout1.xml"/></Relationships>
</file>

<file path=ppt/slides/_rels/slide557.xml.rels><?xml version="1.0" encoding="UTF-8" standalone="yes"?>
<Relationships xmlns="http://schemas.openxmlformats.org/package/2006/relationships"><Relationship Id="rId2" Type="http://schemas.openxmlformats.org/officeDocument/2006/relationships/notesSlide" Target="../notesSlides/notesSlide519.xml"/><Relationship Id="rId1" Type="http://schemas.openxmlformats.org/officeDocument/2006/relationships/slideLayout" Target="../slideLayouts/slideLayout1.xml"/></Relationships>
</file>

<file path=ppt/slides/_rels/slide558.xml.rels><?xml version="1.0" encoding="UTF-8" standalone="yes"?>
<Relationships xmlns="http://schemas.openxmlformats.org/package/2006/relationships"><Relationship Id="rId2" Type="http://schemas.openxmlformats.org/officeDocument/2006/relationships/notesSlide" Target="../notesSlides/notesSlide520.xml"/><Relationship Id="rId1" Type="http://schemas.openxmlformats.org/officeDocument/2006/relationships/slideLayout" Target="../slideLayouts/slideLayout1.xml"/></Relationships>
</file>

<file path=ppt/slides/_rels/slide559.xml.rels><?xml version="1.0" encoding="UTF-8" standalone="yes"?>
<Relationships xmlns="http://schemas.openxmlformats.org/package/2006/relationships"><Relationship Id="rId2" Type="http://schemas.openxmlformats.org/officeDocument/2006/relationships/notesSlide" Target="../notesSlides/notesSlide52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2" Type="http://schemas.openxmlformats.org/officeDocument/2006/relationships/notesSlide" Target="../notesSlides/notesSlide522.xml"/><Relationship Id="rId1" Type="http://schemas.openxmlformats.org/officeDocument/2006/relationships/slideLayout" Target="../slideLayouts/slideLayout1.xml"/></Relationships>
</file>

<file path=ppt/slides/_rels/slide561.xml.rels><?xml version="1.0" encoding="UTF-8" standalone="yes"?>
<Relationships xmlns="http://schemas.openxmlformats.org/package/2006/relationships"><Relationship Id="rId2" Type="http://schemas.openxmlformats.org/officeDocument/2006/relationships/notesSlide" Target="../notesSlides/notesSlide523.xml"/><Relationship Id="rId1" Type="http://schemas.openxmlformats.org/officeDocument/2006/relationships/slideLayout" Target="../slideLayouts/slideLayout1.xml"/></Relationships>
</file>

<file path=ppt/slides/_rels/slide562.xml.rels><?xml version="1.0" encoding="UTF-8" standalone="yes"?>
<Relationships xmlns="http://schemas.openxmlformats.org/package/2006/relationships"><Relationship Id="rId2" Type="http://schemas.openxmlformats.org/officeDocument/2006/relationships/notesSlide" Target="../notesSlides/notesSlide524.xml"/><Relationship Id="rId1" Type="http://schemas.openxmlformats.org/officeDocument/2006/relationships/slideLayout" Target="../slideLayouts/slideLayout1.xml"/></Relationships>
</file>

<file path=ppt/slides/_rels/slide563.xml.rels><?xml version="1.0" encoding="UTF-8" standalone="yes"?>
<Relationships xmlns="http://schemas.openxmlformats.org/package/2006/relationships"><Relationship Id="rId2" Type="http://schemas.openxmlformats.org/officeDocument/2006/relationships/notesSlide" Target="../notesSlides/notesSlide525.xml"/><Relationship Id="rId1" Type="http://schemas.openxmlformats.org/officeDocument/2006/relationships/slideLayout" Target="../slideLayouts/slideLayout1.xml"/></Relationships>
</file>

<file path=ppt/slides/_rels/slide564.xml.rels><?xml version="1.0" encoding="UTF-8" standalone="yes"?>
<Relationships xmlns="http://schemas.openxmlformats.org/package/2006/relationships"><Relationship Id="rId2" Type="http://schemas.openxmlformats.org/officeDocument/2006/relationships/notesSlide" Target="../notesSlides/notesSlide526.xml"/><Relationship Id="rId1" Type="http://schemas.openxmlformats.org/officeDocument/2006/relationships/slideLayout" Target="../slideLayouts/slideLayout1.xml"/></Relationships>
</file>

<file path=ppt/slides/_rels/slide565.xml.rels><?xml version="1.0" encoding="UTF-8" standalone="yes"?>
<Relationships xmlns="http://schemas.openxmlformats.org/package/2006/relationships"><Relationship Id="rId2" Type="http://schemas.openxmlformats.org/officeDocument/2006/relationships/notesSlide" Target="../notesSlides/notesSlide527.xml"/><Relationship Id="rId1" Type="http://schemas.openxmlformats.org/officeDocument/2006/relationships/slideLayout" Target="../slideLayouts/slideLayout1.xml"/></Relationships>
</file>

<file path=ppt/slides/_rels/slide566.xml.rels><?xml version="1.0" encoding="UTF-8" standalone="yes"?>
<Relationships xmlns="http://schemas.openxmlformats.org/package/2006/relationships"><Relationship Id="rId2" Type="http://schemas.openxmlformats.org/officeDocument/2006/relationships/notesSlide" Target="../notesSlides/notesSlide528.xml"/><Relationship Id="rId1" Type="http://schemas.openxmlformats.org/officeDocument/2006/relationships/slideLayout" Target="../slideLayouts/slideLayout1.xml"/></Relationships>
</file>

<file path=ppt/slides/_rels/slide567.xml.rels><?xml version="1.0" encoding="UTF-8" standalone="yes"?>
<Relationships xmlns="http://schemas.openxmlformats.org/package/2006/relationships"><Relationship Id="rId2" Type="http://schemas.openxmlformats.org/officeDocument/2006/relationships/notesSlide" Target="../notesSlides/notesSlide529.xml"/><Relationship Id="rId1" Type="http://schemas.openxmlformats.org/officeDocument/2006/relationships/slideLayout" Target="../slideLayouts/slideLayout1.xml"/></Relationships>
</file>

<file path=ppt/slides/_rels/slide568.xml.rels><?xml version="1.0" encoding="UTF-8" standalone="yes"?>
<Relationships xmlns="http://schemas.openxmlformats.org/package/2006/relationships"><Relationship Id="rId2" Type="http://schemas.openxmlformats.org/officeDocument/2006/relationships/notesSlide" Target="../notesSlides/notesSlide530.xml"/><Relationship Id="rId1" Type="http://schemas.openxmlformats.org/officeDocument/2006/relationships/slideLayout" Target="../slideLayouts/slideLayout1.xml"/></Relationships>
</file>

<file path=ppt/slides/_rels/slide569.xml.rels><?xml version="1.0" encoding="UTF-8" standalone="yes"?>
<Relationships xmlns="http://schemas.openxmlformats.org/package/2006/relationships"><Relationship Id="rId2" Type="http://schemas.openxmlformats.org/officeDocument/2006/relationships/notesSlide" Target="../notesSlides/notesSlide53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0.xml.rels><?xml version="1.0" encoding="UTF-8" standalone="yes"?>
<Relationships xmlns="http://schemas.openxmlformats.org/package/2006/relationships"><Relationship Id="rId2" Type="http://schemas.openxmlformats.org/officeDocument/2006/relationships/notesSlide" Target="../notesSlides/notesSlide532.xml"/><Relationship Id="rId1" Type="http://schemas.openxmlformats.org/officeDocument/2006/relationships/slideLayout" Target="../slideLayouts/slideLayout1.xml"/></Relationships>
</file>

<file path=ppt/slides/_rels/slide571.xml.rels><?xml version="1.0" encoding="UTF-8" standalone="yes"?>
<Relationships xmlns="http://schemas.openxmlformats.org/package/2006/relationships"><Relationship Id="rId2" Type="http://schemas.openxmlformats.org/officeDocument/2006/relationships/notesSlide" Target="../notesSlides/notesSlide533.xml"/><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2" Type="http://schemas.openxmlformats.org/officeDocument/2006/relationships/notesSlide" Target="../notesSlides/notesSlide534.xml"/><Relationship Id="rId1" Type="http://schemas.openxmlformats.org/officeDocument/2006/relationships/slideLayout" Target="../slideLayouts/slideLayout1.xml"/></Relationships>
</file>

<file path=ppt/slides/_rels/slide573.xml.rels><?xml version="1.0" encoding="UTF-8" standalone="yes"?>
<Relationships xmlns="http://schemas.openxmlformats.org/package/2006/relationships"><Relationship Id="rId2" Type="http://schemas.openxmlformats.org/officeDocument/2006/relationships/notesSlide" Target="../notesSlides/notesSlide535.xml"/><Relationship Id="rId1" Type="http://schemas.openxmlformats.org/officeDocument/2006/relationships/slideLayout" Target="../slideLayouts/slideLayout1.xml"/></Relationships>
</file>

<file path=ppt/slides/_rels/slide574.xml.rels><?xml version="1.0" encoding="UTF-8" standalone="yes"?>
<Relationships xmlns="http://schemas.openxmlformats.org/package/2006/relationships"><Relationship Id="rId2" Type="http://schemas.openxmlformats.org/officeDocument/2006/relationships/notesSlide" Target="../notesSlides/notesSlide536.xml"/><Relationship Id="rId1" Type="http://schemas.openxmlformats.org/officeDocument/2006/relationships/slideLayout" Target="../slideLayouts/slideLayout1.xml"/></Relationships>
</file>

<file path=ppt/slides/_rels/slide575.xml.rels><?xml version="1.0" encoding="UTF-8" standalone="yes"?>
<Relationships xmlns="http://schemas.openxmlformats.org/package/2006/relationships"><Relationship Id="rId2" Type="http://schemas.openxmlformats.org/officeDocument/2006/relationships/notesSlide" Target="../notesSlides/notesSlide537.xml"/><Relationship Id="rId1" Type="http://schemas.openxmlformats.org/officeDocument/2006/relationships/slideLayout" Target="../slideLayouts/slideLayout1.xml"/></Relationships>
</file>

<file path=ppt/slides/_rels/slide576.xml.rels><?xml version="1.0" encoding="UTF-8" standalone="yes"?>
<Relationships xmlns="http://schemas.openxmlformats.org/package/2006/relationships"><Relationship Id="rId2" Type="http://schemas.openxmlformats.org/officeDocument/2006/relationships/notesSlide" Target="../notesSlides/notesSlide538.xml"/><Relationship Id="rId1" Type="http://schemas.openxmlformats.org/officeDocument/2006/relationships/slideLayout" Target="../slideLayouts/slideLayout1.xml"/></Relationships>
</file>

<file path=ppt/slides/_rels/slide577.xml.rels><?xml version="1.0" encoding="UTF-8" standalone="yes"?>
<Relationships xmlns="http://schemas.openxmlformats.org/package/2006/relationships"><Relationship Id="rId2" Type="http://schemas.openxmlformats.org/officeDocument/2006/relationships/notesSlide" Target="../notesSlides/notesSlide539.xml"/><Relationship Id="rId1" Type="http://schemas.openxmlformats.org/officeDocument/2006/relationships/slideLayout" Target="../slideLayouts/slideLayout1.xml"/></Relationships>
</file>

<file path=ppt/slides/_rels/slide578.xml.rels><?xml version="1.0" encoding="UTF-8" standalone="yes"?>
<Relationships xmlns="http://schemas.openxmlformats.org/package/2006/relationships"><Relationship Id="rId2" Type="http://schemas.openxmlformats.org/officeDocument/2006/relationships/notesSlide" Target="../notesSlides/notesSlide540.xml"/><Relationship Id="rId1" Type="http://schemas.openxmlformats.org/officeDocument/2006/relationships/slideLayout" Target="../slideLayouts/slideLayout1.xml"/></Relationships>
</file>

<file path=ppt/slides/_rels/slide579.xml.rels><?xml version="1.0" encoding="UTF-8" standalone="yes"?>
<Relationships xmlns="http://schemas.openxmlformats.org/package/2006/relationships"><Relationship Id="rId2" Type="http://schemas.openxmlformats.org/officeDocument/2006/relationships/notesSlide" Target="../notesSlides/notesSlide5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0.xml.rels><?xml version="1.0" encoding="UTF-8" standalone="yes"?>
<Relationships xmlns="http://schemas.openxmlformats.org/package/2006/relationships"><Relationship Id="rId2" Type="http://schemas.openxmlformats.org/officeDocument/2006/relationships/notesSlide" Target="../notesSlides/notesSlide542.xml"/><Relationship Id="rId1" Type="http://schemas.openxmlformats.org/officeDocument/2006/relationships/slideLayout" Target="../slideLayouts/slideLayout1.xml"/></Relationships>
</file>

<file path=ppt/slides/_rels/slide581.xml.rels><?xml version="1.0" encoding="UTF-8" standalone="yes"?>
<Relationships xmlns="http://schemas.openxmlformats.org/package/2006/relationships"><Relationship Id="rId2" Type="http://schemas.openxmlformats.org/officeDocument/2006/relationships/notesSlide" Target="../notesSlides/notesSlide543.xml"/><Relationship Id="rId1" Type="http://schemas.openxmlformats.org/officeDocument/2006/relationships/slideLayout" Target="../slideLayouts/slideLayout1.xml"/></Relationships>
</file>

<file path=ppt/slides/_rels/slide582.xml.rels><?xml version="1.0" encoding="UTF-8" standalone="yes"?>
<Relationships xmlns="http://schemas.openxmlformats.org/package/2006/relationships"><Relationship Id="rId2" Type="http://schemas.openxmlformats.org/officeDocument/2006/relationships/notesSlide" Target="../notesSlides/notesSlide544.xml"/><Relationship Id="rId1" Type="http://schemas.openxmlformats.org/officeDocument/2006/relationships/slideLayout" Target="../slideLayouts/slideLayout1.xml"/></Relationships>
</file>

<file path=ppt/slides/_rels/slide583.xml.rels><?xml version="1.0" encoding="UTF-8" standalone="yes"?>
<Relationships xmlns="http://schemas.openxmlformats.org/package/2006/relationships"><Relationship Id="rId2" Type="http://schemas.openxmlformats.org/officeDocument/2006/relationships/notesSlide" Target="../notesSlides/notesSlide545.xml"/><Relationship Id="rId1" Type="http://schemas.openxmlformats.org/officeDocument/2006/relationships/slideLayout" Target="../slideLayouts/slideLayout1.xml"/></Relationships>
</file>

<file path=ppt/slides/_rels/slide584.xml.rels><?xml version="1.0" encoding="UTF-8" standalone="yes"?>
<Relationships xmlns="http://schemas.openxmlformats.org/package/2006/relationships"><Relationship Id="rId2" Type="http://schemas.openxmlformats.org/officeDocument/2006/relationships/notesSlide" Target="../notesSlides/notesSlide546.xml"/><Relationship Id="rId1" Type="http://schemas.openxmlformats.org/officeDocument/2006/relationships/slideLayout" Target="../slideLayouts/slideLayout1.xml"/></Relationships>
</file>

<file path=ppt/slides/_rels/slide585.xml.rels><?xml version="1.0" encoding="UTF-8" standalone="yes"?>
<Relationships xmlns="http://schemas.openxmlformats.org/package/2006/relationships"><Relationship Id="rId2" Type="http://schemas.openxmlformats.org/officeDocument/2006/relationships/notesSlide" Target="../notesSlides/notesSlide547.xml"/><Relationship Id="rId1" Type="http://schemas.openxmlformats.org/officeDocument/2006/relationships/slideLayout" Target="../slideLayouts/slideLayout1.xml"/></Relationships>
</file>

<file path=ppt/slides/_rels/slide586.xml.rels><?xml version="1.0" encoding="UTF-8" standalone="yes"?>
<Relationships xmlns="http://schemas.openxmlformats.org/package/2006/relationships"><Relationship Id="rId2" Type="http://schemas.openxmlformats.org/officeDocument/2006/relationships/notesSlide" Target="../notesSlides/notesSlide548.xml"/><Relationship Id="rId1" Type="http://schemas.openxmlformats.org/officeDocument/2006/relationships/slideLayout" Target="../slideLayouts/slideLayout1.xml"/></Relationships>
</file>

<file path=ppt/slides/_rels/slide587.xml.rels><?xml version="1.0" encoding="UTF-8" standalone="yes"?>
<Relationships xmlns="http://schemas.openxmlformats.org/package/2006/relationships"><Relationship Id="rId2" Type="http://schemas.openxmlformats.org/officeDocument/2006/relationships/notesSlide" Target="../notesSlides/notesSlide549.xml"/><Relationship Id="rId1" Type="http://schemas.openxmlformats.org/officeDocument/2006/relationships/slideLayout" Target="../slideLayouts/slideLayout1.xml"/></Relationships>
</file>

<file path=ppt/slides/_rels/slide588.xml.rels><?xml version="1.0" encoding="UTF-8" standalone="yes"?>
<Relationships xmlns="http://schemas.openxmlformats.org/package/2006/relationships"><Relationship Id="rId2" Type="http://schemas.openxmlformats.org/officeDocument/2006/relationships/notesSlide" Target="../notesSlides/notesSlide550.xml"/><Relationship Id="rId1" Type="http://schemas.openxmlformats.org/officeDocument/2006/relationships/slideLayout" Target="../slideLayouts/slideLayout1.xml"/></Relationships>
</file>

<file path=ppt/slides/_rels/slide589.xml.rels><?xml version="1.0" encoding="UTF-8" standalone="yes"?>
<Relationships xmlns="http://schemas.openxmlformats.org/package/2006/relationships"><Relationship Id="rId2" Type="http://schemas.openxmlformats.org/officeDocument/2006/relationships/notesSlide" Target="../notesSlides/notesSlide55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90.xml.rels><?xml version="1.0" encoding="UTF-8" standalone="yes"?>
<Relationships xmlns="http://schemas.openxmlformats.org/package/2006/relationships"><Relationship Id="rId2" Type="http://schemas.openxmlformats.org/officeDocument/2006/relationships/notesSlide" Target="../notesSlides/notesSlide552.xml"/><Relationship Id="rId1" Type="http://schemas.openxmlformats.org/officeDocument/2006/relationships/slideLayout" Target="../slideLayouts/slideLayout1.xml"/></Relationships>
</file>

<file path=ppt/slides/_rels/slide591.xml.rels><?xml version="1.0" encoding="UTF-8" standalone="yes"?>
<Relationships xmlns="http://schemas.openxmlformats.org/package/2006/relationships"><Relationship Id="rId2" Type="http://schemas.openxmlformats.org/officeDocument/2006/relationships/notesSlide" Target="../notesSlides/notesSlide553.xml"/><Relationship Id="rId1" Type="http://schemas.openxmlformats.org/officeDocument/2006/relationships/slideLayout" Target="../slideLayouts/slideLayout1.xml"/></Relationships>
</file>

<file path=ppt/slides/_rels/slide592.xml.rels><?xml version="1.0" encoding="UTF-8" standalone="yes"?>
<Relationships xmlns="http://schemas.openxmlformats.org/package/2006/relationships"><Relationship Id="rId2" Type="http://schemas.openxmlformats.org/officeDocument/2006/relationships/notesSlide" Target="../notesSlides/notesSlide554.xml"/><Relationship Id="rId1" Type="http://schemas.openxmlformats.org/officeDocument/2006/relationships/slideLayout" Target="../slideLayouts/slideLayout1.xml"/></Relationships>
</file>

<file path=ppt/slides/_rels/slide593.xml.rels><?xml version="1.0" encoding="UTF-8" standalone="yes"?>
<Relationships xmlns="http://schemas.openxmlformats.org/package/2006/relationships"><Relationship Id="rId2" Type="http://schemas.openxmlformats.org/officeDocument/2006/relationships/notesSlide" Target="../notesSlides/notesSlide555.xml"/><Relationship Id="rId1" Type="http://schemas.openxmlformats.org/officeDocument/2006/relationships/slideLayout" Target="../slideLayouts/slideLayout1.xml"/></Relationships>
</file>

<file path=ppt/slides/_rels/slide594.xml.rels><?xml version="1.0" encoding="UTF-8" standalone="yes"?>
<Relationships xmlns="http://schemas.openxmlformats.org/package/2006/relationships"><Relationship Id="rId2" Type="http://schemas.openxmlformats.org/officeDocument/2006/relationships/notesSlide" Target="../notesSlides/notesSlide556.xml"/><Relationship Id="rId1" Type="http://schemas.openxmlformats.org/officeDocument/2006/relationships/slideLayout" Target="../slideLayouts/slideLayout1.xml"/></Relationships>
</file>

<file path=ppt/slides/_rels/slide595.xml.rels><?xml version="1.0" encoding="UTF-8" standalone="yes"?>
<Relationships xmlns="http://schemas.openxmlformats.org/package/2006/relationships"><Relationship Id="rId2" Type="http://schemas.openxmlformats.org/officeDocument/2006/relationships/notesSlide" Target="../notesSlides/notesSlide557.xml"/><Relationship Id="rId1" Type="http://schemas.openxmlformats.org/officeDocument/2006/relationships/slideLayout" Target="../slideLayouts/slideLayout1.xml"/></Relationships>
</file>

<file path=ppt/slides/_rels/slide596.xml.rels><?xml version="1.0" encoding="UTF-8" standalone="yes"?>
<Relationships xmlns="http://schemas.openxmlformats.org/package/2006/relationships"><Relationship Id="rId2" Type="http://schemas.openxmlformats.org/officeDocument/2006/relationships/notesSlide" Target="../notesSlides/notesSlide558.xml"/><Relationship Id="rId1" Type="http://schemas.openxmlformats.org/officeDocument/2006/relationships/slideLayout" Target="../slideLayouts/slideLayout1.xml"/></Relationships>
</file>

<file path=ppt/slides/_rels/slide597.xml.rels><?xml version="1.0" encoding="UTF-8" standalone="yes"?>
<Relationships xmlns="http://schemas.openxmlformats.org/package/2006/relationships"><Relationship Id="rId2" Type="http://schemas.openxmlformats.org/officeDocument/2006/relationships/notesSlide" Target="../notesSlides/notesSlide559.xml"/><Relationship Id="rId1" Type="http://schemas.openxmlformats.org/officeDocument/2006/relationships/slideLayout" Target="../slideLayouts/slideLayout1.xml"/></Relationships>
</file>

<file path=ppt/slides/_rels/slide598.xml.rels><?xml version="1.0" encoding="UTF-8" standalone="yes"?>
<Relationships xmlns="http://schemas.openxmlformats.org/package/2006/relationships"><Relationship Id="rId2" Type="http://schemas.openxmlformats.org/officeDocument/2006/relationships/notesSlide" Target="../notesSlides/notesSlide560.xml"/><Relationship Id="rId1" Type="http://schemas.openxmlformats.org/officeDocument/2006/relationships/slideLayout" Target="../slideLayouts/slideLayout1.xml"/></Relationships>
</file>

<file path=ppt/slides/_rels/slide599.xml.rels><?xml version="1.0" encoding="UTF-8" standalone="yes"?>
<Relationships xmlns="http://schemas.openxmlformats.org/package/2006/relationships"><Relationship Id="rId2" Type="http://schemas.openxmlformats.org/officeDocument/2006/relationships/notesSlide" Target="../notesSlides/notesSlide56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2" Type="http://schemas.openxmlformats.org/officeDocument/2006/relationships/notesSlide" Target="../notesSlides/notesSlide562.xml"/><Relationship Id="rId1" Type="http://schemas.openxmlformats.org/officeDocument/2006/relationships/slideLayout" Target="../slideLayouts/slideLayout1.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563.xml"/><Relationship Id="rId1" Type="http://schemas.openxmlformats.org/officeDocument/2006/relationships/slideLayout" Target="../slideLayouts/slideLayout1.xml"/></Relationships>
</file>

<file path=ppt/slides/_rels/slide602.xml.rels><?xml version="1.0" encoding="UTF-8" standalone="yes"?>
<Relationships xmlns="http://schemas.openxmlformats.org/package/2006/relationships"><Relationship Id="rId2" Type="http://schemas.openxmlformats.org/officeDocument/2006/relationships/notesSlide" Target="../notesSlides/notesSlide564.xml"/><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2" Type="http://schemas.openxmlformats.org/officeDocument/2006/relationships/notesSlide" Target="../notesSlides/notesSlide565.xml"/><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2" Type="http://schemas.openxmlformats.org/officeDocument/2006/relationships/notesSlide" Target="../notesSlides/notesSlide566.xml"/><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2" Type="http://schemas.openxmlformats.org/officeDocument/2006/relationships/notesSlide" Target="../notesSlides/notesSlide567.xml"/><Relationship Id="rId1" Type="http://schemas.openxmlformats.org/officeDocument/2006/relationships/slideLayout" Target="../slideLayouts/slideLayout1.xml"/></Relationships>
</file>

<file path=ppt/slides/_rels/slide606.xml.rels><?xml version="1.0" encoding="UTF-8" standalone="yes"?>
<Relationships xmlns="http://schemas.openxmlformats.org/package/2006/relationships"><Relationship Id="rId2" Type="http://schemas.openxmlformats.org/officeDocument/2006/relationships/notesSlide" Target="../notesSlides/notesSlide568.xml"/><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2" Type="http://schemas.openxmlformats.org/officeDocument/2006/relationships/notesSlide" Target="../notesSlides/notesSlide569.xml"/><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2" Type="http://schemas.openxmlformats.org/officeDocument/2006/relationships/notesSlide" Target="../notesSlides/notesSlide570.xml"/><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2" Type="http://schemas.openxmlformats.org/officeDocument/2006/relationships/notesSlide" Target="../notesSlides/notesSlide57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572.xml"/><Relationship Id="rId1" Type="http://schemas.openxmlformats.org/officeDocument/2006/relationships/slideLayout" Target="../slideLayouts/slideLayout1.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7.xml.rels><?xml version="1.0" encoding="UTF-8" standalone="yes"?>
<Relationships xmlns="http://schemas.openxmlformats.org/package/2006/relationships"><Relationship Id="rId2" Type="http://schemas.openxmlformats.org/officeDocument/2006/relationships/notesSlide" Target="../notesSlides/notesSlide573.xml"/><Relationship Id="rId1" Type="http://schemas.openxmlformats.org/officeDocument/2006/relationships/slideLayout" Target="../slideLayouts/slideLayout1.xml"/></Relationships>
</file>

<file path=ppt/slides/_rels/slide618.xml.rels><?xml version="1.0" encoding="UTF-8" standalone="yes"?>
<Relationships xmlns="http://schemas.openxmlformats.org/package/2006/relationships"><Relationship Id="rId2" Type="http://schemas.openxmlformats.org/officeDocument/2006/relationships/notesSlide" Target="../notesSlides/notesSlide574.xml"/><Relationship Id="rId1" Type="http://schemas.openxmlformats.org/officeDocument/2006/relationships/slideLayout" Target="../slideLayouts/slideLayout1.xml"/></Relationships>
</file>

<file path=ppt/slides/_rels/slide619.xml.rels><?xml version="1.0" encoding="UTF-8" standalone="yes"?>
<Relationships xmlns="http://schemas.openxmlformats.org/package/2006/relationships"><Relationship Id="rId2" Type="http://schemas.openxmlformats.org/officeDocument/2006/relationships/notesSlide" Target="../notesSlides/notesSlide57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2" Type="http://schemas.openxmlformats.org/officeDocument/2006/relationships/notesSlide" Target="../notesSlides/notesSlide576.xml"/><Relationship Id="rId1" Type="http://schemas.openxmlformats.org/officeDocument/2006/relationships/slideLayout" Target="../slideLayouts/slideLayout1.xml"/></Relationships>
</file>

<file path=ppt/slides/_rels/slide621.xml.rels><?xml version="1.0" encoding="UTF-8" standalone="yes"?>
<Relationships xmlns="http://schemas.openxmlformats.org/package/2006/relationships"><Relationship Id="rId2" Type="http://schemas.openxmlformats.org/officeDocument/2006/relationships/notesSlide" Target="../notesSlides/notesSlide577.xml"/><Relationship Id="rId1" Type="http://schemas.openxmlformats.org/officeDocument/2006/relationships/slideLayout" Target="../slideLayouts/slideLayout1.xml"/></Relationships>
</file>

<file path=ppt/slides/_rels/slide622.xml.rels><?xml version="1.0" encoding="UTF-8" standalone="yes"?>
<Relationships xmlns="http://schemas.openxmlformats.org/package/2006/relationships"><Relationship Id="rId2" Type="http://schemas.openxmlformats.org/officeDocument/2006/relationships/notesSlide" Target="../notesSlides/notesSlide578.xml"/><Relationship Id="rId1" Type="http://schemas.openxmlformats.org/officeDocument/2006/relationships/slideLayout" Target="../slideLayouts/slideLayout1.xml"/></Relationships>
</file>

<file path=ppt/slides/_rels/slide623.xml.rels><?xml version="1.0" encoding="UTF-8" standalone="yes"?>
<Relationships xmlns="http://schemas.openxmlformats.org/package/2006/relationships"><Relationship Id="rId2" Type="http://schemas.openxmlformats.org/officeDocument/2006/relationships/notesSlide" Target="../notesSlides/notesSlide579.xml"/><Relationship Id="rId1" Type="http://schemas.openxmlformats.org/officeDocument/2006/relationships/slideLayout" Target="../slideLayouts/slideLayout1.xml"/></Relationships>
</file>

<file path=ppt/slides/_rels/slide624.xml.rels><?xml version="1.0" encoding="UTF-8" standalone="yes"?>
<Relationships xmlns="http://schemas.openxmlformats.org/package/2006/relationships"><Relationship Id="rId2" Type="http://schemas.openxmlformats.org/officeDocument/2006/relationships/notesSlide" Target="../notesSlides/notesSlide580.xml"/><Relationship Id="rId1" Type="http://schemas.openxmlformats.org/officeDocument/2006/relationships/slideLayout" Target="../slideLayouts/slideLayout1.xml"/></Relationships>
</file>

<file path=ppt/slides/_rels/slide625.xml.rels><?xml version="1.0" encoding="UTF-8" standalone="yes"?>
<Relationships xmlns="http://schemas.openxmlformats.org/package/2006/relationships"><Relationship Id="rId2" Type="http://schemas.openxmlformats.org/officeDocument/2006/relationships/notesSlide" Target="../notesSlides/notesSlide581.xml"/><Relationship Id="rId1" Type="http://schemas.openxmlformats.org/officeDocument/2006/relationships/slideLayout" Target="../slideLayouts/slideLayout1.xml"/></Relationships>
</file>

<file path=ppt/slides/_rels/slide626.xml.rels><?xml version="1.0" encoding="UTF-8" standalone="yes"?>
<Relationships xmlns="http://schemas.openxmlformats.org/package/2006/relationships"><Relationship Id="rId2" Type="http://schemas.openxmlformats.org/officeDocument/2006/relationships/notesSlide" Target="../notesSlides/notesSlide582.xml"/><Relationship Id="rId1" Type="http://schemas.openxmlformats.org/officeDocument/2006/relationships/slideLayout" Target="../slideLayouts/slideLayout1.xml"/></Relationships>
</file>

<file path=ppt/slides/_rels/slide627.xml.rels><?xml version="1.0" encoding="UTF-8" standalone="yes"?>
<Relationships xmlns="http://schemas.openxmlformats.org/package/2006/relationships"><Relationship Id="rId2" Type="http://schemas.openxmlformats.org/officeDocument/2006/relationships/notesSlide" Target="../notesSlides/notesSlide583.xml"/><Relationship Id="rId1" Type="http://schemas.openxmlformats.org/officeDocument/2006/relationships/slideLayout" Target="../slideLayouts/slideLayout1.xml"/></Relationships>
</file>

<file path=ppt/slides/_rels/slide628.xml.rels><?xml version="1.0" encoding="UTF-8" standalone="yes"?>
<Relationships xmlns="http://schemas.openxmlformats.org/package/2006/relationships"><Relationship Id="rId2" Type="http://schemas.openxmlformats.org/officeDocument/2006/relationships/notesSlide" Target="../notesSlides/notesSlide584.xml"/><Relationship Id="rId1" Type="http://schemas.openxmlformats.org/officeDocument/2006/relationships/slideLayout" Target="../slideLayouts/slideLayout1.xml"/></Relationships>
</file>

<file path=ppt/slides/_rels/slide629.xml.rels><?xml version="1.0" encoding="UTF-8" standalone="yes"?>
<Relationships xmlns="http://schemas.openxmlformats.org/package/2006/relationships"><Relationship Id="rId2" Type="http://schemas.openxmlformats.org/officeDocument/2006/relationships/notesSlide" Target="../notesSlides/notesSlide58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30.xml.rels><?xml version="1.0" encoding="UTF-8" standalone="yes"?>
<Relationships xmlns="http://schemas.openxmlformats.org/package/2006/relationships"><Relationship Id="rId2" Type="http://schemas.openxmlformats.org/officeDocument/2006/relationships/notesSlide" Target="../notesSlides/notesSlide586.xml"/><Relationship Id="rId1" Type="http://schemas.openxmlformats.org/officeDocument/2006/relationships/slideLayout" Target="../slideLayouts/slideLayout1.xml"/></Relationships>
</file>

<file path=ppt/slides/_rels/slide631.xml.rels><?xml version="1.0" encoding="UTF-8" standalone="yes"?>
<Relationships xmlns="http://schemas.openxmlformats.org/package/2006/relationships"><Relationship Id="rId2" Type="http://schemas.openxmlformats.org/officeDocument/2006/relationships/notesSlide" Target="../notesSlides/notesSlide587.xml"/><Relationship Id="rId1" Type="http://schemas.openxmlformats.org/officeDocument/2006/relationships/slideLayout" Target="../slideLayouts/slideLayout1.xml"/></Relationships>
</file>

<file path=ppt/slides/_rels/slide632.xml.rels><?xml version="1.0" encoding="UTF-8" standalone="yes"?>
<Relationships xmlns="http://schemas.openxmlformats.org/package/2006/relationships"><Relationship Id="rId2" Type="http://schemas.openxmlformats.org/officeDocument/2006/relationships/notesSlide" Target="../notesSlides/notesSlide588.xml"/><Relationship Id="rId1" Type="http://schemas.openxmlformats.org/officeDocument/2006/relationships/slideLayout" Target="../slideLayouts/slideLayout1.xml"/></Relationships>
</file>

<file path=ppt/slides/_rels/slide633.xml.rels><?xml version="1.0" encoding="UTF-8" standalone="yes"?>
<Relationships xmlns="http://schemas.openxmlformats.org/package/2006/relationships"><Relationship Id="rId2" Type="http://schemas.openxmlformats.org/officeDocument/2006/relationships/notesSlide" Target="../notesSlides/notesSlide589.xml"/><Relationship Id="rId1" Type="http://schemas.openxmlformats.org/officeDocument/2006/relationships/slideLayout" Target="../slideLayouts/slideLayout1.xml"/></Relationships>
</file>

<file path=ppt/slides/_rels/slide634.xml.rels><?xml version="1.0" encoding="UTF-8" standalone="yes"?>
<Relationships xmlns="http://schemas.openxmlformats.org/package/2006/relationships"><Relationship Id="rId2" Type="http://schemas.openxmlformats.org/officeDocument/2006/relationships/notesSlide" Target="../notesSlides/notesSlide590.xml"/><Relationship Id="rId1" Type="http://schemas.openxmlformats.org/officeDocument/2006/relationships/slideLayout" Target="../slideLayouts/slideLayout1.xml"/></Relationships>
</file>

<file path=ppt/slides/_rels/slide635.xml.rels><?xml version="1.0" encoding="UTF-8" standalone="yes"?>
<Relationships xmlns="http://schemas.openxmlformats.org/package/2006/relationships"><Relationship Id="rId2" Type="http://schemas.openxmlformats.org/officeDocument/2006/relationships/notesSlide" Target="../notesSlides/notesSlide591.xml"/><Relationship Id="rId1" Type="http://schemas.openxmlformats.org/officeDocument/2006/relationships/slideLayout" Target="../slideLayouts/slideLayout1.xml"/></Relationships>
</file>

<file path=ppt/slides/_rels/slide636.xml.rels><?xml version="1.0" encoding="UTF-8" standalone="yes"?>
<Relationships xmlns="http://schemas.openxmlformats.org/package/2006/relationships"><Relationship Id="rId2" Type="http://schemas.openxmlformats.org/officeDocument/2006/relationships/notesSlide" Target="../notesSlides/notesSlide592.xml"/><Relationship Id="rId1" Type="http://schemas.openxmlformats.org/officeDocument/2006/relationships/slideLayout" Target="../slideLayouts/slideLayout1.xml"/></Relationships>
</file>

<file path=ppt/slides/_rels/slide637.xml.rels><?xml version="1.0" encoding="UTF-8" standalone="yes"?>
<Relationships xmlns="http://schemas.openxmlformats.org/package/2006/relationships"><Relationship Id="rId2" Type="http://schemas.openxmlformats.org/officeDocument/2006/relationships/notesSlide" Target="../notesSlides/notesSlide593.xml"/><Relationship Id="rId1" Type="http://schemas.openxmlformats.org/officeDocument/2006/relationships/slideLayout" Target="../slideLayouts/slideLayout1.xml"/></Relationships>
</file>

<file path=ppt/slides/_rels/slide638.xml.rels><?xml version="1.0" encoding="UTF-8" standalone="yes"?>
<Relationships xmlns="http://schemas.openxmlformats.org/package/2006/relationships"><Relationship Id="rId2" Type="http://schemas.openxmlformats.org/officeDocument/2006/relationships/notesSlide" Target="../notesSlides/notesSlide594.xml"/><Relationship Id="rId1" Type="http://schemas.openxmlformats.org/officeDocument/2006/relationships/slideLayout" Target="../slideLayouts/slideLayout1.xml"/></Relationships>
</file>

<file path=ppt/slides/_rels/slide639.xml.rels><?xml version="1.0" encoding="UTF-8" standalone="yes"?>
<Relationships xmlns="http://schemas.openxmlformats.org/package/2006/relationships"><Relationship Id="rId2" Type="http://schemas.openxmlformats.org/officeDocument/2006/relationships/notesSlide" Target="../notesSlides/notesSlide59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40.xml.rels><?xml version="1.0" encoding="UTF-8" standalone="yes"?>
<Relationships xmlns="http://schemas.openxmlformats.org/package/2006/relationships"><Relationship Id="rId2" Type="http://schemas.openxmlformats.org/officeDocument/2006/relationships/notesSlide" Target="../notesSlides/notesSlide596.xml"/><Relationship Id="rId1" Type="http://schemas.openxmlformats.org/officeDocument/2006/relationships/slideLayout" Target="../slideLayouts/slideLayout1.xml"/></Relationships>
</file>

<file path=ppt/slides/_rels/slide641.xml.rels><?xml version="1.0" encoding="UTF-8" standalone="yes"?>
<Relationships xmlns="http://schemas.openxmlformats.org/package/2006/relationships"><Relationship Id="rId2" Type="http://schemas.openxmlformats.org/officeDocument/2006/relationships/notesSlide" Target="../notesSlides/notesSlide597.xml"/><Relationship Id="rId1" Type="http://schemas.openxmlformats.org/officeDocument/2006/relationships/slideLayout" Target="../slideLayouts/slideLayout1.xml"/></Relationships>
</file>

<file path=ppt/slides/_rels/slide642.xml.rels><?xml version="1.0" encoding="UTF-8" standalone="yes"?>
<Relationships xmlns="http://schemas.openxmlformats.org/package/2006/relationships"><Relationship Id="rId2" Type="http://schemas.openxmlformats.org/officeDocument/2006/relationships/notesSlide" Target="../notesSlides/notesSlide598.xml"/><Relationship Id="rId1" Type="http://schemas.openxmlformats.org/officeDocument/2006/relationships/slideLayout" Target="../slideLayouts/slideLayout1.xml"/></Relationships>
</file>

<file path=ppt/slides/_rels/slide643.xml.rels><?xml version="1.0" encoding="UTF-8" standalone="yes"?>
<Relationships xmlns="http://schemas.openxmlformats.org/package/2006/relationships"><Relationship Id="rId2" Type="http://schemas.openxmlformats.org/officeDocument/2006/relationships/notesSlide" Target="../notesSlides/notesSlide599.xml"/><Relationship Id="rId1" Type="http://schemas.openxmlformats.org/officeDocument/2006/relationships/slideLayout" Target="../slideLayouts/slideLayout1.xml"/></Relationships>
</file>

<file path=ppt/slides/_rels/slide644.xml.rels><?xml version="1.0" encoding="UTF-8" standalone="yes"?>
<Relationships xmlns="http://schemas.openxmlformats.org/package/2006/relationships"><Relationship Id="rId2" Type="http://schemas.openxmlformats.org/officeDocument/2006/relationships/notesSlide" Target="../notesSlides/notesSlide600.xml"/><Relationship Id="rId1" Type="http://schemas.openxmlformats.org/officeDocument/2006/relationships/slideLayout" Target="../slideLayouts/slideLayout1.xml"/></Relationships>
</file>

<file path=ppt/slides/_rels/slide645.xml.rels><?xml version="1.0" encoding="UTF-8" standalone="yes"?>
<Relationships xmlns="http://schemas.openxmlformats.org/package/2006/relationships"><Relationship Id="rId2" Type="http://schemas.openxmlformats.org/officeDocument/2006/relationships/notesSlide" Target="../notesSlides/notesSlide601.xml"/><Relationship Id="rId1" Type="http://schemas.openxmlformats.org/officeDocument/2006/relationships/slideLayout" Target="../slideLayouts/slideLayout1.xml"/></Relationships>
</file>

<file path=ppt/slides/_rels/slide646.xml.rels><?xml version="1.0" encoding="UTF-8" standalone="yes"?>
<Relationships xmlns="http://schemas.openxmlformats.org/package/2006/relationships"><Relationship Id="rId2" Type="http://schemas.openxmlformats.org/officeDocument/2006/relationships/notesSlide" Target="../notesSlides/notesSlide602.xml"/><Relationship Id="rId1" Type="http://schemas.openxmlformats.org/officeDocument/2006/relationships/slideLayout" Target="../slideLayouts/slideLayout1.xml"/></Relationships>
</file>

<file path=ppt/slides/_rels/slide647.xml.rels><?xml version="1.0" encoding="UTF-8" standalone="yes"?>
<Relationships xmlns="http://schemas.openxmlformats.org/package/2006/relationships"><Relationship Id="rId2" Type="http://schemas.openxmlformats.org/officeDocument/2006/relationships/notesSlide" Target="../notesSlides/notesSlide603.xml"/><Relationship Id="rId1" Type="http://schemas.openxmlformats.org/officeDocument/2006/relationships/slideLayout" Target="../slideLayouts/slideLayout1.xml"/></Relationships>
</file>

<file path=ppt/slides/_rels/slide648.xml.rels><?xml version="1.0" encoding="UTF-8" standalone="yes"?>
<Relationships xmlns="http://schemas.openxmlformats.org/package/2006/relationships"><Relationship Id="rId2" Type="http://schemas.openxmlformats.org/officeDocument/2006/relationships/notesSlide" Target="../notesSlides/notesSlide604.xml"/><Relationship Id="rId1" Type="http://schemas.openxmlformats.org/officeDocument/2006/relationships/slideLayout" Target="../slideLayouts/slideLayout1.xml"/></Relationships>
</file>

<file path=ppt/slides/_rels/slide649.xml.rels><?xml version="1.0" encoding="UTF-8" standalone="yes"?>
<Relationships xmlns="http://schemas.openxmlformats.org/package/2006/relationships"><Relationship Id="rId2" Type="http://schemas.openxmlformats.org/officeDocument/2006/relationships/notesSlide" Target="../notesSlides/notesSlide60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50.xml.rels><?xml version="1.0" encoding="UTF-8" standalone="yes"?>
<Relationships xmlns="http://schemas.openxmlformats.org/package/2006/relationships"><Relationship Id="rId2" Type="http://schemas.openxmlformats.org/officeDocument/2006/relationships/notesSlide" Target="../notesSlides/notesSlide606.xml"/><Relationship Id="rId1" Type="http://schemas.openxmlformats.org/officeDocument/2006/relationships/slideLayout" Target="../slideLayouts/slideLayout1.xml"/></Relationships>
</file>

<file path=ppt/slides/_rels/slide651.xml.rels><?xml version="1.0" encoding="UTF-8" standalone="yes"?>
<Relationships xmlns="http://schemas.openxmlformats.org/package/2006/relationships"><Relationship Id="rId2" Type="http://schemas.openxmlformats.org/officeDocument/2006/relationships/notesSlide" Target="../notesSlides/notesSlide607.xml"/><Relationship Id="rId1" Type="http://schemas.openxmlformats.org/officeDocument/2006/relationships/slideLayout" Target="../slideLayouts/slideLayout1.xml"/></Relationships>
</file>

<file path=ppt/slides/_rels/slide652.xml.rels><?xml version="1.0" encoding="UTF-8" standalone="yes"?>
<Relationships xmlns="http://schemas.openxmlformats.org/package/2006/relationships"><Relationship Id="rId2" Type="http://schemas.openxmlformats.org/officeDocument/2006/relationships/notesSlide" Target="../notesSlides/notesSlide608.xml"/><Relationship Id="rId1" Type="http://schemas.openxmlformats.org/officeDocument/2006/relationships/slideLayout" Target="../slideLayouts/slideLayout1.xml"/></Relationships>
</file>

<file path=ppt/slides/_rels/slide653.xml.rels><?xml version="1.0" encoding="UTF-8" standalone="yes"?>
<Relationships xmlns="http://schemas.openxmlformats.org/package/2006/relationships"><Relationship Id="rId2" Type="http://schemas.openxmlformats.org/officeDocument/2006/relationships/notesSlide" Target="../notesSlides/notesSlide609.xml"/><Relationship Id="rId1" Type="http://schemas.openxmlformats.org/officeDocument/2006/relationships/slideLayout" Target="../slideLayouts/slideLayout1.xml"/></Relationships>
</file>

<file path=ppt/slides/_rels/slide654.xml.rels><?xml version="1.0" encoding="UTF-8" standalone="yes"?>
<Relationships xmlns="http://schemas.openxmlformats.org/package/2006/relationships"><Relationship Id="rId2" Type="http://schemas.openxmlformats.org/officeDocument/2006/relationships/notesSlide" Target="../notesSlides/notesSlide610.xml"/><Relationship Id="rId1" Type="http://schemas.openxmlformats.org/officeDocument/2006/relationships/slideLayout" Target="../slideLayouts/slideLayout1.xml"/></Relationships>
</file>

<file path=ppt/slides/_rels/slide655.xml.rels><?xml version="1.0" encoding="UTF-8" standalone="yes"?>
<Relationships xmlns="http://schemas.openxmlformats.org/package/2006/relationships"><Relationship Id="rId2" Type="http://schemas.openxmlformats.org/officeDocument/2006/relationships/notesSlide" Target="../notesSlides/notesSlide611.xml"/><Relationship Id="rId1" Type="http://schemas.openxmlformats.org/officeDocument/2006/relationships/slideLayout" Target="../slideLayouts/slideLayout1.xml"/></Relationships>
</file>

<file path=ppt/slides/_rels/slide656.xml.rels><?xml version="1.0" encoding="UTF-8" standalone="yes"?>
<Relationships xmlns="http://schemas.openxmlformats.org/package/2006/relationships"><Relationship Id="rId2" Type="http://schemas.openxmlformats.org/officeDocument/2006/relationships/notesSlide" Target="../notesSlides/notesSlide612.xml"/><Relationship Id="rId1" Type="http://schemas.openxmlformats.org/officeDocument/2006/relationships/slideLayout" Target="../slideLayouts/slideLayout1.xml"/></Relationships>
</file>

<file path=ppt/slides/_rels/slide657.xml.rels><?xml version="1.0" encoding="UTF-8" standalone="yes"?>
<Relationships xmlns="http://schemas.openxmlformats.org/package/2006/relationships"><Relationship Id="rId2" Type="http://schemas.openxmlformats.org/officeDocument/2006/relationships/notesSlide" Target="../notesSlides/notesSlide613.xml"/><Relationship Id="rId1" Type="http://schemas.openxmlformats.org/officeDocument/2006/relationships/slideLayout" Target="../slideLayouts/slideLayout1.xml"/></Relationships>
</file>

<file path=ppt/slides/_rels/slide658.xml.rels><?xml version="1.0" encoding="UTF-8" standalone="yes"?>
<Relationships xmlns="http://schemas.openxmlformats.org/package/2006/relationships"><Relationship Id="rId2" Type="http://schemas.openxmlformats.org/officeDocument/2006/relationships/notesSlide" Target="../notesSlides/notesSlide614.xml"/><Relationship Id="rId1" Type="http://schemas.openxmlformats.org/officeDocument/2006/relationships/slideLayout" Target="../slideLayouts/slideLayout1.xml"/></Relationships>
</file>

<file path=ppt/slides/_rels/slide659.xml.rels><?xml version="1.0" encoding="UTF-8" standalone="yes"?>
<Relationships xmlns="http://schemas.openxmlformats.org/package/2006/relationships"><Relationship Id="rId2" Type="http://schemas.openxmlformats.org/officeDocument/2006/relationships/notesSlide" Target="../notesSlides/notesSlide61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2" Type="http://schemas.openxmlformats.org/officeDocument/2006/relationships/notesSlide" Target="../notesSlides/notesSlide616.xml"/><Relationship Id="rId1" Type="http://schemas.openxmlformats.org/officeDocument/2006/relationships/slideLayout" Target="../slideLayouts/slideLayout1.xml"/></Relationships>
</file>

<file path=ppt/slides/_rels/slide661.xml.rels><?xml version="1.0" encoding="UTF-8" standalone="yes"?>
<Relationships xmlns="http://schemas.openxmlformats.org/package/2006/relationships"><Relationship Id="rId2" Type="http://schemas.openxmlformats.org/officeDocument/2006/relationships/notesSlide" Target="../notesSlides/notesSlide617.xml"/><Relationship Id="rId1" Type="http://schemas.openxmlformats.org/officeDocument/2006/relationships/slideLayout" Target="../slideLayouts/slideLayout1.xml"/></Relationships>
</file>

<file path=ppt/slides/_rels/slide662.xml.rels><?xml version="1.0" encoding="UTF-8" standalone="yes"?>
<Relationships xmlns="http://schemas.openxmlformats.org/package/2006/relationships"><Relationship Id="rId2" Type="http://schemas.openxmlformats.org/officeDocument/2006/relationships/notesSlide" Target="../notesSlides/notesSlide618.xml"/><Relationship Id="rId1" Type="http://schemas.openxmlformats.org/officeDocument/2006/relationships/slideLayout" Target="../slideLayouts/slideLayout1.xml"/></Relationships>
</file>

<file path=ppt/slides/_rels/slide663.xml.rels><?xml version="1.0" encoding="UTF-8" standalone="yes"?>
<Relationships xmlns="http://schemas.openxmlformats.org/package/2006/relationships"><Relationship Id="rId2" Type="http://schemas.openxmlformats.org/officeDocument/2006/relationships/notesSlide" Target="../notesSlides/notesSlide619.xml"/><Relationship Id="rId1" Type="http://schemas.openxmlformats.org/officeDocument/2006/relationships/slideLayout" Target="../slideLayouts/slideLayout1.xml"/></Relationships>
</file>

<file path=ppt/slides/_rels/slide664.xml.rels><?xml version="1.0" encoding="UTF-8" standalone="yes"?>
<Relationships xmlns="http://schemas.openxmlformats.org/package/2006/relationships"><Relationship Id="rId2" Type="http://schemas.openxmlformats.org/officeDocument/2006/relationships/notesSlide" Target="../notesSlides/notesSlide620.xml"/><Relationship Id="rId1" Type="http://schemas.openxmlformats.org/officeDocument/2006/relationships/slideLayout" Target="../slideLayouts/slideLayout1.xml"/></Relationships>
</file>

<file path=ppt/slides/_rels/slide665.xml.rels><?xml version="1.0" encoding="UTF-8" standalone="yes"?>
<Relationships xmlns="http://schemas.openxmlformats.org/package/2006/relationships"><Relationship Id="rId2" Type="http://schemas.openxmlformats.org/officeDocument/2006/relationships/notesSlide" Target="../notesSlides/notesSlide621.xml"/><Relationship Id="rId1" Type="http://schemas.openxmlformats.org/officeDocument/2006/relationships/slideLayout" Target="../slideLayouts/slideLayout1.xml"/></Relationships>
</file>

<file path=ppt/slides/_rels/slide666.xml.rels><?xml version="1.0" encoding="UTF-8" standalone="yes"?>
<Relationships xmlns="http://schemas.openxmlformats.org/package/2006/relationships"><Relationship Id="rId2" Type="http://schemas.openxmlformats.org/officeDocument/2006/relationships/notesSlide" Target="../notesSlides/notesSlide622.xml"/><Relationship Id="rId1" Type="http://schemas.openxmlformats.org/officeDocument/2006/relationships/slideLayout" Target="../slideLayouts/slideLayout1.xml"/></Relationships>
</file>

<file path=ppt/slides/_rels/slide667.xml.rels><?xml version="1.0" encoding="UTF-8" standalone="yes"?>
<Relationships xmlns="http://schemas.openxmlformats.org/package/2006/relationships"><Relationship Id="rId2" Type="http://schemas.openxmlformats.org/officeDocument/2006/relationships/notesSlide" Target="../notesSlides/notesSlide623.xml"/><Relationship Id="rId1" Type="http://schemas.openxmlformats.org/officeDocument/2006/relationships/slideLayout" Target="../slideLayouts/slideLayout1.xml"/></Relationships>
</file>

<file path=ppt/slides/_rels/slide668.xml.rels><?xml version="1.0" encoding="UTF-8" standalone="yes"?>
<Relationships xmlns="http://schemas.openxmlformats.org/package/2006/relationships"><Relationship Id="rId2" Type="http://schemas.openxmlformats.org/officeDocument/2006/relationships/notesSlide" Target="../notesSlides/notesSlide624.xml"/><Relationship Id="rId1" Type="http://schemas.openxmlformats.org/officeDocument/2006/relationships/slideLayout" Target="../slideLayouts/slideLayout1.xml"/></Relationships>
</file>

<file path=ppt/slides/_rels/slide669.xml.rels><?xml version="1.0" encoding="UTF-8" standalone="yes"?>
<Relationships xmlns="http://schemas.openxmlformats.org/package/2006/relationships"><Relationship Id="rId2" Type="http://schemas.openxmlformats.org/officeDocument/2006/relationships/notesSlide" Target="../notesSlides/notesSlide62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70.xml.rels><?xml version="1.0" encoding="UTF-8" standalone="yes"?>
<Relationships xmlns="http://schemas.openxmlformats.org/package/2006/relationships"><Relationship Id="rId2" Type="http://schemas.openxmlformats.org/officeDocument/2006/relationships/notesSlide" Target="../notesSlides/notesSlide626.xml"/><Relationship Id="rId1" Type="http://schemas.openxmlformats.org/officeDocument/2006/relationships/slideLayout" Target="../slideLayouts/slideLayout1.xml"/></Relationships>
</file>

<file path=ppt/slides/_rels/slide671.xml.rels><?xml version="1.0" encoding="UTF-8" standalone="yes"?>
<Relationships xmlns="http://schemas.openxmlformats.org/package/2006/relationships"><Relationship Id="rId2" Type="http://schemas.openxmlformats.org/officeDocument/2006/relationships/notesSlide" Target="../notesSlides/notesSlide627.xml"/><Relationship Id="rId1" Type="http://schemas.openxmlformats.org/officeDocument/2006/relationships/slideLayout" Target="../slideLayouts/slideLayout1.xml"/></Relationships>
</file>

<file path=ppt/slides/_rels/slide672.xml.rels><?xml version="1.0" encoding="UTF-8" standalone="yes"?>
<Relationships xmlns="http://schemas.openxmlformats.org/package/2006/relationships"><Relationship Id="rId2" Type="http://schemas.openxmlformats.org/officeDocument/2006/relationships/notesSlide" Target="../notesSlides/notesSlide628.xml"/><Relationship Id="rId1" Type="http://schemas.openxmlformats.org/officeDocument/2006/relationships/slideLayout" Target="../slideLayouts/slideLayout1.xml"/></Relationships>
</file>

<file path=ppt/slides/_rels/slide673.xml.rels><?xml version="1.0" encoding="UTF-8" standalone="yes"?>
<Relationships xmlns="http://schemas.openxmlformats.org/package/2006/relationships"><Relationship Id="rId2" Type="http://schemas.openxmlformats.org/officeDocument/2006/relationships/notesSlide" Target="../notesSlides/notesSlide629.xml"/><Relationship Id="rId1" Type="http://schemas.openxmlformats.org/officeDocument/2006/relationships/slideLayout" Target="../slideLayouts/slideLayout1.xml"/></Relationships>
</file>

<file path=ppt/slides/_rels/slide674.xml.rels><?xml version="1.0" encoding="UTF-8" standalone="yes"?>
<Relationships xmlns="http://schemas.openxmlformats.org/package/2006/relationships"><Relationship Id="rId2" Type="http://schemas.openxmlformats.org/officeDocument/2006/relationships/notesSlide" Target="../notesSlides/notesSlide630.xml"/><Relationship Id="rId1" Type="http://schemas.openxmlformats.org/officeDocument/2006/relationships/slideLayout" Target="../slideLayouts/slideLayout1.xml"/></Relationships>
</file>

<file path=ppt/slides/_rels/slide675.xml.rels><?xml version="1.0" encoding="UTF-8" standalone="yes"?>
<Relationships xmlns="http://schemas.openxmlformats.org/package/2006/relationships"><Relationship Id="rId2" Type="http://schemas.openxmlformats.org/officeDocument/2006/relationships/notesSlide" Target="../notesSlides/notesSlide631.xml"/><Relationship Id="rId1" Type="http://schemas.openxmlformats.org/officeDocument/2006/relationships/slideLayout" Target="../slideLayouts/slideLayout1.xml"/></Relationships>
</file>

<file path=ppt/slides/_rels/slide676.xml.rels><?xml version="1.0" encoding="UTF-8" standalone="yes"?>
<Relationships xmlns="http://schemas.openxmlformats.org/package/2006/relationships"><Relationship Id="rId2" Type="http://schemas.openxmlformats.org/officeDocument/2006/relationships/notesSlide" Target="../notesSlides/notesSlide632.xml"/><Relationship Id="rId1" Type="http://schemas.openxmlformats.org/officeDocument/2006/relationships/slideLayout" Target="../slideLayouts/slideLayout1.xml"/></Relationships>
</file>

<file path=ppt/slides/_rels/slide677.xml.rels><?xml version="1.0" encoding="UTF-8" standalone="yes"?>
<Relationships xmlns="http://schemas.openxmlformats.org/package/2006/relationships"><Relationship Id="rId2" Type="http://schemas.openxmlformats.org/officeDocument/2006/relationships/notesSlide" Target="../notesSlides/notesSlide633.xml"/><Relationship Id="rId1" Type="http://schemas.openxmlformats.org/officeDocument/2006/relationships/slideLayout" Target="../slideLayouts/slideLayout1.xml"/></Relationships>
</file>

<file path=ppt/slides/_rels/slide678.xml.rels><?xml version="1.0" encoding="UTF-8" standalone="yes"?>
<Relationships xmlns="http://schemas.openxmlformats.org/package/2006/relationships"><Relationship Id="rId2" Type="http://schemas.openxmlformats.org/officeDocument/2006/relationships/notesSlide" Target="../notesSlides/notesSlide634.xml"/><Relationship Id="rId1" Type="http://schemas.openxmlformats.org/officeDocument/2006/relationships/slideLayout" Target="../slideLayouts/slideLayout1.xml"/></Relationships>
</file>

<file path=ppt/slides/_rels/slide679.xml.rels><?xml version="1.0" encoding="UTF-8" standalone="yes"?>
<Relationships xmlns="http://schemas.openxmlformats.org/package/2006/relationships"><Relationship Id="rId2" Type="http://schemas.openxmlformats.org/officeDocument/2006/relationships/notesSlide" Target="../notesSlides/notesSlide63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0.xml.rels><?xml version="1.0" encoding="UTF-8" standalone="yes"?>
<Relationships xmlns="http://schemas.openxmlformats.org/package/2006/relationships"><Relationship Id="rId2" Type="http://schemas.openxmlformats.org/officeDocument/2006/relationships/notesSlide" Target="../notesSlides/notesSlide636.xml"/><Relationship Id="rId1" Type="http://schemas.openxmlformats.org/officeDocument/2006/relationships/slideLayout" Target="../slideLayouts/slideLayout1.xml"/></Relationships>
</file>

<file path=ppt/slides/_rels/slide681.xml.rels><?xml version="1.0" encoding="UTF-8" standalone="yes"?>
<Relationships xmlns="http://schemas.openxmlformats.org/package/2006/relationships"><Relationship Id="rId2" Type="http://schemas.openxmlformats.org/officeDocument/2006/relationships/notesSlide" Target="../notesSlides/notesSlide637.xml"/><Relationship Id="rId1" Type="http://schemas.openxmlformats.org/officeDocument/2006/relationships/slideLayout" Target="../slideLayouts/slideLayout1.xml"/></Relationships>
</file>

<file path=ppt/slides/_rels/slide682.xml.rels><?xml version="1.0" encoding="UTF-8" standalone="yes"?>
<Relationships xmlns="http://schemas.openxmlformats.org/package/2006/relationships"><Relationship Id="rId2" Type="http://schemas.openxmlformats.org/officeDocument/2006/relationships/notesSlide" Target="../notesSlides/notesSlide638.xml"/><Relationship Id="rId1" Type="http://schemas.openxmlformats.org/officeDocument/2006/relationships/slideLayout" Target="../slideLayouts/slideLayout1.xml"/></Relationships>
</file>

<file path=ppt/slides/_rels/slide683.xml.rels><?xml version="1.0" encoding="UTF-8" standalone="yes"?>
<Relationships xmlns="http://schemas.openxmlformats.org/package/2006/relationships"><Relationship Id="rId2" Type="http://schemas.openxmlformats.org/officeDocument/2006/relationships/notesSlide" Target="../notesSlides/notesSlide639.xml"/><Relationship Id="rId1" Type="http://schemas.openxmlformats.org/officeDocument/2006/relationships/slideLayout" Target="../slideLayouts/slideLayout1.xml"/></Relationships>
</file>

<file path=ppt/slides/_rels/slide684.xml.rels><?xml version="1.0" encoding="UTF-8" standalone="yes"?>
<Relationships xmlns="http://schemas.openxmlformats.org/package/2006/relationships"><Relationship Id="rId2" Type="http://schemas.openxmlformats.org/officeDocument/2006/relationships/notesSlide" Target="../notesSlides/notesSlide640.xml"/><Relationship Id="rId1" Type="http://schemas.openxmlformats.org/officeDocument/2006/relationships/slideLayout" Target="../slideLayouts/slideLayout1.xml"/></Relationships>
</file>

<file path=ppt/slides/_rels/slide685.xml.rels><?xml version="1.0" encoding="UTF-8" standalone="yes"?>
<Relationships xmlns="http://schemas.openxmlformats.org/package/2006/relationships"><Relationship Id="rId2" Type="http://schemas.openxmlformats.org/officeDocument/2006/relationships/notesSlide" Target="../notesSlides/notesSlide641.xml"/><Relationship Id="rId1" Type="http://schemas.openxmlformats.org/officeDocument/2006/relationships/slideLayout" Target="../slideLayouts/slideLayout1.xml"/></Relationships>
</file>

<file path=ppt/slides/_rels/slide686.xml.rels><?xml version="1.0" encoding="UTF-8" standalone="yes"?>
<Relationships xmlns="http://schemas.openxmlformats.org/package/2006/relationships"><Relationship Id="rId2" Type="http://schemas.openxmlformats.org/officeDocument/2006/relationships/notesSlide" Target="../notesSlides/notesSlide642.xml"/><Relationship Id="rId1" Type="http://schemas.openxmlformats.org/officeDocument/2006/relationships/slideLayout" Target="../slideLayouts/slideLayout1.xml"/></Relationships>
</file>

<file path=ppt/slides/_rels/slide687.xml.rels><?xml version="1.0" encoding="UTF-8" standalone="yes"?>
<Relationships xmlns="http://schemas.openxmlformats.org/package/2006/relationships"><Relationship Id="rId2" Type="http://schemas.openxmlformats.org/officeDocument/2006/relationships/notesSlide" Target="../notesSlides/notesSlide643.xml"/><Relationship Id="rId1" Type="http://schemas.openxmlformats.org/officeDocument/2006/relationships/slideLayout" Target="../slideLayouts/slideLayout1.xml"/></Relationships>
</file>

<file path=ppt/slides/_rels/slide688.xml.rels><?xml version="1.0" encoding="UTF-8" standalone="yes"?>
<Relationships xmlns="http://schemas.openxmlformats.org/package/2006/relationships"><Relationship Id="rId2" Type="http://schemas.openxmlformats.org/officeDocument/2006/relationships/notesSlide" Target="../notesSlides/notesSlide644.xml"/><Relationship Id="rId1" Type="http://schemas.openxmlformats.org/officeDocument/2006/relationships/slideLayout" Target="../slideLayouts/slideLayout1.xml"/></Relationships>
</file>

<file path=ppt/slides/_rels/slide689.xml.rels><?xml version="1.0" encoding="UTF-8" standalone="yes"?>
<Relationships xmlns="http://schemas.openxmlformats.org/package/2006/relationships"><Relationship Id="rId2" Type="http://schemas.openxmlformats.org/officeDocument/2006/relationships/notesSlide" Target="../notesSlides/notesSlide64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90.xml.rels><?xml version="1.0" encoding="UTF-8" standalone="yes"?>
<Relationships xmlns="http://schemas.openxmlformats.org/package/2006/relationships"><Relationship Id="rId2" Type="http://schemas.openxmlformats.org/officeDocument/2006/relationships/notesSlide" Target="../notesSlides/notesSlide646.xml"/><Relationship Id="rId1" Type="http://schemas.openxmlformats.org/officeDocument/2006/relationships/slideLayout" Target="../slideLayouts/slideLayout1.xml"/></Relationships>
</file>

<file path=ppt/slides/_rels/slide691.xml.rels><?xml version="1.0" encoding="UTF-8" standalone="yes"?>
<Relationships xmlns="http://schemas.openxmlformats.org/package/2006/relationships"><Relationship Id="rId2" Type="http://schemas.openxmlformats.org/officeDocument/2006/relationships/notesSlide" Target="../notesSlides/notesSlide647.xml"/><Relationship Id="rId1" Type="http://schemas.openxmlformats.org/officeDocument/2006/relationships/slideLayout" Target="../slideLayouts/slideLayout1.xml"/></Relationships>
</file>

<file path=ppt/slides/_rels/slide692.xml.rels><?xml version="1.0" encoding="UTF-8" standalone="yes"?>
<Relationships xmlns="http://schemas.openxmlformats.org/package/2006/relationships"><Relationship Id="rId2" Type="http://schemas.openxmlformats.org/officeDocument/2006/relationships/notesSlide" Target="../notesSlides/notesSlide648.xml"/><Relationship Id="rId1" Type="http://schemas.openxmlformats.org/officeDocument/2006/relationships/slideLayout" Target="../slideLayouts/slideLayout1.xml"/></Relationships>
</file>

<file path=ppt/slides/_rels/slide693.xml.rels><?xml version="1.0" encoding="UTF-8" standalone="yes"?>
<Relationships xmlns="http://schemas.openxmlformats.org/package/2006/relationships"><Relationship Id="rId2" Type="http://schemas.openxmlformats.org/officeDocument/2006/relationships/notesSlide" Target="../notesSlides/notesSlide649.xml"/><Relationship Id="rId1" Type="http://schemas.openxmlformats.org/officeDocument/2006/relationships/slideLayout" Target="../slideLayouts/slideLayout1.xml"/></Relationships>
</file>

<file path=ppt/slides/_rels/slide694.xml.rels><?xml version="1.0" encoding="UTF-8" standalone="yes"?>
<Relationships xmlns="http://schemas.openxmlformats.org/package/2006/relationships"><Relationship Id="rId2" Type="http://schemas.openxmlformats.org/officeDocument/2006/relationships/notesSlide" Target="../notesSlides/notesSlide650.xml"/><Relationship Id="rId1" Type="http://schemas.openxmlformats.org/officeDocument/2006/relationships/slideLayout" Target="../slideLayouts/slideLayout1.xml"/></Relationships>
</file>

<file path=ppt/slides/_rels/slide695.xml.rels><?xml version="1.0" encoding="UTF-8" standalone="yes"?>
<Relationships xmlns="http://schemas.openxmlformats.org/package/2006/relationships"><Relationship Id="rId2" Type="http://schemas.openxmlformats.org/officeDocument/2006/relationships/notesSlide" Target="../notesSlides/notesSlide651.xml"/><Relationship Id="rId1" Type="http://schemas.openxmlformats.org/officeDocument/2006/relationships/slideLayout" Target="../slideLayouts/slideLayout1.xml"/></Relationships>
</file>

<file path=ppt/slides/_rels/slide696.xml.rels><?xml version="1.0" encoding="UTF-8" standalone="yes"?>
<Relationships xmlns="http://schemas.openxmlformats.org/package/2006/relationships"><Relationship Id="rId2" Type="http://schemas.openxmlformats.org/officeDocument/2006/relationships/notesSlide" Target="../notesSlides/notesSlide652.xml"/><Relationship Id="rId1" Type="http://schemas.openxmlformats.org/officeDocument/2006/relationships/slideLayout" Target="../slideLayouts/slideLayout1.xml"/></Relationships>
</file>

<file path=ppt/slides/_rels/slide697.xml.rels><?xml version="1.0" encoding="UTF-8" standalone="yes"?>
<Relationships xmlns="http://schemas.openxmlformats.org/package/2006/relationships"><Relationship Id="rId2" Type="http://schemas.openxmlformats.org/officeDocument/2006/relationships/notesSlide" Target="../notesSlides/notesSlide653.xml"/><Relationship Id="rId1" Type="http://schemas.openxmlformats.org/officeDocument/2006/relationships/slideLayout" Target="../slideLayouts/slideLayout1.xml"/></Relationships>
</file>

<file path=ppt/slides/_rels/slide698.xml.rels><?xml version="1.0" encoding="UTF-8" standalone="yes"?>
<Relationships xmlns="http://schemas.openxmlformats.org/package/2006/relationships"><Relationship Id="rId2" Type="http://schemas.openxmlformats.org/officeDocument/2006/relationships/notesSlide" Target="../notesSlides/notesSlide654.xml"/><Relationship Id="rId1" Type="http://schemas.openxmlformats.org/officeDocument/2006/relationships/slideLayout" Target="../slideLayouts/slideLayout1.xml"/></Relationships>
</file>

<file path=ppt/slides/_rels/slide699.xml.rels><?xml version="1.0" encoding="UTF-8" standalone="yes"?>
<Relationships xmlns="http://schemas.openxmlformats.org/package/2006/relationships"><Relationship Id="rId2" Type="http://schemas.openxmlformats.org/officeDocument/2006/relationships/notesSlide" Target="../notesSlides/notesSlide65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1575;&#1604;&#1602;&#1583;&#1575;&#1587;%20.pptx#-1,2,PowerPoint Presentation"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00.xml.rels><?xml version="1.0" encoding="UTF-8" standalone="yes"?>
<Relationships xmlns="http://schemas.openxmlformats.org/package/2006/relationships"><Relationship Id="rId2" Type="http://schemas.openxmlformats.org/officeDocument/2006/relationships/notesSlide" Target="../notesSlides/notesSlide656.xml"/><Relationship Id="rId1" Type="http://schemas.openxmlformats.org/officeDocument/2006/relationships/slideLayout" Target="../slideLayouts/slideLayout1.xml"/></Relationships>
</file>

<file path=ppt/slides/_rels/slide701.xml.rels><?xml version="1.0" encoding="UTF-8" standalone="yes"?>
<Relationships xmlns="http://schemas.openxmlformats.org/package/2006/relationships"><Relationship Id="rId2" Type="http://schemas.openxmlformats.org/officeDocument/2006/relationships/notesSlide" Target="../notesSlides/notesSlide657.xml"/><Relationship Id="rId1" Type="http://schemas.openxmlformats.org/officeDocument/2006/relationships/slideLayout" Target="../slideLayouts/slideLayout1.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658.xml"/><Relationship Id="rId1" Type="http://schemas.openxmlformats.org/officeDocument/2006/relationships/slideLayout" Target="../slideLayouts/slideLayout1.xml"/></Relationships>
</file>

<file path=ppt/slides/_rels/slide703.xml.rels><?xml version="1.0" encoding="UTF-8" standalone="yes"?>
<Relationships xmlns="http://schemas.openxmlformats.org/package/2006/relationships"><Relationship Id="rId2" Type="http://schemas.openxmlformats.org/officeDocument/2006/relationships/notesSlide" Target="../notesSlides/notesSlide659.xml"/><Relationship Id="rId1" Type="http://schemas.openxmlformats.org/officeDocument/2006/relationships/slideLayout" Target="../slideLayouts/slideLayout1.xml"/></Relationships>
</file>

<file path=ppt/slides/_rels/slide704.xml.rels><?xml version="1.0" encoding="UTF-8" standalone="yes"?>
<Relationships xmlns="http://schemas.openxmlformats.org/package/2006/relationships"><Relationship Id="rId2" Type="http://schemas.openxmlformats.org/officeDocument/2006/relationships/notesSlide" Target="../notesSlides/notesSlide660.xml"/><Relationship Id="rId1" Type="http://schemas.openxmlformats.org/officeDocument/2006/relationships/slideLayout" Target="../slideLayouts/slideLayout1.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661.xml"/><Relationship Id="rId1" Type="http://schemas.openxmlformats.org/officeDocument/2006/relationships/slideLayout" Target="../slideLayouts/slideLayout1.xml"/></Relationships>
</file>

<file path=ppt/slides/_rels/slide706.xml.rels><?xml version="1.0" encoding="UTF-8" standalone="yes"?>
<Relationships xmlns="http://schemas.openxmlformats.org/package/2006/relationships"><Relationship Id="rId2" Type="http://schemas.openxmlformats.org/officeDocument/2006/relationships/notesSlide" Target="../notesSlides/notesSlide662.xml"/><Relationship Id="rId1" Type="http://schemas.openxmlformats.org/officeDocument/2006/relationships/slideLayout" Target="../slideLayouts/slideLayout1.xml"/></Relationships>
</file>

<file path=ppt/slides/_rels/slide707.xml.rels><?xml version="1.0" encoding="UTF-8" standalone="yes"?>
<Relationships xmlns="http://schemas.openxmlformats.org/package/2006/relationships"><Relationship Id="rId2" Type="http://schemas.openxmlformats.org/officeDocument/2006/relationships/notesSlide" Target="../notesSlides/notesSlide663.xml"/><Relationship Id="rId1" Type="http://schemas.openxmlformats.org/officeDocument/2006/relationships/slideLayout" Target="../slideLayouts/slideLayout1.xml"/></Relationships>
</file>

<file path=ppt/slides/_rels/slide708.xml.rels><?xml version="1.0" encoding="UTF-8" standalone="yes"?>
<Relationships xmlns="http://schemas.openxmlformats.org/package/2006/relationships"><Relationship Id="rId2" Type="http://schemas.openxmlformats.org/officeDocument/2006/relationships/notesSlide" Target="../notesSlides/notesSlide664.xml"/><Relationship Id="rId1" Type="http://schemas.openxmlformats.org/officeDocument/2006/relationships/slideLayout" Target="../slideLayouts/slideLayout1.xml"/></Relationships>
</file>

<file path=ppt/slides/_rels/slide709.xml.rels><?xml version="1.0" encoding="UTF-8" standalone="yes"?>
<Relationships xmlns="http://schemas.openxmlformats.org/package/2006/relationships"><Relationship Id="rId2" Type="http://schemas.openxmlformats.org/officeDocument/2006/relationships/notesSlide" Target="../notesSlides/notesSlide66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2" Type="http://schemas.openxmlformats.org/officeDocument/2006/relationships/notesSlide" Target="../notesSlides/notesSlide666.xml"/><Relationship Id="rId1" Type="http://schemas.openxmlformats.org/officeDocument/2006/relationships/slideLayout" Target="../slideLayouts/slideLayout1.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667.xml"/><Relationship Id="rId1" Type="http://schemas.openxmlformats.org/officeDocument/2006/relationships/slideLayout" Target="../slideLayouts/slideLayout1.xml"/></Relationships>
</file>

<file path=ppt/slides/_rels/slide712.xml.rels><?xml version="1.0" encoding="UTF-8" standalone="yes"?>
<Relationships xmlns="http://schemas.openxmlformats.org/package/2006/relationships"><Relationship Id="rId2" Type="http://schemas.openxmlformats.org/officeDocument/2006/relationships/notesSlide" Target="../notesSlides/notesSlide668.xml"/><Relationship Id="rId1" Type="http://schemas.openxmlformats.org/officeDocument/2006/relationships/slideLayout" Target="../slideLayouts/slideLayout1.xml"/></Relationships>
</file>

<file path=ppt/slides/_rels/slide713.xml.rels><?xml version="1.0" encoding="UTF-8" standalone="yes"?>
<Relationships xmlns="http://schemas.openxmlformats.org/package/2006/relationships"><Relationship Id="rId2" Type="http://schemas.openxmlformats.org/officeDocument/2006/relationships/notesSlide" Target="../notesSlides/notesSlide669.xml"/><Relationship Id="rId1" Type="http://schemas.openxmlformats.org/officeDocument/2006/relationships/slideLayout" Target="../slideLayouts/slideLayout1.xml"/></Relationships>
</file>

<file path=ppt/slides/_rels/slide714.xml.rels><?xml version="1.0" encoding="UTF-8" standalone="yes"?>
<Relationships xmlns="http://schemas.openxmlformats.org/package/2006/relationships"><Relationship Id="rId2" Type="http://schemas.openxmlformats.org/officeDocument/2006/relationships/notesSlide" Target="../notesSlides/notesSlide670.xml"/><Relationship Id="rId1" Type="http://schemas.openxmlformats.org/officeDocument/2006/relationships/slideLayout" Target="../slideLayouts/slideLayout1.xml"/></Relationships>
</file>

<file path=ppt/slides/_rels/slide715.xml.rels><?xml version="1.0" encoding="UTF-8" standalone="yes"?>
<Relationships xmlns="http://schemas.openxmlformats.org/package/2006/relationships"><Relationship Id="rId2" Type="http://schemas.openxmlformats.org/officeDocument/2006/relationships/notesSlide" Target="../notesSlides/notesSlide671.xml"/><Relationship Id="rId1" Type="http://schemas.openxmlformats.org/officeDocument/2006/relationships/slideLayout" Target="../slideLayouts/slideLayout1.xml"/></Relationships>
</file>

<file path=ppt/slides/_rels/slide716.xml.rels><?xml version="1.0" encoding="UTF-8" standalone="yes"?>
<Relationships xmlns="http://schemas.openxmlformats.org/package/2006/relationships"><Relationship Id="rId2" Type="http://schemas.openxmlformats.org/officeDocument/2006/relationships/notesSlide" Target="../notesSlides/notesSlide672.xml"/><Relationship Id="rId1" Type="http://schemas.openxmlformats.org/officeDocument/2006/relationships/slideLayout" Target="../slideLayouts/slideLayout1.xml"/></Relationships>
</file>

<file path=ppt/slides/_rels/slide717.xml.rels><?xml version="1.0" encoding="UTF-8" standalone="yes"?>
<Relationships xmlns="http://schemas.openxmlformats.org/package/2006/relationships"><Relationship Id="rId2" Type="http://schemas.openxmlformats.org/officeDocument/2006/relationships/notesSlide" Target="../notesSlides/notesSlide673.xml"/><Relationship Id="rId1" Type="http://schemas.openxmlformats.org/officeDocument/2006/relationships/slideLayout" Target="../slideLayouts/slideLayout1.xml"/></Relationships>
</file>

<file path=ppt/slides/_rels/slide718.xml.rels><?xml version="1.0" encoding="UTF-8" standalone="yes"?>
<Relationships xmlns="http://schemas.openxmlformats.org/package/2006/relationships"><Relationship Id="rId2" Type="http://schemas.openxmlformats.org/officeDocument/2006/relationships/notesSlide" Target="../notesSlides/notesSlide674.xml"/><Relationship Id="rId1" Type="http://schemas.openxmlformats.org/officeDocument/2006/relationships/slideLayout" Target="../slideLayouts/slideLayout1.xml"/></Relationships>
</file>

<file path=ppt/slides/_rels/slide719.xml.rels><?xml version="1.0" encoding="UTF-8" standalone="yes"?>
<Relationships xmlns="http://schemas.openxmlformats.org/package/2006/relationships"><Relationship Id="rId2" Type="http://schemas.openxmlformats.org/officeDocument/2006/relationships/notesSlide" Target="../notesSlides/notesSlide67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20.xml.rels><?xml version="1.0" encoding="UTF-8" standalone="yes"?>
<Relationships xmlns="http://schemas.openxmlformats.org/package/2006/relationships"><Relationship Id="rId2" Type="http://schemas.openxmlformats.org/officeDocument/2006/relationships/notesSlide" Target="../notesSlides/notesSlide676.xml"/><Relationship Id="rId1" Type="http://schemas.openxmlformats.org/officeDocument/2006/relationships/slideLayout" Target="../slideLayouts/slideLayout1.xml"/></Relationships>
</file>

<file path=ppt/slides/_rels/slide721.xml.rels><?xml version="1.0" encoding="UTF-8" standalone="yes"?>
<Relationships xmlns="http://schemas.openxmlformats.org/package/2006/relationships"><Relationship Id="rId2" Type="http://schemas.openxmlformats.org/officeDocument/2006/relationships/notesSlide" Target="../notesSlides/notesSlide677.xml"/><Relationship Id="rId1" Type="http://schemas.openxmlformats.org/officeDocument/2006/relationships/slideLayout" Target="../slideLayouts/slideLayout1.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678.xml"/><Relationship Id="rId1" Type="http://schemas.openxmlformats.org/officeDocument/2006/relationships/slideLayout" Target="../slideLayouts/slideLayout1.xml"/></Relationships>
</file>

<file path=ppt/slides/_rels/slide723.xml.rels><?xml version="1.0" encoding="UTF-8" standalone="yes"?>
<Relationships xmlns="http://schemas.openxmlformats.org/package/2006/relationships"><Relationship Id="rId2" Type="http://schemas.openxmlformats.org/officeDocument/2006/relationships/notesSlide" Target="../notesSlides/notesSlide679.xml"/><Relationship Id="rId1" Type="http://schemas.openxmlformats.org/officeDocument/2006/relationships/slideLayout" Target="../slideLayouts/slideLayout1.xml"/></Relationships>
</file>

<file path=ppt/slides/_rels/slide724.xml.rels><?xml version="1.0" encoding="UTF-8" standalone="yes"?>
<Relationships xmlns="http://schemas.openxmlformats.org/package/2006/relationships"><Relationship Id="rId2" Type="http://schemas.openxmlformats.org/officeDocument/2006/relationships/notesSlide" Target="../notesSlides/notesSlide680.xml"/><Relationship Id="rId1" Type="http://schemas.openxmlformats.org/officeDocument/2006/relationships/slideLayout" Target="../slideLayouts/slideLayout1.xml"/></Relationships>
</file>

<file path=ppt/slides/_rels/slide725.xml.rels><?xml version="1.0" encoding="UTF-8" standalone="yes"?>
<Relationships xmlns="http://schemas.openxmlformats.org/package/2006/relationships"><Relationship Id="rId2" Type="http://schemas.openxmlformats.org/officeDocument/2006/relationships/notesSlide" Target="../notesSlides/notesSlide681.xml"/><Relationship Id="rId1" Type="http://schemas.openxmlformats.org/officeDocument/2006/relationships/slideLayout" Target="../slideLayouts/slideLayout1.xml"/></Relationships>
</file>

<file path=ppt/slides/_rels/slide726.xml.rels><?xml version="1.0" encoding="UTF-8" standalone="yes"?>
<Relationships xmlns="http://schemas.openxmlformats.org/package/2006/relationships"><Relationship Id="rId2" Type="http://schemas.openxmlformats.org/officeDocument/2006/relationships/notesSlide" Target="../notesSlides/notesSlide682.xml"/><Relationship Id="rId1" Type="http://schemas.openxmlformats.org/officeDocument/2006/relationships/slideLayout" Target="../slideLayouts/slideLayout1.xml"/></Relationships>
</file>

<file path=ppt/slides/_rels/slide727.xml.rels><?xml version="1.0" encoding="UTF-8" standalone="yes"?>
<Relationships xmlns="http://schemas.openxmlformats.org/package/2006/relationships"><Relationship Id="rId2" Type="http://schemas.openxmlformats.org/officeDocument/2006/relationships/notesSlide" Target="../notesSlides/notesSlide683.xml"/><Relationship Id="rId1" Type="http://schemas.openxmlformats.org/officeDocument/2006/relationships/slideLayout" Target="../slideLayouts/slideLayout1.xml"/></Relationships>
</file>

<file path=ppt/slides/_rels/slide728.xml.rels><?xml version="1.0" encoding="UTF-8" standalone="yes"?>
<Relationships xmlns="http://schemas.openxmlformats.org/package/2006/relationships"><Relationship Id="rId2" Type="http://schemas.openxmlformats.org/officeDocument/2006/relationships/notesSlide" Target="../notesSlides/notesSlide684.xml"/><Relationship Id="rId1" Type="http://schemas.openxmlformats.org/officeDocument/2006/relationships/slideLayout" Target="../slideLayouts/slideLayout1.xml"/></Relationships>
</file>

<file path=ppt/slides/_rels/slide729.xml.rels><?xml version="1.0" encoding="UTF-8" standalone="yes"?>
<Relationships xmlns="http://schemas.openxmlformats.org/package/2006/relationships"><Relationship Id="rId2" Type="http://schemas.openxmlformats.org/officeDocument/2006/relationships/notesSlide" Target="../notesSlides/notesSlide68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30.xml.rels><?xml version="1.0" encoding="UTF-8" standalone="yes"?>
<Relationships xmlns="http://schemas.openxmlformats.org/package/2006/relationships"><Relationship Id="rId2" Type="http://schemas.openxmlformats.org/officeDocument/2006/relationships/notesSlide" Target="../notesSlides/notesSlide686.xml"/><Relationship Id="rId1" Type="http://schemas.openxmlformats.org/officeDocument/2006/relationships/slideLayout" Target="../slideLayouts/slideLayout1.xml"/></Relationships>
</file>

<file path=ppt/slides/_rels/slide731.xml.rels><?xml version="1.0" encoding="UTF-8" standalone="yes"?>
<Relationships xmlns="http://schemas.openxmlformats.org/package/2006/relationships"><Relationship Id="rId2" Type="http://schemas.openxmlformats.org/officeDocument/2006/relationships/notesSlide" Target="../notesSlides/notesSlide687.xml"/><Relationship Id="rId1" Type="http://schemas.openxmlformats.org/officeDocument/2006/relationships/slideLayout" Target="../slideLayouts/slideLayout1.xml"/></Relationships>
</file>

<file path=ppt/slides/_rels/slide732.xml.rels><?xml version="1.0" encoding="UTF-8" standalone="yes"?>
<Relationships xmlns="http://schemas.openxmlformats.org/package/2006/relationships"><Relationship Id="rId2" Type="http://schemas.openxmlformats.org/officeDocument/2006/relationships/notesSlide" Target="../notesSlides/notesSlide688.xml"/><Relationship Id="rId1" Type="http://schemas.openxmlformats.org/officeDocument/2006/relationships/slideLayout" Target="../slideLayouts/slideLayout1.xml"/></Relationships>
</file>

<file path=ppt/slides/_rels/slide733.xml.rels><?xml version="1.0" encoding="UTF-8" standalone="yes"?>
<Relationships xmlns="http://schemas.openxmlformats.org/package/2006/relationships"><Relationship Id="rId2" Type="http://schemas.openxmlformats.org/officeDocument/2006/relationships/notesSlide" Target="../notesSlides/notesSlide689.xml"/><Relationship Id="rId1" Type="http://schemas.openxmlformats.org/officeDocument/2006/relationships/slideLayout" Target="../slideLayouts/slideLayout1.xml"/></Relationships>
</file>

<file path=ppt/slides/_rels/slide734.xml.rels><?xml version="1.0" encoding="UTF-8" standalone="yes"?>
<Relationships xmlns="http://schemas.openxmlformats.org/package/2006/relationships"><Relationship Id="rId2" Type="http://schemas.openxmlformats.org/officeDocument/2006/relationships/notesSlide" Target="../notesSlides/notesSlide690.xml"/><Relationship Id="rId1" Type="http://schemas.openxmlformats.org/officeDocument/2006/relationships/slideLayout" Target="../slideLayouts/slideLayout1.xml"/></Relationships>
</file>

<file path=ppt/slides/_rels/slide735.xml.rels><?xml version="1.0" encoding="UTF-8" standalone="yes"?>
<Relationships xmlns="http://schemas.openxmlformats.org/package/2006/relationships"><Relationship Id="rId2" Type="http://schemas.openxmlformats.org/officeDocument/2006/relationships/notesSlide" Target="../notesSlides/notesSlide691.xml"/><Relationship Id="rId1" Type="http://schemas.openxmlformats.org/officeDocument/2006/relationships/slideLayout" Target="../slideLayouts/slideLayout1.xml"/></Relationships>
</file>

<file path=ppt/slides/_rels/slide736.xml.rels><?xml version="1.0" encoding="UTF-8" standalone="yes"?>
<Relationships xmlns="http://schemas.openxmlformats.org/package/2006/relationships"><Relationship Id="rId2" Type="http://schemas.openxmlformats.org/officeDocument/2006/relationships/notesSlide" Target="../notesSlides/notesSlide692.xml"/><Relationship Id="rId1" Type="http://schemas.openxmlformats.org/officeDocument/2006/relationships/slideLayout" Target="../slideLayouts/slideLayout1.xml"/></Relationships>
</file>

<file path=ppt/slides/_rels/slide737.xml.rels><?xml version="1.0" encoding="UTF-8" standalone="yes"?>
<Relationships xmlns="http://schemas.openxmlformats.org/package/2006/relationships"><Relationship Id="rId2" Type="http://schemas.openxmlformats.org/officeDocument/2006/relationships/notesSlide" Target="../notesSlides/notesSlide693.xml"/><Relationship Id="rId1" Type="http://schemas.openxmlformats.org/officeDocument/2006/relationships/slideLayout" Target="../slideLayouts/slideLayout1.xml"/></Relationships>
</file>

<file path=ppt/slides/_rels/slide738.xml.rels><?xml version="1.0" encoding="UTF-8" standalone="yes"?>
<Relationships xmlns="http://schemas.openxmlformats.org/package/2006/relationships"><Relationship Id="rId2" Type="http://schemas.openxmlformats.org/officeDocument/2006/relationships/notesSlide" Target="../notesSlides/notesSlide694.xml"/><Relationship Id="rId1" Type="http://schemas.openxmlformats.org/officeDocument/2006/relationships/slideLayout" Target="../slideLayouts/slideLayout1.xml"/></Relationships>
</file>

<file path=ppt/slides/_rels/slide739.xml.rels><?xml version="1.0" encoding="UTF-8" standalone="yes"?>
<Relationships xmlns="http://schemas.openxmlformats.org/package/2006/relationships"><Relationship Id="rId2" Type="http://schemas.openxmlformats.org/officeDocument/2006/relationships/notesSlide" Target="../notesSlides/notesSlide695.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40.xml.rels><?xml version="1.0" encoding="UTF-8" standalone="yes"?>
<Relationships xmlns="http://schemas.openxmlformats.org/package/2006/relationships"><Relationship Id="rId2" Type="http://schemas.openxmlformats.org/officeDocument/2006/relationships/notesSlide" Target="../notesSlides/notesSlide696.xml"/><Relationship Id="rId1" Type="http://schemas.openxmlformats.org/officeDocument/2006/relationships/slideLayout" Target="../slideLayouts/slideLayout1.xml"/></Relationships>
</file>

<file path=ppt/slides/_rels/slide741.xml.rels><?xml version="1.0" encoding="UTF-8" standalone="yes"?>
<Relationships xmlns="http://schemas.openxmlformats.org/package/2006/relationships"><Relationship Id="rId2" Type="http://schemas.openxmlformats.org/officeDocument/2006/relationships/notesSlide" Target="../notesSlides/notesSlide697.xml"/><Relationship Id="rId1" Type="http://schemas.openxmlformats.org/officeDocument/2006/relationships/slideLayout" Target="../slideLayouts/slideLayout1.xml"/></Relationships>
</file>

<file path=ppt/slides/_rels/slide742.xml.rels><?xml version="1.0" encoding="UTF-8" standalone="yes"?>
<Relationships xmlns="http://schemas.openxmlformats.org/package/2006/relationships"><Relationship Id="rId2" Type="http://schemas.openxmlformats.org/officeDocument/2006/relationships/notesSlide" Target="../notesSlides/notesSlide698.xml"/><Relationship Id="rId1" Type="http://schemas.openxmlformats.org/officeDocument/2006/relationships/slideLayout" Target="../slideLayouts/slideLayout1.xml"/></Relationships>
</file>

<file path=ppt/slides/_rels/slide743.xml.rels><?xml version="1.0" encoding="UTF-8" standalone="yes"?>
<Relationships xmlns="http://schemas.openxmlformats.org/package/2006/relationships"><Relationship Id="rId2" Type="http://schemas.openxmlformats.org/officeDocument/2006/relationships/notesSlide" Target="../notesSlides/notesSlide699.xml"/><Relationship Id="rId1" Type="http://schemas.openxmlformats.org/officeDocument/2006/relationships/slideLayout" Target="../slideLayouts/slideLayout1.xml"/></Relationships>
</file>

<file path=ppt/slides/_rels/slide744.xml.rels><?xml version="1.0" encoding="UTF-8" standalone="yes"?>
<Relationships xmlns="http://schemas.openxmlformats.org/package/2006/relationships"><Relationship Id="rId2" Type="http://schemas.openxmlformats.org/officeDocument/2006/relationships/notesSlide" Target="../notesSlides/notesSlide700.xml"/><Relationship Id="rId1" Type="http://schemas.openxmlformats.org/officeDocument/2006/relationships/slideLayout" Target="../slideLayouts/slideLayout1.xml"/></Relationships>
</file>

<file path=ppt/slides/_rels/slide745.xml.rels><?xml version="1.0" encoding="UTF-8" standalone="yes"?>
<Relationships xmlns="http://schemas.openxmlformats.org/package/2006/relationships"><Relationship Id="rId2" Type="http://schemas.openxmlformats.org/officeDocument/2006/relationships/notesSlide" Target="../notesSlides/notesSlide701.xml"/><Relationship Id="rId1" Type="http://schemas.openxmlformats.org/officeDocument/2006/relationships/slideLayout" Target="../slideLayouts/slideLayout1.xml"/></Relationships>
</file>

<file path=ppt/slides/_rels/slide746.xml.rels><?xml version="1.0" encoding="UTF-8" standalone="yes"?>
<Relationships xmlns="http://schemas.openxmlformats.org/package/2006/relationships"><Relationship Id="rId2" Type="http://schemas.openxmlformats.org/officeDocument/2006/relationships/notesSlide" Target="../notesSlides/notesSlide702.xml"/><Relationship Id="rId1" Type="http://schemas.openxmlformats.org/officeDocument/2006/relationships/slideLayout" Target="../slideLayouts/slideLayout1.xml"/></Relationships>
</file>

<file path=ppt/slides/_rels/slide747.xml.rels><?xml version="1.0" encoding="UTF-8" standalone="yes"?>
<Relationships xmlns="http://schemas.openxmlformats.org/package/2006/relationships"><Relationship Id="rId2" Type="http://schemas.openxmlformats.org/officeDocument/2006/relationships/notesSlide" Target="../notesSlides/notesSlide703.xml"/><Relationship Id="rId1" Type="http://schemas.openxmlformats.org/officeDocument/2006/relationships/slideLayout" Target="../slideLayouts/slideLayout1.xml"/></Relationships>
</file>

<file path=ppt/slides/_rels/slide748.xml.rels><?xml version="1.0" encoding="UTF-8" standalone="yes"?>
<Relationships xmlns="http://schemas.openxmlformats.org/package/2006/relationships"><Relationship Id="rId2" Type="http://schemas.openxmlformats.org/officeDocument/2006/relationships/notesSlide" Target="../notesSlides/notesSlide704.xml"/><Relationship Id="rId1" Type="http://schemas.openxmlformats.org/officeDocument/2006/relationships/slideLayout" Target="../slideLayouts/slideLayout1.xml"/></Relationships>
</file>

<file path=ppt/slides/_rels/slide749.xml.rels><?xml version="1.0" encoding="UTF-8" standalone="yes"?>
<Relationships xmlns="http://schemas.openxmlformats.org/package/2006/relationships"><Relationship Id="rId2" Type="http://schemas.openxmlformats.org/officeDocument/2006/relationships/notesSlide" Target="../notesSlides/notesSlide70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50.xml.rels><?xml version="1.0" encoding="UTF-8" standalone="yes"?>
<Relationships xmlns="http://schemas.openxmlformats.org/package/2006/relationships"><Relationship Id="rId2" Type="http://schemas.openxmlformats.org/officeDocument/2006/relationships/notesSlide" Target="../notesSlides/notesSlide706.xml"/><Relationship Id="rId1" Type="http://schemas.openxmlformats.org/officeDocument/2006/relationships/slideLayout" Target="../slideLayouts/slideLayout1.xml"/></Relationships>
</file>

<file path=ppt/slides/_rels/slide751.xml.rels><?xml version="1.0" encoding="UTF-8" standalone="yes"?>
<Relationships xmlns="http://schemas.openxmlformats.org/package/2006/relationships"><Relationship Id="rId2" Type="http://schemas.openxmlformats.org/officeDocument/2006/relationships/notesSlide" Target="../notesSlides/notesSlide707.xml"/><Relationship Id="rId1" Type="http://schemas.openxmlformats.org/officeDocument/2006/relationships/slideLayout" Target="../slideLayouts/slideLayout1.xml"/></Relationships>
</file>

<file path=ppt/slides/_rels/slide752.xml.rels><?xml version="1.0" encoding="UTF-8" standalone="yes"?>
<Relationships xmlns="http://schemas.openxmlformats.org/package/2006/relationships"><Relationship Id="rId2" Type="http://schemas.openxmlformats.org/officeDocument/2006/relationships/notesSlide" Target="../notesSlides/notesSlide708.xml"/><Relationship Id="rId1" Type="http://schemas.openxmlformats.org/officeDocument/2006/relationships/slideLayout" Target="../slideLayouts/slideLayout1.xml"/></Relationships>
</file>

<file path=ppt/slides/_rels/slide753.xml.rels><?xml version="1.0" encoding="UTF-8" standalone="yes"?>
<Relationships xmlns="http://schemas.openxmlformats.org/package/2006/relationships"><Relationship Id="rId2" Type="http://schemas.openxmlformats.org/officeDocument/2006/relationships/notesSlide" Target="../notesSlides/notesSlide709.xml"/><Relationship Id="rId1" Type="http://schemas.openxmlformats.org/officeDocument/2006/relationships/slideLayout" Target="../slideLayouts/slideLayout1.xml"/></Relationships>
</file>

<file path=ppt/slides/_rels/slide754.xml.rels><?xml version="1.0" encoding="UTF-8" standalone="yes"?>
<Relationships xmlns="http://schemas.openxmlformats.org/package/2006/relationships"><Relationship Id="rId2" Type="http://schemas.openxmlformats.org/officeDocument/2006/relationships/notesSlide" Target="../notesSlides/notesSlide710.xml"/><Relationship Id="rId1" Type="http://schemas.openxmlformats.org/officeDocument/2006/relationships/slideLayout" Target="../slideLayouts/slideLayout1.xml"/></Relationships>
</file>

<file path=ppt/slides/_rels/slide755.xml.rels><?xml version="1.0" encoding="UTF-8" standalone="yes"?>
<Relationships xmlns="http://schemas.openxmlformats.org/package/2006/relationships"><Relationship Id="rId2" Type="http://schemas.openxmlformats.org/officeDocument/2006/relationships/notesSlide" Target="../notesSlides/notesSlide711.xml"/><Relationship Id="rId1" Type="http://schemas.openxmlformats.org/officeDocument/2006/relationships/slideLayout" Target="../slideLayouts/slideLayout1.xml"/></Relationships>
</file>

<file path=ppt/slides/_rels/slide756.xml.rels><?xml version="1.0" encoding="UTF-8" standalone="yes"?>
<Relationships xmlns="http://schemas.openxmlformats.org/package/2006/relationships"><Relationship Id="rId2" Type="http://schemas.openxmlformats.org/officeDocument/2006/relationships/notesSlide" Target="../notesSlides/notesSlide712.xml"/><Relationship Id="rId1" Type="http://schemas.openxmlformats.org/officeDocument/2006/relationships/slideLayout" Target="../slideLayouts/slideLayout1.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713.xml"/><Relationship Id="rId1" Type="http://schemas.openxmlformats.org/officeDocument/2006/relationships/slideLayout" Target="../slideLayouts/slideLayout1.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714.xml"/><Relationship Id="rId1" Type="http://schemas.openxmlformats.org/officeDocument/2006/relationships/slideLayout" Target="../slideLayouts/slideLayout1.xml"/></Relationships>
</file>

<file path=ppt/slides/_rels/slide759.xml.rels><?xml version="1.0" encoding="UTF-8" standalone="yes"?>
<Relationships xmlns="http://schemas.openxmlformats.org/package/2006/relationships"><Relationship Id="rId2" Type="http://schemas.openxmlformats.org/officeDocument/2006/relationships/notesSlide" Target="../notesSlides/notesSlide71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60.xml.rels><?xml version="1.0" encoding="UTF-8" standalone="yes"?>
<Relationships xmlns="http://schemas.openxmlformats.org/package/2006/relationships"><Relationship Id="rId2" Type="http://schemas.openxmlformats.org/officeDocument/2006/relationships/notesSlide" Target="../notesSlides/notesSlide716.xml"/><Relationship Id="rId1" Type="http://schemas.openxmlformats.org/officeDocument/2006/relationships/slideLayout" Target="../slideLayouts/slideLayout1.xml"/></Relationships>
</file>

<file path=ppt/slides/_rels/slide761.xml.rels><?xml version="1.0" encoding="UTF-8" standalone="yes"?>
<Relationships xmlns="http://schemas.openxmlformats.org/package/2006/relationships"><Relationship Id="rId2" Type="http://schemas.openxmlformats.org/officeDocument/2006/relationships/notesSlide" Target="../notesSlides/notesSlide717.xml"/><Relationship Id="rId1" Type="http://schemas.openxmlformats.org/officeDocument/2006/relationships/slideLayout" Target="../slideLayouts/slideLayout1.xml"/></Relationships>
</file>

<file path=ppt/slides/_rels/slide762.xml.rels><?xml version="1.0" encoding="UTF-8" standalone="yes"?>
<Relationships xmlns="http://schemas.openxmlformats.org/package/2006/relationships"><Relationship Id="rId2" Type="http://schemas.openxmlformats.org/officeDocument/2006/relationships/notesSlide" Target="../notesSlides/notesSlide718.xml"/><Relationship Id="rId1" Type="http://schemas.openxmlformats.org/officeDocument/2006/relationships/slideLayout" Target="../slideLayouts/slideLayout1.xml"/></Relationships>
</file>

<file path=ppt/slides/_rels/slide763.xml.rels><?xml version="1.0" encoding="UTF-8" standalone="yes"?>
<Relationships xmlns="http://schemas.openxmlformats.org/package/2006/relationships"><Relationship Id="rId2" Type="http://schemas.openxmlformats.org/officeDocument/2006/relationships/notesSlide" Target="../notesSlides/notesSlide719.xml"/><Relationship Id="rId1" Type="http://schemas.openxmlformats.org/officeDocument/2006/relationships/slideLayout" Target="../slideLayouts/slideLayout1.xml"/></Relationships>
</file>

<file path=ppt/slides/_rels/slide764.xml.rels><?xml version="1.0" encoding="UTF-8" standalone="yes"?>
<Relationships xmlns="http://schemas.openxmlformats.org/package/2006/relationships"><Relationship Id="rId2" Type="http://schemas.openxmlformats.org/officeDocument/2006/relationships/notesSlide" Target="../notesSlides/notesSlide720.xml"/><Relationship Id="rId1" Type="http://schemas.openxmlformats.org/officeDocument/2006/relationships/slideLayout" Target="../slideLayouts/slideLayout1.xml"/></Relationships>
</file>

<file path=ppt/slides/_rels/slide765.xml.rels><?xml version="1.0" encoding="UTF-8" standalone="yes"?>
<Relationships xmlns="http://schemas.openxmlformats.org/package/2006/relationships"><Relationship Id="rId2" Type="http://schemas.openxmlformats.org/officeDocument/2006/relationships/notesSlide" Target="../notesSlides/notesSlide721.xml"/><Relationship Id="rId1" Type="http://schemas.openxmlformats.org/officeDocument/2006/relationships/slideLayout" Target="../slideLayouts/slideLayout1.xml"/></Relationships>
</file>

<file path=ppt/slides/_rels/slide766.xml.rels><?xml version="1.0" encoding="UTF-8" standalone="yes"?>
<Relationships xmlns="http://schemas.openxmlformats.org/package/2006/relationships"><Relationship Id="rId2" Type="http://schemas.openxmlformats.org/officeDocument/2006/relationships/notesSlide" Target="../notesSlides/notesSlide722.xml"/><Relationship Id="rId1" Type="http://schemas.openxmlformats.org/officeDocument/2006/relationships/slideLayout" Target="../slideLayouts/slideLayout1.xml"/></Relationships>
</file>

<file path=ppt/slides/_rels/slide767.xml.rels><?xml version="1.0" encoding="UTF-8" standalone="yes"?>
<Relationships xmlns="http://schemas.openxmlformats.org/package/2006/relationships"><Relationship Id="rId2" Type="http://schemas.openxmlformats.org/officeDocument/2006/relationships/notesSlide" Target="../notesSlides/notesSlide723.xml"/><Relationship Id="rId1" Type="http://schemas.openxmlformats.org/officeDocument/2006/relationships/slideLayout" Target="../slideLayouts/slideLayout1.xml"/></Relationships>
</file>

<file path=ppt/slides/_rels/slide768.xml.rels><?xml version="1.0" encoding="UTF-8" standalone="yes"?>
<Relationships xmlns="http://schemas.openxmlformats.org/package/2006/relationships"><Relationship Id="rId2" Type="http://schemas.openxmlformats.org/officeDocument/2006/relationships/notesSlide" Target="../notesSlides/notesSlide724.xml"/><Relationship Id="rId1" Type="http://schemas.openxmlformats.org/officeDocument/2006/relationships/slideLayout" Target="../slideLayouts/slideLayout1.xml"/></Relationships>
</file>

<file path=ppt/slides/_rels/slide769.xml.rels><?xml version="1.0" encoding="UTF-8" standalone="yes"?>
<Relationships xmlns="http://schemas.openxmlformats.org/package/2006/relationships"><Relationship Id="rId2" Type="http://schemas.openxmlformats.org/officeDocument/2006/relationships/notesSlide" Target="../notesSlides/notesSlide72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70.xml.rels><?xml version="1.0" encoding="UTF-8" standalone="yes"?>
<Relationships xmlns="http://schemas.openxmlformats.org/package/2006/relationships"><Relationship Id="rId2" Type="http://schemas.openxmlformats.org/officeDocument/2006/relationships/notesSlide" Target="../notesSlides/notesSlide726.xml"/><Relationship Id="rId1" Type="http://schemas.openxmlformats.org/officeDocument/2006/relationships/slideLayout" Target="../slideLayouts/slideLayout1.xml"/></Relationships>
</file>

<file path=ppt/slides/_rels/slide771.xml.rels><?xml version="1.0" encoding="UTF-8" standalone="yes"?>
<Relationships xmlns="http://schemas.openxmlformats.org/package/2006/relationships"><Relationship Id="rId2" Type="http://schemas.openxmlformats.org/officeDocument/2006/relationships/notesSlide" Target="../notesSlides/notesSlide727.xml"/><Relationship Id="rId1" Type="http://schemas.openxmlformats.org/officeDocument/2006/relationships/slideLayout" Target="../slideLayouts/slideLayout1.xml"/></Relationships>
</file>

<file path=ppt/slides/_rels/slide772.xml.rels><?xml version="1.0" encoding="UTF-8" standalone="yes"?>
<Relationships xmlns="http://schemas.openxmlformats.org/package/2006/relationships"><Relationship Id="rId2" Type="http://schemas.openxmlformats.org/officeDocument/2006/relationships/notesSlide" Target="../notesSlides/notesSlide728.xml"/><Relationship Id="rId1" Type="http://schemas.openxmlformats.org/officeDocument/2006/relationships/slideLayout" Target="../slideLayouts/slideLayout1.xml"/></Relationships>
</file>

<file path=ppt/slides/_rels/slide773.xml.rels><?xml version="1.0" encoding="UTF-8" standalone="yes"?>
<Relationships xmlns="http://schemas.openxmlformats.org/package/2006/relationships"><Relationship Id="rId2" Type="http://schemas.openxmlformats.org/officeDocument/2006/relationships/notesSlide" Target="../notesSlides/notesSlide729.xml"/><Relationship Id="rId1" Type="http://schemas.openxmlformats.org/officeDocument/2006/relationships/slideLayout" Target="../slideLayouts/slideLayout1.xml"/></Relationships>
</file>

<file path=ppt/slides/_rels/slide774.xml.rels><?xml version="1.0" encoding="UTF-8" standalone="yes"?>
<Relationships xmlns="http://schemas.openxmlformats.org/package/2006/relationships"><Relationship Id="rId2" Type="http://schemas.openxmlformats.org/officeDocument/2006/relationships/notesSlide" Target="../notesSlides/notesSlide730.xml"/><Relationship Id="rId1" Type="http://schemas.openxmlformats.org/officeDocument/2006/relationships/slideLayout" Target="../slideLayouts/slideLayout1.xml"/></Relationships>
</file>

<file path=ppt/slides/_rels/slide775.xml.rels><?xml version="1.0" encoding="UTF-8" standalone="yes"?>
<Relationships xmlns="http://schemas.openxmlformats.org/package/2006/relationships"><Relationship Id="rId2" Type="http://schemas.openxmlformats.org/officeDocument/2006/relationships/notesSlide" Target="../notesSlides/notesSlide731.xml"/><Relationship Id="rId1" Type="http://schemas.openxmlformats.org/officeDocument/2006/relationships/slideLayout" Target="../slideLayouts/slideLayout1.xml"/></Relationships>
</file>

<file path=ppt/slides/_rels/slide776.xml.rels><?xml version="1.0" encoding="UTF-8" standalone="yes"?>
<Relationships xmlns="http://schemas.openxmlformats.org/package/2006/relationships"><Relationship Id="rId2" Type="http://schemas.openxmlformats.org/officeDocument/2006/relationships/notesSlide" Target="../notesSlides/notesSlide732.xml"/><Relationship Id="rId1" Type="http://schemas.openxmlformats.org/officeDocument/2006/relationships/slideLayout" Target="../slideLayouts/slideLayout1.xml"/></Relationships>
</file>

<file path=ppt/slides/_rels/slide777.xml.rels><?xml version="1.0" encoding="UTF-8" standalone="yes"?>
<Relationships xmlns="http://schemas.openxmlformats.org/package/2006/relationships"><Relationship Id="rId2" Type="http://schemas.openxmlformats.org/officeDocument/2006/relationships/notesSlide" Target="../notesSlides/notesSlide733.xml"/><Relationship Id="rId1" Type="http://schemas.openxmlformats.org/officeDocument/2006/relationships/slideLayout" Target="../slideLayouts/slideLayout1.xml"/></Relationships>
</file>

<file path=ppt/slides/_rels/slide778.xml.rels><?xml version="1.0" encoding="UTF-8" standalone="yes"?>
<Relationships xmlns="http://schemas.openxmlformats.org/package/2006/relationships"><Relationship Id="rId2" Type="http://schemas.openxmlformats.org/officeDocument/2006/relationships/notesSlide" Target="../notesSlides/notesSlide734.xml"/><Relationship Id="rId1" Type="http://schemas.openxmlformats.org/officeDocument/2006/relationships/slideLayout" Target="../slideLayouts/slideLayout1.xml"/></Relationships>
</file>

<file path=ppt/slides/_rels/slide779.xml.rels><?xml version="1.0" encoding="UTF-8" standalone="yes"?>
<Relationships xmlns="http://schemas.openxmlformats.org/package/2006/relationships"><Relationship Id="rId2" Type="http://schemas.openxmlformats.org/officeDocument/2006/relationships/notesSlide" Target="../notesSlides/notesSlide73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80.xml.rels><?xml version="1.0" encoding="UTF-8" standalone="yes"?>
<Relationships xmlns="http://schemas.openxmlformats.org/package/2006/relationships"><Relationship Id="rId2" Type="http://schemas.openxmlformats.org/officeDocument/2006/relationships/notesSlide" Target="../notesSlides/notesSlide736.xml"/><Relationship Id="rId1" Type="http://schemas.openxmlformats.org/officeDocument/2006/relationships/slideLayout" Target="../slideLayouts/slideLayout1.xml"/></Relationships>
</file>

<file path=ppt/slides/_rels/slide781.xml.rels><?xml version="1.0" encoding="UTF-8" standalone="yes"?>
<Relationships xmlns="http://schemas.openxmlformats.org/package/2006/relationships"><Relationship Id="rId2" Type="http://schemas.openxmlformats.org/officeDocument/2006/relationships/notesSlide" Target="../notesSlides/notesSlide737.xml"/><Relationship Id="rId1" Type="http://schemas.openxmlformats.org/officeDocument/2006/relationships/slideLayout" Target="../slideLayouts/slideLayout1.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9.xml.rels><?xml version="1.0" encoding="UTF-8" standalone="yes"?>
<Relationships xmlns="http://schemas.openxmlformats.org/package/2006/relationships"><Relationship Id="rId2" Type="http://schemas.openxmlformats.org/officeDocument/2006/relationships/notesSlide" Target="../notesSlides/notesSlide73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10.xml.rels><?xml version="1.0" encoding="UTF-8" standalone="yes"?>
<Relationships xmlns="http://schemas.openxmlformats.org/package/2006/relationships"><Relationship Id="rId2" Type="http://schemas.openxmlformats.org/officeDocument/2006/relationships/notesSlide" Target="../notesSlides/notesSlide739.xml"/><Relationship Id="rId1" Type="http://schemas.openxmlformats.org/officeDocument/2006/relationships/slideLayout" Target="../slideLayouts/slideLayout1.xml"/></Relationships>
</file>

<file path=ppt/slides/_rels/slide811.xml.rels><?xml version="1.0" encoding="UTF-8" standalone="yes"?>
<Relationships xmlns="http://schemas.openxmlformats.org/package/2006/relationships"><Relationship Id="rId2" Type="http://schemas.openxmlformats.org/officeDocument/2006/relationships/notesSlide" Target="../notesSlides/notesSlide740.xml"/><Relationship Id="rId1" Type="http://schemas.openxmlformats.org/officeDocument/2006/relationships/slideLayout" Target="../slideLayouts/slideLayout1.xml"/></Relationships>
</file>

<file path=ppt/slides/_rels/slide812.xml.rels><?xml version="1.0" encoding="UTF-8" standalone="yes"?>
<Relationships xmlns="http://schemas.openxmlformats.org/package/2006/relationships"><Relationship Id="rId2" Type="http://schemas.openxmlformats.org/officeDocument/2006/relationships/notesSlide" Target="../notesSlides/notesSlide741.xml"/><Relationship Id="rId1" Type="http://schemas.openxmlformats.org/officeDocument/2006/relationships/slideLayout" Target="../slideLayouts/slideLayout1.xml"/></Relationships>
</file>

<file path=ppt/slides/_rels/slide813.xml.rels><?xml version="1.0" encoding="UTF-8" standalone="yes"?>
<Relationships xmlns="http://schemas.openxmlformats.org/package/2006/relationships"><Relationship Id="rId2" Type="http://schemas.openxmlformats.org/officeDocument/2006/relationships/notesSlide" Target="../notesSlides/notesSlide742.xml"/><Relationship Id="rId1" Type="http://schemas.openxmlformats.org/officeDocument/2006/relationships/slideLayout" Target="../slideLayouts/slideLayout1.xml"/></Relationships>
</file>

<file path=ppt/slides/_rels/slide814.xml.rels><?xml version="1.0" encoding="UTF-8" standalone="yes"?>
<Relationships xmlns="http://schemas.openxmlformats.org/package/2006/relationships"><Relationship Id="rId2" Type="http://schemas.openxmlformats.org/officeDocument/2006/relationships/notesSlide" Target="../notesSlides/notesSlide743.xml"/><Relationship Id="rId1" Type="http://schemas.openxmlformats.org/officeDocument/2006/relationships/slideLayout" Target="../slideLayouts/slideLayout1.xml"/></Relationships>
</file>

<file path=ppt/slides/_rels/slide815.xml.rels><?xml version="1.0" encoding="UTF-8" standalone="yes"?>
<Relationships xmlns="http://schemas.openxmlformats.org/package/2006/relationships"><Relationship Id="rId2" Type="http://schemas.openxmlformats.org/officeDocument/2006/relationships/notesSlide" Target="../notesSlides/notesSlide744.xml"/><Relationship Id="rId1" Type="http://schemas.openxmlformats.org/officeDocument/2006/relationships/slideLayout" Target="../slideLayouts/slideLayout1.xml"/></Relationships>
</file>

<file path=ppt/slides/_rels/slide816.xml.rels><?xml version="1.0" encoding="UTF-8" standalone="yes"?>
<Relationships xmlns="http://schemas.openxmlformats.org/package/2006/relationships"><Relationship Id="rId2" Type="http://schemas.openxmlformats.org/officeDocument/2006/relationships/notesSlide" Target="../notesSlides/notesSlide745.xml"/><Relationship Id="rId1" Type="http://schemas.openxmlformats.org/officeDocument/2006/relationships/slideLayout" Target="../slideLayouts/slideLayout1.xml"/></Relationships>
</file>

<file path=ppt/slides/_rels/slide817.xml.rels><?xml version="1.0" encoding="UTF-8" standalone="yes"?>
<Relationships xmlns="http://schemas.openxmlformats.org/package/2006/relationships"><Relationship Id="rId2" Type="http://schemas.openxmlformats.org/officeDocument/2006/relationships/notesSlide" Target="../notesSlides/notesSlide746.xml"/><Relationship Id="rId1" Type="http://schemas.openxmlformats.org/officeDocument/2006/relationships/slideLayout" Target="../slideLayouts/slideLayout1.xml"/></Relationships>
</file>

<file path=ppt/slides/_rels/slide818.xml.rels><?xml version="1.0" encoding="UTF-8" standalone="yes"?>
<Relationships xmlns="http://schemas.openxmlformats.org/package/2006/relationships"><Relationship Id="rId2" Type="http://schemas.openxmlformats.org/officeDocument/2006/relationships/notesSlide" Target="../notesSlides/notesSlide747.xml"/><Relationship Id="rId1" Type="http://schemas.openxmlformats.org/officeDocument/2006/relationships/slideLayout" Target="../slideLayouts/slideLayout1.xml"/></Relationships>
</file>

<file path=ppt/slides/_rels/slide819.xml.rels><?xml version="1.0" encoding="UTF-8" standalone="yes"?>
<Relationships xmlns="http://schemas.openxmlformats.org/package/2006/relationships"><Relationship Id="rId2" Type="http://schemas.openxmlformats.org/officeDocument/2006/relationships/notesSlide" Target="../notesSlides/notesSlide74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20.xml.rels><?xml version="1.0" encoding="UTF-8" standalone="yes"?>
<Relationships xmlns="http://schemas.openxmlformats.org/package/2006/relationships"><Relationship Id="rId2" Type="http://schemas.openxmlformats.org/officeDocument/2006/relationships/notesSlide" Target="../notesSlides/notesSlide749.xml"/><Relationship Id="rId1" Type="http://schemas.openxmlformats.org/officeDocument/2006/relationships/slideLayout" Target="../slideLayouts/slideLayout1.xml"/></Relationships>
</file>

<file path=ppt/slides/_rels/slide821.xml.rels><?xml version="1.0" encoding="UTF-8" standalone="yes"?>
<Relationships xmlns="http://schemas.openxmlformats.org/package/2006/relationships"><Relationship Id="rId2" Type="http://schemas.openxmlformats.org/officeDocument/2006/relationships/notesSlide" Target="../notesSlides/notesSlide750.xml"/><Relationship Id="rId1" Type="http://schemas.openxmlformats.org/officeDocument/2006/relationships/slideLayout" Target="../slideLayouts/slideLayout1.xml"/></Relationships>
</file>

<file path=ppt/slides/_rels/slide822.xml.rels><?xml version="1.0" encoding="UTF-8" standalone="yes"?>
<Relationships xmlns="http://schemas.openxmlformats.org/package/2006/relationships"><Relationship Id="rId2" Type="http://schemas.openxmlformats.org/officeDocument/2006/relationships/notesSlide" Target="../notesSlides/notesSlide751.xml"/><Relationship Id="rId1" Type="http://schemas.openxmlformats.org/officeDocument/2006/relationships/slideLayout" Target="../slideLayouts/slideLayout1.xml"/></Relationships>
</file>

<file path=ppt/slides/_rels/slide823.xml.rels><?xml version="1.0" encoding="UTF-8" standalone="yes"?>
<Relationships xmlns="http://schemas.openxmlformats.org/package/2006/relationships"><Relationship Id="rId2" Type="http://schemas.openxmlformats.org/officeDocument/2006/relationships/notesSlide" Target="../notesSlides/notesSlide752.xml"/><Relationship Id="rId1" Type="http://schemas.openxmlformats.org/officeDocument/2006/relationships/slideLayout" Target="../slideLayouts/slideLayout1.xml"/></Relationships>
</file>

<file path=ppt/slides/_rels/slide824.xml.rels><?xml version="1.0" encoding="UTF-8" standalone="yes"?>
<Relationships xmlns="http://schemas.openxmlformats.org/package/2006/relationships"><Relationship Id="rId2" Type="http://schemas.openxmlformats.org/officeDocument/2006/relationships/notesSlide" Target="../notesSlides/notesSlide753.xml"/><Relationship Id="rId1" Type="http://schemas.openxmlformats.org/officeDocument/2006/relationships/slideLayout" Target="../slideLayouts/slideLayout1.xml"/></Relationships>
</file>

<file path=ppt/slides/_rels/slide825.xml.rels><?xml version="1.0" encoding="UTF-8" standalone="yes"?>
<Relationships xmlns="http://schemas.openxmlformats.org/package/2006/relationships"><Relationship Id="rId2" Type="http://schemas.openxmlformats.org/officeDocument/2006/relationships/notesSlide" Target="../notesSlides/notesSlide754.xml"/><Relationship Id="rId1" Type="http://schemas.openxmlformats.org/officeDocument/2006/relationships/slideLayout" Target="../slideLayouts/slideLayout1.xml"/></Relationships>
</file>

<file path=ppt/slides/_rels/slide826.xml.rels><?xml version="1.0" encoding="UTF-8" standalone="yes"?>
<Relationships xmlns="http://schemas.openxmlformats.org/package/2006/relationships"><Relationship Id="rId2" Type="http://schemas.openxmlformats.org/officeDocument/2006/relationships/notesSlide" Target="../notesSlides/notesSlide755.xml"/><Relationship Id="rId1" Type="http://schemas.openxmlformats.org/officeDocument/2006/relationships/slideLayout" Target="../slideLayouts/slideLayout1.xml"/></Relationships>
</file>

<file path=ppt/slides/_rels/slide827.xml.rels><?xml version="1.0" encoding="UTF-8" standalone="yes"?>
<Relationships xmlns="http://schemas.openxmlformats.org/package/2006/relationships"><Relationship Id="rId2" Type="http://schemas.openxmlformats.org/officeDocument/2006/relationships/notesSlide" Target="../notesSlides/notesSlide756.xml"/><Relationship Id="rId1" Type="http://schemas.openxmlformats.org/officeDocument/2006/relationships/slideLayout" Target="../slideLayouts/slideLayout1.xml"/></Relationships>
</file>

<file path=ppt/slides/_rels/slide828.xml.rels><?xml version="1.0" encoding="UTF-8" standalone="yes"?>
<Relationships xmlns="http://schemas.openxmlformats.org/package/2006/relationships"><Relationship Id="rId2" Type="http://schemas.openxmlformats.org/officeDocument/2006/relationships/notesSlide" Target="../notesSlides/notesSlide757.xml"/><Relationship Id="rId1" Type="http://schemas.openxmlformats.org/officeDocument/2006/relationships/slideLayout" Target="../slideLayouts/slideLayout1.xml"/></Relationships>
</file>

<file path=ppt/slides/_rels/slide829.xml.rels><?xml version="1.0" encoding="UTF-8" standalone="yes"?>
<Relationships xmlns="http://schemas.openxmlformats.org/package/2006/relationships"><Relationship Id="rId2" Type="http://schemas.openxmlformats.org/officeDocument/2006/relationships/notesSlide" Target="../notesSlides/notesSlide75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30.xml.rels><?xml version="1.0" encoding="UTF-8" standalone="yes"?>
<Relationships xmlns="http://schemas.openxmlformats.org/package/2006/relationships"><Relationship Id="rId2" Type="http://schemas.openxmlformats.org/officeDocument/2006/relationships/notesSlide" Target="../notesSlides/notesSlide759.xml"/><Relationship Id="rId1" Type="http://schemas.openxmlformats.org/officeDocument/2006/relationships/slideLayout" Target="../slideLayouts/slideLayout1.xml"/></Relationships>
</file>

<file path=ppt/slides/_rels/slide831.xml.rels><?xml version="1.0" encoding="UTF-8" standalone="yes"?>
<Relationships xmlns="http://schemas.openxmlformats.org/package/2006/relationships"><Relationship Id="rId2" Type="http://schemas.openxmlformats.org/officeDocument/2006/relationships/notesSlide" Target="../notesSlides/notesSlide760.xml"/><Relationship Id="rId1" Type="http://schemas.openxmlformats.org/officeDocument/2006/relationships/slideLayout" Target="../slideLayouts/slideLayout1.xml"/></Relationships>
</file>

<file path=ppt/slides/_rels/slide832.xml.rels><?xml version="1.0" encoding="UTF-8" standalone="yes"?>
<Relationships xmlns="http://schemas.openxmlformats.org/package/2006/relationships"><Relationship Id="rId2" Type="http://schemas.openxmlformats.org/officeDocument/2006/relationships/notesSlide" Target="../notesSlides/notesSlide761.xml"/><Relationship Id="rId1" Type="http://schemas.openxmlformats.org/officeDocument/2006/relationships/slideLayout" Target="../slideLayouts/slideLayout1.xml"/></Relationships>
</file>

<file path=ppt/slides/_rels/slide833.xml.rels><?xml version="1.0" encoding="UTF-8" standalone="yes"?>
<Relationships xmlns="http://schemas.openxmlformats.org/package/2006/relationships"><Relationship Id="rId2" Type="http://schemas.openxmlformats.org/officeDocument/2006/relationships/notesSlide" Target="../notesSlides/notesSlide762.xml"/><Relationship Id="rId1" Type="http://schemas.openxmlformats.org/officeDocument/2006/relationships/slideLayout" Target="../slideLayouts/slideLayout1.xml"/></Relationships>
</file>

<file path=ppt/slides/_rels/slide834.xml.rels><?xml version="1.0" encoding="UTF-8" standalone="yes"?>
<Relationships xmlns="http://schemas.openxmlformats.org/package/2006/relationships"><Relationship Id="rId2" Type="http://schemas.openxmlformats.org/officeDocument/2006/relationships/notesSlide" Target="../notesSlides/notesSlide763.xml"/><Relationship Id="rId1" Type="http://schemas.openxmlformats.org/officeDocument/2006/relationships/slideLayout" Target="../slideLayouts/slideLayout1.xml"/></Relationships>
</file>

<file path=ppt/slides/_rels/slide835.xml.rels><?xml version="1.0" encoding="UTF-8" standalone="yes"?>
<Relationships xmlns="http://schemas.openxmlformats.org/package/2006/relationships"><Relationship Id="rId2" Type="http://schemas.openxmlformats.org/officeDocument/2006/relationships/notesSlide" Target="../notesSlides/notesSlide764.xml"/><Relationship Id="rId1" Type="http://schemas.openxmlformats.org/officeDocument/2006/relationships/slideLayout" Target="../slideLayouts/slideLayout1.xml"/></Relationships>
</file>

<file path=ppt/slides/_rels/slide836.xml.rels><?xml version="1.0" encoding="UTF-8" standalone="yes"?>
<Relationships xmlns="http://schemas.openxmlformats.org/package/2006/relationships"><Relationship Id="rId2" Type="http://schemas.openxmlformats.org/officeDocument/2006/relationships/notesSlide" Target="../notesSlides/notesSlide765.xml"/><Relationship Id="rId1" Type="http://schemas.openxmlformats.org/officeDocument/2006/relationships/slideLayout" Target="../slideLayouts/slideLayout1.xml"/></Relationships>
</file>

<file path=ppt/slides/_rels/slide837.xml.rels><?xml version="1.0" encoding="UTF-8" standalone="yes"?>
<Relationships xmlns="http://schemas.openxmlformats.org/package/2006/relationships"><Relationship Id="rId2" Type="http://schemas.openxmlformats.org/officeDocument/2006/relationships/notesSlide" Target="../notesSlides/notesSlide766.xml"/><Relationship Id="rId1" Type="http://schemas.openxmlformats.org/officeDocument/2006/relationships/slideLayout" Target="../slideLayouts/slideLayout1.xml"/></Relationships>
</file>

<file path=ppt/slides/_rels/slide838.xml.rels><?xml version="1.0" encoding="UTF-8" standalone="yes"?>
<Relationships xmlns="http://schemas.openxmlformats.org/package/2006/relationships"><Relationship Id="rId2" Type="http://schemas.openxmlformats.org/officeDocument/2006/relationships/notesSlide" Target="../notesSlides/notesSlide767.xml"/><Relationship Id="rId1" Type="http://schemas.openxmlformats.org/officeDocument/2006/relationships/slideLayout" Target="../slideLayouts/slideLayout1.xml"/></Relationships>
</file>

<file path=ppt/slides/_rels/slide839.xml.rels><?xml version="1.0" encoding="UTF-8" standalone="yes"?>
<Relationships xmlns="http://schemas.openxmlformats.org/package/2006/relationships"><Relationship Id="rId2" Type="http://schemas.openxmlformats.org/officeDocument/2006/relationships/notesSlide" Target="../notesSlides/notesSlide7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40.xml.rels><?xml version="1.0" encoding="UTF-8" standalone="yes"?>
<Relationships xmlns="http://schemas.openxmlformats.org/package/2006/relationships"><Relationship Id="rId2" Type="http://schemas.openxmlformats.org/officeDocument/2006/relationships/notesSlide" Target="../notesSlides/notesSlide769.xml"/><Relationship Id="rId1" Type="http://schemas.openxmlformats.org/officeDocument/2006/relationships/slideLayout" Target="../slideLayouts/slideLayout1.xml"/></Relationships>
</file>

<file path=ppt/slides/_rels/slide841.xml.rels><?xml version="1.0" encoding="UTF-8" standalone="yes"?>
<Relationships xmlns="http://schemas.openxmlformats.org/package/2006/relationships"><Relationship Id="rId2" Type="http://schemas.openxmlformats.org/officeDocument/2006/relationships/notesSlide" Target="../notesSlides/notesSlide770.xml"/><Relationship Id="rId1" Type="http://schemas.openxmlformats.org/officeDocument/2006/relationships/slideLayout" Target="../slideLayouts/slideLayout1.xml"/></Relationships>
</file>

<file path=ppt/slides/_rels/slide842.xml.rels><?xml version="1.0" encoding="UTF-8" standalone="yes"?>
<Relationships xmlns="http://schemas.openxmlformats.org/package/2006/relationships"><Relationship Id="rId2" Type="http://schemas.openxmlformats.org/officeDocument/2006/relationships/notesSlide" Target="../notesSlides/notesSlide771.xml"/><Relationship Id="rId1" Type="http://schemas.openxmlformats.org/officeDocument/2006/relationships/slideLayout" Target="../slideLayouts/slideLayout1.xml"/></Relationships>
</file>

<file path=ppt/slides/_rels/slide843.xml.rels><?xml version="1.0" encoding="UTF-8" standalone="yes"?>
<Relationships xmlns="http://schemas.openxmlformats.org/package/2006/relationships"><Relationship Id="rId2" Type="http://schemas.openxmlformats.org/officeDocument/2006/relationships/notesSlide" Target="../notesSlides/notesSlide772.xml"/><Relationship Id="rId1" Type="http://schemas.openxmlformats.org/officeDocument/2006/relationships/slideLayout" Target="../slideLayouts/slideLayout1.xml"/></Relationships>
</file>

<file path=ppt/slides/_rels/slide844.xml.rels><?xml version="1.0" encoding="UTF-8" standalone="yes"?>
<Relationships xmlns="http://schemas.openxmlformats.org/package/2006/relationships"><Relationship Id="rId2" Type="http://schemas.openxmlformats.org/officeDocument/2006/relationships/notesSlide" Target="../notesSlides/notesSlide773.xml"/><Relationship Id="rId1" Type="http://schemas.openxmlformats.org/officeDocument/2006/relationships/slideLayout" Target="../slideLayouts/slideLayout1.xml"/></Relationships>
</file>

<file path=ppt/slides/_rels/slide845.xml.rels><?xml version="1.0" encoding="UTF-8" standalone="yes"?>
<Relationships xmlns="http://schemas.openxmlformats.org/package/2006/relationships"><Relationship Id="rId2" Type="http://schemas.openxmlformats.org/officeDocument/2006/relationships/notesSlide" Target="../notesSlides/notesSlide774.xml"/><Relationship Id="rId1" Type="http://schemas.openxmlformats.org/officeDocument/2006/relationships/slideLayout" Target="../slideLayouts/slideLayout1.xml"/></Relationships>
</file>

<file path=ppt/slides/_rels/slide846.xml.rels><?xml version="1.0" encoding="UTF-8" standalone="yes"?>
<Relationships xmlns="http://schemas.openxmlformats.org/package/2006/relationships"><Relationship Id="rId2" Type="http://schemas.openxmlformats.org/officeDocument/2006/relationships/notesSlide" Target="../notesSlides/notesSlide775.xml"/><Relationship Id="rId1" Type="http://schemas.openxmlformats.org/officeDocument/2006/relationships/slideLayout" Target="../slideLayouts/slideLayout1.xml"/></Relationships>
</file>

<file path=ppt/slides/_rels/slide847.xml.rels><?xml version="1.0" encoding="UTF-8" standalone="yes"?>
<Relationships xmlns="http://schemas.openxmlformats.org/package/2006/relationships"><Relationship Id="rId2" Type="http://schemas.openxmlformats.org/officeDocument/2006/relationships/notesSlide" Target="../notesSlides/notesSlide776.xml"/><Relationship Id="rId1" Type="http://schemas.openxmlformats.org/officeDocument/2006/relationships/slideLayout" Target="../slideLayouts/slideLayout1.xml"/></Relationships>
</file>

<file path=ppt/slides/_rels/slide848.xml.rels><?xml version="1.0" encoding="UTF-8" standalone="yes"?>
<Relationships xmlns="http://schemas.openxmlformats.org/package/2006/relationships"><Relationship Id="rId2" Type="http://schemas.openxmlformats.org/officeDocument/2006/relationships/notesSlide" Target="../notesSlides/notesSlide777.xml"/><Relationship Id="rId1" Type="http://schemas.openxmlformats.org/officeDocument/2006/relationships/slideLayout" Target="../slideLayouts/slideLayout1.xml"/></Relationships>
</file>

<file path=ppt/slides/_rels/slide849.xml.rels><?xml version="1.0" encoding="UTF-8" standalone="yes"?>
<Relationships xmlns="http://schemas.openxmlformats.org/package/2006/relationships"><Relationship Id="rId2" Type="http://schemas.openxmlformats.org/officeDocument/2006/relationships/notesSlide" Target="../notesSlides/notesSlide77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50.xml.rels><?xml version="1.0" encoding="UTF-8" standalone="yes"?>
<Relationships xmlns="http://schemas.openxmlformats.org/package/2006/relationships"><Relationship Id="rId2" Type="http://schemas.openxmlformats.org/officeDocument/2006/relationships/notesSlide" Target="../notesSlides/notesSlide779.xml"/><Relationship Id="rId1" Type="http://schemas.openxmlformats.org/officeDocument/2006/relationships/slideLayout" Target="../slideLayouts/slideLayout1.xml"/></Relationships>
</file>

<file path=ppt/slides/_rels/slide851.xml.rels><?xml version="1.0" encoding="UTF-8" standalone="yes"?>
<Relationships xmlns="http://schemas.openxmlformats.org/package/2006/relationships"><Relationship Id="rId2" Type="http://schemas.openxmlformats.org/officeDocument/2006/relationships/notesSlide" Target="../notesSlides/notesSlide780.xml"/><Relationship Id="rId1" Type="http://schemas.openxmlformats.org/officeDocument/2006/relationships/slideLayout" Target="../slideLayouts/slideLayout1.xml"/></Relationships>
</file>

<file path=ppt/slides/_rels/slide852.xml.rels><?xml version="1.0" encoding="UTF-8" standalone="yes"?>
<Relationships xmlns="http://schemas.openxmlformats.org/package/2006/relationships"><Relationship Id="rId2" Type="http://schemas.openxmlformats.org/officeDocument/2006/relationships/notesSlide" Target="../notesSlides/notesSlide781.xml"/><Relationship Id="rId1" Type="http://schemas.openxmlformats.org/officeDocument/2006/relationships/slideLayout" Target="../slideLayouts/slideLayout1.xml"/></Relationships>
</file>

<file path=ppt/slides/_rels/slide853.xml.rels><?xml version="1.0" encoding="UTF-8" standalone="yes"?>
<Relationships xmlns="http://schemas.openxmlformats.org/package/2006/relationships"><Relationship Id="rId2" Type="http://schemas.openxmlformats.org/officeDocument/2006/relationships/notesSlide" Target="../notesSlides/notesSlide782.xml"/><Relationship Id="rId1" Type="http://schemas.openxmlformats.org/officeDocument/2006/relationships/slideLayout" Target="../slideLayouts/slideLayout1.xml"/></Relationships>
</file>

<file path=ppt/slides/_rels/slide854.xml.rels><?xml version="1.0" encoding="UTF-8" standalone="yes"?>
<Relationships xmlns="http://schemas.openxmlformats.org/package/2006/relationships"><Relationship Id="rId2" Type="http://schemas.openxmlformats.org/officeDocument/2006/relationships/notesSlide" Target="../notesSlides/notesSlide783.xml"/><Relationship Id="rId1" Type="http://schemas.openxmlformats.org/officeDocument/2006/relationships/slideLayout" Target="../slideLayouts/slideLayout1.xml"/></Relationships>
</file>

<file path=ppt/slides/_rels/slide855.xml.rels><?xml version="1.0" encoding="UTF-8" standalone="yes"?>
<Relationships xmlns="http://schemas.openxmlformats.org/package/2006/relationships"><Relationship Id="rId2" Type="http://schemas.openxmlformats.org/officeDocument/2006/relationships/notesSlide" Target="../notesSlides/notesSlide784.xml"/><Relationship Id="rId1" Type="http://schemas.openxmlformats.org/officeDocument/2006/relationships/slideLayout" Target="../slideLayouts/slideLayout1.xml"/></Relationships>
</file>

<file path=ppt/slides/_rels/slide856.xml.rels><?xml version="1.0" encoding="UTF-8" standalone="yes"?>
<Relationships xmlns="http://schemas.openxmlformats.org/package/2006/relationships"><Relationship Id="rId2" Type="http://schemas.openxmlformats.org/officeDocument/2006/relationships/notesSlide" Target="../notesSlides/notesSlide785.xml"/><Relationship Id="rId1" Type="http://schemas.openxmlformats.org/officeDocument/2006/relationships/slideLayout" Target="../slideLayouts/slideLayout1.xml"/></Relationships>
</file>

<file path=ppt/slides/_rels/slide857.xml.rels><?xml version="1.0" encoding="UTF-8" standalone="yes"?>
<Relationships xmlns="http://schemas.openxmlformats.org/package/2006/relationships"><Relationship Id="rId2" Type="http://schemas.openxmlformats.org/officeDocument/2006/relationships/notesSlide" Target="../notesSlides/notesSlide786.xml"/><Relationship Id="rId1" Type="http://schemas.openxmlformats.org/officeDocument/2006/relationships/slideLayout" Target="../slideLayouts/slideLayout1.xml"/></Relationships>
</file>

<file path=ppt/slides/_rels/slide858.xml.rels><?xml version="1.0" encoding="UTF-8" standalone="yes"?>
<Relationships xmlns="http://schemas.openxmlformats.org/package/2006/relationships"><Relationship Id="rId2" Type="http://schemas.openxmlformats.org/officeDocument/2006/relationships/notesSlide" Target="../notesSlides/notesSlide787.xml"/><Relationship Id="rId1" Type="http://schemas.openxmlformats.org/officeDocument/2006/relationships/slideLayout" Target="../slideLayouts/slideLayout1.xml"/></Relationships>
</file>

<file path=ppt/slides/_rels/slide859.xml.rels><?xml version="1.0" encoding="UTF-8" standalone="yes"?>
<Relationships xmlns="http://schemas.openxmlformats.org/package/2006/relationships"><Relationship Id="rId2" Type="http://schemas.openxmlformats.org/officeDocument/2006/relationships/notesSlide" Target="../notesSlides/notesSlide78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60.xml.rels><?xml version="1.0" encoding="UTF-8" standalone="yes"?>
<Relationships xmlns="http://schemas.openxmlformats.org/package/2006/relationships"><Relationship Id="rId2" Type="http://schemas.openxmlformats.org/officeDocument/2006/relationships/notesSlide" Target="../notesSlides/notesSlide789.xml"/><Relationship Id="rId1" Type="http://schemas.openxmlformats.org/officeDocument/2006/relationships/slideLayout" Target="../slideLayouts/slideLayout1.xml"/></Relationships>
</file>

<file path=ppt/slides/_rels/slide861.xml.rels><?xml version="1.0" encoding="UTF-8" standalone="yes"?>
<Relationships xmlns="http://schemas.openxmlformats.org/package/2006/relationships"><Relationship Id="rId2" Type="http://schemas.openxmlformats.org/officeDocument/2006/relationships/notesSlide" Target="../notesSlides/notesSlide790.xml"/><Relationship Id="rId1" Type="http://schemas.openxmlformats.org/officeDocument/2006/relationships/slideLayout" Target="../slideLayouts/slideLayout1.xml"/></Relationships>
</file>

<file path=ppt/slides/_rels/slide862.xml.rels><?xml version="1.0" encoding="UTF-8" standalone="yes"?>
<Relationships xmlns="http://schemas.openxmlformats.org/package/2006/relationships"><Relationship Id="rId2" Type="http://schemas.openxmlformats.org/officeDocument/2006/relationships/notesSlide" Target="../notesSlides/notesSlide791.xml"/><Relationship Id="rId1" Type="http://schemas.openxmlformats.org/officeDocument/2006/relationships/slideLayout" Target="../slideLayouts/slideLayout1.xml"/></Relationships>
</file>

<file path=ppt/slides/_rels/slide863.xml.rels><?xml version="1.0" encoding="UTF-8" standalone="yes"?>
<Relationships xmlns="http://schemas.openxmlformats.org/package/2006/relationships"><Relationship Id="rId2" Type="http://schemas.openxmlformats.org/officeDocument/2006/relationships/notesSlide" Target="../notesSlides/notesSlide792.xml"/><Relationship Id="rId1" Type="http://schemas.openxmlformats.org/officeDocument/2006/relationships/slideLayout" Target="../slideLayouts/slideLayout1.xml"/></Relationships>
</file>

<file path=ppt/slides/_rels/slide864.xml.rels><?xml version="1.0" encoding="UTF-8" standalone="yes"?>
<Relationships xmlns="http://schemas.openxmlformats.org/package/2006/relationships"><Relationship Id="rId2" Type="http://schemas.openxmlformats.org/officeDocument/2006/relationships/notesSlide" Target="../notesSlides/notesSlide793.xml"/><Relationship Id="rId1" Type="http://schemas.openxmlformats.org/officeDocument/2006/relationships/slideLayout" Target="../slideLayouts/slideLayout1.xml"/></Relationships>
</file>

<file path=ppt/slides/_rels/slide865.xml.rels><?xml version="1.0" encoding="UTF-8" standalone="yes"?>
<Relationships xmlns="http://schemas.openxmlformats.org/package/2006/relationships"><Relationship Id="rId2" Type="http://schemas.openxmlformats.org/officeDocument/2006/relationships/notesSlide" Target="../notesSlides/notesSlide794.xml"/><Relationship Id="rId1" Type="http://schemas.openxmlformats.org/officeDocument/2006/relationships/slideLayout" Target="../slideLayouts/slideLayout1.xml"/></Relationships>
</file>

<file path=ppt/slides/_rels/slide866.xml.rels><?xml version="1.0" encoding="UTF-8" standalone="yes"?>
<Relationships xmlns="http://schemas.openxmlformats.org/package/2006/relationships"><Relationship Id="rId2" Type="http://schemas.openxmlformats.org/officeDocument/2006/relationships/notesSlide" Target="../notesSlides/notesSlide795.xml"/><Relationship Id="rId1" Type="http://schemas.openxmlformats.org/officeDocument/2006/relationships/slideLayout" Target="../slideLayouts/slideLayout1.xml"/></Relationships>
</file>

<file path=ppt/slides/_rels/slide867.xml.rels><?xml version="1.0" encoding="UTF-8" standalone="yes"?>
<Relationships xmlns="http://schemas.openxmlformats.org/package/2006/relationships"><Relationship Id="rId2" Type="http://schemas.openxmlformats.org/officeDocument/2006/relationships/notesSlide" Target="../notesSlides/notesSlide796.xml"/><Relationship Id="rId1" Type="http://schemas.openxmlformats.org/officeDocument/2006/relationships/slideLayout" Target="../slideLayouts/slideLayout1.xml"/></Relationships>
</file>

<file path=ppt/slides/_rels/slide868.xml.rels><?xml version="1.0" encoding="UTF-8" standalone="yes"?>
<Relationships xmlns="http://schemas.openxmlformats.org/package/2006/relationships"><Relationship Id="rId2" Type="http://schemas.openxmlformats.org/officeDocument/2006/relationships/notesSlide" Target="../notesSlides/notesSlide797.xml"/><Relationship Id="rId1" Type="http://schemas.openxmlformats.org/officeDocument/2006/relationships/slideLayout" Target="../slideLayouts/slideLayout1.xml"/></Relationships>
</file>

<file path=ppt/slides/_rels/slide869.xml.rels><?xml version="1.0" encoding="UTF-8" standalone="yes"?>
<Relationships xmlns="http://schemas.openxmlformats.org/package/2006/relationships"><Relationship Id="rId2" Type="http://schemas.openxmlformats.org/officeDocument/2006/relationships/notesSlide" Target="../notesSlides/notesSlide798.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70.xml.rels><?xml version="1.0" encoding="UTF-8" standalone="yes"?>
<Relationships xmlns="http://schemas.openxmlformats.org/package/2006/relationships"><Relationship Id="rId2" Type="http://schemas.openxmlformats.org/officeDocument/2006/relationships/notesSlide" Target="../notesSlides/notesSlide799.xml"/><Relationship Id="rId1" Type="http://schemas.openxmlformats.org/officeDocument/2006/relationships/slideLayout" Target="../slideLayouts/slideLayout1.xml"/></Relationships>
</file>

<file path=ppt/slides/_rels/slide871.xml.rels><?xml version="1.0" encoding="UTF-8" standalone="yes"?>
<Relationships xmlns="http://schemas.openxmlformats.org/package/2006/relationships"><Relationship Id="rId2" Type="http://schemas.openxmlformats.org/officeDocument/2006/relationships/notesSlide" Target="../notesSlides/notesSlide800.xml"/><Relationship Id="rId1" Type="http://schemas.openxmlformats.org/officeDocument/2006/relationships/slideLayout" Target="../slideLayouts/slideLayout1.xml"/></Relationships>
</file>

<file path=ppt/slides/_rels/slide872.xml.rels><?xml version="1.0" encoding="UTF-8" standalone="yes"?>
<Relationships xmlns="http://schemas.openxmlformats.org/package/2006/relationships"><Relationship Id="rId2" Type="http://schemas.openxmlformats.org/officeDocument/2006/relationships/notesSlide" Target="../notesSlides/notesSlide801.xml"/><Relationship Id="rId1" Type="http://schemas.openxmlformats.org/officeDocument/2006/relationships/slideLayout" Target="../slideLayouts/slideLayout1.xml"/></Relationships>
</file>

<file path=ppt/slides/_rels/slide873.xml.rels><?xml version="1.0" encoding="UTF-8" standalone="yes"?>
<Relationships xmlns="http://schemas.openxmlformats.org/package/2006/relationships"><Relationship Id="rId2" Type="http://schemas.openxmlformats.org/officeDocument/2006/relationships/notesSlide" Target="../notesSlides/notesSlide802.xml"/><Relationship Id="rId1" Type="http://schemas.openxmlformats.org/officeDocument/2006/relationships/slideLayout" Target="../slideLayouts/slideLayout1.xml"/></Relationships>
</file>

<file path=ppt/slides/_rels/slide874.xml.rels><?xml version="1.0" encoding="UTF-8" standalone="yes"?>
<Relationships xmlns="http://schemas.openxmlformats.org/package/2006/relationships"><Relationship Id="rId2" Type="http://schemas.openxmlformats.org/officeDocument/2006/relationships/notesSlide" Target="../notesSlides/notesSlide803.xml"/><Relationship Id="rId1" Type="http://schemas.openxmlformats.org/officeDocument/2006/relationships/slideLayout" Target="../slideLayouts/slideLayout1.xml"/></Relationships>
</file>

<file path=ppt/slides/_rels/slide875.xml.rels><?xml version="1.0" encoding="UTF-8" standalone="yes"?>
<Relationships xmlns="http://schemas.openxmlformats.org/package/2006/relationships"><Relationship Id="rId2" Type="http://schemas.openxmlformats.org/officeDocument/2006/relationships/notesSlide" Target="../notesSlides/notesSlide804.xml"/><Relationship Id="rId1" Type="http://schemas.openxmlformats.org/officeDocument/2006/relationships/slideLayout" Target="../slideLayouts/slideLayout1.xml"/></Relationships>
</file>

<file path=ppt/slides/_rels/slide876.xml.rels><?xml version="1.0" encoding="UTF-8" standalone="yes"?>
<Relationships xmlns="http://schemas.openxmlformats.org/package/2006/relationships"><Relationship Id="rId2" Type="http://schemas.openxmlformats.org/officeDocument/2006/relationships/notesSlide" Target="../notesSlides/notesSlide805.xml"/><Relationship Id="rId1" Type="http://schemas.openxmlformats.org/officeDocument/2006/relationships/slideLayout" Target="../slideLayouts/slideLayout1.xml"/></Relationships>
</file>

<file path=ppt/slides/_rels/slide877.xml.rels><?xml version="1.0" encoding="UTF-8" standalone="yes"?>
<Relationships xmlns="http://schemas.openxmlformats.org/package/2006/relationships"><Relationship Id="rId2" Type="http://schemas.openxmlformats.org/officeDocument/2006/relationships/notesSlide" Target="../notesSlides/notesSlide806.xml"/><Relationship Id="rId1" Type="http://schemas.openxmlformats.org/officeDocument/2006/relationships/slideLayout" Target="../slideLayouts/slideLayout1.xml"/></Relationships>
</file>

<file path=ppt/slides/_rels/slide878.xml.rels><?xml version="1.0" encoding="UTF-8" standalone="yes"?>
<Relationships xmlns="http://schemas.openxmlformats.org/package/2006/relationships"><Relationship Id="rId2" Type="http://schemas.openxmlformats.org/officeDocument/2006/relationships/notesSlide" Target="../notesSlides/notesSlide807.xml"/><Relationship Id="rId1" Type="http://schemas.openxmlformats.org/officeDocument/2006/relationships/slideLayout" Target="../slideLayouts/slideLayout1.xml"/></Relationships>
</file>

<file path=ppt/slides/_rels/slide879.xml.rels><?xml version="1.0" encoding="UTF-8" standalone="yes"?>
<Relationships xmlns="http://schemas.openxmlformats.org/package/2006/relationships"><Relationship Id="rId2" Type="http://schemas.openxmlformats.org/officeDocument/2006/relationships/notesSlide" Target="../notesSlides/notesSlide808.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80.xml.rels><?xml version="1.0" encoding="UTF-8" standalone="yes"?>
<Relationships xmlns="http://schemas.openxmlformats.org/package/2006/relationships"><Relationship Id="rId2" Type="http://schemas.openxmlformats.org/officeDocument/2006/relationships/notesSlide" Target="../notesSlides/notesSlide809.xml"/><Relationship Id="rId1" Type="http://schemas.openxmlformats.org/officeDocument/2006/relationships/slideLayout" Target="../slideLayouts/slideLayout1.xml"/></Relationships>
</file>

<file path=ppt/slides/_rels/slide881.xml.rels><?xml version="1.0" encoding="UTF-8" standalone="yes"?>
<Relationships xmlns="http://schemas.openxmlformats.org/package/2006/relationships"><Relationship Id="rId2" Type="http://schemas.openxmlformats.org/officeDocument/2006/relationships/notesSlide" Target="../notesSlides/notesSlide810.xml"/><Relationship Id="rId1" Type="http://schemas.openxmlformats.org/officeDocument/2006/relationships/slideLayout" Target="../slideLayouts/slideLayout1.xml"/></Relationships>
</file>

<file path=ppt/slides/_rels/slide882.xml.rels><?xml version="1.0" encoding="UTF-8" standalone="yes"?>
<Relationships xmlns="http://schemas.openxmlformats.org/package/2006/relationships"><Relationship Id="rId2" Type="http://schemas.openxmlformats.org/officeDocument/2006/relationships/notesSlide" Target="../notesSlides/notesSlide811.xml"/><Relationship Id="rId1" Type="http://schemas.openxmlformats.org/officeDocument/2006/relationships/slideLayout" Target="../slideLayouts/slideLayout1.xml"/></Relationships>
</file>

<file path=ppt/slides/_rels/slide883.xml.rels><?xml version="1.0" encoding="UTF-8" standalone="yes"?>
<Relationships xmlns="http://schemas.openxmlformats.org/package/2006/relationships"><Relationship Id="rId2" Type="http://schemas.openxmlformats.org/officeDocument/2006/relationships/notesSlide" Target="../notesSlides/notesSlide812.xml"/><Relationship Id="rId1" Type="http://schemas.openxmlformats.org/officeDocument/2006/relationships/slideLayout" Target="../slideLayouts/slideLayout1.xml"/></Relationships>
</file>

<file path=ppt/slides/_rels/slide884.xml.rels><?xml version="1.0" encoding="UTF-8" standalone="yes"?>
<Relationships xmlns="http://schemas.openxmlformats.org/package/2006/relationships"><Relationship Id="rId2" Type="http://schemas.openxmlformats.org/officeDocument/2006/relationships/notesSlide" Target="../notesSlides/notesSlide813.xml"/><Relationship Id="rId1" Type="http://schemas.openxmlformats.org/officeDocument/2006/relationships/slideLayout" Target="../slideLayouts/slideLayout1.xml"/></Relationships>
</file>

<file path=ppt/slides/_rels/slide885.xml.rels><?xml version="1.0" encoding="UTF-8" standalone="yes"?>
<Relationships xmlns="http://schemas.openxmlformats.org/package/2006/relationships"><Relationship Id="rId2" Type="http://schemas.openxmlformats.org/officeDocument/2006/relationships/notesSlide" Target="../notesSlides/notesSlide814.xml"/><Relationship Id="rId1" Type="http://schemas.openxmlformats.org/officeDocument/2006/relationships/slideLayout" Target="../slideLayouts/slideLayout1.xml"/></Relationships>
</file>

<file path=ppt/slides/_rels/slide886.xml.rels><?xml version="1.0" encoding="UTF-8" standalone="yes"?>
<Relationships xmlns="http://schemas.openxmlformats.org/package/2006/relationships"><Relationship Id="rId2" Type="http://schemas.openxmlformats.org/officeDocument/2006/relationships/notesSlide" Target="../notesSlides/notesSlide81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تقدمة الحمل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أسمعنا وأرحمنـــ</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hlinkClick r:id="rId2" action="ppaction://hlinkpres?slideindex=2&amp;slidetitle=PowerPoint Presentation"/>
                        </a:rPr>
                        <a:t>ا</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9459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تحليل الخدام</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solidFill>
                            <a:schemeClr val="bg1"/>
                          </a:solidFill>
                          <a:latin typeface="Garamond" pitchFamily="18" charset="0"/>
                        </a:rPr>
                        <a:t>عبيدك خدام هذا</a:t>
                      </a:r>
                      <a:r>
                        <a:rPr lang="ar-EG" sz="5400" b="1" dirty="0" smtClean="0">
                          <a:solidFill>
                            <a:schemeClr val="bg1"/>
                          </a:solidFill>
                          <a:latin typeface="Garamond" pitchFamily="18" charset="0"/>
                        </a:rPr>
                        <a:t> </a:t>
                      </a:r>
                      <a:r>
                        <a:rPr lang="ar-SA" sz="5400" b="1" dirty="0" smtClean="0">
                          <a:solidFill>
                            <a:schemeClr val="bg1"/>
                          </a:solidFill>
                          <a:latin typeface="Garamond" pitchFamily="18" charset="0"/>
                        </a:rPr>
                        <a:t>اليوم</a:t>
                      </a:r>
                      <a:r>
                        <a:rPr lang="en-US" sz="5400" b="1" dirty="0" smtClean="0">
                          <a:solidFill>
                            <a:schemeClr val="bg1"/>
                          </a:solidFill>
                          <a:latin typeface="Garamond" pitchFamily="18" charset="0"/>
                        </a:rPr>
                        <a:t> </a:t>
                      </a:r>
                      <a:r>
                        <a:rPr lang="ar-SA" sz="5400" b="1" dirty="0" smtClean="0">
                          <a:solidFill>
                            <a:schemeClr val="bg1"/>
                          </a:solidFill>
                          <a:latin typeface="Garamond" pitchFamily="18" charset="0"/>
                        </a:rPr>
                        <a:t>القمامصة والقسوس والشمامسة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latin typeface="Garamond" pitchFamily="18" charset="0"/>
                        </a:rPr>
                        <a:t>الأكليروس وكل الشعب وضعفي</a:t>
                      </a:r>
                      <a:r>
                        <a:rPr lang="ar-EG" sz="4400" b="1" dirty="0" smtClean="0">
                          <a:solidFill>
                            <a:schemeClr val="bg1"/>
                          </a:solidFill>
                          <a:latin typeface="Garamond" pitchFamily="18" charset="0"/>
                        </a:rPr>
                        <a:t> </a:t>
                      </a:r>
                      <a:r>
                        <a:rPr lang="ar-SA" sz="4400" b="1" kern="1200" dirty="0" smtClean="0">
                          <a:solidFill>
                            <a:schemeClr val="lt1"/>
                          </a:solidFill>
                          <a:latin typeface="+mn-lt"/>
                          <a:ea typeface="+mn-ea"/>
                          <a:cs typeface="+mn-cs"/>
                        </a:rPr>
                        <a:t>يكونون محاللين</a:t>
                      </a:r>
                      <a:endParaRPr lang="ar-EG" sz="4400" b="1" kern="1200" dirty="0" smtClean="0">
                        <a:solidFill>
                          <a:schemeClr val="bg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من فم</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الثالثوث الأقدس</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الآب والابن والروح</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القدس</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ومن فم</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الكنيسة الواحدة الوحيدة </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المقدسة الجامعة الرسولية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ومن أفواه الإثني عشر رسولاً ومن فم ناظر الإله الإنجيلي</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مرقس الرسول الطاهر</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والشهيد</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والشهيد والبطريرك القديس</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ساويرس ومعلمنا</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ديوسقوروس والقديس أثناسيوس الرسولي</a:t>
                      </a:r>
                      <a:r>
                        <a:rPr lang="ar-EG" sz="4800" b="1" kern="1200" dirty="0" smtClean="0">
                          <a:solidFill>
                            <a:schemeClr val="lt1"/>
                          </a:solidFill>
                          <a:latin typeface="+mn-lt"/>
                          <a:ea typeface="+mn-ea"/>
                          <a:cs typeface="+mn-cs"/>
                        </a:rPr>
                        <a:t>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kern="1200" dirty="0" smtClean="0">
                          <a:solidFill>
                            <a:schemeClr val="lt1"/>
                          </a:solidFill>
                          <a:latin typeface="+mn-lt"/>
                          <a:ea typeface="+mn-ea"/>
                          <a:cs typeface="+mn-cs"/>
                        </a:rPr>
                        <a:t>والقديس بطرس</a:t>
                      </a:r>
                      <a:r>
                        <a:rPr lang="ar-EG" sz="5400" b="1" kern="1200" dirty="0" smtClean="0">
                          <a:solidFill>
                            <a:schemeClr val="lt1"/>
                          </a:solidFill>
                          <a:latin typeface="+mn-lt"/>
                          <a:ea typeface="+mn-ea"/>
                          <a:cs typeface="+mn-cs"/>
                        </a:rPr>
                        <a:t> </a:t>
                      </a:r>
                      <a:r>
                        <a:rPr lang="ar-SA" sz="5400" b="1" kern="1200" dirty="0" smtClean="0">
                          <a:solidFill>
                            <a:schemeClr val="lt1"/>
                          </a:solidFill>
                          <a:latin typeface="+mn-lt"/>
                          <a:ea typeface="+mn-ea"/>
                          <a:cs typeface="+mn-cs"/>
                        </a:rPr>
                        <a:t>خاتم الشهداء ورئيس</a:t>
                      </a:r>
                      <a:r>
                        <a:rPr lang="ar-EG" sz="5400" b="1" kern="1200" dirty="0" smtClean="0">
                          <a:solidFill>
                            <a:schemeClr val="lt1"/>
                          </a:solidFill>
                          <a:latin typeface="+mn-lt"/>
                          <a:ea typeface="+mn-ea"/>
                          <a:cs typeface="+mn-cs"/>
                        </a:rPr>
                        <a:t> </a:t>
                      </a:r>
                      <a:r>
                        <a:rPr lang="ar-SA" sz="5400" b="1" kern="1200" dirty="0" smtClean="0">
                          <a:solidFill>
                            <a:schemeClr val="lt1"/>
                          </a:solidFill>
                          <a:latin typeface="+mn-lt"/>
                          <a:ea typeface="+mn-ea"/>
                          <a:cs typeface="+mn-cs"/>
                        </a:rPr>
                        <a:t>الكهنة والقديس يوحنا</a:t>
                      </a:r>
                      <a:r>
                        <a:rPr lang="ar-EG" sz="5400" b="1" kern="1200" dirty="0" smtClean="0">
                          <a:solidFill>
                            <a:schemeClr val="lt1"/>
                          </a:solidFill>
                          <a:latin typeface="+mn-lt"/>
                          <a:ea typeface="+mn-ea"/>
                          <a:cs typeface="+mn-cs"/>
                        </a:rPr>
                        <a:t> </a:t>
                      </a:r>
                      <a:r>
                        <a:rPr lang="ar-SA" sz="5400" b="1" kern="1200" dirty="0" smtClean="0">
                          <a:solidFill>
                            <a:schemeClr val="lt1"/>
                          </a:solidFill>
                          <a:latin typeface="+mn-lt"/>
                          <a:ea typeface="+mn-ea"/>
                          <a:cs typeface="+mn-cs"/>
                        </a:rPr>
                        <a:t>ذهبي ال</a:t>
                      </a:r>
                      <a:r>
                        <a:rPr lang="ar-EG" sz="5400" b="1" kern="1200" dirty="0" smtClean="0">
                          <a:solidFill>
                            <a:schemeClr val="lt1"/>
                          </a:solidFill>
                          <a:latin typeface="+mn-lt"/>
                          <a:ea typeface="+mn-ea"/>
                          <a:cs typeface="+mn-cs"/>
                        </a:rPr>
                        <a:t>ف</a:t>
                      </a:r>
                      <a:r>
                        <a:rPr lang="ar-SA" sz="5400" b="1" kern="1200" dirty="0" smtClean="0">
                          <a:solidFill>
                            <a:schemeClr val="lt1"/>
                          </a:solidFill>
                          <a:latin typeface="+mn-lt"/>
                          <a:ea typeface="+mn-ea"/>
                          <a:cs typeface="+mn-cs"/>
                        </a:rPr>
                        <a:t>م</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smtClean="0">
                          <a:solidFill>
                            <a:schemeClr val="lt1"/>
                          </a:solidFill>
                          <a:latin typeface="+mn-lt"/>
                          <a:ea typeface="+mn-ea"/>
                          <a:cs typeface="+mn-cs"/>
                        </a:rPr>
                        <a:t>والقديس كيرلس</a:t>
                      </a:r>
                      <a:r>
                        <a:rPr lang="ar-EG" sz="6000" b="1" kern="1200" dirty="0" smtClean="0">
                          <a:solidFill>
                            <a:schemeClr val="lt1"/>
                          </a:solidFill>
                          <a:latin typeface="+mn-lt"/>
                          <a:ea typeface="+mn-ea"/>
                          <a:cs typeface="+mn-cs"/>
                        </a:rPr>
                        <a:t> </a:t>
                      </a:r>
                      <a:r>
                        <a:rPr lang="ar-SA" sz="6000" b="1" kern="1200" dirty="0" smtClean="0">
                          <a:solidFill>
                            <a:schemeClr val="lt1"/>
                          </a:solidFill>
                          <a:latin typeface="+mn-lt"/>
                          <a:ea typeface="+mn-ea"/>
                          <a:cs typeface="+mn-cs"/>
                        </a:rPr>
                        <a:t>والقديس باسيليوس</a:t>
                      </a:r>
                      <a:r>
                        <a:rPr lang="ar-EG" sz="6000" b="1" kern="1200" dirty="0" smtClean="0">
                          <a:solidFill>
                            <a:schemeClr val="lt1"/>
                          </a:solidFill>
                          <a:latin typeface="+mn-lt"/>
                          <a:ea typeface="+mn-ea"/>
                          <a:cs typeface="+mn-cs"/>
                        </a:rPr>
                        <a:t> </a:t>
                      </a:r>
                      <a:r>
                        <a:rPr lang="ar-SA" sz="6000" b="1" kern="1200" dirty="0" smtClean="0">
                          <a:solidFill>
                            <a:schemeClr val="lt1"/>
                          </a:solidFill>
                          <a:latin typeface="+mn-lt"/>
                          <a:ea typeface="+mn-ea"/>
                          <a:cs typeface="+mn-cs"/>
                        </a:rPr>
                        <a:t>و</a:t>
                      </a:r>
                      <a:r>
                        <a:rPr lang="ar-EG" sz="6000" b="1" kern="1200" dirty="0" smtClean="0">
                          <a:solidFill>
                            <a:schemeClr val="lt1"/>
                          </a:solidFill>
                          <a:latin typeface="+mn-lt"/>
                          <a:ea typeface="+mn-ea"/>
                          <a:cs typeface="+mn-cs"/>
                        </a:rPr>
                        <a:t> </a:t>
                      </a:r>
                      <a:r>
                        <a:rPr lang="ar-SA" sz="6000" b="1" kern="1200" dirty="0" smtClean="0">
                          <a:solidFill>
                            <a:schemeClr val="lt1"/>
                          </a:solidFill>
                          <a:latin typeface="+mn-lt"/>
                          <a:ea typeface="+mn-ea"/>
                          <a:cs typeface="+mn-cs"/>
                        </a:rPr>
                        <a:t>القديس أغريغوريوس</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ومن</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أفواه الثلاثمائة والثمانية عشر</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المجتمعين بنيقية والمئة و</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الخمسين بالقسطنطينية و</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المائتين بأفسس</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8511238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ومن</a:t>
                      </a:r>
                      <a:r>
                        <a:rPr lang="ar-EG" sz="4400" b="1" dirty="0" smtClean="0"/>
                        <a:t> ف</a:t>
                      </a:r>
                      <a:r>
                        <a:rPr lang="ar-SA" sz="4400" b="1" dirty="0" smtClean="0"/>
                        <a:t>م أبينا</a:t>
                      </a:r>
                      <a:r>
                        <a:rPr lang="ar-EG" sz="4400" b="1" dirty="0" smtClean="0"/>
                        <a:t> </a:t>
                      </a:r>
                      <a:r>
                        <a:rPr lang="ar-SA" sz="4400" b="1" dirty="0" smtClean="0"/>
                        <a:t>المكرم رئيس الكهنة البابا أنبا</a:t>
                      </a:r>
                      <a:r>
                        <a:rPr lang="ar-EG" sz="4400" b="1" dirty="0" smtClean="0"/>
                        <a:t> تاوضروس الثانى</a:t>
                      </a:r>
                      <a:r>
                        <a:rPr lang="ar-SA" sz="4400" b="1" dirty="0" smtClean="0"/>
                        <a:t> </a:t>
                      </a:r>
                      <a:r>
                        <a:rPr lang="ar-EG" sz="4400" b="1" kern="1200" dirty="0" smtClean="0">
                          <a:solidFill>
                            <a:schemeClr val="bg1"/>
                          </a:solidFill>
                          <a:latin typeface="Garamond" pitchFamily="18" charset="0"/>
                          <a:ea typeface="+mn-ea"/>
                          <a:cs typeface="+mn-cs"/>
                        </a:rPr>
                        <a:t>و شريكه فى الخدمة الرسولية ابينا الاسقف المكرم الانبا دانيال</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يا رب أرحم</a:t>
                      </a: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39774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ومن فم حقارتي</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لأنه مبارك</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ومملوء مجداً</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إسمك القدوس  أيها الآب</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والإبن الروح القدس</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الآن وكل</a:t>
                      </a:r>
                      <a:r>
                        <a:rPr lang="ar-EG" sz="4400" b="1" kern="1200" dirty="0" smtClean="0">
                          <a:solidFill>
                            <a:schemeClr val="lt1"/>
                          </a:solidFill>
                          <a:latin typeface="+mn-lt"/>
                          <a:ea typeface="+mn-ea"/>
                          <a:cs typeface="+mn-cs"/>
                        </a:rPr>
                        <a:t>..</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latin typeface="Garamond" pitchFamily="18" charset="0"/>
                          <a:cs typeface="Arial" pitchFamily="34" charset="0"/>
                        </a:rPr>
                        <a:t>خلصت حقاً ومع روحك أيضاً</a:t>
                      </a:r>
                      <a:endParaRPr lang="en-US" sz="4800" b="1" dirty="0" smtClean="0">
                        <a:latin typeface="Garamond" pitchFamily="18" charset="0"/>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Cwqic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amhn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tw</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pneumati</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cou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Garamond" pitchFamily="18" charset="0"/>
                          <a:cs typeface="Arial" pitchFamily="34" charset="0"/>
                        </a:rPr>
                        <a:t>سوتيس امين كيطو ابنفما تى سو</a:t>
                      </a:r>
                      <a:endParaRPr lang="en-US" sz="4800" b="1" dirty="0" smtClean="0">
                        <a:solidFill>
                          <a:schemeClr val="bg1"/>
                        </a:solidFill>
                        <a:latin typeface="Garamond" pitchFamily="18" charset="0"/>
                        <a:cs typeface="Arial"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المجمرة الذهب هي العذراء</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ourh</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nnoub</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parqenoc</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cs typeface="+mj-cs"/>
                        </a:rPr>
                        <a:t>تي شوري إن</a:t>
                      </a:r>
                      <a:r>
                        <a:rPr lang="ar-EG" sz="4800" b="1" dirty="0" smtClean="0">
                          <a:solidFill>
                            <a:schemeClr val="bg1"/>
                          </a:solidFill>
                          <a:cs typeface="+mj-cs"/>
                        </a:rPr>
                        <a:t> </a:t>
                      </a:r>
                      <a:r>
                        <a:rPr lang="ar-SA" sz="4800" b="1" dirty="0" smtClean="0">
                          <a:solidFill>
                            <a:schemeClr val="bg1"/>
                          </a:solidFill>
                          <a:cs typeface="+mj-cs"/>
                        </a:rPr>
                        <a:t>نوب تيه تي بارثينوس </a:t>
                      </a:r>
                      <a:endParaRPr lang="ar-EG" sz="48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وعنبرها هو مخلصنا </a:t>
                      </a:r>
                      <a:endParaRPr lang="ar-EG" sz="193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pec`arwmata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pencwthr</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cs typeface="+mj-cs"/>
                        </a:rPr>
                        <a:t>بيس آروماطا بي</a:t>
                      </a:r>
                      <a:r>
                        <a:rPr lang="ar-EG" sz="4800" b="1" dirty="0" smtClean="0">
                          <a:solidFill>
                            <a:schemeClr val="bg1"/>
                          </a:solidFill>
                          <a:cs typeface="+mj-cs"/>
                        </a:rPr>
                        <a:t>ه</a:t>
                      </a:r>
                      <a:r>
                        <a:rPr lang="ar-SA" sz="4800" b="1" dirty="0" smtClean="0">
                          <a:solidFill>
                            <a:schemeClr val="bg1"/>
                          </a:solidFill>
                          <a:cs typeface="+mj-cs"/>
                        </a:rPr>
                        <a:t> بين سوتير </a:t>
                      </a:r>
                      <a:endParaRPr lang="ar-EG" sz="48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ولدته وخلصنا</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acmici</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mmof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afcw</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mmon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cs typeface="+mj-cs"/>
                        </a:rPr>
                        <a:t>أسميسي إمموف أفسوتي إممون</a:t>
                      </a:r>
                      <a:endParaRPr lang="ar-EG" sz="44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ولدته وخلصنا وغفر </a:t>
                      </a:r>
                      <a:br>
                        <a:rPr lang="ar-SA" sz="4400" b="1" dirty="0" smtClean="0"/>
                      </a:br>
                      <a:r>
                        <a:rPr lang="ar-SA" sz="4400" b="1" dirty="0" smtClean="0"/>
                        <a:t>لنا خطايانا</a:t>
                      </a:r>
                      <a:endParaRPr lang="ar-EG" sz="413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ouo</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Afxa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nennobi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Nan  `</a:t>
                      </a:r>
                      <a:r>
                        <a:rPr lang="en-US" sz="4800" b="0" kern="1200" baseline="0" dirty="0" err="1" smtClean="0">
                          <a:solidFill>
                            <a:srgbClr val="FFFF00"/>
                          </a:solidFill>
                          <a:latin typeface="Athanasius" pitchFamily="2" charset="0"/>
                          <a:ea typeface="+mn-ea"/>
                          <a:cs typeface="+mn-cs"/>
                        </a:rPr>
                        <a:t>ebol</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أووه</a:t>
                      </a:r>
                      <a:r>
                        <a:rPr lang="en-US" sz="4800" b="1" kern="1200" dirty="0" smtClean="0">
                          <a:solidFill>
                            <a:schemeClr val="bg1"/>
                          </a:solidFill>
                          <a:latin typeface="+mn-lt"/>
                          <a:ea typeface="+mn-ea"/>
                          <a:cs typeface="+mn-cs"/>
                        </a:rPr>
                        <a:t> </a:t>
                      </a:r>
                      <a:r>
                        <a:rPr lang="ar-SA" sz="4800" b="1" dirty="0" smtClean="0">
                          <a:solidFill>
                            <a:schemeClr val="bg1"/>
                          </a:solidFill>
                          <a:cs typeface="+mj-cs"/>
                        </a:rPr>
                        <a:t>أفكا</a:t>
                      </a:r>
                      <a:r>
                        <a:rPr lang="ar-EG" sz="4800" b="1" dirty="0" smtClean="0">
                          <a:solidFill>
                            <a:schemeClr val="bg1"/>
                          </a:solidFill>
                          <a:cs typeface="+mj-cs"/>
                        </a:rPr>
                        <a:t> </a:t>
                      </a:r>
                      <a:r>
                        <a:rPr lang="ar-SA" sz="4800" b="1" dirty="0" smtClean="0">
                          <a:solidFill>
                            <a:schemeClr val="bg1"/>
                          </a:solidFill>
                          <a:cs typeface="+mj-cs"/>
                        </a:rPr>
                        <a:t>نين نوفي نان إيفول </a:t>
                      </a:r>
                      <a:endParaRPr lang="ar-EG" sz="16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بشفاعات والدة الإله</a:t>
                      </a:r>
                      <a:br>
                        <a:rPr lang="ar-SA" sz="4000" b="1" dirty="0" smtClean="0"/>
                      </a:br>
                      <a:r>
                        <a:rPr lang="ar-SA" sz="4000" b="1" dirty="0" smtClean="0"/>
                        <a:t>القديسة مريم</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s-ES" sz="4000" b="0" kern="1200" baseline="0" dirty="0" smtClean="0">
                          <a:solidFill>
                            <a:srgbClr val="FFFF00"/>
                          </a:solidFill>
                          <a:latin typeface="Athanasius" pitchFamily="2" charset="0"/>
                          <a:ea typeface="+mn-ea"/>
                          <a:cs typeface="+mn-cs"/>
                        </a:rPr>
                        <a:t>|</a:t>
                      </a:r>
                      <a:r>
                        <a:rPr lang="es-ES" sz="4000" b="0" kern="1200" baseline="0" dirty="0" err="1" smtClean="0">
                          <a:solidFill>
                            <a:srgbClr val="FFFF00"/>
                          </a:solidFill>
                          <a:latin typeface="Athanasius" pitchFamily="2" charset="0"/>
                          <a:ea typeface="+mn-ea"/>
                          <a:cs typeface="+mn-cs"/>
                        </a:rPr>
                        <a:t>iten</a:t>
                      </a:r>
                      <a:r>
                        <a:rPr lang="es-ES" sz="4000" b="0" kern="1200" baseline="0" dirty="0" smtClean="0">
                          <a:solidFill>
                            <a:srgbClr val="FFFF00"/>
                          </a:solidFill>
                          <a:latin typeface="Athanasius" pitchFamily="2" charset="0"/>
                          <a:ea typeface="+mn-ea"/>
                          <a:cs typeface="+mn-cs"/>
                        </a:rPr>
                        <a:t> </a:t>
                      </a:r>
                      <a:r>
                        <a:rPr lang="es-ES" sz="4000" b="0" kern="1200" baseline="0" dirty="0" err="1" smtClean="0">
                          <a:solidFill>
                            <a:srgbClr val="FFFF00"/>
                          </a:solidFill>
                          <a:latin typeface="Athanasius" pitchFamily="2" charset="0"/>
                          <a:ea typeface="+mn-ea"/>
                          <a:cs typeface="+mn-cs"/>
                        </a:rPr>
                        <a:t>ni`precbi`a</a:t>
                      </a:r>
                      <a:r>
                        <a:rPr lang="es-ES" sz="4000" b="0" kern="1200" baseline="0" dirty="0" smtClean="0">
                          <a:solidFill>
                            <a:srgbClr val="FFFF00"/>
                          </a:solidFill>
                          <a:latin typeface="Athanasius" pitchFamily="2" charset="0"/>
                          <a:ea typeface="+mn-ea"/>
                          <a:cs typeface="+mn-cs"/>
                        </a:rPr>
                        <a:t> `</a:t>
                      </a:r>
                      <a:r>
                        <a:rPr lang="es-ES" sz="4000" b="0" kern="1200" baseline="0" dirty="0" err="1" smtClean="0">
                          <a:solidFill>
                            <a:srgbClr val="FFFF00"/>
                          </a:solidFill>
                          <a:latin typeface="Athanasius" pitchFamily="2" charset="0"/>
                          <a:ea typeface="+mn-ea"/>
                          <a:cs typeface="+mn-cs"/>
                        </a:rPr>
                        <a:t>nte</a:t>
                      </a:r>
                      <a:endParaRPr lang="es-ES" sz="4000" b="0" kern="1200" baseline="0" dirty="0" smtClean="0">
                        <a:solidFill>
                          <a:srgbClr val="FFFF00"/>
                        </a:solidFill>
                        <a:latin typeface="Athanasius" pitchFamily="2" charset="0"/>
                        <a:ea typeface="+mn-ea"/>
                        <a:cs typeface="+mn-cs"/>
                      </a:endParaRPr>
                    </a:p>
                    <a:p>
                      <a:pPr algn="ctr"/>
                      <a:r>
                        <a:rPr lang="es-ES" sz="4000" b="0" kern="1200" baseline="0" dirty="0" smtClean="0">
                          <a:solidFill>
                            <a:srgbClr val="FFFF00"/>
                          </a:solidFill>
                          <a:latin typeface="Athanasius" pitchFamily="2" charset="0"/>
                          <a:ea typeface="+mn-ea"/>
                          <a:cs typeface="+mn-cs"/>
                        </a:rPr>
                        <a:t>;</a:t>
                      </a:r>
                      <a:r>
                        <a:rPr lang="es-ES" sz="4000" b="0" kern="1200" baseline="0" dirty="0" err="1" smtClean="0">
                          <a:solidFill>
                            <a:srgbClr val="FFFF00"/>
                          </a:solidFill>
                          <a:latin typeface="Athanasius" pitchFamily="2" charset="0"/>
                          <a:ea typeface="+mn-ea"/>
                          <a:cs typeface="+mn-cs"/>
                        </a:rPr>
                        <a:t>qe`otokoc</a:t>
                      </a:r>
                      <a:r>
                        <a:rPr lang="es-ES" sz="4000" b="0" kern="1200" baseline="0" dirty="0" smtClean="0">
                          <a:solidFill>
                            <a:srgbClr val="FFFF00"/>
                          </a:solidFill>
                          <a:latin typeface="Athanasius" pitchFamily="2" charset="0"/>
                          <a:ea typeface="+mn-ea"/>
                          <a:cs typeface="+mn-cs"/>
                        </a:rPr>
                        <a:t> e/q/u/ </a:t>
                      </a:r>
                      <a:r>
                        <a:rPr lang="es-ES" sz="4000" b="0" kern="1200" baseline="0" dirty="0" err="1" smtClean="0">
                          <a:solidFill>
                            <a:srgbClr val="FFFF00"/>
                          </a:solidFill>
                          <a:latin typeface="Athanasius" pitchFamily="2" charset="0"/>
                          <a:ea typeface="+mn-ea"/>
                          <a:cs typeface="+mn-cs"/>
                        </a:rPr>
                        <a:t>Mari`a</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هيتين نى ابريسفيا انتى تى</a:t>
                      </a:r>
                      <a:br>
                        <a:rPr lang="ar-SA" sz="4000" b="1" dirty="0" smtClean="0"/>
                      </a:br>
                      <a:r>
                        <a:rPr lang="ar-SA" sz="4000" b="1" dirty="0" smtClean="0"/>
                        <a:t>ثيؤطوكوس اثؤواب ماريا</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بشفاعات السبعة</a:t>
                      </a:r>
                      <a:br>
                        <a:rPr lang="ar-SA" sz="4400" b="1" dirty="0" smtClean="0"/>
                      </a:br>
                      <a:r>
                        <a:rPr lang="ar-SA" sz="4400" b="1" dirty="0" smtClean="0"/>
                        <a:t>رؤساء الملائكة</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3600" b="0" kern="1200" baseline="0" dirty="0" smtClean="0">
                          <a:solidFill>
                            <a:srgbClr val="FFFF00"/>
                          </a:solidFill>
                          <a:latin typeface="Athanasius" pitchFamily="2" charset="0"/>
                          <a:ea typeface="+mn-ea"/>
                          <a:cs typeface="+mn-cs"/>
                        </a:rPr>
                        <a:t>|iten ni`precbi`a `nte pi]a]f</a:t>
                      </a:r>
                    </a:p>
                    <a:p>
                      <a:pPr algn="ctr"/>
                      <a:r>
                        <a:rPr lang="it-IT" sz="3600" b="0" kern="1200" baseline="0" dirty="0" smtClean="0">
                          <a:solidFill>
                            <a:srgbClr val="FFFF00"/>
                          </a:solidFill>
                          <a:latin typeface="Athanasius" pitchFamily="2" charset="0"/>
                          <a:ea typeface="+mn-ea"/>
                          <a:cs typeface="+mn-cs"/>
                        </a:rPr>
                        <a:t>`narxh`aggeloc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هيتين نى ابريسفيا</a:t>
                      </a:r>
                      <a:br>
                        <a:rPr lang="ar-SA" sz="3600" b="1" dirty="0" smtClean="0"/>
                      </a:br>
                      <a:r>
                        <a:rPr lang="ar-SA" sz="3600" b="1" dirty="0" smtClean="0"/>
                        <a:t>انتيه بى شاشف ان أرشى</a:t>
                      </a:r>
                      <a:r>
                        <a:rPr lang="en-US" sz="3600" b="1" dirty="0" smtClean="0"/>
                        <a:t> </a:t>
                      </a:r>
                      <a:r>
                        <a:rPr lang="ar-SA" sz="3600" b="1" dirty="0" smtClean="0"/>
                        <a:t>انجيلوس</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والطغمات السمائية</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nitagma</a:t>
                      </a:r>
                      <a:endParaRPr lang="en-US" sz="4400" b="0" kern="1200" baseline="0" dirty="0" smtClean="0">
                        <a:solidFill>
                          <a:srgbClr val="FFFF00"/>
                        </a:solidFill>
                        <a:latin typeface="Athanasius" pitchFamily="2" charset="0"/>
                        <a:ea typeface="+mn-ea"/>
                        <a:cs typeface="+mn-cs"/>
                      </a:endParaRPr>
                    </a:p>
                    <a:p>
                      <a:pPr algn="ct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n`epouranion</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نى طغما ان إى</a:t>
                      </a:r>
                      <a:r>
                        <a:rPr lang="en-US" sz="4800" b="1" dirty="0" smtClean="0"/>
                        <a:t> </a:t>
                      </a:r>
                      <a:r>
                        <a:rPr lang="ar-SA" sz="4800" b="1" dirty="0" smtClean="0"/>
                        <a:t>بورانيون</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أرحمنا يا الله</a:t>
                      </a: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0098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بصلوات سادتى</a:t>
                      </a:r>
                      <a:br>
                        <a:rPr lang="ar-SA" sz="4800" b="1" dirty="0" smtClean="0"/>
                      </a:br>
                      <a:r>
                        <a:rPr lang="ar-SA" sz="4800" b="1" dirty="0" smtClean="0"/>
                        <a:t>الآباء الرسل</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|iten nieuxh `nte na_ `nio;</a:t>
                      </a:r>
                    </a:p>
                    <a:p>
                      <a:pPr algn="ctr"/>
                      <a:r>
                        <a:rPr lang="pt-BR" sz="4000" b="0" kern="1200" baseline="0" dirty="0" smtClean="0">
                          <a:solidFill>
                            <a:srgbClr val="FFFF00"/>
                          </a:solidFill>
                          <a:latin typeface="Athanasius" pitchFamily="2" charset="0"/>
                          <a:ea typeface="+mn-ea"/>
                          <a:cs typeface="+mn-cs"/>
                        </a:rPr>
                        <a:t>`n`apoctoloc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هيتين نى افشى انتى</a:t>
                      </a:r>
                      <a:r>
                        <a:rPr lang="en-US" sz="3600" b="1" dirty="0" smtClean="0"/>
                        <a:t> </a:t>
                      </a:r>
                      <a:r>
                        <a:rPr lang="ar-SA" sz="3600" b="1" dirty="0" smtClean="0"/>
                        <a:t>ناشويس انيوتى ان أبوسطولوس </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وبقية التلاميذ</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pcepi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nte</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err="1" smtClean="0">
                          <a:solidFill>
                            <a:srgbClr val="FFFF00"/>
                          </a:solidFill>
                          <a:latin typeface="Athanasius" pitchFamily="2" charset="0"/>
                          <a:ea typeface="+mn-ea"/>
                          <a:cs typeface="+mn-cs"/>
                        </a:rPr>
                        <a:t>nimaqhthc</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ابسيبى ان تينى ماثيتيس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بصلوات رئيس الشمامسة المبارك</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3600" b="0" kern="1200" baseline="0" dirty="0" smtClean="0">
                          <a:solidFill>
                            <a:srgbClr val="FFFF00"/>
                          </a:solidFill>
                          <a:latin typeface="Athanasius" pitchFamily="2" charset="0"/>
                          <a:ea typeface="+mn-ea"/>
                          <a:cs typeface="+mn-cs"/>
                        </a:rPr>
                        <a:t>|iten nieuxh `nte </a:t>
                      </a:r>
                      <a:r>
                        <a:rPr lang="en-US" sz="2400" b="0" kern="1200" dirty="0" smtClean="0">
                          <a:solidFill>
                            <a:srgbClr val="FFFF00"/>
                          </a:solidFill>
                          <a:latin typeface="Avva_Shenouda" pitchFamily="34" charset="2"/>
                          <a:ea typeface="+mn-ea"/>
                          <a:cs typeface="+mn-cs"/>
                        </a:rPr>
                        <a:t>piarx3liakwn </a:t>
                      </a:r>
                      <a:r>
                        <a:rPr lang="en-US" sz="2800" b="0" kern="1200" dirty="0" err="1" smtClean="0">
                          <a:solidFill>
                            <a:srgbClr val="FFFF00"/>
                          </a:solidFill>
                          <a:latin typeface="Avva_Shenouda" pitchFamily="34" charset="2"/>
                          <a:ea typeface="+mn-ea"/>
                          <a:cs typeface="+mn-cs"/>
                        </a:rPr>
                        <a:t>et`cmarwovt</a:t>
                      </a:r>
                      <a:r>
                        <a:rPr lang="en-US" sz="2400" b="0" kern="1200" dirty="0" smtClean="0">
                          <a:solidFill>
                            <a:srgbClr val="FFFF00"/>
                          </a:solidFill>
                          <a:latin typeface="Avva_Shenouda" pitchFamily="34" charset="2"/>
                          <a:ea typeface="+mn-ea"/>
                          <a:cs typeface="+mn-cs"/>
                        </a:rPr>
                        <a:t> </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solidFill>
                            <a:schemeClr val="bg1"/>
                          </a:solidFill>
                          <a:cs typeface="+mj-cs"/>
                        </a:rPr>
                        <a:t>هيتين</a:t>
                      </a:r>
                      <a:r>
                        <a:rPr lang="ar-EG" sz="4000" b="1" dirty="0" smtClean="0">
                          <a:solidFill>
                            <a:schemeClr val="bg1"/>
                          </a:solidFill>
                          <a:cs typeface="+mj-cs"/>
                        </a:rPr>
                        <a:t> ني</a:t>
                      </a:r>
                      <a:r>
                        <a:rPr lang="ar-SA" sz="4000" b="1" dirty="0" smtClean="0">
                          <a:solidFill>
                            <a:schemeClr val="bg1"/>
                          </a:solidFill>
                          <a:cs typeface="+mj-cs"/>
                        </a:rPr>
                        <a:t> </a:t>
                      </a:r>
                      <a:r>
                        <a:rPr lang="ar-EG" sz="4000" b="1" dirty="0" smtClean="0">
                          <a:solidFill>
                            <a:schemeClr val="bg1"/>
                          </a:solidFill>
                          <a:cs typeface="+mj-cs"/>
                        </a:rPr>
                        <a:t>إ</a:t>
                      </a:r>
                      <a:r>
                        <a:rPr lang="ar-SA" sz="4000" b="1" dirty="0" smtClean="0">
                          <a:solidFill>
                            <a:schemeClr val="bg1"/>
                          </a:solidFill>
                          <a:cs typeface="+mj-cs"/>
                        </a:rPr>
                        <a:t>ف</a:t>
                      </a:r>
                      <a:r>
                        <a:rPr lang="ar-EG" sz="4000" b="1" dirty="0" smtClean="0">
                          <a:solidFill>
                            <a:schemeClr val="bg1"/>
                          </a:solidFill>
                          <a:cs typeface="+mj-cs"/>
                        </a:rPr>
                        <a:t>ش</a:t>
                      </a:r>
                      <a:r>
                        <a:rPr lang="ar-SA" sz="4000" b="1" dirty="0" smtClean="0">
                          <a:solidFill>
                            <a:schemeClr val="bg1"/>
                          </a:solidFill>
                          <a:cs typeface="+mj-cs"/>
                        </a:rPr>
                        <a:t>ى </a:t>
                      </a:r>
                      <a:r>
                        <a:rPr lang="ar-EG" sz="4000" b="1" dirty="0" smtClean="0">
                          <a:solidFill>
                            <a:schemeClr val="bg1"/>
                          </a:solidFill>
                          <a:cs typeface="+mj-cs"/>
                        </a:rPr>
                        <a:t>إ</a:t>
                      </a:r>
                      <a:r>
                        <a:rPr lang="ar-SA" sz="4000" b="1" dirty="0" smtClean="0">
                          <a:solidFill>
                            <a:schemeClr val="bg1"/>
                          </a:solidFill>
                          <a:cs typeface="+mj-cs"/>
                        </a:rPr>
                        <a:t>نت</a:t>
                      </a:r>
                      <a:r>
                        <a:rPr lang="ar-EG" sz="4000" b="1" dirty="0" smtClean="0">
                          <a:solidFill>
                            <a:schemeClr val="bg1"/>
                          </a:solidFill>
                          <a:cs typeface="+mj-cs"/>
                        </a:rPr>
                        <a:t>يه</a:t>
                      </a:r>
                      <a:r>
                        <a:rPr lang="ar-SA" sz="4000" b="1" dirty="0" smtClean="0">
                          <a:solidFill>
                            <a:schemeClr val="bg1"/>
                          </a:solidFill>
                          <a:cs typeface="+mj-cs"/>
                        </a:rPr>
                        <a:t> ب</a:t>
                      </a:r>
                      <a:r>
                        <a:rPr lang="ar-EG" sz="4000" b="1" dirty="0" smtClean="0">
                          <a:solidFill>
                            <a:schemeClr val="bg1"/>
                          </a:solidFill>
                          <a:cs typeface="+mj-cs"/>
                        </a:rPr>
                        <a:t>ي أرشى ذياكون ات اسمارؤوت</a:t>
                      </a:r>
                      <a:endParaRPr lang="ar-EG" sz="40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أسطفانوس أول الشهداء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dirty="0" smtClean="0">
                          <a:solidFill>
                            <a:srgbClr val="FFFF00"/>
                          </a:solidFill>
                          <a:latin typeface="Avva_Shenouda" pitchFamily="34" charset="2"/>
                          <a:ea typeface="+mn-ea"/>
                          <a:cs typeface="+mn-cs"/>
                        </a:rPr>
                        <a:t>`</a:t>
                      </a:r>
                      <a:r>
                        <a:rPr lang="en-US" sz="3600" b="0" kern="1200" dirty="0" err="1" smtClean="0">
                          <a:solidFill>
                            <a:srgbClr val="FFFF00"/>
                          </a:solidFill>
                          <a:latin typeface="Avva_Shenouda" pitchFamily="34" charset="2"/>
                          <a:ea typeface="+mn-ea"/>
                          <a:cs typeface="+mn-cs"/>
                        </a:rPr>
                        <a:t>Ctefanoc</a:t>
                      </a:r>
                      <a:r>
                        <a:rPr lang="en-US" sz="3600" b="0" kern="1200" dirty="0" smtClean="0">
                          <a:solidFill>
                            <a:srgbClr val="FFFF00"/>
                          </a:solidFill>
                          <a:latin typeface="Avva_Shenouda" pitchFamily="34" charset="2"/>
                          <a:ea typeface="+mn-ea"/>
                          <a:cs typeface="+mn-cs"/>
                        </a:rPr>
                        <a:t> pi2orp `</a:t>
                      </a:r>
                      <a:r>
                        <a:rPr lang="en-US" sz="3600" b="0" kern="1200" dirty="0" err="1" smtClean="0">
                          <a:solidFill>
                            <a:srgbClr val="FFFF00"/>
                          </a:solidFill>
                          <a:latin typeface="Avva_Shenouda" pitchFamily="34" charset="2"/>
                          <a:ea typeface="+mn-ea"/>
                          <a:cs typeface="+mn-cs"/>
                        </a:rPr>
                        <a:t>mmartvroc</a:t>
                      </a:r>
                      <a:r>
                        <a:rPr lang="en-US" sz="3600" b="0" kern="1200" dirty="0" smtClean="0">
                          <a:solidFill>
                            <a:srgbClr val="FFFF00"/>
                          </a:solidFill>
                          <a:latin typeface="Avva_Shenouda" pitchFamily="34" charset="2"/>
                          <a:ea typeface="+mn-ea"/>
                          <a:cs typeface="+mn-cs"/>
                        </a:rPr>
                        <a:t> </a:t>
                      </a:r>
                      <a:endParaRPr lang="en-US" sz="66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smtClean="0">
                          <a:solidFill>
                            <a:schemeClr val="bg1"/>
                          </a:solidFill>
                          <a:cs typeface="+mj-cs"/>
                        </a:rPr>
                        <a:t>استيفانوس بى شورب اممارتيروس</a:t>
                      </a:r>
                      <a:endParaRPr lang="ar-EG" sz="44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بصلوات ناظر</a:t>
                      </a:r>
                      <a:br>
                        <a:rPr lang="ar-SA" sz="4800" b="1" dirty="0" smtClean="0">
                          <a:cs typeface="+mj-cs"/>
                        </a:rPr>
                      </a:br>
                      <a:r>
                        <a:rPr lang="ar-SA" sz="4800" b="1" dirty="0" smtClean="0">
                          <a:cs typeface="+mj-cs"/>
                        </a:rPr>
                        <a:t>الإله الإنجيلي</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iten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nieuxh</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piqewrimoc</a:t>
                      </a:r>
                      <a:endParaRPr lang="en-US" sz="3600" b="0" kern="1200" baseline="0" dirty="0" smtClean="0">
                        <a:solidFill>
                          <a:srgbClr val="FFFF00"/>
                        </a:solidFill>
                        <a:latin typeface="Athanasius" pitchFamily="2" charset="0"/>
                        <a:ea typeface="+mn-ea"/>
                        <a:cs typeface="+mn-cs"/>
                      </a:endParaRPr>
                    </a:p>
                    <a:p>
                      <a:pPr algn="ct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neuaggelicthc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هيتين نى افشى انتى بى</a:t>
                      </a:r>
                      <a:br>
                        <a:rPr lang="ar-SA" sz="3600" b="1" dirty="0" smtClean="0"/>
                      </a:br>
                      <a:r>
                        <a:rPr lang="ar-SA" sz="3600" b="1" dirty="0" smtClean="0"/>
                        <a:t>ثى أوريموس ان اف انجيليس تيس</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مرقس الرسول</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smtClean="0">
                          <a:solidFill>
                            <a:srgbClr val="FFFF00"/>
                          </a:solidFill>
                          <a:latin typeface="Athanasius" pitchFamily="2" charset="0"/>
                          <a:ea typeface="+mn-ea"/>
                          <a:cs typeface="+mn-cs"/>
                        </a:rPr>
                        <a:t>Markoc</a:t>
                      </a:r>
                      <a:endParaRPr lang="en-US" sz="5400" b="0" kern="1200" baseline="0" dirty="0" smtClean="0">
                        <a:solidFill>
                          <a:srgbClr val="FFFF00"/>
                        </a:solidFill>
                        <a:latin typeface="Athanasius" pitchFamily="2" charset="0"/>
                        <a:ea typeface="+mn-ea"/>
                        <a:cs typeface="+mn-cs"/>
                      </a:endParaRPr>
                    </a:p>
                    <a:p>
                      <a:pPr algn="ctr"/>
                      <a:r>
                        <a:rPr lang="en-US" sz="5400" b="0" kern="1200" baseline="0" dirty="0" err="1" smtClean="0">
                          <a:solidFill>
                            <a:srgbClr val="FFFF00"/>
                          </a:solidFill>
                          <a:latin typeface="Athanasius" pitchFamily="2" charset="0"/>
                          <a:ea typeface="+mn-ea"/>
                          <a:cs typeface="+mn-cs"/>
                        </a:rPr>
                        <a:t>pi`apoctoloc</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ماركوس بى ابسطولوس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أسمعنا وأرحمنـــ</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hlinkClick r:id="rId2" action="ppaction://hlinkpres?slideindex=2&amp;slidetitle=PowerPoint Presentation"/>
                        </a:rPr>
                        <a:t>ا</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5725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بصلوات المجاهد</a:t>
                      </a:r>
                      <a:br>
                        <a:rPr lang="ar-SA" sz="4800" b="1" dirty="0" smtClean="0"/>
                      </a:br>
                      <a:r>
                        <a:rPr lang="ar-SA" sz="4800" b="1" dirty="0" smtClean="0"/>
                        <a:t>الشهيد</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iten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nieuxh</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piaqlovoroc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mmarturoc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هيتين نى افشى انتى بى</a:t>
                      </a:r>
                      <a:br>
                        <a:rPr lang="ar-SA" sz="4000" b="1" dirty="0" smtClean="0">
                          <a:cs typeface="+mj-cs"/>
                        </a:rPr>
                      </a:br>
                      <a:r>
                        <a:rPr lang="ar-SA" sz="4000" b="1" dirty="0" smtClean="0">
                          <a:cs typeface="+mj-cs"/>
                        </a:rPr>
                        <a:t>اثلوفوروس ام مارتيروس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سيدي</a:t>
                      </a:r>
                      <a:br>
                        <a:rPr lang="ar-SA" sz="4800" b="1" dirty="0" smtClean="0"/>
                      </a:br>
                      <a:r>
                        <a:rPr lang="ar-SA" sz="4800" b="1" dirty="0" smtClean="0"/>
                        <a:t>الملك جاورجيوس</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smtClean="0">
                          <a:solidFill>
                            <a:srgbClr val="FFFF00"/>
                          </a:solidFill>
                          <a:latin typeface="Athanasius" pitchFamily="2" charset="0"/>
                          <a:ea typeface="+mn-ea"/>
                          <a:cs typeface="+mn-cs"/>
                        </a:rPr>
                        <a:t>Pa_</a:t>
                      </a:r>
                    </a:p>
                    <a:p>
                      <a:pPr algn="ct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porou</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Gewrgioc</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باشويس ابؤورو جى أورجيوس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بصلوات المجاهد</a:t>
                      </a:r>
                      <a:br>
                        <a:rPr lang="ar-SA" sz="4800" b="1" dirty="0" smtClean="0"/>
                      </a:br>
                      <a:r>
                        <a:rPr lang="ar-SA" sz="4800" b="1" dirty="0" smtClean="0"/>
                        <a:t>الشهيد</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iten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nieuxh</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piaqlovoroc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mmarturoc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هيتين نى افشى انتى بى</a:t>
                      </a:r>
                      <a:br>
                        <a:rPr lang="ar-SA" sz="4000" b="1" dirty="0" smtClean="0">
                          <a:cs typeface="+mj-cs"/>
                        </a:rPr>
                      </a:br>
                      <a:r>
                        <a:rPr lang="ar-SA" sz="4000" b="1" dirty="0" smtClean="0">
                          <a:cs typeface="+mj-cs"/>
                        </a:rPr>
                        <a:t>اثلوفوروس ام مارتيروس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bg1"/>
                          </a:solidFill>
                          <a:latin typeface="+mn-lt"/>
                          <a:ea typeface="+mn-ea"/>
                          <a:cs typeface="+mn-cs"/>
                        </a:rPr>
                        <a:t>أبا مينا البياضى</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apa</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err="1" smtClean="0">
                          <a:solidFill>
                            <a:srgbClr val="FFFF00"/>
                          </a:solidFill>
                          <a:latin typeface="Athanasius" pitchFamily="2" charset="0"/>
                          <a:ea typeface="+mn-ea"/>
                          <a:cs typeface="+mn-cs"/>
                        </a:rPr>
                        <a:t>Mhna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Nivaiat</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أفامينا إنتي ني فايات</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بصلوات المجاهد</a:t>
                      </a:r>
                      <a:br>
                        <a:rPr lang="ar-SA" sz="4800" b="1" dirty="0" smtClean="0"/>
                      </a:br>
                      <a:r>
                        <a:rPr lang="ar-SA" sz="4800" b="1" dirty="0" smtClean="0"/>
                        <a:t>الشهيد</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iten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nieuxh</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piaqlovoroc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mmarturoc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هيتين نى افشى انتى بى</a:t>
                      </a:r>
                      <a:br>
                        <a:rPr lang="ar-SA" sz="4000" b="1" dirty="0" smtClean="0">
                          <a:cs typeface="+mj-cs"/>
                        </a:rPr>
                      </a:br>
                      <a:r>
                        <a:rPr lang="ar-SA" sz="4000" b="1" dirty="0" smtClean="0">
                          <a:cs typeface="+mj-cs"/>
                        </a:rPr>
                        <a:t>اثلوفوروس ام مارتيروس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kern="1200" dirty="0" smtClean="0">
                          <a:solidFill>
                            <a:schemeClr val="bg1"/>
                          </a:solidFill>
                          <a:latin typeface="+mn-lt"/>
                          <a:ea typeface="+mn-ea"/>
                          <a:cs typeface="+mj-cs"/>
                        </a:rPr>
                        <a:t>فيلوباتير </a:t>
                      </a:r>
                      <a:r>
                        <a:rPr lang="ar-SA" sz="5400" dirty="0" smtClean="0">
                          <a:cs typeface="+mj-cs"/>
                        </a:rPr>
                        <a:t>مرقوريوس </a:t>
                      </a:r>
                      <a:endParaRPr lang="ar-EG" sz="5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dirty="0" smtClean="0">
                          <a:solidFill>
                            <a:srgbClr val="FFFF00"/>
                          </a:solidFill>
                          <a:latin typeface="Avva_Shenouda" pitchFamily="34" charset="2"/>
                          <a:ea typeface="+mn-ea"/>
                          <a:cs typeface="+mn-cs"/>
                        </a:rPr>
                        <a:t>Filopat3r </a:t>
                      </a:r>
                      <a:r>
                        <a:rPr lang="en-US" sz="3200" b="0" kern="1200" dirty="0" err="1" smtClean="0">
                          <a:solidFill>
                            <a:srgbClr val="FFFF00"/>
                          </a:solidFill>
                          <a:latin typeface="Avva_Shenouda" pitchFamily="34" charset="2"/>
                          <a:ea typeface="+mn-ea"/>
                          <a:cs typeface="+mn-cs"/>
                        </a:rPr>
                        <a:t>Merkovrioc</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solidFill>
                            <a:schemeClr val="bg1"/>
                          </a:solidFill>
                          <a:cs typeface="+mj-cs"/>
                        </a:rPr>
                        <a:t>فيلوباتير مركوريوس</a:t>
                      </a:r>
                      <a:r>
                        <a:rPr lang="ar-SA" sz="4800" b="1" dirty="0" smtClean="0">
                          <a:solidFill>
                            <a:schemeClr val="bg1"/>
                          </a:solidFill>
                          <a:cs typeface="+mj-cs"/>
                        </a:rPr>
                        <a:t> </a:t>
                      </a:r>
                      <a:endParaRPr lang="ar-EG" sz="48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بصلوات قديسى هذا</a:t>
                      </a:r>
                      <a:br>
                        <a:rPr lang="ar-SA" sz="4000" b="1" dirty="0" smtClean="0">
                          <a:cs typeface="+mj-cs"/>
                        </a:rPr>
                      </a:br>
                      <a:r>
                        <a:rPr lang="ar-SA" sz="4000" b="1" dirty="0" smtClean="0">
                          <a:cs typeface="+mj-cs"/>
                        </a:rPr>
                        <a:t>اليوم</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iten</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nieuxh</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nte</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nheqouab</a:t>
                      </a:r>
                      <a:endParaRPr lang="en-US" sz="4000" b="0" kern="1200" baseline="0" dirty="0" smtClean="0">
                        <a:solidFill>
                          <a:srgbClr val="FFFF00"/>
                        </a:solidFill>
                        <a:latin typeface="Athanasius" pitchFamily="2" charset="0"/>
                        <a:ea typeface="+mn-ea"/>
                        <a:cs typeface="+mj-cs"/>
                      </a:endParaRPr>
                    </a:p>
                    <a:p>
                      <a:pPr algn="ct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nte</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pai`e</a:t>
                      </a: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oou</a:t>
                      </a:r>
                      <a:endParaRPr lang="en-US" sz="4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هيتين نى افشى انتى نى اثؤواب</a:t>
                      </a:r>
                      <a:br>
                        <a:rPr lang="ar-SA" sz="4000" b="1" dirty="0" smtClean="0">
                          <a:cs typeface="+mj-cs"/>
                        </a:rPr>
                      </a:br>
                      <a:r>
                        <a:rPr lang="ar-SA" sz="4000" b="1" dirty="0" smtClean="0">
                          <a:cs typeface="+mj-cs"/>
                        </a:rPr>
                        <a:t>انتى باى اى هوؤ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4192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كل واحد و</a:t>
                      </a:r>
                      <a:r>
                        <a:rPr lang="en-US" sz="4800" b="1" dirty="0" smtClean="0"/>
                        <a:t> </a:t>
                      </a:r>
                      <a:r>
                        <a:rPr lang="ar-SA" sz="4800" b="1" dirty="0" smtClean="0"/>
                        <a:t>واحد</a:t>
                      </a:r>
                      <a:br>
                        <a:rPr lang="ar-SA" sz="4800" b="1" dirty="0" smtClean="0"/>
                      </a:br>
                      <a:r>
                        <a:rPr lang="ar-SA" sz="4800" b="1" dirty="0" smtClean="0"/>
                        <a:t>باسمه</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piouai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piouai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kata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pefran</a:t>
                      </a:r>
                      <a:endParaRPr lang="en-US" sz="287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بى أواى بى أواى</a:t>
                      </a:r>
                      <a:br>
                        <a:rPr lang="ar-SA" sz="4400" b="1" dirty="0" smtClean="0"/>
                      </a:br>
                      <a:r>
                        <a:rPr lang="ar-SA" sz="4400" b="1" dirty="0" smtClean="0"/>
                        <a:t>كاطا بفران</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929868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بصلواتهم احفظ</a:t>
                      </a:r>
                      <a:br>
                        <a:rPr lang="ar-SA" sz="4400" b="1" kern="1200" dirty="0" smtClean="0">
                          <a:solidFill>
                            <a:schemeClr val="lt1"/>
                          </a:solidFill>
                          <a:latin typeface="+mn-lt"/>
                          <a:ea typeface="+mn-ea"/>
                          <a:cs typeface="+mn-cs"/>
                        </a:rPr>
                      </a:br>
                      <a:r>
                        <a:rPr lang="ar-SA" sz="4400" b="1" kern="1200" dirty="0" smtClean="0">
                          <a:solidFill>
                            <a:schemeClr val="lt1"/>
                          </a:solidFill>
                          <a:latin typeface="+mn-lt"/>
                          <a:ea typeface="+mn-ea"/>
                          <a:cs typeface="+mn-cs"/>
                        </a:rPr>
                        <a:t>حياة أبينا المكرم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iten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noueuxh</a:t>
                      </a:r>
                      <a:r>
                        <a:rPr lang="en-US" sz="3600" b="0" kern="1200" baseline="0" dirty="0" smtClean="0">
                          <a:solidFill>
                            <a:srgbClr val="FFFF00"/>
                          </a:solidFill>
                          <a:latin typeface="Athanasius" pitchFamily="2" charset="0"/>
                          <a:ea typeface="+mn-ea"/>
                          <a:cs typeface="+mn-cs"/>
                        </a:rPr>
                        <a:t> `are\</a:t>
                      </a: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e`pwn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mpeniwt</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ettaihout</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smtClean="0">
                          <a:solidFill>
                            <a:schemeClr val="lt1"/>
                          </a:solidFill>
                          <a:latin typeface="+mn-lt"/>
                          <a:ea typeface="+mn-ea"/>
                          <a:cs typeface="+mn-cs"/>
                        </a:rPr>
                        <a:t>هيتين نو افشى اريه إيه إيه ابؤنخ ام</a:t>
                      </a:r>
                      <a:r>
                        <a:rPr lang="ar-EG" sz="3600" b="1" kern="1200" dirty="0" smtClean="0">
                          <a:solidFill>
                            <a:schemeClr val="lt1"/>
                          </a:solidFill>
                          <a:latin typeface="+mn-lt"/>
                          <a:ea typeface="+mn-ea"/>
                          <a:cs typeface="+mn-cs"/>
                        </a:rPr>
                        <a:t> </a:t>
                      </a:r>
                      <a:r>
                        <a:rPr lang="ar-SA" sz="3600" b="1" kern="1200" dirty="0" smtClean="0">
                          <a:solidFill>
                            <a:schemeClr val="lt1"/>
                          </a:solidFill>
                          <a:latin typeface="+mn-lt"/>
                          <a:ea typeface="+mn-ea"/>
                          <a:cs typeface="+mn-cs"/>
                        </a:rPr>
                        <a:t>بنيوت ايت طايوت </a:t>
                      </a:r>
                      <a:endParaRPr lang="ar-EG" sz="6600" b="1"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052198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رئيس</a:t>
                      </a:r>
                      <a:br>
                        <a:rPr lang="ar-SA" sz="4000" b="1" dirty="0" smtClean="0"/>
                      </a:br>
                      <a:r>
                        <a:rPr lang="ar-SA" sz="4000" b="1" dirty="0" smtClean="0"/>
                        <a:t>الكهنة</a:t>
                      </a:r>
                      <a:r>
                        <a:rPr lang="ar-EG" sz="4000" b="1" dirty="0" smtClean="0"/>
                        <a:t> البابا انبا تاوضروس الثانى</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narxh`ereuc</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Papa </a:t>
                      </a:r>
                      <a:r>
                        <a:rPr lang="en-US" sz="4800" b="0" kern="1200" baseline="0" dirty="0" err="1" smtClean="0">
                          <a:solidFill>
                            <a:srgbClr val="FFFF00"/>
                          </a:solidFill>
                          <a:latin typeface="Athanasius" pitchFamily="2" charset="0"/>
                          <a:ea typeface="+mn-ea"/>
                          <a:cs typeface="+mn-cs"/>
                        </a:rPr>
                        <a:t>abba</a:t>
                      </a:r>
                      <a:r>
                        <a:rPr lang="en-US" sz="4800" b="0" kern="1200" baseline="0" dirty="0" smtClean="0">
                          <a:solidFill>
                            <a:srgbClr val="FFFF00"/>
                          </a:solidFill>
                          <a:latin typeface="Athanasius" pitchFamily="2" charset="0"/>
                          <a:ea typeface="+mn-ea"/>
                          <a:cs typeface="+mn-cs"/>
                        </a:rPr>
                        <a:t> (...)</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ان أرشى ايه</a:t>
                      </a:r>
                      <a:br>
                        <a:rPr lang="ar-SA" sz="4000" b="1" dirty="0" smtClean="0">
                          <a:cs typeface="+mj-cs"/>
                        </a:rPr>
                      </a:br>
                      <a:r>
                        <a:rPr lang="ar-SA" sz="4000" b="1" dirty="0" smtClean="0">
                          <a:cs typeface="+mj-cs"/>
                        </a:rPr>
                        <a:t>ريفس بابا آفا</a:t>
                      </a:r>
                      <a:r>
                        <a:rPr lang="ar-EG" sz="4000" b="1" dirty="0" smtClean="0">
                          <a:cs typeface="+mj-cs"/>
                        </a:rPr>
                        <a:t> </a:t>
                      </a:r>
                      <a:r>
                        <a:rPr lang="ar-EG" sz="4000" b="1" dirty="0" smtClean="0"/>
                        <a:t>تاوضروس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516758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بصلواتهم احفظ</a:t>
                      </a:r>
                      <a:br>
                        <a:rPr lang="ar-SA" sz="4400" b="1" kern="1200" dirty="0" smtClean="0">
                          <a:solidFill>
                            <a:schemeClr val="lt1"/>
                          </a:solidFill>
                          <a:latin typeface="+mn-lt"/>
                          <a:ea typeface="+mn-ea"/>
                          <a:cs typeface="+mn-cs"/>
                        </a:rPr>
                      </a:br>
                      <a:r>
                        <a:rPr lang="ar-SA" sz="4400" b="1" kern="1200" dirty="0" smtClean="0">
                          <a:solidFill>
                            <a:schemeClr val="lt1"/>
                          </a:solidFill>
                          <a:latin typeface="+mn-lt"/>
                          <a:ea typeface="+mn-ea"/>
                          <a:cs typeface="+mn-cs"/>
                        </a:rPr>
                        <a:t>حياة أبينا المكرم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iten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noueuxh</a:t>
                      </a:r>
                      <a:r>
                        <a:rPr lang="en-US" sz="3600" b="0" kern="1200" baseline="0" dirty="0" smtClean="0">
                          <a:solidFill>
                            <a:srgbClr val="FFFF00"/>
                          </a:solidFill>
                          <a:latin typeface="Athanasius" pitchFamily="2" charset="0"/>
                          <a:ea typeface="+mn-ea"/>
                          <a:cs typeface="+mn-cs"/>
                        </a:rPr>
                        <a:t> `are\</a:t>
                      </a: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e`pwn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mpeniwt</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ettaihout</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smtClean="0">
                          <a:solidFill>
                            <a:schemeClr val="lt1"/>
                          </a:solidFill>
                          <a:latin typeface="+mn-lt"/>
                          <a:ea typeface="+mn-ea"/>
                          <a:cs typeface="+mn-cs"/>
                        </a:rPr>
                        <a:t>هيتين نو افشى اريه إيه إيه ابؤنخ ام</a:t>
                      </a:r>
                      <a:r>
                        <a:rPr lang="ar-EG" sz="3600" b="1" kern="1200" dirty="0" smtClean="0">
                          <a:solidFill>
                            <a:schemeClr val="lt1"/>
                          </a:solidFill>
                          <a:latin typeface="+mn-lt"/>
                          <a:ea typeface="+mn-ea"/>
                          <a:cs typeface="+mn-cs"/>
                        </a:rPr>
                        <a:t> </a:t>
                      </a:r>
                      <a:r>
                        <a:rPr lang="ar-SA" sz="3600" b="1" kern="1200" dirty="0" smtClean="0">
                          <a:solidFill>
                            <a:schemeClr val="lt1"/>
                          </a:solidFill>
                          <a:latin typeface="+mn-lt"/>
                          <a:ea typeface="+mn-ea"/>
                          <a:cs typeface="+mn-cs"/>
                        </a:rPr>
                        <a:t>بنيوت ايت طايوت </a:t>
                      </a:r>
                      <a:endParaRPr lang="ar-EG" sz="6600" b="1"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1376852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bg1"/>
                          </a:solidFill>
                          <a:latin typeface="+mn-lt"/>
                          <a:ea typeface="+mn-ea"/>
                          <a:cs typeface="+mn-cs"/>
                        </a:rPr>
                        <a:t>البار</a:t>
                      </a:r>
                      <a:r>
                        <a:rPr lang="ar-EG" sz="4800" b="1" kern="1200" baseline="0" dirty="0" smtClean="0">
                          <a:solidFill>
                            <a:schemeClr val="bg1"/>
                          </a:solidFill>
                          <a:latin typeface="+mn-lt"/>
                          <a:ea typeface="+mn-ea"/>
                          <a:cs typeface="+mn-cs"/>
                        </a:rPr>
                        <a:t> </a:t>
                      </a:r>
                      <a:r>
                        <a:rPr lang="ar-EG" sz="4800" b="1" kern="1200" dirty="0" smtClean="0">
                          <a:solidFill>
                            <a:schemeClr val="bg1"/>
                          </a:solidFill>
                          <a:latin typeface="+mn-lt"/>
                          <a:ea typeface="+mn-ea"/>
                          <a:cs typeface="+mn-cs"/>
                        </a:rPr>
                        <a:t>انبا دانيال </a:t>
                      </a:r>
                      <a:r>
                        <a:rPr lang="ar-EG" sz="4800" b="1" kern="1200" baseline="0" dirty="0" smtClean="0">
                          <a:solidFill>
                            <a:schemeClr val="bg1"/>
                          </a:solidFill>
                          <a:latin typeface="+mn-lt"/>
                          <a:ea typeface="+mn-ea"/>
                          <a:cs typeface="+mn-cs"/>
                        </a:rPr>
                        <a:t>الأسقف</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ndikeoc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err="1" smtClean="0">
                          <a:solidFill>
                            <a:srgbClr val="FFFF00"/>
                          </a:solidFill>
                          <a:latin typeface="Athanasius" pitchFamily="2" charset="0"/>
                          <a:ea typeface="+mn-ea"/>
                          <a:cs typeface="+mn-cs"/>
                        </a:rPr>
                        <a:t>abba</a:t>
                      </a:r>
                      <a:r>
                        <a:rPr lang="en-US" sz="4400" b="0" kern="1200" baseline="0" dirty="0" smtClean="0">
                          <a:solidFill>
                            <a:srgbClr val="FFFF00"/>
                          </a:solidFill>
                          <a:latin typeface="Athanasius" pitchFamily="2" charset="0"/>
                          <a:ea typeface="+mn-ea"/>
                          <a:cs typeface="+mn-cs"/>
                        </a:rPr>
                        <a:t> (...) </a:t>
                      </a:r>
                      <a:r>
                        <a:rPr lang="en-US" sz="4400" b="0" kern="1200" baseline="0" dirty="0" err="1" smtClean="0">
                          <a:solidFill>
                            <a:srgbClr val="FFFF00"/>
                          </a:solidFill>
                          <a:latin typeface="Athanasius" pitchFamily="2" charset="0"/>
                          <a:ea typeface="+mn-ea"/>
                          <a:cs typeface="+mn-cs"/>
                        </a:rPr>
                        <a:t>pi`epickopoc</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cs typeface="+mj-cs"/>
                        </a:rPr>
                        <a:t>إن ذيكيئوس آفا</a:t>
                      </a:r>
                      <a:r>
                        <a:rPr lang="ar-EG" sz="4400" b="1" dirty="0" smtClean="0">
                          <a:solidFill>
                            <a:schemeClr val="bg1"/>
                          </a:solidFill>
                          <a:cs typeface="+mj-cs"/>
                        </a:rPr>
                        <a:t> دانيال بى ابسكوبوس</a:t>
                      </a:r>
                      <a:endParaRPr lang="ar-EG" sz="44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يا رب</a:t>
                      </a:r>
                      <a:br>
                        <a:rPr lang="ar-SA" sz="4400" b="1" dirty="0" smtClean="0">
                          <a:solidFill>
                            <a:schemeClr val="bg1"/>
                          </a:solidFill>
                        </a:rPr>
                      </a:br>
                      <a:r>
                        <a:rPr lang="ar-SA" sz="4400" b="1" dirty="0" smtClean="0">
                          <a:solidFill>
                            <a:schemeClr val="bg1"/>
                          </a:solidFill>
                        </a:rPr>
                        <a:t> انعم لنا بمغفرة</a:t>
                      </a:r>
                      <a:br>
                        <a:rPr lang="ar-SA" sz="4400" b="1" dirty="0" smtClean="0">
                          <a:solidFill>
                            <a:schemeClr val="bg1"/>
                          </a:solidFill>
                        </a:rPr>
                      </a:br>
                      <a:r>
                        <a:rPr lang="ar-SA" sz="4400" b="1" dirty="0" smtClean="0">
                          <a:solidFill>
                            <a:schemeClr val="bg1"/>
                          </a:solidFill>
                        </a:rPr>
                        <a:t>خطايانا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ari</a:t>
                      </a:r>
                      <a:r>
                        <a:rPr lang="en-US" sz="4000" b="0" kern="1200" baseline="0" dirty="0" smtClean="0">
                          <a:solidFill>
                            <a:srgbClr val="FFFF00"/>
                          </a:solidFill>
                          <a:latin typeface="Athanasius" pitchFamily="2" charset="0"/>
                          <a:ea typeface="+mn-ea"/>
                          <a:cs typeface="+mn-cs"/>
                        </a:rPr>
                        <a:t>`\mot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mpixw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nennobi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ابشويس</a:t>
                      </a:r>
                      <a:br>
                        <a:rPr lang="ar-SA" sz="3600" b="1" dirty="0" smtClean="0"/>
                      </a:br>
                      <a:r>
                        <a:rPr lang="ar-SA" sz="3600" b="1" dirty="0" smtClean="0"/>
                        <a:t>آرى اهموت نان امبى كو إيفول</a:t>
                      </a:r>
                      <a:br>
                        <a:rPr lang="ar-SA" sz="3600" b="1" dirty="0" smtClean="0"/>
                      </a:br>
                      <a:r>
                        <a:rPr lang="ar-SA" sz="3600" b="1" dirty="0" smtClean="0"/>
                        <a:t>انتى نين نوفى</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smtClean="0"/>
                        <a:t>نسجد لك أيها </a:t>
                      </a:r>
                      <a:br>
                        <a:rPr lang="ar-SA" sz="5200" b="1" dirty="0" smtClean="0"/>
                      </a:br>
                      <a:r>
                        <a:rPr lang="ar-SA" sz="5200" b="1" dirty="0" smtClean="0"/>
                        <a:t>المسيح</a:t>
                      </a:r>
                      <a:endParaRPr lang="en-US" sz="5200" b="1" dirty="0" smtClean="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Tenouw</a:t>
                      </a:r>
                      <a:r>
                        <a:rPr lang="en-US" sz="4400" b="0" kern="1200" baseline="0" dirty="0" smtClean="0">
                          <a:solidFill>
                            <a:srgbClr val="FFFF00"/>
                          </a:solidFill>
                          <a:latin typeface="Athanasius" pitchFamily="2" charset="0"/>
                          <a:ea typeface="+mn-ea"/>
                          <a:cs typeface="+mn-cs"/>
                        </a:rPr>
                        <a:t>]t</a:t>
                      </a:r>
                    </a:p>
                    <a:p>
                      <a:pPr algn="ct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mmok</a:t>
                      </a:r>
                      <a:r>
                        <a:rPr lang="en-US" sz="4400" b="0" kern="1200" baseline="0" dirty="0" smtClean="0">
                          <a:solidFill>
                            <a:srgbClr val="FFFF00"/>
                          </a:solidFill>
                          <a:latin typeface="Athanasius" pitchFamily="2" charset="0"/>
                          <a:ea typeface="+mn-ea"/>
                          <a:cs typeface="+mn-cs"/>
                        </a:rPr>
                        <a:t> `w </a:t>
                      </a:r>
                      <a:r>
                        <a:rPr lang="en-US" sz="4400" b="0" kern="1200" baseline="0" dirty="0" err="1" smtClean="0">
                          <a:solidFill>
                            <a:srgbClr val="FFFF00"/>
                          </a:solidFill>
                          <a:latin typeface="Athanasius" pitchFamily="2" charset="0"/>
                          <a:ea typeface="+mn-ea"/>
                          <a:cs typeface="+mn-cs"/>
                        </a:rPr>
                        <a:t>Pi`xrictoc</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4800" b="1" kern="1200" dirty="0" smtClean="0">
                          <a:solidFill>
                            <a:schemeClr val="bg1"/>
                          </a:solidFill>
                          <a:latin typeface="+mn-lt"/>
                          <a:ea typeface="+mn-ea"/>
                          <a:cs typeface="+mn-cs"/>
                        </a:rPr>
                        <a:t>تين أو</a:t>
                      </a:r>
                      <a:r>
                        <a:rPr lang="ar-EG" sz="4800" b="1" kern="1200" dirty="0" smtClean="0">
                          <a:solidFill>
                            <a:schemeClr val="bg1"/>
                          </a:solidFill>
                          <a:latin typeface="+mn-lt"/>
                          <a:ea typeface="+mn-ea"/>
                          <a:cs typeface="+mn-cs"/>
                        </a:rPr>
                        <a:t> </a:t>
                      </a:r>
                      <a:r>
                        <a:rPr lang="ar-SA" sz="4800" b="1" kern="1200" dirty="0" smtClean="0">
                          <a:solidFill>
                            <a:schemeClr val="bg1"/>
                          </a:solidFill>
                          <a:latin typeface="+mn-lt"/>
                          <a:ea typeface="+mn-ea"/>
                          <a:cs typeface="+mn-cs"/>
                        </a:rPr>
                        <a:t>أوشت إمموك </a:t>
                      </a:r>
                      <a:r>
                        <a:rPr lang="ar-EG" sz="4800" b="1" kern="1200" dirty="0" smtClean="0">
                          <a:solidFill>
                            <a:schemeClr val="bg1"/>
                          </a:solidFill>
                          <a:latin typeface="+mn-lt"/>
                          <a:ea typeface="+mn-ea"/>
                          <a:cs typeface="+mn-cs"/>
                        </a:rPr>
                        <a:t>أ</a:t>
                      </a:r>
                      <a:r>
                        <a:rPr lang="ar-SA" sz="4800" b="1" kern="1200" dirty="0" smtClean="0">
                          <a:solidFill>
                            <a:schemeClr val="bg1"/>
                          </a:solidFill>
                          <a:latin typeface="+mn-lt"/>
                          <a:ea typeface="+mn-ea"/>
                          <a:cs typeface="+mn-cs"/>
                        </a:rPr>
                        <a:t>و</a:t>
                      </a:r>
                      <a:r>
                        <a:rPr lang="ar-EG" sz="4800" b="1" kern="1200" dirty="0" smtClean="0">
                          <a:solidFill>
                            <a:schemeClr val="bg1"/>
                          </a:solidFill>
                          <a:latin typeface="+mn-lt"/>
                          <a:ea typeface="+mn-ea"/>
                          <a:cs typeface="+mn-cs"/>
                        </a:rPr>
                        <a:t> </a:t>
                      </a:r>
                      <a:r>
                        <a:rPr lang="ar-SA" sz="4800" b="1" kern="1200" dirty="0" smtClean="0">
                          <a:solidFill>
                            <a:schemeClr val="bg1"/>
                          </a:solidFill>
                          <a:latin typeface="+mn-lt"/>
                          <a:ea typeface="+mn-ea"/>
                          <a:cs typeface="+mn-cs"/>
                        </a:rPr>
                        <a:t>ب</a:t>
                      </a:r>
                      <a:r>
                        <a:rPr lang="ar-EG" sz="4800" b="1" kern="1200" dirty="0" smtClean="0">
                          <a:solidFill>
                            <a:schemeClr val="bg1"/>
                          </a:solidFill>
                          <a:latin typeface="+mn-lt"/>
                          <a:ea typeface="+mn-ea"/>
                          <a:cs typeface="+mn-cs"/>
                        </a:rPr>
                        <a:t>ي</a:t>
                      </a:r>
                      <a:r>
                        <a:rPr lang="ar-SA" sz="4800" b="1" kern="1200" dirty="0" smtClean="0">
                          <a:solidFill>
                            <a:schemeClr val="bg1"/>
                          </a:solidFill>
                          <a:latin typeface="+mn-lt"/>
                          <a:ea typeface="+mn-ea"/>
                          <a:cs typeface="+mn-cs"/>
                        </a:rPr>
                        <a:t> </a:t>
                      </a:r>
                      <a:r>
                        <a:rPr lang="ar-EG" sz="4800" b="1" kern="1200" dirty="0" smtClean="0">
                          <a:solidFill>
                            <a:schemeClr val="bg1"/>
                          </a:solidFill>
                          <a:latin typeface="+mn-lt"/>
                          <a:ea typeface="+mn-ea"/>
                          <a:cs typeface="+mn-cs"/>
                        </a:rPr>
                        <a:t>إ</a:t>
                      </a:r>
                      <a:r>
                        <a:rPr lang="ar-SA" sz="4800" b="1" kern="1200" dirty="0" smtClean="0">
                          <a:solidFill>
                            <a:schemeClr val="bg1"/>
                          </a:solidFill>
                          <a:latin typeface="+mn-lt"/>
                          <a:ea typeface="+mn-ea"/>
                          <a:cs typeface="+mn-cs"/>
                        </a:rPr>
                        <a:t>خرستوس </a:t>
                      </a:r>
                      <a:endParaRPr lang="en-US"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مع أبيك الصالح و</a:t>
                      </a:r>
                      <a:br>
                        <a:rPr lang="ar-SA" sz="4800" b="1" dirty="0" smtClean="0">
                          <a:cs typeface="+mj-cs"/>
                        </a:rPr>
                      </a:br>
                      <a:r>
                        <a:rPr lang="ar-SA" sz="4800" b="1" dirty="0" smtClean="0">
                          <a:cs typeface="+mj-cs"/>
                        </a:rPr>
                        <a:t>الروح القدس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nem Pekiwt </a:t>
                      </a:r>
                    </a:p>
                    <a:p>
                      <a:pPr algn="ctr" rtl="0"/>
                      <a:r>
                        <a:rPr lang="pt-BR" sz="4000" b="0" kern="1200" baseline="0" dirty="0" smtClean="0">
                          <a:solidFill>
                            <a:srgbClr val="FFFF00"/>
                          </a:solidFill>
                          <a:latin typeface="Athanasius" pitchFamily="2" charset="0"/>
                          <a:ea typeface="+mn-ea"/>
                          <a:cs typeface="+mn-cs"/>
                        </a:rPr>
                        <a:t> `n`agaqoc nem Pi`pneuma </a:t>
                      </a:r>
                    </a:p>
                    <a:p>
                      <a:pPr algn="ctr" rtl="0"/>
                      <a:r>
                        <a:rPr lang="pt-BR" sz="4000" b="0" kern="1200" baseline="0" dirty="0" smtClean="0">
                          <a:solidFill>
                            <a:srgbClr val="FFFF00"/>
                          </a:solidFill>
                          <a:latin typeface="Athanasius" pitchFamily="2" charset="0"/>
                          <a:ea typeface="+mn-ea"/>
                          <a:cs typeface="+mn-cs"/>
                        </a:rPr>
                        <a:t> `eqouab</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cs typeface="+mj-cs"/>
                        </a:rPr>
                        <a:t>نيم بيك يوت </a:t>
                      </a:r>
                      <a:r>
                        <a:rPr lang="ar-EG" sz="4400" b="1" dirty="0" smtClean="0">
                          <a:solidFill>
                            <a:schemeClr val="bg1"/>
                          </a:solidFill>
                          <a:cs typeface="+mj-cs"/>
                        </a:rPr>
                        <a:t>إ</a:t>
                      </a:r>
                      <a:r>
                        <a:rPr lang="ar-SA" sz="4400" b="1" dirty="0" smtClean="0">
                          <a:solidFill>
                            <a:schemeClr val="bg1"/>
                          </a:solidFill>
                          <a:cs typeface="+mj-cs"/>
                        </a:rPr>
                        <a:t>ن </a:t>
                      </a:r>
                      <a:r>
                        <a:rPr lang="ar-EG" sz="4400" b="1" dirty="0" smtClean="0">
                          <a:solidFill>
                            <a:schemeClr val="bg1"/>
                          </a:solidFill>
                          <a:cs typeface="+mj-cs"/>
                        </a:rPr>
                        <a:t>أ</a:t>
                      </a:r>
                      <a:r>
                        <a:rPr lang="ar-SA" sz="4400" b="1" dirty="0" smtClean="0">
                          <a:solidFill>
                            <a:schemeClr val="bg1"/>
                          </a:solidFill>
                          <a:cs typeface="+mj-cs"/>
                        </a:rPr>
                        <a:t>غاثوس نيم ب</a:t>
                      </a:r>
                      <a:r>
                        <a:rPr lang="ar-EG" sz="4400" b="1" dirty="0" smtClean="0">
                          <a:solidFill>
                            <a:schemeClr val="bg1"/>
                          </a:solidFill>
                          <a:cs typeface="+mj-cs"/>
                        </a:rPr>
                        <a:t>ي</a:t>
                      </a:r>
                      <a:r>
                        <a:rPr lang="ar-SA" sz="4400" b="1" dirty="0" smtClean="0">
                          <a:solidFill>
                            <a:schemeClr val="bg1"/>
                          </a:solidFill>
                          <a:cs typeface="+mj-cs"/>
                        </a:rPr>
                        <a:t> </a:t>
                      </a:r>
                      <a:r>
                        <a:rPr lang="ar-EG" sz="4400" b="1" dirty="0" smtClean="0">
                          <a:solidFill>
                            <a:schemeClr val="bg1"/>
                          </a:solidFill>
                          <a:cs typeface="+mj-cs"/>
                        </a:rPr>
                        <a:t>إ</a:t>
                      </a:r>
                      <a:r>
                        <a:rPr lang="ar-SA" sz="4400" b="1" dirty="0" smtClean="0">
                          <a:solidFill>
                            <a:schemeClr val="bg1"/>
                          </a:solidFill>
                          <a:cs typeface="+mj-cs"/>
                        </a:rPr>
                        <a:t>بنيفما إثؤواب </a:t>
                      </a:r>
                      <a:endParaRPr lang="en-US" sz="4400" b="1" dirty="0" smtClean="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hlinkClick r:id="rId2" action="ppaction://hlinksldjump"/>
                        </a:rPr>
                        <a:t>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84942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لأنك أتيت </a:t>
                      </a:r>
                      <a:br>
                        <a:rPr lang="ar-SA" sz="4800" b="1" dirty="0" smtClean="0">
                          <a:cs typeface="+mj-cs"/>
                        </a:rPr>
                      </a:br>
                      <a:r>
                        <a:rPr lang="ar-SA" sz="4800" b="1" dirty="0" smtClean="0">
                          <a:cs typeface="+mj-cs"/>
                        </a:rPr>
                        <a:t>وخلصتنا إرحمنا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Je </a:t>
                      </a:r>
                      <a:r>
                        <a:rPr lang="en-US" sz="4400" b="0" kern="1200" baseline="0" dirty="0" err="1" smtClean="0">
                          <a:solidFill>
                            <a:srgbClr val="FFFF00"/>
                          </a:solidFill>
                          <a:latin typeface="Athanasius" pitchFamily="2" charset="0"/>
                          <a:ea typeface="+mn-ea"/>
                          <a:cs typeface="+mn-cs"/>
                        </a:rPr>
                        <a:t>Ak`I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Akcw</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mmon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nan</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4400" b="1" dirty="0" smtClean="0">
                          <a:solidFill>
                            <a:schemeClr val="bg1"/>
                          </a:solidFill>
                          <a:cs typeface="+mj-cs"/>
                        </a:rPr>
                        <a:t>ج</a:t>
                      </a:r>
                      <a:r>
                        <a:rPr lang="ar-EG" sz="4400" b="1" dirty="0" smtClean="0">
                          <a:solidFill>
                            <a:schemeClr val="bg1"/>
                          </a:solidFill>
                          <a:cs typeface="+mj-cs"/>
                        </a:rPr>
                        <a:t>ى</a:t>
                      </a:r>
                      <a:r>
                        <a:rPr lang="ar-SA" sz="4400" b="1" dirty="0" smtClean="0">
                          <a:solidFill>
                            <a:schemeClr val="bg1"/>
                          </a:solidFill>
                          <a:cs typeface="+mj-cs"/>
                        </a:rPr>
                        <a:t> آك </a:t>
                      </a:r>
                      <a:r>
                        <a:rPr lang="ar-EG" sz="4400" b="1" dirty="0" smtClean="0">
                          <a:solidFill>
                            <a:schemeClr val="bg1"/>
                          </a:solidFill>
                          <a:cs typeface="+mj-cs"/>
                        </a:rPr>
                        <a:t>إي</a:t>
                      </a:r>
                      <a:r>
                        <a:rPr lang="ar-SA" sz="4400" b="1" dirty="0" smtClean="0">
                          <a:solidFill>
                            <a:schemeClr val="bg1"/>
                          </a:solidFill>
                          <a:cs typeface="+mj-cs"/>
                        </a:rPr>
                        <a:t> آك سوت</a:t>
                      </a:r>
                      <a:r>
                        <a:rPr lang="ar-EG" sz="4400" b="1" dirty="0" smtClean="0">
                          <a:solidFill>
                            <a:schemeClr val="bg1"/>
                          </a:solidFill>
                          <a:cs typeface="+mj-cs"/>
                        </a:rPr>
                        <a:t>ي</a:t>
                      </a:r>
                      <a:r>
                        <a:rPr lang="ar-SA" sz="4400" b="1" dirty="0" smtClean="0">
                          <a:solidFill>
                            <a:schemeClr val="bg1"/>
                          </a:solidFill>
                          <a:cs typeface="+mj-cs"/>
                        </a:rPr>
                        <a:t> </a:t>
                      </a:r>
                      <a:endParaRPr lang="en-US" sz="4400" b="1" dirty="0" smtClean="0">
                        <a:solidFill>
                          <a:schemeClr val="bg1"/>
                        </a:solidFill>
                        <a:cs typeface="+mj-cs"/>
                      </a:endParaRPr>
                    </a:p>
                    <a:p>
                      <a:pPr algn="ctr" rtl="1"/>
                      <a:r>
                        <a:rPr lang="ar-EG" sz="4400" b="1" dirty="0" smtClean="0">
                          <a:solidFill>
                            <a:schemeClr val="bg1"/>
                          </a:solidFill>
                          <a:cs typeface="+mj-cs"/>
                        </a:rPr>
                        <a:t>أ</a:t>
                      </a:r>
                      <a:r>
                        <a:rPr lang="ar-SA" sz="4400" b="1" dirty="0" smtClean="0">
                          <a:solidFill>
                            <a:schemeClr val="bg1"/>
                          </a:solidFill>
                          <a:cs typeface="+mj-cs"/>
                        </a:rPr>
                        <a:t>ممون نا</a:t>
                      </a:r>
                      <a:r>
                        <a:rPr lang="ar-EG" sz="4400" b="1" dirty="0" smtClean="0">
                          <a:solidFill>
                            <a:schemeClr val="bg1"/>
                          </a:solidFill>
                          <a:cs typeface="+mj-cs"/>
                        </a:rPr>
                        <a:t>ي</a:t>
                      </a:r>
                      <a:r>
                        <a:rPr lang="ar-SA" sz="4400" b="1" dirty="0" smtClean="0">
                          <a:solidFill>
                            <a:schemeClr val="bg1"/>
                          </a:solidFill>
                          <a:cs typeface="+mj-cs"/>
                        </a:rPr>
                        <a:t> نان</a:t>
                      </a:r>
                      <a:endParaRPr lang="en-US" sz="4400" b="1" dirty="0" smtClean="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الـبـولـــس</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نعمة ربنا يسوع المسيح</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sv-SE" sz="4800" b="0" kern="1200" baseline="0" dirty="0" smtClean="0">
                          <a:solidFill>
                            <a:srgbClr val="FFFF00"/>
                          </a:solidFill>
                          <a:latin typeface="Athanasius" pitchFamily="2" charset="0"/>
                          <a:ea typeface="+mn-ea"/>
                          <a:cs typeface="+mn-cs"/>
                        </a:rPr>
                        <a:t>Pi`\mot gar `mPen_ Ih/c/ Px/c/</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dirty="0" smtClean="0">
                          <a:solidFill>
                            <a:schemeClr val="bg1"/>
                          </a:solidFill>
                          <a:latin typeface="Arial" pitchFamily="34" charset="0"/>
                          <a:cs typeface="+mj-cs"/>
                        </a:rPr>
                        <a:t>بى اهموت غار ام بين شويس ايسوس بى اخرستوس</a:t>
                      </a:r>
                      <a:endParaRPr lang="ar-EG" sz="40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تكون </a:t>
                      </a:r>
                      <a:br>
                        <a:rPr lang="ar-SA" sz="4800" b="1" dirty="0" smtClean="0"/>
                      </a:br>
                      <a:r>
                        <a:rPr lang="ar-SA" sz="4800" b="1" dirty="0" smtClean="0"/>
                        <a:t>مع روحك الطاهرة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ef`e</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wpi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pek`agion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pneuma</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solidFill>
                            <a:schemeClr val="bg1"/>
                          </a:solidFill>
                          <a:latin typeface="Arial" pitchFamily="34" charset="0"/>
                          <a:cs typeface="+mj-cs"/>
                        </a:rPr>
                        <a:t>اف ايه شوبى نيم بيك اجيون ابنيفما</a:t>
                      </a:r>
                      <a:endParaRPr lang="ar-EG" sz="48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يا سيدي </a:t>
                      </a:r>
                      <a:br>
                        <a:rPr lang="ar-SA" sz="4800" b="1" dirty="0" smtClean="0">
                          <a:cs typeface="+mj-cs"/>
                        </a:rPr>
                      </a:br>
                      <a:r>
                        <a:rPr lang="ar-SA" sz="4800" b="1" dirty="0" smtClean="0">
                          <a:cs typeface="+mj-cs"/>
                        </a:rPr>
                        <a:t>الأب المكرم</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pa_ `</a:t>
                      </a:r>
                      <a:r>
                        <a:rPr lang="en-US" sz="4800" b="0" kern="1200" baseline="0" dirty="0" err="1" smtClean="0">
                          <a:solidFill>
                            <a:srgbClr val="FFFF00"/>
                          </a:solidFill>
                          <a:latin typeface="Athanasius" pitchFamily="2" charset="0"/>
                          <a:ea typeface="+mn-ea"/>
                          <a:cs typeface="+mn-cs"/>
                        </a:rPr>
                        <a:t>niwt</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ettaihout</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bg1"/>
                          </a:solidFill>
                          <a:latin typeface="Arial" pitchFamily="34" charset="0"/>
                          <a:ea typeface="+mn-ea"/>
                          <a:cs typeface="+mj-cs"/>
                        </a:rPr>
                        <a:t>باشويس </a:t>
                      </a:r>
                      <a:r>
                        <a:rPr lang="ar-EG" sz="4800" b="1" dirty="0" smtClean="0">
                          <a:solidFill>
                            <a:schemeClr val="bg1"/>
                          </a:solidFill>
                          <a:latin typeface="Arial" pitchFamily="34" charset="0"/>
                          <a:cs typeface="+mj-cs"/>
                        </a:rPr>
                        <a:t>انيوت ايت طايوت</a:t>
                      </a:r>
                      <a:endParaRPr lang="ar-EG" sz="48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8881064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ورئيس الكهنة </a:t>
                      </a:r>
                      <a:br>
                        <a:rPr lang="ar-SA" sz="4000" b="1" dirty="0" smtClean="0">
                          <a:cs typeface="+mj-cs"/>
                        </a:rPr>
                      </a:br>
                      <a:r>
                        <a:rPr lang="ar-SA" sz="4000" b="1" dirty="0" smtClean="0">
                          <a:cs typeface="+mj-cs"/>
                        </a:rPr>
                        <a:t>البابا أنبا </a:t>
                      </a:r>
                      <a:r>
                        <a:rPr lang="ar-EG" sz="4000" b="1" dirty="0" smtClean="0"/>
                        <a:t>تاوضروس الثانى</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Narch`ereuc</a:t>
                      </a:r>
                      <a:r>
                        <a:rPr lang="en-US" sz="4800" b="0" kern="1200" baseline="0" dirty="0" smtClean="0">
                          <a:solidFill>
                            <a:srgbClr val="FFFF00"/>
                          </a:solidFill>
                          <a:latin typeface="Athanasius" pitchFamily="2" charset="0"/>
                          <a:ea typeface="+mn-ea"/>
                          <a:cs typeface="+mn-cs"/>
                        </a:rPr>
                        <a:t> papa </a:t>
                      </a:r>
                      <a:r>
                        <a:rPr lang="en-US" sz="4800" b="0" kern="1200" baseline="0" dirty="0" err="1" smtClean="0">
                          <a:solidFill>
                            <a:srgbClr val="FFFF00"/>
                          </a:solidFill>
                          <a:latin typeface="Athanasius" pitchFamily="2" charset="0"/>
                          <a:ea typeface="+mn-ea"/>
                          <a:cs typeface="+mn-cs"/>
                        </a:rPr>
                        <a:t>abba</a:t>
                      </a:r>
                      <a:r>
                        <a:rPr lang="en-US" sz="4800" b="0" kern="1200" baseline="0" dirty="0" smtClean="0">
                          <a:solidFill>
                            <a:srgbClr val="FFFF00"/>
                          </a:solidFill>
                          <a:latin typeface="Athanasius" pitchFamily="2" charset="0"/>
                          <a:ea typeface="+mn-ea"/>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solidFill>
                            <a:schemeClr val="bg1"/>
                          </a:solidFill>
                          <a:latin typeface="Arial" pitchFamily="34" charset="0"/>
                          <a:cs typeface="+mj-cs"/>
                        </a:rPr>
                        <a:t>ان</a:t>
                      </a:r>
                      <a:r>
                        <a:rPr lang="en-US" sz="4800" b="1" dirty="0" smtClean="0">
                          <a:solidFill>
                            <a:schemeClr val="bg1"/>
                          </a:solidFill>
                          <a:latin typeface="Arial" pitchFamily="34" charset="0"/>
                          <a:cs typeface="+mj-cs"/>
                        </a:rPr>
                        <a:t> </a:t>
                      </a:r>
                      <a:r>
                        <a:rPr lang="ar-EG" sz="4800" b="1" dirty="0" smtClean="0">
                          <a:solidFill>
                            <a:schemeClr val="bg1"/>
                          </a:solidFill>
                          <a:latin typeface="Arial" pitchFamily="34" charset="0"/>
                          <a:cs typeface="+mj-cs"/>
                        </a:rPr>
                        <a:t>ارشى ايه ريفس بابا افا </a:t>
                      </a:r>
                      <a:r>
                        <a:rPr lang="ar-EG" sz="4800" b="1" dirty="0" smtClean="0"/>
                        <a:t>تاوضروس</a:t>
                      </a:r>
                      <a:endParaRPr lang="ar-EG" sz="48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618192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وأبانا ا</a:t>
                      </a:r>
                      <a:r>
                        <a:rPr lang="ar-EG" sz="4800" b="1" dirty="0" smtClean="0">
                          <a:cs typeface="+mj-cs"/>
                        </a:rPr>
                        <a:t>لأسقف</a:t>
                      </a:r>
                      <a:r>
                        <a:rPr lang="ar-SA" sz="4800" b="1" dirty="0" smtClean="0">
                          <a:cs typeface="+mj-cs"/>
                        </a:rPr>
                        <a:t/>
                      </a:r>
                      <a:br>
                        <a:rPr lang="ar-SA" sz="4800" b="1" dirty="0" smtClean="0">
                          <a:cs typeface="+mj-cs"/>
                        </a:rPr>
                      </a:br>
                      <a:r>
                        <a:rPr lang="ar-SA" sz="4800" b="1" dirty="0" smtClean="0">
                          <a:cs typeface="+mj-cs"/>
                        </a:rPr>
                        <a:t>أنبا </a:t>
                      </a:r>
                      <a:r>
                        <a:rPr lang="ar-EG" sz="4800" b="1" dirty="0" smtClean="0">
                          <a:cs typeface="+mj-cs"/>
                        </a:rPr>
                        <a:t>دانيال</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n`epickopoc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abba</a:t>
                      </a:r>
                      <a:r>
                        <a:rPr lang="en-US" sz="4000" b="0" kern="1200" baseline="0" dirty="0" smtClean="0">
                          <a:solidFill>
                            <a:srgbClr val="FFFF00"/>
                          </a:solidFill>
                          <a:latin typeface="Athanasius" pitchFamily="2" charset="0"/>
                          <a:ea typeface="+mn-ea"/>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smtClean="0">
                          <a:solidFill>
                            <a:schemeClr val="bg1"/>
                          </a:solidFill>
                          <a:latin typeface="Arial" pitchFamily="34" charset="0"/>
                          <a:cs typeface="+mj-cs"/>
                        </a:rPr>
                        <a:t>نيم بين يوت ان ايه بيسكوبوس افا دانيال</a:t>
                      </a:r>
                      <a:endParaRPr lang="ar-EG" sz="44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فليكن الإكليروس </a:t>
                      </a:r>
                      <a:br>
                        <a:rPr lang="ar-SA" sz="4000" b="1" dirty="0" smtClean="0">
                          <a:cs typeface="+mj-cs"/>
                        </a:rPr>
                      </a:br>
                      <a:r>
                        <a:rPr lang="ar-SA" sz="4000" b="1" dirty="0" smtClean="0">
                          <a:cs typeface="+mj-cs"/>
                        </a:rPr>
                        <a:t>وكل الشعب معافين في الرب</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i="0" kern="1200" baseline="0" dirty="0" smtClean="0">
                          <a:solidFill>
                            <a:srgbClr val="FFFF00"/>
                          </a:solidFill>
                          <a:latin typeface="Athanasius" pitchFamily="2" charset="0"/>
                          <a:ea typeface="+mn-ea"/>
                          <a:cs typeface="+mn-cs"/>
                        </a:rPr>
                        <a:t>Mare </a:t>
                      </a:r>
                      <a:r>
                        <a:rPr lang="en-US" sz="4000" b="0" i="0" kern="1200" baseline="0" dirty="0" err="1" smtClean="0">
                          <a:solidFill>
                            <a:srgbClr val="FFFF00"/>
                          </a:solidFill>
                          <a:latin typeface="Athanasius" pitchFamily="2" charset="0"/>
                          <a:ea typeface="+mn-ea"/>
                          <a:cs typeface="+mn-cs"/>
                        </a:rPr>
                        <a:t>pi`klhroc</a:t>
                      </a:r>
                      <a:r>
                        <a:rPr lang="en-US" sz="4000" b="0" i="0" kern="1200" baseline="0" dirty="0" smtClean="0">
                          <a:solidFill>
                            <a:srgbClr val="FFFF00"/>
                          </a:solidFill>
                          <a:latin typeface="Athanasius" pitchFamily="2" charset="0"/>
                          <a:ea typeface="+mn-ea"/>
                          <a:cs typeface="+mn-cs"/>
                        </a:rPr>
                        <a:t> </a:t>
                      </a:r>
                      <a:r>
                        <a:rPr lang="en-US" sz="4000" b="0" i="0" kern="1200" baseline="0" dirty="0" err="1" smtClean="0">
                          <a:solidFill>
                            <a:srgbClr val="FFFF00"/>
                          </a:solidFill>
                          <a:latin typeface="Athanasius" pitchFamily="2" charset="0"/>
                          <a:ea typeface="+mn-ea"/>
                          <a:cs typeface="+mn-cs"/>
                        </a:rPr>
                        <a:t>nem</a:t>
                      </a:r>
                      <a:r>
                        <a:rPr lang="en-US" sz="4000" b="0" i="0" kern="1200" baseline="0" dirty="0" smtClean="0">
                          <a:solidFill>
                            <a:srgbClr val="FFFF00"/>
                          </a:solidFill>
                          <a:latin typeface="Athanasius" pitchFamily="2" charset="0"/>
                          <a:ea typeface="+mn-ea"/>
                          <a:cs typeface="+mn-cs"/>
                        </a:rPr>
                        <a:t> </a:t>
                      </a:r>
                      <a:r>
                        <a:rPr lang="en-US" sz="4000" b="0" i="0" kern="1200" baseline="0" dirty="0" err="1" smtClean="0">
                          <a:solidFill>
                            <a:srgbClr val="FFFF00"/>
                          </a:solidFill>
                          <a:latin typeface="Athanasius" pitchFamily="2" charset="0"/>
                          <a:ea typeface="+mn-ea"/>
                          <a:cs typeface="+mn-cs"/>
                        </a:rPr>
                        <a:t>pilaoc</a:t>
                      </a:r>
                      <a:endParaRPr lang="en-US" sz="4000" b="0" i="0" kern="1200" baseline="0" dirty="0" smtClean="0">
                        <a:solidFill>
                          <a:srgbClr val="FFFF00"/>
                        </a:solidFill>
                        <a:latin typeface="Athanasius" pitchFamily="2" charset="0"/>
                        <a:ea typeface="+mn-ea"/>
                        <a:cs typeface="+mn-cs"/>
                      </a:endParaRPr>
                    </a:p>
                    <a:p>
                      <a:pPr algn="ctr" rtl="0"/>
                      <a:r>
                        <a:rPr lang="en-US" sz="4000" b="0" i="0" kern="1200" baseline="0" dirty="0" err="1" smtClean="0">
                          <a:solidFill>
                            <a:srgbClr val="FFFF00"/>
                          </a:solidFill>
                          <a:latin typeface="Athanasius" pitchFamily="2" charset="0"/>
                          <a:ea typeface="+mn-ea"/>
                          <a:cs typeface="+mn-cs"/>
                        </a:rPr>
                        <a:t>thrf</a:t>
                      </a:r>
                      <a:r>
                        <a:rPr lang="en-US" sz="4000" b="0" i="0" kern="1200" baseline="0" dirty="0" smtClean="0">
                          <a:solidFill>
                            <a:srgbClr val="FFFF00"/>
                          </a:solidFill>
                          <a:latin typeface="Athanasius" pitchFamily="2" charset="0"/>
                          <a:ea typeface="+mn-ea"/>
                          <a:cs typeface="+mn-cs"/>
                        </a:rPr>
                        <a:t> </a:t>
                      </a:r>
                      <a:r>
                        <a:rPr lang="en-US" sz="4000" b="0" i="0" kern="1200" baseline="0" dirty="0" err="1" smtClean="0">
                          <a:solidFill>
                            <a:srgbClr val="FFFF00"/>
                          </a:solidFill>
                          <a:latin typeface="Athanasius" pitchFamily="2" charset="0"/>
                          <a:ea typeface="+mn-ea"/>
                          <a:cs typeface="+mn-cs"/>
                        </a:rPr>
                        <a:t>oujai</a:t>
                      </a:r>
                      <a:r>
                        <a:rPr lang="en-US" sz="4000" b="0" i="0" kern="1200" baseline="0" dirty="0" smtClean="0">
                          <a:solidFill>
                            <a:srgbClr val="FFFF00"/>
                          </a:solidFill>
                          <a:latin typeface="Athanasius" pitchFamily="2" charset="0"/>
                          <a:ea typeface="+mn-ea"/>
                          <a:cs typeface="+mn-cs"/>
                        </a:rPr>
                        <a:t> 'en ~P_</a:t>
                      </a:r>
                      <a:endParaRPr lang="en-US" sz="7200" b="0" i="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ماري بي إكليروس نيم بي</a:t>
                      </a:r>
                      <a:r>
                        <a:rPr lang="ar-EG" sz="3600" b="1" dirty="0" smtClean="0">
                          <a:cs typeface="+mj-cs"/>
                        </a:rPr>
                        <a:t> </a:t>
                      </a:r>
                      <a:r>
                        <a:rPr lang="ar-SA" sz="3600" b="1" dirty="0" smtClean="0">
                          <a:cs typeface="+mj-cs"/>
                        </a:rPr>
                        <a:t>لاؤس تيرف أوجاي خين</a:t>
                      </a:r>
                      <a:r>
                        <a:rPr lang="ar-EG" sz="3600" b="1" dirty="0" smtClean="0">
                          <a:cs typeface="+mj-cs"/>
                        </a:rPr>
                        <a:t> </a:t>
                      </a:r>
                      <a:r>
                        <a:rPr lang="ar-SA" sz="3600" b="1" dirty="0" smtClean="0">
                          <a:cs typeface="+mj-cs"/>
                        </a:rPr>
                        <a:t>إبشويس</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cs typeface="+mj-cs"/>
                        </a:rPr>
                        <a:t>آمين يكون </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smtClean="0">
                          <a:solidFill>
                            <a:srgbClr val="FFFF00"/>
                          </a:solidFill>
                          <a:latin typeface="Athanasius" pitchFamily="2" charset="0"/>
                          <a:ea typeface="+mn-ea"/>
                          <a:cs typeface="+mn-cs"/>
                        </a:rPr>
                        <a:t>je `</a:t>
                      </a:r>
                      <a:r>
                        <a:rPr lang="en-US" sz="6600" b="0" kern="1200" baseline="0" dirty="0" err="1" smtClean="0">
                          <a:solidFill>
                            <a:srgbClr val="FFFF00"/>
                          </a:solidFill>
                          <a:latin typeface="Athanasius" pitchFamily="2" charset="0"/>
                          <a:ea typeface="+mn-ea"/>
                          <a:cs typeface="+mn-cs"/>
                        </a:rPr>
                        <a:t>amhn</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err="1" smtClean="0">
                          <a:solidFill>
                            <a:srgbClr val="FFFF00"/>
                          </a:solidFill>
                          <a:latin typeface="Athanasius" pitchFamily="2" charset="0"/>
                          <a:ea typeface="+mn-ea"/>
                          <a:cs typeface="+mn-cs"/>
                        </a:rPr>
                        <a:t>ec`e</a:t>
                      </a:r>
                      <a:r>
                        <a:rPr lang="en-US" sz="6600" b="0" kern="1200" baseline="0" dirty="0" smtClean="0">
                          <a:solidFill>
                            <a:srgbClr val="FFFF00"/>
                          </a:solidFill>
                          <a:latin typeface="Athanasius" pitchFamily="2" charset="0"/>
                          <a:ea typeface="+mn-ea"/>
                          <a:cs typeface="+mn-cs"/>
                        </a:rPr>
                        <a:t>]</a:t>
                      </a:r>
                      <a:r>
                        <a:rPr lang="en-US" sz="6600" b="0" kern="1200" baseline="0" dirty="0" err="1" smtClean="0">
                          <a:solidFill>
                            <a:srgbClr val="FFFF00"/>
                          </a:solidFill>
                          <a:latin typeface="Athanasius" pitchFamily="2" charset="0"/>
                          <a:ea typeface="+mn-ea"/>
                          <a:cs typeface="+mn-cs"/>
                        </a:rPr>
                        <a:t>wpi</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جي آمين إس إيشوبي</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الكاثوليكون</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179388" y="4433044"/>
            <a:ext cx="8785225" cy="2308324"/>
          </a:xfrm>
          <a:prstGeom prst="rect">
            <a:avLst/>
          </a:prstGeom>
          <a:solidFill>
            <a:schemeClr val="tx1"/>
          </a:solidFill>
          <a:ln>
            <a:noFill/>
          </a:ln>
          <a:effec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ar-SA" sz="3600" b="1" dirty="0" smtClean="0">
                <a:solidFill>
                  <a:schemeClr val="bg1"/>
                </a:solidFill>
                <a:latin typeface="Times New Roman" panose="02020603050405020304" pitchFamily="18" charset="0"/>
                <a:cs typeface="Times New Roman" panose="02020603050405020304" pitchFamily="18" charset="0"/>
              </a:rPr>
              <a:t>قدوس، قدوس، قدوس، 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
        <p:nvSpPr>
          <p:cNvPr id="50180" name="Rectangle 4"/>
          <p:cNvSpPr>
            <a:spLocks noGrp="1" noChangeArrowheads="1"/>
          </p:cNvSpPr>
          <p:nvPr>
            <p:ph type="ctrTitle"/>
          </p:nvPr>
        </p:nvSpPr>
        <p:spPr>
          <a:xfrm>
            <a:off x="0" y="-1"/>
            <a:ext cx="9144000" cy="1033463"/>
          </a:xfrm>
          <a:noFill/>
        </p:spPr>
        <p:txBody>
          <a:bodyPr/>
          <a:lstStyle/>
          <a:p>
            <a:pPr eaLnBrk="1" hangingPunct="1"/>
            <a:r>
              <a:rPr lang="ar-SA" b="1" u="sng" dirty="0" smtClean="0">
                <a:solidFill>
                  <a:srgbClr val="FFFF00"/>
                </a:solidFill>
              </a:rPr>
              <a:t>قدوس قدوس قدوس</a:t>
            </a:r>
            <a:endParaRPr lang="ar-SA" altLang="en-US" b="1" u="sng" dirty="0" smtClean="0">
              <a:solidFill>
                <a:srgbClr val="FFFF00"/>
              </a:solidFill>
            </a:endParaRPr>
          </a:p>
        </p:txBody>
      </p:sp>
    </p:spTree>
    <p:extLst>
      <p:ext uri="{BB962C8B-B14F-4D97-AF65-F5344CB8AC3E}">
        <p14:creationId xmlns:p14="http://schemas.microsoft.com/office/powerpoint/2010/main" val="2235049978"/>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cs typeface="+mj-cs"/>
                        </a:rPr>
                        <a:t>السلام لك يا مريم </a:t>
                      </a:r>
                      <a:br>
                        <a:rPr lang="ar-SA" sz="4400" b="1" dirty="0" smtClean="0">
                          <a:solidFill>
                            <a:schemeClr val="bg1"/>
                          </a:solidFill>
                          <a:cs typeface="+mj-cs"/>
                        </a:rPr>
                      </a:br>
                      <a:r>
                        <a:rPr lang="ar-SA" sz="4400" b="1" dirty="0" smtClean="0">
                          <a:solidFill>
                            <a:schemeClr val="bg1"/>
                          </a:solidFill>
                          <a:cs typeface="+mj-cs"/>
                        </a:rPr>
                        <a:t>الحمامة الحسنة</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it-IT" sz="4000" b="0" kern="1200" baseline="0" dirty="0" smtClean="0">
                          <a:solidFill>
                            <a:srgbClr val="FFFF00"/>
                          </a:solidFill>
                          <a:latin typeface="Athanasius" pitchFamily="2" charset="0"/>
                          <a:ea typeface="+mn-ea"/>
                          <a:cs typeface="+mn-cs"/>
                        </a:rPr>
                        <a:t>Xere ne Mari`a&gt; ;`srompi</a:t>
                      </a:r>
                    </a:p>
                    <a:p>
                      <a:pPr algn="ctr" rtl="0"/>
                      <a:r>
                        <a:rPr lang="it-IT" sz="4000" b="0" kern="1200" baseline="0" dirty="0" smtClean="0">
                          <a:solidFill>
                            <a:srgbClr val="FFFF00"/>
                          </a:solidFill>
                          <a:latin typeface="Athanasius" pitchFamily="2" charset="0"/>
                          <a:ea typeface="+mn-ea"/>
                          <a:cs typeface="+mn-cs"/>
                        </a:rPr>
                        <a:t>eqnecwc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dirty="0" smtClean="0">
                          <a:solidFill>
                            <a:schemeClr val="bg1"/>
                          </a:solidFill>
                          <a:cs typeface="+mj-cs"/>
                        </a:rPr>
                        <a:t>شيرى ن</a:t>
                      </a:r>
                      <a:r>
                        <a:rPr lang="ar-EG" sz="4000" dirty="0" smtClean="0">
                          <a:solidFill>
                            <a:schemeClr val="bg1"/>
                          </a:solidFill>
                          <a:cs typeface="+mj-cs"/>
                        </a:rPr>
                        <a:t>يه</a:t>
                      </a:r>
                      <a:r>
                        <a:rPr lang="ar-SA" sz="4000" dirty="0" smtClean="0">
                          <a:solidFill>
                            <a:schemeClr val="bg1"/>
                          </a:solidFill>
                          <a:cs typeface="+mj-cs"/>
                        </a:rPr>
                        <a:t> ماريا</a:t>
                      </a:r>
                      <a:r>
                        <a:rPr lang="ar-EG" sz="4000" dirty="0" smtClean="0">
                          <a:solidFill>
                            <a:schemeClr val="bg1"/>
                          </a:solidFill>
                          <a:cs typeface="+mj-cs"/>
                        </a:rPr>
                        <a:t> :</a:t>
                      </a:r>
                      <a:r>
                        <a:rPr lang="ar-SA" sz="4000" dirty="0" smtClean="0">
                          <a:solidFill>
                            <a:schemeClr val="bg1"/>
                          </a:solidFill>
                          <a:cs typeface="+mj-cs"/>
                        </a:rPr>
                        <a:t> تي </a:t>
                      </a:r>
                      <a:r>
                        <a:rPr lang="ar-EG" sz="4000" dirty="0" smtClean="0">
                          <a:solidFill>
                            <a:schemeClr val="bg1"/>
                          </a:solidFill>
                          <a:cs typeface="+mj-cs"/>
                        </a:rPr>
                        <a:t>إ</a:t>
                      </a:r>
                      <a:r>
                        <a:rPr lang="ar-SA" sz="4000" dirty="0" smtClean="0">
                          <a:solidFill>
                            <a:schemeClr val="bg1"/>
                          </a:solidFill>
                          <a:cs typeface="+mj-cs"/>
                        </a:rPr>
                        <a:t>تشرومبي </a:t>
                      </a:r>
                      <a:r>
                        <a:rPr lang="ar-EG" sz="4000" dirty="0" smtClean="0">
                          <a:solidFill>
                            <a:schemeClr val="bg1"/>
                          </a:solidFill>
                          <a:cs typeface="+mj-cs"/>
                        </a:rPr>
                        <a:t>إ</a:t>
                      </a:r>
                      <a:r>
                        <a:rPr lang="ar-SA" sz="4000" dirty="0" smtClean="0">
                          <a:solidFill>
                            <a:schemeClr val="bg1"/>
                          </a:solidFill>
                          <a:cs typeface="+mj-cs"/>
                        </a:rPr>
                        <a:t>ثنيسوس</a:t>
                      </a:r>
                      <a:r>
                        <a:rPr lang="ar-EG" sz="4000" dirty="0" smtClean="0">
                          <a:solidFill>
                            <a:schemeClr val="bg1"/>
                          </a:solidFill>
                          <a:cs typeface="+mj-cs"/>
                        </a:rPr>
                        <a:t>  </a:t>
                      </a:r>
                      <a:endParaRPr lang="ar-EG" sz="40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solidFill>
                            <a:schemeClr val="bg1"/>
                          </a:solidFill>
                          <a:cs typeface="+mj-cs"/>
                        </a:rPr>
                        <a:t>التي ولدت</a:t>
                      </a:r>
                      <a:br>
                        <a:rPr lang="ar-SA" sz="5400" b="1" dirty="0" smtClean="0">
                          <a:solidFill>
                            <a:schemeClr val="bg1"/>
                          </a:solidFill>
                          <a:cs typeface="+mj-cs"/>
                        </a:rPr>
                      </a:br>
                      <a:r>
                        <a:rPr lang="ar-SA" sz="5400" b="1" dirty="0" smtClean="0">
                          <a:solidFill>
                            <a:schemeClr val="bg1"/>
                          </a:solidFill>
                          <a:cs typeface="+mj-cs"/>
                        </a:rPr>
                        <a:t>لنا الله الكلمة</a:t>
                      </a:r>
                      <a:endParaRPr lang="ar-EG" sz="5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j-cs"/>
                        </a:rPr>
                        <a:t>qh`etacmici</a:t>
                      </a:r>
                      <a:r>
                        <a:rPr lang="en-US" sz="4400" b="0" kern="1200" baseline="0" dirty="0" smtClean="0">
                          <a:solidFill>
                            <a:srgbClr val="FFFF00"/>
                          </a:solidFill>
                          <a:latin typeface="Athanasius" pitchFamily="2" charset="0"/>
                          <a:ea typeface="+mn-ea"/>
                          <a:cs typeface="+mj-cs"/>
                        </a:rPr>
                        <a:t> </a:t>
                      </a:r>
                      <a:r>
                        <a:rPr lang="en-US" sz="4400" b="0" kern="1200" baseline="0" dirty="0" err="1" smtClean="0">
                          <a:solidFill>
                            <a:srgbClr val="FFFF00"/>
                          </a:solidFill>
                          <a:latin typeface="Athanasius" pitchFamily="2" charset="0"/>
                          <a:ea typeface="+mn-ea"/>
                          <a:cs typeface="+mj-cs"/>
                        </a:rPr>
                        <a:t>nan</a:t>
                      </a:r>
                      <a:r>
                        <a:rPr lang="en-US" sz="4400" b="0" kern="1200" baseline="0" dirty="0" smtClean="0">
                          <a:solidFill>
                            <a:srgbClr val="FFFF00"/>
                          </a:solidFill>
                          <a:latin typeface="Athanasius" pitchFamily="2" charset="0"/>
                          <a:ea typeface="+mn-ea"/>
                          <a:cs typeface="+mj-cs"/>
                        </a:rPr>
                        <a:t>  `</a:t>
                      </a:r>
                      <a:r>
                        <a:rPr lang="en-US" sz="4400" b="0" kern="1200" baseline="0" dirty="0" err="1" smtClean="0">
                          <a:solidFill>
                            <a:srgbClr val="FFFF00"/>
                          </a:solidFill>
                          <a:latin typeface="Athanasius" pitchFamily="2" charset="0"/>
                          <a:ea typeface="+mn-ea"/>
                          <a:cs typeface="+mj-cs"/>
                        </a:rPr>
                        <a:t>m~Vnou</a:t>
                      </a:r>
                      <a:r>
                        <a:rPr lang="en-US" sz="4400" b="0" kern="1200" baseline="0" dirty="0" smtClean="0">
                          <a:solidFill>
                            <a:srgbClr val="FFFF00"/>
                          </a:solidFill>
                          <a:latin typeface="Athanasius" pitchFamily="2" charset="0"/>
                          <a:ea typeface="+mn-ea"/>
                          <a:cs typeface="+mj-cs"/>
                        </a:rPr>
                        <a:t>; </a:t>
                      </a:r>
                      <a:r>
                        <a:rPr lang="en-US" sz="4400" b="0" kern="1200" baseline="0" dirty="0" err="1" smtClean="0">
                          <a:solidFill>
                            <a:srgbClr val="FFFF00"/>
                          </a:solidFill>
                          <a:latin typeface="Athanasius" pitchFamily="2" charset="0"/>
                          <a:ea typeface="+mn-ea"/>
                          <a:cs typeface="+mj-cs"/>
                        </a:rPr>
                        <a:t>pilogoc</a:t>
                      </a:r>
                      <a:endParaRPr lang="en-US" sz="44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dirty="0" smtClean="0">
                          <a:solidFill>
                            <a:schemeClr val="bg1"/>
                          </a:solidFill>
                          <a:cs typeface="+mj-cs"/>
                        </a:rPr>
                        <a:t>ثي </a:t>
                      </a:r>
                      <a:r>
                        <a:rPr lang="ar-EG" sz="4000" dirty="0" smtClean="0">
                          <a:solidFill>
                            <a:schemeClr val="bg1"/>
                          </a:solidFill>
                          <a:cs typeface="+mj-cs"/>
                        </a:rPr>
                        <a:t>إ</a:t>
                      </a:r>
                      <a:r>
                        <a:rPr lang="ar-SA" sz="4000" dirty="0" smtClean="0">
                          <a:solidFill>
                            <a:schemeClr val="bg1"/>
                          </a:solidFill>
                          <a:cs typeface="+mj-cs"/>
                        </a:rPr>
                        <a:t>يطاس ميسي نان</a:t>
                      </a:r>
                      <a:r>
                        <a:rPr lang="ar-EG" sz="4000" dirty="0" smtClean="0">
                          <a:solidFill>
                            <a:schemeClr val="bg1"/>
                          </a:solidFill>
                          <a:cs typeface="+mj-cs"/>
                        </a:rPr>
                        <a:t> : إ</a:t>
                      </a:r>
                      <a:r>
                        <a:rPr lang="ar-SA" sz="4000" dirty="0" smtClean="0">
                          <a:solidFill>
                            <a:schemeClr val="bg1"/>
                          </a:solidFill>
                          <a:cs typeface="+mj-cs"/>
                        </a:rPr>
                        <a:t>م</a:t>
                      </a:r>
                      <a:r>
                        <a:rPr lang="ar-EG" sz="4000" dirty="0" smtClean="0">
                          <a:solidFill>
                            <a:schemeClr val="bg1"/>
                          </a:solidFill>
                          <a:cs typeface="+mj-cs"/>
                        </a:rPr>
                        <a:t> إ</a:t>
                      </a:r>
                      <a:r>
                        <a:rPr lang="ar-SA" sz="4000" dirty="0" smtClean="0">
                          <a:solidFill>
                            <a:schemeClr val="bg1"/>
                          </a:solidFill>
                          <a:cs typeface="+mj-cs"/>
                        </a:rPr>
                        <a:t>فنوتي بي لوغوس</a:t>
                      </a:r>
                      <a:endParaRPr lang="ar-EG" sz="40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مبارك أنت بالحقيقة </a:t>
                      </a:r>
                      <a:br>
                        <a:rPr lang="ar-SA" sz="4400" b="1" dirty="0" smtClean="0">
                          <a:cs typeface="+mj-cs"/>
                        </a:rPr>
                      </a:br>
                      <a:r>
                        <a:rPr lang="ar-SA" sz="4400" b="1" dirty="0" smtClean="0">
                          <a:cs typeface="+mj-cs"/>
                        </a:rPr>
                        <a:t>مع أبيك الصالح </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K`cmarwout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alhqwc</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nem</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Pekiwt</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n`agqoc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smtClean="0">
                          <a:solidFill>
                            <a:schemeClr val="bg1"/>
                          </a:solidFill>
                          <a:cs typeface="+mj-cs"/>
                        </a:rPr>
                        <a:t>إ</a:t>
                      </a:r>
                      <a:r>
                        <a:rPr lang="ar-SA" sz="4000" dirty="0" smtClean="0">
                          <a:solidFill>
                            <a:schemeClr val="bg1"/>
                          </a:solidFill>
                          <a:cs typeface="+mj-cs"/>
                        </a:rPr>
                        <a:t>ك</a:t>
                      </a:r>
                      <a:r>
                        <a:rPr lang="ar-EG" sz="4000" dirty="0" smtClean="0">
                          <a:solidFill>
                            <a:schemeClr val="bg1"/>
                          </a:solidFill>
                          <a:cs typeface="+mj-cs"/>
                        </a:rPr>
                        <a:t> إ</a:t>
                      </a:r>
                      <a:r>
                        <a:rPr lang="ar-SA" sz="4000" dirty="0" smtClean="0">
                          <a:solidFill>
                            <a:schemeClr val="bg1"/>
                          </a:solidFill>
                          <a:cs typeface="+mj-cs"/>
                        </a:rPr>
                        <a:t>سماروؤت </a:t>
                      </a:r>
                      <a:r>
                        <a:rPr lang="ar-EG" sz="4000" dirty="0" smtClean="0">
                          <a:solidFill>
                            <a:schemeClr val="bg1"/>
                          </a:solidFill>
                          <a:cs typeface="+mj-cs"/>
                        </a:rPr>
                        <a:t>آ</a:t>
                      </a:r>
                      <a:r>
                        <a:rPr lang="ar-SA" sz="4000" dirty="0" smtClean="0">
                          <a:solidFill>
                            <a:schemeClr val="bg1"/>
                          </a:solidFill>
                          <a:cs typeface="+mj-cs"/>
                        </a:rPr>
                        <a:t>ليثوس نيم بيك</a:t>
                      </a:r>
                      <a:r>
                        <a:rPr lang="ar-EG" sz="4000" dirty="0" smtClean="0">
                          <a:solidFill>
                            <a:schemeClr val="bg1"/>
                          </a:solidFill>
                          <a:cs typeface="+mj-cs"/>
                        </a:rPr>
                        <a:t> </a:t>
                      </a:r>
                      <a:r>
                        <a:rPr lang="ar-SA" sz="4000" dirty="0" smtClean="0">
                          <a:solidFill>
                            <a:schemeClr val="bg1"/>
                          </a:solidFill>
                          <a:cs typeface="+mj-cs"/>
                        </a:rPr>
                        <a:t>يوت </a:t>
                      </a:r>
                      <a:r>
                        <a:rPr lang="ar-EG" sz="4000" dirty="0" smtClean="0">
                          <a:solidFill>
                            <a:schemeClr val="bg1"/>
                          </a:solidFill>
                          <a:cs typeface="+mj-cs"/>
                        </a:rPr>
                        <a:t>إ</a:t>
                      </a:r>
                      <a:r>
                        <a:rPr lang="ar-SA" sz="4000" dirty="0" smtClean="0">
                          <a:solidFill>
                            <a:schemeClr val="bg1"/>
                          </a:solidFill>
                          <a:cs typeface="+mj-cs"/>
                        </a:rPr>
                        <a:t>ن أغاثوس </a:t>
                      </a:r>
                      <a:endParaRPr lang="ar-EG" sz="40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والروح </a:t>
                      </a:r>
                      <a:br>
                        <a:rPr lang="ar-SA" sz="4000" b="1" dirty="0" smtClean="0">
                          <a:cs typeface="+mj-cs"/>
                        </a:rPr>
                      </a:br>
                      <a:r>
                        <a:rPr lang="ar-SA" sz="4000" b="1" dirty="0" smtClean="0">
                          <a:cs typeface="+mj-cs"/>
                        </a:rPr>
                        <a:t>القدس لأنك أتيت </a:t>
                      </a:r>
                      <a:br>
                        <a:rPr lang="ar-SA" sz="4000" b="1" dirty="0" smtClean="0">
                          <a:cs typeface="+mj-cs"/>
                        </a:rPr>
                      </a:br>
                      <a:r>
                        <a:rPr lang="ar-SA" sz="4000" b="1" dirty="0" smtClean="0">
                          <a:cs typeface="+mj-cs"/>
                        </a:rPr>
                        <a:t>وخلصتنا</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nem</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Pi`pneuma</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eqouab</a:t>
                      </a:r>
                      <a:r>
                        <a:rPr lang="en-US" sz="3600" b="0" kern="1200" baseline="0" dirty="0" smtClean="0">
                          <a:solidFill>
                            <a:srgbClr val="FFFF00"/>
                          </a:solidFill>
                          <a:latin typeface="Athanasius" pitchFamily="2" charset="0"/>
                          <a:ea typeface="+mn-ea"/>
                          <a:cs typeface="+mn-cs"/>
                        </a:rPr>
                        <a:t>&gt; je </a:t>
                      </a:r>
                      <a:r>
                        <a:rPr lang="en-US" sz="3600" b="0" kern="1200" baseline="0" dirty="0" err="1" smtClean="0">
                          <a:solidFill>
                            <a:srgbClr val="FFFF00"/>
                          </a:solidFill>
                          <a:latin typeface="Athanasius" pitchFamily="2" charset="0"/>
                          <a:ea typeface="+mn-ea"/>
                          <a:cs typeface="+mn-cs"/>
                        </a:rPr>
                        <a:t>ak`i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akcw</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mmon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nai</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err="1" smtClean="0">
                          <a:solidFill>
                            <a:srgbClr val="FFFF00"/>
                          </a:solidFill>
                          <a:latin typeface="Athanasius" pitchFamily="2" charset="0"/>
                          <a:ea typeface="+mn-ea"/>
                          <a:cs typeface="+mn-cs"/>
                        </a:rPr>
                        <a:t>nan</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smtClean="0">
                          <a:solidFill>
                            <a:schemeClr val="bg1"/>
                          </a:solidFill>
                          <a:cs typeface="+mj-cs"/>
                        </a:rPr>
                        <a:t>نيم بي إبنفما إثؤواب جيه آك اى آك سوتي إممون </a:t>
                      </a:r>
                      <a:r>
                        <a:rPr lang="ar-SA" sz="4000" dirty="0" smtClean="0">
                          <a:solidFill>
                            <a:schemeClr val="bg1"/>
                          </a:solidFill>
                          <a:cs typeface="+mj-cs"/>
                        </a:rPr>
                        <a:t>ناي نان</a:t>
                      </a:r>
                      <a:endParaRPr lang="ar-EG" sz="40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b="1"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الإبركسيس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b="1"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السنكسار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j-cs"/>
                        </a:rPr>
                        <a:t>مستحقة مستحقة مستحقة : يا مريم العذراء </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3600" b="0" kern="1200" dirty="0" smtClean="0">
                          <a:solidFill>
                            <a:srgbClr val="FFFF00"/>
                          </a:solidFill>
                          <a:latin typeface="Avva_Shenouda" pitchFamily="34" charset="2"/>
                          <a:ea typeface="+mn-ea"/>
                          <a:cs typeface="+mn-cs"/>
                        </a:rPr>
                        <a:t>a7ia a7ia a7ia : Maria 5par0enoc </a:t>
                      </a:r>
                      <a:endParaRPr lang="en-US" sz="66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bg1"/>
                          </a:solidFill>
                          <a:latin typeface="+mn-lt"/>
                          <a:ea typeface="+mn-ea"/>
                          <a:cs typeface="+mn-cs"/>
                        </a:rPr>
                        <a:t>(أكسيا)3 تى أجيا ماريا تى بارثينوس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0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smtClean="0"/>
                        <a:t>(أكسيوس)3</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قدوس الله قدوس </a:t>
                      </a:r>
                      <a:br>
                        <a:rPr lang="ar-SA" sz="4000" b="1" dirty="0" smtClean="0">
                          <a:cs typeface="+mj-cs"/>
                        </a:rPr>
                      </a:br>
                      <a:r>
                        <a:rPr lang="ar-SA" sz="4000" b="1" dirty="0" smtClean="0">
                          <a:cs typeface="+mj-cs"/>
                        </a:rPr>
                        <a:t>القوي قدوس الذي لا يموت</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smtClean="0">
                          <a:solidFill>
                            <a:srgbClr val="FFFF00"/>
                          </a:solidFill>
                          <a:latin typeface="Athanasius" pitchFamily="2" charset="0"/>
                          <a:ea typeface="+mn-ea"/>
                          <a:cs typeface="+mn-cs"/>
                        </a:rPr>
                        <a:t>Agioc</a:t>
                      </a:r>
                      <a:r>
                        <a:rPr lang="en-US" sz="3600" b="0" kern="1200" baseline="0" dirty="0" smtClean="0">
                          <a:solidFill>
                            <a:srgbClr val="FFFF00"/>
                          </a:solidFill>
                          <a:latin typeface="Athanasius" pitchFamily="2" charset="0"/>
                          <a:ea typeface="+mn-ea"/>
                          <a:cs typeface="+mn-cs"/>
                        </a:rPr>
                        <a:t> `o </a:t>
                      </a:r>
                      <a:r>
                        <a:rPr lang="en-US" sz="3600" b="0" kern="1200" baseline="0" dirty="0" err="1" smtClean="0">
                          <a:solidFill>
                            <a:srgbClr val="FFFF00"/>
                          </a:solidFill>
                          <a:latin typeface="Athanasius" pitchFamily="2" charset="0"/>
                          <a:ea typeface="+mn-ea"/>
                          <a:cs typeface="+mn-cs"/>
                        </a:rPr>
                        <a:t>Qeoc</a:t>
                      </a:r>
                      <a:r>
                        <a:rPr lang="en-US" sz="3600" b="0" kern="1200" baseline="0" dirty="0" smtClean="0">
                          <a:solidFill>
                            <a:srgbClr val="FFFF00"/>
                          </a:solidFill>
                          <a:latin typeface="Athanasius" pitchFamily="2" charset="0"/>
                          <a:ea typeface="+mn-ea"/>
                          <a:cs typeface="+mn-cs"/>
                        </a:rPr>
                        <a:t>&gt; `</a:t>
                      </a:r>
                      <a:r>
                        <a:rPr lang="en-US" sz="3600" b="0" kern="1200" baseline="0" dirty="0" err="1" smtClean="0">
                          <a:solidFill>
                            <a:srgbClr val="FFFF00"/>
                          </a:solidFill>
                          <a:latin typeface="Athanasius" pitchFamily="2" charset="0"/>
                          <a:ea typeface="+mn-ea"/>
                          <a:cs typeface="+mn-cs"/>
                        </a:rPr>
                        <a:t>agioc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icxuroc</a:t>
                      </a:r>
                      <a:r>
                        <a:rPr lang="en-US" sz="3600" b="0" kern="1200" baseline="0" dirty="0" smtClean="0">
                          <a:solidFill>
                            <a:srgbClr val="FFFF00"/>
                          </a:solidFill>
                          <a:latin typeface="Athanasius" pitchFamily="2" charset="0"/>
                          <a:ea typeface="+mn-ea"/>
                          <a:cs typeface="+mn-cs"/>
                        </a:rPr>
                        <a:t>&gt;</a:t>
                      </a:r>
                    </a:p>
                    <a:p>
                      <a:pPr algn="ct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agioc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aqanatoc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آجيوس. أوثيئوس. آجيوس</a:t>
                      </a:r>
                      <a:r>
                        <a:rPr lang="ar-EG" sz="3600" b="1" dirty="0" smtClean="0">
                          <a:cs typeface="+mj-cs"/>
                        </a:rPr>
                        <a:t> </a:t>
                      </a:r>
                      <a:r>
                        <a:rPr lang="ar-SA" sz="3600" b="1" dirty="0" smtClean="0">
                          <a:cs typeface="+mj-cs"/>
                        </a:rPr>
                        <a:t>إس شيروس آجيوس</a:t>
                      </a:r>
                      <a:r>
                        <a:rPr lang="ar-EG" sz="3600" b="1" dirty="0" smtClean="0">
                          <a:cs typeface="+mj-cs"/>
                        </a:rPr>
                        <a:t> </a:t>
                      </a:r>
                      <a:r>
                        <a:rPr lang="ar-SA" sz="3600" b="1" dirty="0" smtClean="0">
                          <a:cs typeface="+mj-cs"/>
                        </a:rPr>
                        <a:t>أثاناطوس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يا من ولد من</a:t>
                      </a:r>
                      <a:br>
                        <a:rPr lang="ar-SA" sz="4800" b="1" dirty="0" smtClean="0">
                          <a:cs typeface="+mj-cs"/>
                        </a:rPr>
                      </a:br>
                      <a:r>
                        <a:rPr lang="ar-SA" sz="4800" b="1" dirty="0" smtClean="0">
                          <a:cs typeface="+mj-cs"/>
                        </a:rPr>
                        <a:t>العذراء ارحمنا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smtClean="0">
                          <a:solidFill>
                            <a:srgbClr val="FFFF00"/>
                          </a:solidFill>
                          <a:latin typeface="Athanasius" pitchFamily="2" charset="0"/>
                          <a:ea typeface="+mn-ea"/>
                          <a:cs typeface="+mn-cs"/>
                        </a:rPr>
                        <a:t>`o </a:t>
                      </a:r>
                      <a:r>
                        <a:rPr lang="en-US" sz="4400" b="0" kern="1200" baseline="0" dirty="0" err="1" smtClean="0">
                          <a:solidFill>
                            <a:srgbClr val="FFFF00"/>
                          </a:solidFill>
                          <a:latin typeface="Athanasius" pitchFamily="2" charset="0"/>
                          <a:ea typeface="+mn-ea"/>
                          <a:cs typeface="+mn-cs"/>
                        </a:rPr>
                        <a:t>ek</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parqenoc</a:t>
                      </a:r>
                      <a:endParaRPr lang="en-US" sz="4400" b="0" kern="1200" baseline="0" dirty="0" smtClean="0">
                        <a:solidFill>
                          <a:srgbClr val="FFFF00"/>
                        </a:solidFill>
                        <a:latin typeface="Athanasius" pitchFamily="2" charset="0"/>
                        <a:ea typeface="+mn-ea"/>
                        <a:cs typeface="+mn-cs"/>
                      </a:endParaRPr>
                    </a:p>
                    <a:p>
                      <a:pPr algn="ctr"/>
                      <a:r>
                        <a:rPr lang="en-US" sz="4400" b="0" kern="1200" baseline="0" dirty="0" err="1" smtClean="0">
                          <a:solidFill>
                            <a:srgbClr val="FFFF00"/>
                          </a:solidFill>
                          <a:latin typeface="Athanasius" pitchFamily="2" charset="0"/>
                          <a:ea typeface="+mn-ea"/>
                          <a:cs typeface="+mn-cs"/>
                        </a:rPr>
                        <a:t>Gennhqhc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ele`hcon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hmac</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أو إكبار ثينو جينيتيس </a:t>
                      </a:r>
                      <a:br>
                        <a:rPr lang="ar-SA" sz="4800" b="1" dirty="0" smtClean="0">
                          <a:cs typeface="+mj-cs"/>
                        </a:rPr>
                      </a:br>
                      <a:r>
                        <a:rPr lang="ar-SA" sz="4800" b="1" dirty="0" smtClean="0">
                          <a:cs typeface="+mj-cs"/>
                        </a:rPr>
                        <a:t>إليسون إيماس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79388" y="4433044"/>
            <a:ext cx="87852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ar-SA" sz="2800" b="1" dirty="0" smtClean="0">
                <a:solidFill>
                  <a:schemeClr val="bg1"/>
                </a:solidFill>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 يا رب اغفرها لنا، من أجل اسمك القدوس الذي دعي علينا. كرحمتك يا رب وليس كخطايانا.</a:t>
            </a:r>
          </a:p>
          <a:p>
            <a:pPr algn="ctr" eaLnBrk="1" fontAlgn="base" hangingPunct="1">
              <a:spcBef>
                <a:spcPct val="0"/>
              </a:spcBef>
              <a:spcAft>
                <a:spcPct val="0"/>
              </a:spcAft>
            </a:pPr>
            <a:r>
              <a:rPr lang="ar-SA" sz="3200" b="1" dirty="0" smtClean="0">
                <a:solidFill>
                  <a:schemeClr val="bg1"/>
                </a:solidFill>
                <a:latin typeface="Times New Roman" panose="02020603050405020304" pitchFamily="18" charset="0"/>
                <a:cs typeface="Times New Roman" panose="02020603050405020304" pitchFamily="18" charset="0"/>
              </a:rPr>
              <a:t>واجعلنا مستحقين أن نقول بشكر:</a:t>
            </a:r>
          </a:p>
        </p:txBody>
      </p:sp>
    </p:spTree>
    <p:extLst>
      <p:ext uri="{BB962C8B-B14F-4D97-AF65-F5344CB8AC3E}">
        <p14:creationId xmlns:p14="http://schemas.microsoft.com/office/powerpoint/2010/main" val="2296705657"/>
      </p:ext>
    </p:extLst>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قدوس الله قدوس </a:t>
                      </a:r>
                      <a:br>
                        <a:rPr lang="ar-SA" sz="4000" b="1" dirty="0" smtClean="0">
                          <a:cs typeface="+mj-cs"/>
                        </a:rPr>
                      </a:br>
                      <a:r>
                        <a:rPr lang="ar-SA" sz="4000" b="1" dirty="0" smtClean="0">
                          <a:cs typeface="+mj-cs"/>
                        </a:rPr>
                        <a:t>القوي قدوس الذي لا يموت</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smtClean="0">
                          <a:solidFill>
                            <a:srgbClr val="FFFF00"/>
                          </a:solidFill>
                          <a:latin typeface="Athanasius" pitchFamily="2" charset="0"/>
                          <a:ea typeface="+mn-ea"/>
                          <a:cs typeface="+mn-cs"/>
                        </a:rPr>
                        <a:t>Agioc</a:t>
                      </a:r>
                      <a:r>
                        <a:rPr lang="en-US" sz="3600" b="0" kern="1200" baseline="0" dirty="0" smtClean="0">
                          <a:solidFill>
                            <a:srgbClr val="FFFF00"/>
                          </a:solidFill>
                          <a:latin typeface="Athanasius" pitchFamily="2" charset="0"/>
                          <a:ea typeface="+mn-ea"/>
                          <a:cs typeface="+mn-cs"/>
                        </a:rPr>
                        <a:t> `o </a:t>
                      </a:r>
                      <a:r>
                        <a:rPr lang="en-US" sz="3600" b="0" kern="1200" baseline="0" dirty="0" err="1" smtClean="0">
                          <a:solidFill>
                            <a:srgbClr val="FFFF00"/>
                          </a:solidFill>
                          <a:latin typeface="Athanasius" pitchFamily="2" charset="0"/>
                          <a:ea typeface="+mn-ea"/>
                          <a:cs typeface="+mn-cs"/>
                        </a:rPr>
                        <a:t>Qeoc</a:t>
                      </a:r>
                      <a:r>
                        <a:rPr lang="en-US" sz="3600" b="0" kern="1200" baseline="0" dirty="0" smtClean="0">
                          <a:solidFill>
                            <a:srgbClr val="FFFF00"/>
                          </a:solidFill>
                          <a:latin typeface="Athanasius" pitchFamily="2" charset="0"/>
                          <a:ea typeface="+mn-ea"/>
                          <a:cs typeface="+mn-cs"/>
                        </a:rPr>
                        <a:t>&gt; `</a:t>
                      </a:r>
                      <a:r>
                        <a:rPr lang="en-US" sz="3600" b="0" kern="1200" baseline="0" dirty="0" err="1" smtClean="0">
                          <a:solidFill>
                            <a:srgbClr val="FFFF00"/>
                          </a:solidFill>
                          <a:latin typeface="Athanasius" pitchFamily="2" charset="0"/>
                          <a:ea typeface="+mn-ea"/>
                          <a:cs typeface="+mn-cs"/>
                        </a:rPr>
                        <a:t>agioc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icxuroc</a:t>
                      </a:r>
                      <a:r>
                        <a:rPr lang="en-US" sz="3600" b="0" kern="1200" baseline="0" dirty="0" smtClean="0">
                          <a:solidFill>
                            <a:srgbClr val="FFFF00"/>
                          </a:solidFill>
                          <a:latin typeface="Athanasius" pitchFamily="2" charset="0"/>
                          <a:ea typeface="+mn-ea"/>
                          <a:cs typeface="+mn-cs"/>
                        </a:rPr>
                        <a:t>&gt;</a:t>
                      </a:r>
                    </a:p>
                    <a:p>
                      <a:pPr algn="ct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agioc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aqanatoc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آجيوس. أوثيئوس. آجيوس</a:t>
                      </a:r>
                      <a:r>
                        <a:rPr lang="ar-EG" sz="3600" b="1" dirty="0" smtClean="0">
                          <a:cs typeface="+mj-cs"/>
                        </a:rPr>
                        <a:t> </a:t>
                      </a:r>
                      <a:r>
                        <a:rPr lang="ar-SA" sz="3600" b="1" dirty="0" smtClean="0">
                          <a:cs typeface="+mj-cs"/>
                        </a:rPr>
                        <a:t>إس شيروس آجيوس</a:t>
                      </a:r>
                      <a:r>
                        <a:rPr lang="ar-EG" sz="3600" b="1" dirty="0" smtClean="0">
                          <a:cs typeface="+mj-cs"/>
                        </a:rPr>
                        <a:t> </a:t>
                      </a:r>
                      <a:r>
                        <a:rPr lang="ar-SA" sz="3600" b="1" dirty="0" smtClean="0">
                          <a:cs typeface="+mj-cs"/>
                        </a:rPr>
                        <a:t>أثاناطوس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يا من صلب </a:t>
                      </a:r>
                      <a:br>
                        <a:rPr lang="ar-SA" sz="6000" b="1" dirty="0" smtClean="0">
                          <a:cs typeface="+mj-cs"/>
                        </a:rPr>
                      </a:br>
                      <a:r>
                        <a:rPr lang="ar-SA" sz="6000" b="1" dirty="0" smtClean="0">
                          <a:cs typeface="+mj-cs"/>
                        </a:rPr>
                        <a:t>عنا ارحمنا</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`o `</a:t>
                      </a:r>
                      <a:r>
                        <a:rPr lang="en-US" sz="4000" b="0" kern="1200" baseline="0" dirty="0" err="1" smtClean="0">
                          <a:solidFill>
                            <a:srgbClr val="FFFF00"/>
                          </a:solidFill>
                          <a:latin typeface="Athanasius" pitchFamily="2" charset="0"/>
                          <a:ea typeface="+mn-ea"/>
                          <a:cs typeface="+mn-cs"/>
                        </a:rPr>
                        <a:t>ctaurwqhc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di</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hmac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hmac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أو إسطفروتيس ذي إيماس إليسون </a:t>
                      </a:r>
                      <a:br>
                        <a:rPr lang="ar-SA" sz="4000" b="1" dirty="0" smtClean="0">
                          <a:cs typeface="+mj-cs"/>
                        </a:rPr>
                      </a:br>
                      <a:r>
                        <a:rPr lang="ar-SA" sz="4000" b="1" dirty="0" smtClean="0">
                          <a:cs typeface="+mj-cs"/>
                        </a:rPr>
                        <a:t>إيماس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قدوس الله قدوس </a:t>
                      </a:r>
                      <a:br>
                        <a:rPr lang="ar-SA" sz="4000" b="1" dirty="0" smtClean="0">
                          <a:cs typeface="+mj-cs"/>
                        </a:rPr>
                      </a:br>
                      <a:r>
                        <a:rPr lang="ar-SA" sz="4000" b="1" dirty="0" smtClean="0">
                          <a:cs typeface="+mj-cs"/>
                        </a:rPr>
                        <a:t>القوي قدوس الذي لا يموت</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smtClean="0">
                          <a:solidFill>
                            <a:srgbClr val="FFFF00"/>
                          </a:solidFill>
                          <a:latin typeface="Athanasius" pitchFamily="2" charset="0"/>
                          <a:ea typeface="+mn-ea"/>
                          <a:cs typeface="+mn-cs"/>
                        </a:rPr>
                        <a:t>Agioc</a:t>
                      </a:r>
                      <a:r>
                        <a:rPr lang="en-US" sz="3600" b="0" kern="1200" baseline="0" dirty="0" smtClean="0">
                          <a:solidFill>
                            <a:srgbClr val="FFFF00"/>
                          </a:solidFill>
                          <a:latin typeface="Athanasius" pitchFamily="2" charset="0"/>
                          <a:ea typeface="+mn-ea"/>
                          <a:cs typeface="+mn-cs"/>
                        </a:rPr>
                        <a:t> `o </a:t>
                      </a:r>
                      <a:r>
                        <a:rPr lang="en-US" sz="3600" b="0" kern="1200" baseline="0" dirty="0" err="1" smtClean="0">
                          <a:solidFill>
                            <a:srgbClr val="FFFF00"/>
                          </a:solidFill>
                          <a:latin typeface="Athanasius" pitchFamily="2" charset="0"/>
                          <a:ea typeface="+mn-ea"/>
                          <a:cs typeface="+mn-cs"/>
                        </a:rPr>
                        <a:t>Qeoc</a:t>
                      </a:r>
                      <a:r>
                        <a:rPr lang="en-US" sz="3600" b="0" kern="1200" baseline="0" dirty="0" smtClean="0">
                          <a:solidFill>
                            <a:srgbClr val="FFFF00"/>
                          </a:solidFill>
                          <a:latin typeface="Athanasius" pitchFamily="2" charset="0"/>
                          <a:ea typeface="+mn-ea"/>
                          <a:cs typeface="+mn-cs"/>
                        </a:rPr>
                        <a:t>&gt; `</a:t>
                      </a:r>
                      <a:r>
                        <a:rPr lang="en-US" sz="3600" b="0" kern="1200" baseline="0" dirty="0" err="1" smtClean="0">
                          <a:solidFill>
                            <a:srgbClr val="FFFF00"/>
                          </a:solidFill>
                          <a:latin typeface="Athanasius" pitchFamily="2" charset="0"/>
                          <a:ea typeface="+mn-ea"/>
                          <a:cs typeface="+mn-cs"/>
                        </a:rPr>
                        <a:t>agioc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icxuroc</a:t>
                      </a:r>
                      <a:r>
                        <a:rPr lang="en-US" sz="3600" b="0" kern="1200" baseline="0" dirty="0" smtClean="0">
                          <a:solidFill>
                            <a:srgbClr val="FFFF00"/>
                          </a:solidFill>
                          <a:latin typeface="Athanasius" pitchFamily="2" charset="0"/>
                          <a:ea typeface="+mn-ea"/>
                          <a:cs typeface="+mn-cs"/>
                        </a:rPr>
                        <a:t>&gt;</a:t>
                      </a:r>
                    </a:p>
                    <a:p>
                      <a:pPr algn="ct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agioc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aqanatoc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آجيوس. أوثيئوس. آجيوس</a:t>
                      </a:r>
                      <a:r>
                        <a:rPr lang="ar-EG" sz="3600" b="1" dirty="0" smtClean="0">
                          <a:cs typeface="+mj-cs"/>
                        </a:rPr>
                        <a:t> </a:t>
                      </a:r>
                      <a:r>
                        <a:rPr lang="ar-SA" sz="3600" b="1" dirty="0" smtClean="0">
                          <a:cs typeface="+mj-cs"/>
                        </a:rPr>
                        <a:t>إس شيروس آجيوس</a:t>
                      </a:r>
                      <a:r>
                        <a:rPr lang="ar-EG" sz="3600" b="1" dirty="0" smtClean="0">
                          <a:cs typeface="+mj-cs"/>
                        </a:rPr>
                        <a:t> </a:t>
                      </a:r>
                      <a:r>
                        <a:rPr lang="ar-SA" sz="3600" b="1" dirty="0" smtClean="0">
                          <a:cs typeface="+mj-cs"/>
                        </a:rPr>
                        <a:t>أثاناطوس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يا من قام من</a:t>
                      </a:r>
                      <a:br>
                        <a:rPr lang="ar-SA" sz="5400" b="1" dirty="0" smtClean="0"/>
                      </a:br>
                      <a:r>
                        <a:rPr lang="ar-SA" sz="5400" b="1" dirty="0" smtClean="0"/>
                        <a:t>الأموات</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o `</a:t>
                      </a:r>
                      <a:r>
                        <a:rPr lang="en-US" sz="4800" b="0" kern="1200" baseline="0" dirty="0" err="1" smtClean="0">
                          <a:solidFill>
                            <a:srgbClr val="FFFF00"/>
                          </a:solidFill>
                          <a:latin typeface="Athanasius" pitchFamily="2" charset="0"/>
                          <a:ea typeface="+mn-ea"/>
                          <a:cs typeface="+mn-cs"/>
                        </a:rPr>
                        <a:t>anactac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ek</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err="1" smtClean="0">
                          <a:solidFill>
                            <a:srgbClr val="FFFF00"/>
                          </a:solidFill>
                          <a:latin typeface="Athanasius" pitchFamily="2" charset="0"/>
                          <a:ea typeface="+mn-ea"/>
                          <a:cs typeface="+mn-cs"/>
                        </a:rPr>
                        <a:t>twn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nekrwn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أو أناسطاس إيك طون نيكرون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وصعد إلى </a:t>
                      </a:r>
                      <a:br>
                        <a:rPr lang="ar-SA" sz="4800" b="1" dirty="0" smtClean="0">
                          <a:cs typeface="+mj-cs"/>
                        </a:rPr>
                      </a:br>
                      <a:r>
                        <a:rPr lang="ar-SA" sz="4800" b="1" dirty="0" smtClean="0">
                          <a:cs typeface="+mj-cs"/>
                        </a:rPr>
                        <a:t>السموات ارحمنا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anelqwn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ouranouc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hmac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كي أنيلثون يسطوس أورانوس </a:t>
                      </a:r>
                      <a:br>
                        <a:rPr lang="ar-SA" sz="4000" b="1" dirty="0" smtClean="0">
                          <a:cs typeface="+mj-cs"/>
                        </a:rPr>
                      </a:br>
                      <a:r>
                        <a:rPr lang="ar-SA" sz="4000" b="1" dirty="0" smtClean="0">
                          <a:cs typeface="+mj-cs"/>
                        </a:rPr>
                        <a:t>إليسون إيماس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المجد للآب والإبن </a:t>
                      </a:r>
                      <a:br>
                        <a:rPr lang="ar-SA" sz="4400" b="1" dirty="0" smtClean="0">
                          <a:cs typeface="+mj-cs"/>
                        </a:rPr>
                      </a:br>
                      <a:r>
                        <a:rPr lang="ar-SA" sz="4400" b="1" dirty="0" smtClean="0">
                          <a:cs typeface="+mj-cs"/>
                        </a:rPr>
                        <a:t>والروح القدس</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l-PL" sz="4000" b="0" kern="1200" baseline="0" dirty="0" smtClean="0">
                          <a:solidFill>
                            <a:srgbClr val="FFFF00"/>
                          </a:solidFill>
                          <a:latin typeface="Athanasius" pitchFamily="2" charset="0"/>
                          <a:ea typeface="+mn-ea"/>
                          <a:cs typeface="+mn-cs"/>
                        </a:rPr>
                        <a:t>Do[a Patri ke ~Ui`w ke `agi`w</a:t>
                      </a:r>
                    </a:p>
                    <a:p>
                      <a:pPr algn="ctr"/>
                      <a:r>
                        <a:rPr lang="pl-PL" sz="4000" b="0" kern="1200" baseline="0" dirty="0" smtClean="0">
                          <a:solidFill>
                            <a:srgbClr val="FFFF00"/>
                          </a:solidFill>
                          <a:latin typeface="Athanasius" pitchFamily="2" charset="0"/>
                          <a:ea typeface="+mn-ea"/>
                          <a:cs typeface="+mn-cs"/>
                        </a:rPr>
                        <a:t>~Pneumati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ذو كسابتري كي إيوكي آجيو </a:t>
                      </a:r>
                      <a:br>
                        <a:rPr lang="ar-SA" sz="4400" b="1" dirty="0" smtClean="0">
                          <a:cs typeface="+mj-cs"/>
                        </a:rPr>
                      </a:br>
                      <a:r>
                        <a:rPr lang="ar-SA" sz="4400" b="1" dirty="0" smtClean="0">
                          <a:cs typeface="+mj-cs"/>
                        </a:rPr>
                        <a:t>إبنيفماتي</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الآن وكل </a:t>
                      </a:r>
                      <a:br>
                        <a:rPr lang="ar-SA" sz="4800" b="1" dirty="0" smtClean="0">
                          <a:cs typeface="+mj-cs"/>
                        </a:rPr>
                      </a:br>
                      <a:r>
                        <a:rPr lang="ar-SA" sz="4800" b="1" dirty="0" smtClean="0">
                          <a:cs typeface="+mj-cs"/>
                        </a:rPr>
                        <a:t>اوان وإلى دهر الدهور أمين</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nun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e`wnac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e`wnwn</a:t>
                      </a:r>
                      <a:r>
                        <a:rPr lang="en-US" sz="4000" b="0" kern="1200" baseline="0" dirty="0" smtClean="0">
                          <a:solidFill>
                            <a:srgbClr val="FFFF00"/>
                          </a:solidFill>
                          <a:latin typeface="Athanasius" pitchFamily="2" charset="0"/>
                          <a:ea typeface="+mn-ea"/>
                          <a:cs typeface="+mn-cs"/>
                        </a:rPr>
                        <a:t>&gt;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amhn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كي نين كي آإي كي </a:t>
                      </a:r>
                      <a:br>
                        <a:rPr lang="ar-SA" sz="3600" b="1" dirty="0" smtClean="0">
                          <a:cs typeface="+mj-cs"/>
                        </a:rPr>
                      </a:br>
                      <a:r>
                        <a:rPr lang="ar-SA" sz="3600" b="1" dirty="0" smtClean="0">
                          <a:cs typeface="+mj-cs"/>
                        </a:rPr>
                        <a:t>إسطوس إى أوناس طون إى أونون آمين</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أيها الثالوث </a:t>
                      </a:r>
                      <a:br>
                        <a:rPr lang="ar-SA" sz="4800" b="1" dirty="0" smtClean="0">
                          <a:cs typeface="+mj-cs"/>
                        </a:rPr>
                      </a:br>
                      <a:r>
                        <a:rPr lang="ar-SA" sz="4800" b="1" dirty="0" smtClean="0">
                          <a:cs typeface="+mj-cs"/>
                        </a:rPr>
                        <a:t>المقدس ارحمنا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Agi`a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triac</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ele`hcon</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hmac</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آجيا إترياس </a:t>
                      </a:r>
                      <a:br>
                        <a:rPr lang="ar-SA" sz="4800" b="1" dirty="0" smtClean="0">
                          <a:cs typeface="+mj-cs"/>
                        </a:rPr>
                      </a:br>
                      <a:r>
                        <a:rPr lang="ar-SA" sz="4800" b="1" dirty="0" smtClean="0">
                          <a:cs typeface="+mj-cs"/>
                        </a:rPr>
                        <a:t>إليسون إيماس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أوشية 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smtClean="0">
                          <a:solidFill>
                            <a:schemeClr val="bg1"/>
                          </a:solidFill>
                        </a:rPr>
                        <a:t>صل</a:t>
                      </a:r>
                      <a:endParaRPr lang="ar-EG" sz="413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600" kern="1200" baseline="0" dirty="0" smtClean="0">
                          <a:solidFill>
                            <a:srgbClr val="FFFF00"/>
                          </a:solidFill>
                          <a:latin typeface="Athanasius" pitchFamily="2" charset="0"/>
                          <a:ea typeface="+mn-ea"/>
                          <a:cs typeface="+mn-cs"/>
                        </a:rPr>
                        <a:t>}</a:t>
                      </a:r>
                      <a:r>
                        <a:rPr lang="en-US" sz="6600" kern="1200" baseline="0" dirty="0" err="1" smtClean="0">
                          <a:solidFill>
                            <a:srgbClr val="FFFF00"/>
                          </a:solidFill>
                          <a:latin typeface="Athanasius" pitchFamily="2" charset="0"/>
                          <a:ea typeface="+mn-ea"/>
                          <a:cs typeface="+mn-cs"/>
                        </a:rPr>
                        <a:t>lhl</a:t>
                      </a:r>
                      <a:endParaRPr lang="ar-EG" sz="2390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إشليل</a:t>
                      </a:r>
                      <a:endParaRPr lang="ar-SA" sz="8800" b="1" kern="1200" dirty="0" smtClean="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p:cNvSpPr txBox="1">
            <a:spLocks noChangeArrowheads="1"/>
          </p:cNvSpPr>
          <p:nvPr/>
        </p:nvSpPr>
        <p:spPr bwMode="auto">
          <a:xfrm>
            <a:off x="179387" y="4725144"/>
            <a:ext cx="87852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ar-SA" sz="2800" b="1" dirty="0" smtClean="0">
                <a:solidFill>
                  <a:schemeClr val="bg1"/>
                </a:solidFill>
                <a:latin typeface="Times New Roman" panose="02020603050405020304" pitchFamily="18" charset="0"/>
                <a:cs typeface="Times New Roman" panose="02020603050405020304" pitchFamily="18" charset="0"/>
              </a:rPr>
              <a:t>أبانا الذي في السموات.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
        <p:nvSpPr>
          <p:cNvPr id="52229" name="Rectangle 5"/>
          <p:cNvSpPr>
            <a:spLocks noGrp="1" noChangeArrowheads="1"/>
          </p:cNvSpPr>
          <p:nvPr>
            <p:ph type="ctrTitle"/>
          </p:nvPr>
        </p:nvSpPr>
        <p:spPr>
          <a:xfrm>
            <a:off x="0" y="0"/>
            <a:ext cx="9144000" cy="908050"/>
          </a:xfrm>
          <a:solidFill>
            <a:schemeClr val="tx1"/>
          </a:solidFill>
        </p:spPr>
        <p:txBody>
          <a:bodyPr/>
          <a:lstStyle/>
          <a:p>
            <a:pPr eaLnBrk="1" hangingPunct="1"/>
            <a:r>
              <a:rPr lang="ar-SA" b="1" u="sng" dirty="0" smtClean="0">
                <a:solidFill>
                  <a:srgbClr val="FFFF00"/>
                </a:solidFill>
              </a:rPr>
              <a:t>الصلاة الرباني</a:t>
            </a:r>
            <a:r>
              <a:rPr lang="ar-KW" b="1" u="sng" dirty="0" smtClean="0">
                <a:solidFill>
                  <a:srgbClr val="FFFF00"/>
                </a:solidFill>
              </a:rPr>
              <a:t>ة</a:t>
            </a:r>
            <a:endParaRPr lang="ar-SA" altLang="en-US" b="1" u="sng" dirty="0" smtClean="0">
              <a:solidFill>
                <a:srgbClr val="FFFF00"/>
              </a:solidFill>
            </a:endParaRPr>
          </a:p>
        </p:txBody>
      </p:sp>
    </p:spTree>
    <p:extLst>
      <p:ext uri="{BB962C8B-B14F-4D97-AF65-F5344CB8AC3E}">
        <p14:creationId xmlns:p14="http://schemas.microsoft.com/office/powerpoint/2010/main" val="2988663408"/>
      </p:ext>
    </p:extLst>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600" b="1" dirty="0" smtClean="0">
                          <a:solidFill>
                            <a:schemeClr val="bg1"/>
                          </a:solidFill>
                        </a:rPr>
                        <a:t>للصلاة قفوا</a:t>
                      </a:r>
                      <a:endParaRPr lang="ar-EG" sz="66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200" b="0" kern="1200" baseline="0" dirty="0" err="1" smtClean="0">
                          <a:solidFill>
                            <a:srgbClr val="FFFF00"/>
                          </a:solidFill>
                          <a:latin typeface="Athanasius" pitchFamily="2" charset="0"/>
                          <a:ea typeface="+mn-ea"/>
                          <a:cs typeface="+mn-cs"/>
                        </a:rPr>
                        <a:t>Epi</a:t>
                      </a:r>
                      <a:r>
                        <a:rPr lang="en-US" sz="4200" b="0" kern="1200" baseline="0" dirty="0" smtClean="0">
                          <a:solidFill>
                            <a:srgbClr val="FFFF00"/>
                          </a:solidFill>
                          <a:latin typeface="Athanasius" pitchFamily="2" charset="0"/>
                          <a:ea typeface="+mn-ea"/>
                          <a:cs typeface="+mn-cs"/>
                        </a:rPr>
                        <a:t> `</a:t>
                      </a:r>
                      <a:r>
                        <a:rPr lang="en-US" sz="4200" b="0" kern="1200" baseline="0" dirty="0" err="1" smtClean="0">
                          <a:solidFill>
                            <a:srgbClr val="FFFF00"/>
                          </a:solidFill>
                          <a:latin typeface="Athanasius" pitchFamily="2" charset="0"/>
                          <a:ea typeface="+mn-ea"/>
                          <a:cs typeface="+mn-cs"/>
                        </a:rPr>
                        <a:t>proceuxh</a:t>
                      </a:r>
                      <a:endParaRPr lang="en-US" sz="4200" b="0" kern="1200" baseline="0" dirty="0" smtClean="0">
                        <a:solidFill>
                          <a:srgbClr val="FFFF00"/>
                        </a:solidFill>
                        <a:latin typeface="Athanasius" pitchFamily="2" charset="0"/>
                        <a:ea typeface="+mn-ea"/>
                        <a:cs typeface="+mn-cs"/>
                      </a:endParaRPr>
                    </a:p>
                    <a:p>
                      <a:pPr algn="ctr" rtl="0"/>
                      <a:r>
                        <a:rPr lang="en-US" sz="4200" b="0" kern="1200" baseline="0" dirty="0" smtClean="0">
                          <a:solidFill>
                            <a:srgbClr val="FFFF00"/>
                          </a:solidFill>
                          <a:latin typeface="Athanasius" pitchFamily="2" charset="0"/>
                          <a:ea typeface="+mn-ea"/>
                          <a:cs typeface="+mn-cs"/>
                        </a:rPr>
                        <a:t> `</a:t>
                      </a:r>
                      <a:r>
                        <a:rPr lang="en-US" sz="4200" b="0" kern="1200" baseline="0" dirty="0" err="1" smtClean="0">
                          <a:solidFill>
                            <a:srgbClr val="FFFF00"/>
                          </a:solidFill>
                          <a:latin typeface="Athanasius" pitchFamily="2" charset="0"/>
                          <a:ea typeface="+mn-ea"/>
                          <a:cs typeface="+mn-cs"/>
                        </a:rPr>
                        <a:t>ctaqhte</a:t>
                      </a:r>
                      <a:endParaRPr lang="ar-EG" sz="42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rPr>
                        <a:t>إيبى إبروس إفكى إستاثيتى</a:t>
                      </a:r>
                      <a:endParaRPr lang="ar-SA" sz="4800" b="1" kern="1200" dirty="0" smtClean="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السلام للكل</a:t>
                      </a:r>
                      <a:endParaRPr lang="ar-EG" sz="72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smtClean="0">
                          <a:solidFill>
                            <a:srgbClr val="FFFF00"/>
                          </a:solidFill>
                          <a:latin typeface="Athanasius" pitchFamily="2" charset="0"/>
                          <a:ea typeface="+mn-ea"/>
                          <a:cs typeface="+mn-cs"/>
                        </a:rPr>
                        <a:t>Irhnh</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paci</a:t>
                      </a:r>
                      <a:endParaRPr lang="ar-EG" sz="9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إيرينى باسى</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solidFill>
                            <a:schemeClr val="bg1"/>
                          </a:solidFill>
                        </a:rPr>
                        <a:t>ولروحك أيضاً</a:t>
                      </a:r>
                      <a:endParaRPr lang="ar-EG" sz="80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pneuma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cou</a:t>
                      </a:r>
                      <a:endParaRPr lang="ar-EG" sz="6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كيطو إبنيفماتى سو</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أيها السيد الرب يسوع </a:t>
                      </a:r>
                      <a:br>
                        <a:rPr lang="ar-SA" sz="4400" b="1" dirty="0" smtClean="0"/>
                      </a:br>
                      <a:r>
                        <a:rPr lang="ar-SA" sz="4400" b="1" dirty="0" smtClean="0"/>
                        <a:t>المسيح إلهنا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Vnhb</a:t>
                      </a:r>
                      <a:r>
                        <a:rPr lang="en-US" sz="4800" b="0" kern="1200" baseline="0" dirty="0" smtClean="0">
                          <a:solidFill>
                            <a:srgbClr val="FFFF00"/>
                          </a:solidFill>
                          <a:latin typeface="Athanasius" pitchFamily="2" charset="0"/>
                          <a:ea typeface="+mn-ea"/>
                          <a:cs typeface="+mn-cs"/>
                        </a:rPr>
                        <a:t> ~P_ </a:t>
                      </a:r>
                      <a:r>
                        <a:rPr lang="en-US" sz="4800" b="0" kern="1200" baseline="0" dirty="0" err="1" smtClean="0">
                          <a:solidFill>
                            <a:srgbClr val="FFFF00"/>
                          </a:solidFill>
                          <a:latin typeface="Athanasius" pitchFamily="2" charset="0"/>
                          <a:ea typeface="+mn-ea"/>
                          <a:cs typeface="+mn-cs"/>
                        </a:rPr>
                        <a:t>Ih</a:t>
                      </a:r>
                      <a:r>
                        <a:rPr lang="en-US" sz="4800" b="0" kern="1200" baseline="0" dirty="0" smtClean="0">
                          <a:solidFill>
                            <a:srgbClr val="FFFF00"/>
                          </a:solidFill>
                          <a:latin typeface="Athanasius" pitchFamily="2" charset="0"/>
                          <a:ea typeface="+mn-ea"/>
                          <a:cs typeface="+mn-cs"/>
                        </a:rPr>
                        <a:t>/c/ </a:t>
                      </a:r>
                      <a:r>
                        <a:rPr lang="en-US" sz="4800" b="0" kern="1200" baseline="0" dirty="0" err="1" smtClean="0">
                          <a:solidFill>
                            <a:srgbClr val="FFFF00"/>
                          </a:solidFill>
                          <a:latin typeface="Athanasius" pitchFamily="2" charset="0"/>
                          <a:ea typeface="+mn-ea"/>
                          <a:cs typeface="+mn-cs"/>
                        </a:rPr>
                        <a:t>Px</a:t>
                      </a:r>
                      <a:r>
                        <a:rPr lang="en-US" sz="4800" b="0" kern="1200" baseline="0" dirty="0" smtClean="0">
                          <a:solidFill>
                            <a:srgbClr val="FFFF00"/>
                          </a:solidFill>
                          <a:latin typeface="Athanasius" pitchFamily="2" charset="0"/>
                          <a:ea typeface="+mn-ea"/>
                          <a:cs typeface="+mn-cs"/>
                        </a:rPr>
                        <a:t>/c/ </a:t>
                      </a:r>
                      <a:r>
                        <a:rPr lang="en-US" sz="4800" b="0" kern="1200" baseline="0" dirty="0" err="1" smtClean="0">
                          <a:solidFill>
                            <a:srgbClr val="FFFF00"/>
                          </a:solidFill>
                          <a:latin typeface="Athanasius" pitchFamily="2" charset="0"/>
                          <a:ea typeface="+mn-ea"/>
                          <a:cs typeface="+mn-cs"/>
                        </a:rPr>
                        <a:t>Pennou</a:t>
                      </a:r>
                      <a:r>
                        <a:rPr lang="en-US" sz="4800" b="0" kern="1200" baseline="0" dirty="0" smtClean="0">
                          <a:solidFill>
                            <a:srgbClr val="FFFF00"/>
                          </a:solidFill>
                          <a:latin typeface="Athanasius" pitchFamily="2" charset="0"/>
                          <a:ea typeface="+mn-ea"/>
                          <a:cs typeface="+mn-cs"/>
                        </a:rPr>
                        <a:t>;</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إفنيب إبشويس إيسوس بى إخرستوس بيننوتى </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dirty="0" smtClean="0">
                          <a:solidFill>
                            <a:schemeClr val="bg1"/>
                          </a:solidFill>
                          <a:cs typeface="+mj-cs"/>
                        </a:rPr>
                        <a:t>الذى </a:t>
                      </a:r>
                      <a:r>
                        <a:rPr lang="ar-EG" sz="4800" dirty="0" smtClean="0">
                          <a:solidFill>
                            <a:schemeClr val="bg1"/>
                          </a:solidFill>
                          <a:cs typeface="+mj-cs"/>
                        </a:rPr>
                        <a:t>خاطب</a:t>
                      </a:r>
                      <a:r>
                        <a:rPr lang="ar-SA" sz="4800" dirty="0" smtClean="0">
                          <a:solidFill>
                            <a:schemeClr val="bg1"/>
                          </a:solidFill>
                          <a:cs typeface="+mj-cs"/>
                        </a:rPr>
                        <a:t> تلاميذه القديسين</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vh`etafjoc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agioc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ettaihout</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mmaqhthc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فيئيتاف جوس إننيف آجيوس إتطايوت إم ماثيتيس </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839010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dirty="0" smtClean="0">
                          <a:solidFill>
                            <a:schemeClr val="bg1"/>
                          </a:solidFill>
                          <a:cs typeface="+mj-cs"/>
                        </a:rPr>
                        <a:t>ورسله</a:t>
                      </a:r>
                      <a:r>
                        <a:rPr lang="en-US" sz="4800" baseline="0" dirty="0" smtClean="0">
                          <a:solidFill>
                            <a:schemeClr val="bg1"/>
                          </a:solidFill>
                          <a:cs typeface="+mj-cs"/>
                        </a:rPr>
                        <a:t> </a:t>
                      </a:r>
                      <a:r>
                        <a:rPr lang="ar-SA" sz="4800" dirty="0" smtClean="0">
                          <a:solidFill>
                            <a:schemeClr val="bg1"/>
                          </a:solidFill>
                          <a:cs typeface="+mj-cs"/>
                        </a:rPr>
                        <a:t>الأطهار</a:t>
                      </a:r>
                      <a:r>
                        <a:rPr lang="en-US" sz="4800" dirty="0" smtClean="0">
                          <a:solidFill>
                            <a:schemeClr val="bg1"/>
                          </a:solidFill>
                          <a:cs typeface="+mj-cs"/>
                        </a:rPr>
                        <a:t> </a:t>
                      </a:r>
                      <a:r>
                        <a:rPr lang="ar-SA" sz="4800" b="1" kern="1200" dirty="0" smtClean="0">
                          <a:solidFill>
                            <a:schemeClr val="bg1"/>
                          </a:solidFill>
                          <a:latin typeface="+mn-lt"/>
                          <a:ea typeface="+mn-ea"/>
                          <a:cs typeface="+mn-cs"/>
                        </a:rPr>
                        <a:t>المكرمين</a:t>
                      </a:r>
                      <a:r>
                        <a:rPr lang="ar-SA" sz="4800" dirty="0" smtClean="0">
                          <a:solidFill>
                            <a:schemeClr val="bg1"/>
                          </a:solidFill>
                          <a:cs typeface="+mj-cs"/>
                        </a:rPr>
                        <a:t> </a:t>
                      </a:r>
                      <a:r>
                        <a:rPr lang="ar-EG" sz="4800" dirty="0" smtClean="0">
                          <a:solidFill>
                            <a:schemeClr val="bg1"/>
                          </a:solidFill>
                          <a:cs typeface="+mj-cs"/>
                        </a:rPr>
                        <a:t>قائلاً</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ouo</a:t>
                      </a:r>
                      <a:r>
                        <a:rPr lang="en-US" sz="4800" b="0" kern="1200" baseline="0" dirty="0" smtClean="0">
                          <a:solidFill>
                            <a:srgbClr val="FFFF00"/>
                          </a:solidFill>
                          <a:latin typeface="Athanasius" pitchFamily="2" charset="0"/>
                          <a:ea typeface="+mn-ea"/>
                          <a:cs typeface="+mn-cs"/>
                        </a:rPr>
                        <a:t>\</a:t>
                      </a:r>
                    </a:p>
                    <a:p>
                      <a:pPr algn="ctr" rtl="0"/>
                      <a:r>
                        <a:rPr lang="en-US" sz="4800" b="0" kern="1200" baseline="0" dirty="0" smtClean="0">
                          <a:solidFill>
                            <a:srgbClr val="FFFF00"/>
                          </a:solidFill>
                          <a:latin typeface="Athanasius" pitchFamily="2" charset="0"/>
                          <a:ea typeface="+mn-ea"/>
                          <a:cs typeface="+mn-cs"/>
                        </a:rPr>
                        <a:t> `</a:t>
                      </a:r>
                      <a:r>
                        <a:rPr lang="en-US" sz="4600" b="0" kern="1200" baseline="0" dirty="0" err="1" smtClean="0">
                          <a:solidFill>
                            <a:srgbClr val="FFFF00"/>
                          </a:solidFill>
                          <a:latin typeface="Athanasius" pitchFamily="2" charset="0"/>
                          <a:ea typeface="+mn-ea"/>
                          <a:cs typeface="+mn-cs"/>
                        </a:rPr>
                        <a:t>n`apoctoloc</a:t>
                      </a:r>
                      <a:r>
                        <a:rPr lang="en-US" sz="4800" b="0" kern="1200" baseline="0" dirty="0" smtClean="0">
                          <a:solidFill>
                            <a:srgbClr val="FFFF00"/>
                          </a:solidFill>
                          <a:latin typeface="Athanasius" pitchFamily="2" charset="0"/>
                          <a:ea typeface="+mn-ea"/>
                          <a:cs typeface="+mn-cs"/>
                        </a:rPr>
                        <a:t> e/q/u/</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أووه إن أبوسطولوس إثؤواب </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إن أنبياء </a:t>
                      </a:r>
                      <a:br>
                        <a:rPr lang="ar-SA" sz="5200" b="1" dirty="0" smtClean="0"/>
                      </a:br>
                      <a:r>
                        <a:rPr lang="ar-SA" sz="5200" b="1" dirty="0" smtClean="0"/>
                        <a:t>وأبراراً كثيرين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Je \</a:t>
                      </a:r>
                      <a:r>
                        <a:rPr lang="en-US" sz="4000" b="0" kern="1200" baseline="0" dirty="0" err="1" smtClean="0">
                          <a:solidFill>
                            <a:srgbClr val="FFFF00"/>
                          </a:solidFill>
                          <a:latin typeface="Athanasius" pitchFamily="2" charset="0"/>
                          <a:ea typeface="+mn-ea"/>
                          <a:cs typeface="+mn-cs"/>
                        </a:rPr>
                        <a:t>anmh</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m`provhthc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an`qmhi</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جى هان ميش إم إبروفيتيس نيم هان إثمى </a:t>
                      </a:r>
                      <a:endParaRPr lang="ar-EG" sz="44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إشتهوا أن </a:t>
                      </a:r>
                      <a:br>
                        <a:rPr lang="ar-SA" sz="4400" b="1" dirty="0" smtClean="0"/>
                      </a:br>
                      <a:r>
                        <a:rPr lang="ar-SA" sz="4400" b="1" dirty="0" smtClean="0"/>
                        <a:t>يروا ما أنتم ترون ولم يروا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kern="1200" baseline="0" dirty="0" err="1" smtClean="0">
                          <a:solidFill>
                            <a:srgbClr val="FFFF00"/>
                          </a:solidFill>
                          <a:latin typeface="Athanasius" pitchFamily="2" charset="0"/>
                          <a:ea typeface="+mn-ea"/>
                          <a:cs typeface="+mn-cs"/>
                        </a:rPr>
                        <a:t>auer`epiqumin</a:t>
                      </a:r>
                      <a:r>
                        <a:rPr lang="en-US" sz="3200" b="0" kern="1200" baseline="0" dirty="0" smtClean="0">
                          <a:solidFill>
                            <a:srgbClr val="FFFF00"/>
                          </a:solidFill>
                          <a:latin typeface="Athanasius" pitchFamily="2" charset="0"/>
                          <a:ea typeface="+mn-ea"/>
                          <a:cs typeface="+mn-cs"/>
                        </a:rPr>
                        <a:t> </a:t>
                      </a:r>
                    </a:p>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enau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enh`etetennau</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erwou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ouo</a:t>
                      </a:r>
                      <a:r>
                        <a:rPr lang="en-US" sz="3200" b="0" kern="1200" baseline="0" dirty="0" smtClean="0">
                          <a:solidFill>
                            <a:srgbClr val="FFFF00"/>
                          </a:solidFill>
                          <a:latin typeface="Athanasius" pitchFamily="2" charset="0"/>
                          <a:ea typeface="+mn-ea"/>
                          <a:cs typeface="+mn-cs"/>
                        </a:rPr>
                        <a:t>\</a:t>
                      </a:r>
                    </a:p>
                    <a:p>
                      <a:pPr algn="ctr" rtl="0"/>
                      <a:r>
                        <a:rPr lang="en-US" sz="3200" b="0" kern="1200" baseline="0" dirty="0" smtClean="0">
                          <a:solidFill>
                            <a:srgbClr val="FFFF00"/>
                          </a:solidFill>
                          <a:latin typeface="Athanasius" pitchFamily="2" charset="0"/>
                          <a:ea typeface="+mn-ea"/>
                          <a:cs typeface="+mn-cs"/>
                        </a:rPr>
                        <a:t> ` </a:t>
                      </a:r>
                      <a:r>
                        <a:rPr lang="en-US" sz="3200" b="0" kern="1200" baseline="0" dirty="0" err="1" smtClean="0">
                          <a:solidFill>
                            <a:srgbClr val="FFFF00"/>
                          </a:solidFill>
                          <a:latin typeface="Athanasius" pitchFamily="2" charset="0"/>
                          <a:ea typeface="+mn-ea"/>
                          <a:cs typeface="+mn-cs"/>
                        </a:rPr>
                        <a:t>mpounau</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أفئير ابيثيمين إيناف إينيئيتيتين ناف إيروؤو أووه إمبو ناف </a:t>
                      </a:r>
                      <a:endParaRPr lang="ar-EG" sz="4000" dirty="0">
                        <a:latin typeface="Athanasius" pitchFamily="2"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و</a:t>
                      </a:r>
                      <a:r>
                        <a:rPr lang="ar-EG" sz="4400" b="1" dirty="0" smtClean="0"/>
                        <a:t> </a:t>
                      </a:r>
                      <a:r>
                        <a:rPr lang="ar-SA" sz="4400" b="1" dirty="0" smtClean="0"/>
                        <a:t>أن يسمعوا ما أنتم تسمعون و</a:t>
                      </a:r>
                      <a:br>
                        <a:rPr lang="ar-SA" sz="4400" b="1" dirty="0" smtClean="0"/>
                      </a:br>
                      <a:r>
                        <a:rPr lang="ar-SA" sz="4400" b="1" dirty="0" smtClean="0"/>
                        <a:t>لم يسمعوا</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Ouo</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ecwtem</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enh`etetencwtem</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erwou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ouo</a:t>
                      </a:r>
                      <a:r>
                        <a:rPr lang="en-US" sz="3600" b="0" kern="1200" baseline="0" dirty="0" smtClean="0">
                          <a:solidFill>
                            <a:srgbClr val="FFFF00"/>
                          </a:solidFill>
                          <a:latin typeface="Athanasius" pitchFamily="2" charset="0"/>
                          <a:ea typeface="+mn-ea"/>
                          <a:cs typeface="+mn-cs"/>
                        </a:rPr>
                        <a:t>\</a:t>
                      </a:r>
                    </a:p>
                    <a:p>
                      <a:pPr algn="ctr" rtl="0"/>
                      <a:r>
                        <a:rPr lang="en-US" sz="3600" b="0" kern="1200" baseline="0" dirty="0" smtClean="0">
                          <a:solidFill>
                            <a:srgbClr val="FFFF00"/>
                          </a:solidFill>
                          <a:latin typeface="Athanasius" pitchFamily="2" charset="0"/>
                          <a:ea typeface="+mn-ea"/>
                          <a:cs typeface="+mn-cs"/>
                        </a:rPr>
                        <a:t> ` </a:t>
                      </a:r>
                      <a:r>
                        <a:rPr lang="en-US" sz="3600" b="0" kern="1200" baseline="0" dirty="0" err="1" smtClean="0">
                          <a:solidFill>
                            <a:srgbClr val="FFFF00"/>
                          </a:solidFill>
                          <a:latin typeface="Athanasius" pitchFamily="2" charset="0"/>
                          <a:ea typeface="+mn-ea"/>
                          <a:cs typeface="+mn-cs"/>
                        </a:rPr>
                        <a:t>mpoucwtem</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أووه إيسوتيم إينيئتيتين سوتيم إيروؤو أووه إمبو سوتيم </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أما أنتم </a:t>
                      </a:r>
                      <a:br>
                        <a:rPr lang="ar-SA" sz="5200" b="1" dirty="0" smtClean="0"/>
                      </a:br>
                      <a:r>
                        <a:rPr lang="ar-SA" sz="5200" b="1" dirty="0" smtClean="0"/>
                        <a:t>فطوبي لأعينكم</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Nqwten</a:t>
                      </a:r>
                      <a:r>
                        <a:rPr lang="en-US" sz="4000" b="0" kern="1200" baseline="0" dirty="0" smtClean="0">
                          <a:solidFill>
                            <a:srgbClr val="FFFF00"/>
                          </a:solidFill>
                          <a:latin typeface="Athanasius" pitchFamily="2" charset="0"/>
                          <a:ea typeface="+mn-ea"/>
                          <a:cs typeface="+mn-cs"/>
                        </a:rPr>
                        <a:t> de  `</a:t>
                      </a:r>
                      <a:r>
                        <a:rPr lang="en-US" sz="4000" b="0" kern="1200" baseline="0" dirty="0" err="1" smtClean="0">
                          <a:solidFill>
                            <a:srgbClr val="FFFF00"/>
                          </a:solidFill>
                          <a:latin typeface="Athanasius" pitchFamily="2" charset="0"/>
                          <a:ea typeface="+mn-ea"/>
                          <a:cs typeface="+mn-cs"/>
                        </a:rPr>
                        <a:t>wouni`atou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nnetenbal</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إنثوتين ذى أؤو نياتو إننيتين فال </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مجداً وإكراماً</a:t>
                      </a:r>
                      <a:r>
                        <a:rPr lang="en-US" sz="4000" b="1" kern="1200" dirty="0" smtClean="0">
                          <a:solidFill>
                            <a:schemeClr val="bg1"/>
                          </a:solidFill>
                          <a:latin typeface="+mn-lt"/>
                          <a:ea typeface="+mn-ea"/>
                          <a:cs typeface="+mn-cs"/>
                        </a:rPr>
                        <a:t> </a:t>
                      </a:r>
                      <a:r>
                        <a:rPr lang="ar-SA" sz="4000" b="1" kern="1200" dirty="0" smtClean="0">
                          <a:solidFill>
                            <a:schemeClr val="bg1"/>
                          </a:solidFill>
                          <a:latin typeface="+mn-lt"/>
                          <a:ea typeface="+mn-ea"/>
                          <a:cs typeface="+mn-cs"/>
                        </a:rPr>
                        <a:t>إكراماً ومجداً للثالوث</a:t>
                      </a:r>
                      <a:r>
                        <a:rPr lang="en-US" sz="4000" b="1" kern="1200" dirty="0" smtClean="0">
                          <a:solidFill>
                            <a:schemeClr val="bg1"/>
                          </a:solidFill>
                          <a:latin typeface="+mn-lt"/>
                          <a:ea typeface="+mn-ea"/>
                          <a:cs typeface="+mn-cs"/>
                        </a:rPr>
                        <a:t> </a:t>
                      </a:r>
                      <a:r>
                        <a:rPr lang="ar-SA" sz="4000" b="1" kern="1200" dirty="0" smtClean="0">
                          <a:solidFill>
                            <a:schemeClr val="bg1"/>
                          </a:solidFill>
                          <a:latin typeface="+mn-lt"/>
                          <a:ea typeface="+mn-ea"/>
                          <a:cs typeface="+mn-cs"/>
                        </a:rPr>
                        <a:t>الأقدس</a:t>
                      </a:r>
                      <a:endParaRPr lang="ar-EG" sz="4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3600" b="0" kern="1200" baseline="0" dirty="0" smtClean="0">
                          <a:solidFill>
                            <a:srgbClr val="FFFF00"/>
                          </a:solidFill>
                          <a:latin typeface="Athanasius" pitchFamily="2" charset="0"/>
                          <a:ea typeface="+mn-ea"/>
                          <a:cs typeface="+mn-cs"/>
                        </a:rPr>
                        <a:t>Ou`wou nem outai`o</a:t>
                      </a:r>
                      <a:r>
                        <a:rPr lang="ar-EG" sz="3600" b="0" kern="1200" baseline="0" dirty="0" smtClean="0">
                          <a:solidFill>
                            <a:srgbClr val="FFFF00"/>
                          </a:solidFill>
                          <a:latin typeface="Athanasius" pitchFamily="2" charset="0"/>
                          <a:ea typeface="+mn-ea"/>
                          <a:cs typeface="+mn-cs"/>
                        </a:rPr>
                        <a:t>:</a:t>
                      </a:r>
                      <a:r>
                        <a:rPr lang="pt-BR" sz="3600" b="0" kern="1200" baseline="0" dirty="0" smtClean="0">
                          <a:solidFill>
                            <a:srgbClr val="FFFF00"/>
                          </a:solidFill>
                          <a:latin typeface="Athanasius" pitchFamily="2" charset="0"/>
                          <a:ea typeface="+mn-ea"/>
                          <a:cs typeface="+mn-cs"/>
                        </a:rPr>
                        <a:t> outai`o nem</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ou`wou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n;pan`agi`a</a:t>
                      </a:r>
                      <a:r>
                        <a:rPr lang="en-US" sz="3600" b="0" kern="1200" baseline="0" dirty="0" smtClean="0">
                          <a:solidFill>
                            <a:srgbClr val="FFFF00"/>
                          </a:solidFill>
                          <a:latin typeface="Athanasius" pitchFamily="2" charset="0"/>
                          <a:ea typeface="+mn-ea"/>
                          <a:cs typeface="+mn-cs"/>
                        </a:rPr>
                        <a:t>  </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triac</a:t>
                      </a:r>
                      <a:r>
                        <a:rPr lang="en-US" sz="3200" b="0" kern="1200" baseline="0" dirty="0" smtClean="0">
                          <a:solidFill>
                            <a:srgbClr val="FFFF00"/>
                          </a:solidFill>
                          <a:latin typeface="Athanasius" pitchFamily="2" charset="0"/>
                          <a:ea typeface="+mn-ea"/>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أوأو أو نيم أو طايو أوطايو نيم</a:t>
                      </a:r>
                      <a:r>
                        <a:rPr lang="en-US" sz="4000" b="1" kern="1200" dirty="0" smtClean="0">
                          <a:solidFill>
                            <a:schemeClr val="bg1"/>
                          </a:solidFill>
                          <a:latin typeface="+mn-lt"/>
                          <a:ea typeface="+mn-ea"/>
                          <a:cs typeface="+mn-cs"/>
                        </a:rPr>
                        <a:t> </a:t>
                      </a:r>
                      <a:r>
                        <a:rPr lang="ar-SA" sz="4000" b="1" kern="1200" dirty="0" smtClean="0">
                          <a:solidFill>
                            <a:schemeClr val="bg1"/>
                          </a:solidFill>
                          <a:latin typeface="+mn-lt"/>
                          <a:ea typeface="+mn-ea"/>
                          <a:cs typeface="+mn-cs"/>
                        </a:rPr>
                        <a:t>أوأو أو</a:t>
                      </a:r>
                      <a:r>
                        <a:rPr lang="en-US" sz="4000" b="1" kern="1200" dirty="0" smtClean="0">
                          <a:solidFill>
                            <a:schemeClr val="bg1"/>
                          </a:solidFill>
                          <a:latin typeface="+mn-lt"/>
                          <a:ea typeface="+mn-ea"/>
                          <a:cs typeface="+mn-cs"/>
                        </a:rPr>
                        <a:t> </a:t>
                      </a:r>
                      <a:r>
                        <a:rPr lang="ar-SA" sz="4000" b="1" kern="1200" dirty="0" smtClean="0">
                          <a:solidFill>
                            <a:schemeClr val="bg1"/>
                          </a:solidFill>
                          <a:latin typeface="+mn-lt"/>
                          <a:ea typeface="+mn-ea"/>
                          <a:cs typeface="+mn-cs"/>
                        </a:rPr>
                        <a:t>إنتى بان آجيا إترياس</a:t>
                      </a:r>
                      <a:r>
                        <a:rPr lang="en-US" sz="4000" b="1" kern="1200" dirty="0" smtClean="0">
                          <a:solidFill>
                            <a:schemeClr val="bg1"/>
                          </a:solidFill>
                          <a:latin typeface="+mn-lt"/>
                          <a:ea typeface="+mn-ea"/>
                          <a:cs typeface="+mn-cs"/>
                        </a:rPr>
                        <a:t> </a:t>
                      </a:r>
                      <a:endParaRPr lang="ar-EG" sz="4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لأنها</a:t>
                      </a:r>
                      <a:br>
                        <a:rPr lang="ar-SA" sz="6600" b="1" dirty="0" smtClean="0"/>
                      </a:br>
                      <a:r>
                        <a:rPr lang="ar-SA" sz="6600" b="1" dirty="0" smtClean="0"/>
                        <a:t>تبصر</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000" b="0" kern="1200" baseline="0" dirty="0" smtClean="0">
                          <a:solidFill>
                            <a:srgbClr val="FFFF00"/>
                          </a:solidFill>
                          <a:latin typeface="Athanasius" pitchFamily="2" charset="0"/>
                          <a:ea typeface="+mn-ea"/>
                          <a:cs typeface="+mn-cs"/>
                        </a:rPr>
                        <a:t>je </a:t>
                      </a:r>
                      <a:r>
                        <a:rPr lang="en-US" sz="6000" b="0" kern="1200" baseline="0" dirty="0" err="1" smtClean="0">
                          <a:solidFill>
                            <a:srgbClr val="FFFF00"/>
                          </a:solidFill>
                          <a:latin typeface="Athanasius" pitchFamily="2" charset="0"/>
                          <a:ea typeface="+mn-ea"/>
                          <a:cs typeface="+mn-cs"/>
                        </a:rPr>
                        <a:t>cenau</a:t>
                      </a:r>
                      <a:endParaRPr lang="en-US" sz="60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جي سيناف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ولآذانكم لأنها </a:t>
                      </a:r>
                      <a:br>
                        <a:rPr lang="ar-SA" sz="4800" b="1" dirty="0" smtClean="0"/>
                      </a:br>
                      <a:r>
                        <a:rPr lang="ar-SA" sz="4800" b="1" dirty="0" smtClean="0"/>
                        <a:t>تسمع</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netenma</a:t>
                      </a:r>
                      <a:r>
                        <a:rPr lang="en-US" sz="4800" b="0" kern="1200" baseline="0" dirty="0" smtClean="0">
                          <a:solidFill>
                            <a:srgbClr val="FFFF00"/>
                          </a:solidFill>
                          <a:latin typeface="Athanasius" pitchFamily="2" charset="0"/>
                          <a:ea typeface="+mn-ea"/>
                          <a:cs typeface="+mn-cs"/>
                        </a:rPr>
                        <a:t>]j je </a:t>
                      </a:r>
                      <a:r>
                        <a:rPr lang="en-US" sz="4800" b="0" kern="1200" baseline="0" dirty="0" err="1" smtClean="0">
                          <a:solidFill>
                            <a:srgbClr val="FFFF00"/>
                          </a:solidFill>
                          <a:latin typeface="Athanasius" pitchFamily="2" charset="0"/>
                          <a:ea typeface="+mn-ea"/>
                          <a:cs typeface="+mn-cs"/>
                        </a:rPr>
                        <a:t>cecwtem</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نيم نيتين ماشج جي سيسوتيم</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فلنستحق أن نسمع و</a:t>
                      </a:r>
                      <a:br>
                        <a:rPr lang="ar-SA" sz="4800" b="1" dirty="0" smtClean="0"/>
                      </a:br>
                      <a:r>
                        <a:rPr lang="ar-SA" sz="4800" b="1" dirty="0" smtClean="0"/>
                        <a:t>نعمل</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Marener`pem`p</a:t>
                      </a:r>
                      <a:r>
                        <a:rPr lang="en-US" sz="3600" b="0" kern="1200" baseline="0" dirty="0" smtClean="0">
                          <a:solidFill>
                            <a:srgbClr val="FFFF00"/>
                          </a:solidFill>
                          <a:latin typeface="Athanasius" pitchFamily="2" charset="0"/>
                          <a:ea typeface="+mn-ea"/>
                          <a:cs typeface="+mn-cs"/>
                        </a:rPr>
                        <a:t>]a</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ncwtem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ouo</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e`iri</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مارين إيرإب إم إبشا إن سوتيم أووه إى إيرى</a:t>
                      </a:r>
                      <a:endParaRPr lang="ar-EG" sz="44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باناجيلك المقدسة بطلبات </a:t>
                      </a:r>
                      <a:br>
                        <a:rPr lang="ar-SA" sz="4400" b="1" dirty="0" smtClean="0"/>
                      </a:br>
                      <a:r>
                        <a:rPr lang="ar-SA" sz="4400" b="1" dirty="0" smtClean="0"/>
                        <a:t>قديسيك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nnekeuaggelion</a:t>
                      </a:r>
                      <a:r>
                        <a:rPr lang="en-US" sz="4000" b="0" kern="1200" baseline="0" dirty="0" smtClean="0">
                          <a:solidFill>
                            <a:srgbClr val="FFFF00"/>
                          </a:solidFill>
                          <a:latin typeface="Athanasius" pitchFamily="2" charset="0"/>
                          <a:ea typeface="+mn-ea"/>
                          <a:cs typeface="+mn-cs"/>
                        </a:rPr>
                        <a:t> e/q/u/&gt; 'en </a:t>
                      </a:r>
                      <a:r>
                        <a:rPr lang="en-US" sz="4000" b="0" kern="1200" baseline="0" dirty="0" err="1" smtClean="0">
                          <a:solidFill>
                            <a:srgbClr val="FFFF00"/>
                          </a:solidFill>
                          <a:latin typeface="Athanasius" pitchFamily="2" charset="0"/>
                          <a:ea typeface="+mn-ea"/>
                          <a:cs typeface="+mn-cs"/>
                        </a:rPr>
                        <a:t>nitwb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nhe</a:t>
                      </a:r>
                      <a:r>
                        <a:rPr lang="en-US" sz="4000" b="0" kern="1200" baseline="0" dirty="0" smtClean="0">
                          <a:solidFill>
                            <a:srgbClr val="FFFF00"/>
                          </a:solidFill>
                          <a:latin typeface="Athanasius" pitchFamily="2" charset="0"/>
                          <a:ea typeface="+mn-ea"/>
                          <a:cs typeface="+mn-cs"/>
                        </a:rPr>
                        <a:t>/q/u/ `</a:t>
                      </a:r>
                      <a:r>
                        <a:rPr lang="en-US" sz="4000" b="0" kern="1200" baseline="0" dirty="0" err="1" smtClean="0">
                          <a:solidFill>
                            <a:srgbClr val="FFFF00"/>
                          </a:solidFill>
                          <a:latin typeface="Athanasius" pitchFamily="2" charset="0"/>
                          <a:ea typeface="+mn-ea"/>
                          <a:cs typeface="+mn-cs"/>
                        </a:rPr>
                        <a:t>ntak</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إن نيك إف أنجيليون إثؤواب خين طفه إنتى نى إثؤواب إنتاك</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صلوا من أجل الإنجيل المقدس </a:t>
                      </a:r>
                      <a:endParaRPr lang="ar-SA"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Proceu[acqe</a:t>
                      </a:r>
                      <a:endParaRPr lang="ar-EG" sz="4000" b="0" kern="1200" baseline="0" dirty="0" smtClean="0">
                        <a:solidFill>
                          <a:srgbClr val="FFFF00"/>
                        </a:solidFill>
                        <a:latin typeface="Athanasius" pitchFamily="2" charset="0"/>
                        <a:ea typeface="+mn-ea"/>
                        <a:cs typeface="+mn-cs"/>
                      </a:endParaRPr>
                    </a:p>
                    <a:p>
                      <a:pPr algn="ctr"/>
                      <a:r>
                        <a:rPr lang="pt-BR" sz="4000" b="0" kern="1200" baseline="0" dirty="0" smtClean="0">
                          <a:solidFill>
                            <a:srgbClr val="FFFF00"/>
                          </a:solidFill>
                          <a:latin typeface="Athanasius" pitchFamily="2" charset="0"/>
                          <a:ea typeface="+mn-ea"/>
                          <a:cs typeface="+mn-cs"/>
                        </a:rPr>
                        <a:t> `uper tou `agiou</a:t>
                      </a:r>
                    </a:p>
                    <a:p>
                      <a:pPr algn="ctr"/>
                      <a:r>
                        <a:rPr lang="pt-BR" sz="4000" b="0" kern="1200" baseline="0" dirty="0" smtClean="0">
                          <a:solidFill>
                            <a:srgbClr val="FFFF00"/>
                          </a:solidFill>
                          <a:latin typeface="Athanasius" pitchFamily="2" charset="0"/>
                          <a:ea typeface="+mn-ea"/>
                          <a:cs typeface="+mn-cs"/>
                        </a:rPr>
                        <a:t>euaggeliou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إبروس إف إكساستى إيبرتو أجيو إف</a:t>
                      </a:r>
                      <a:r>
                        <a:rPr lang="ar-EG" sz="4000" b="1" dirty="0" smtClean="0">
                          <a:cs typeface="+mj-cs"/>
                        </a:rPr>
                        <a:t> </a:t>
                      </a:r>
                      <a:r>
                        <a:rPr lang="ar-SA" sz="4000" b="1" dirty="0" smtClean="0">
                          <a:cs typeface="+mj-cs"/>
                        </a:rPr>
                        <a:t>أنجيليو</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أذكر أيضاً يا سيدنا </a:t>
                      </a:r>
                      <a:endParaRPr lang="ar-EG" sz="6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Ari`vmeu`i</a:t>
                      </a:r>
                      <a:r>
                        <a:rPr lang="en-US" sz="4800" b="0" kern="1200" baseline="0" dirty="0" smtClean="0">
                          <a:solidFill>
                            <a:srgbClr val="FFFF00"/>
                          </a:solidFill>
                          <a:latin typeface="Athanasius" pitchFamily="2" charset="0"/>
                          <a:ea typeface="+mn-ea"/>
                          <a:cs typeface="+mn-cs"/>
                        </a:rPr>
                        <a:t> de on </a:t>
                      </a:r>
                      <a:r>
                        <a:rPr lang="en-US" sz="4800" b="0" kern="1200" baseline="0" dirty="0" err="1" smtClean="0">
                          <a:solidFill>
                            <a:srgbClr val="FFFF00"/>
                          </a:solidFill>
                          <a:latin typeface="Athanasius" pitchFamily="2" charset="0"/>
                          <a:ea typeface="+mn-ea"/>
                          <a:cs typeface="+mn-cs"/>
                        </a:rPr>
                        <a:t>pennhb</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آرى إفمفيئى ذى اون بين نيب </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كل</a:t>
                      </a:r>
                      <a:r>
                        <a:rPr lang="ar-EG" sz="4800" b="1" dirty="0" smtClean="0"/>
                        <a:t> </a:t>
                      </a:r>
                      <a:r>
                        <a:rPr lang="ar-SA" sz="4800" b="1" dirty="0" smtClean="0"/>
                        <a:t>الذين أمرونا أن نذكرهم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fi-FI" sz="4000" b="0" kern="1200" baseline="0" dirty="0" smtClean="0">
                          <a:solidFill>
                            <a:srgbClr val="FFFF00"/>
                          </a:solidFill>
                          <a:latin typeface="Athanasius" pitchFamily="2" charset="0"/>
                          <a:ea typeface="+mn-ea"/>
                          <a:cs typeface="+mn-cs"/>
                        </a:rPr>
                        <a:t>`nouon</a:t>
                      </a:r>
                    </a:p>
                    <a:p>
                      <a:pPr algn="ctr"/>
                      <a:r>
                        <a:rPr lang="fi-FI" sz="4000" b="0" kern="1200" baseline="0" dirty="0" smtClean="0">
                          <a:solidFill>
                            <a:srgbClr val="FFFF00"/>
                          </a:solidFill>
                          <a:latin typeface="Athanasius" pitchFamily="2" charset="0"/>
                          <a:ea typeface="+mn-ea"/>
                          <a:cs typeface="+mn-cs"/>
                        </a:rPr>
                        <a:t>niben `etau\on\en nan</a:t>
                      </a:r>
                    </a:p>
                    <a:p>
                      <a:pPr algn="ctr"/>
                      <a:r>
                        <a:rPr lang="fi-FI" sz="4000" b="0" kern="1200" baseline="0" dirty="0" smtClean="0">
                          <a:solidFill>
                            <a:srgbClr val="FFFF00"/>
                          </a:solidFill>
                          <a:latin typeface="Athanasius" pitchFamily="2" charset="0"/>
                          <a:ea typeface="+mn-ea"/>
                          <a:cs typeface="+mn-cs"/>
                        </a:rPr>
                        <a:t>`eerpoumeu`i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ان أؤون نيفين إيتاف هو نهين نان ائر بوميفئى</a:t>
                      </a:r>
                      <a:endParaRPr lang="ar-EG"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في تضرعاتنا وطلباتنا</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800" b="0" kern="1200" baseline="0" dirty="0" smtClean="0">
                          <a:solidFill>
                            <a:srgbClr val="FFFF00"/>
                          </a:solidFill>
                          <a:latin typeface="Athanasius" pitchFamily="2" charset="0"/>
                          <a:ea typeface="+mn-ea"/>
                          <a:cs typeface="+mn-cs"/>
                        </a:rPr>
                        <a:t>'en nen;\o nem</a:t>
                      </a:r>
                    </a:p>
                    <a:p>
                      <a:pPr algn="ctr"/>
                      <a:r>
                        <a:rPr lang="pt-BR" sz="4800" b="0" kern="1200" baseline="0" dirty="0" smtClean="0">
                          <a:solidFill>
                            <a:srgbClr val="FFFF00"/>
                          </a:solidFill>
                          <a:latin typeface="Athanasius" pitchFamily="2" charset="0"/>
                          <a:ea typeface="+mn-ea"/>
                          <a:cs typeface="+mn-cs"/>
                        </a:rPr>
                        <a:t>nentwb\</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خين نين تيهو نيم نين طفه</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التي نرفعها إليك</a:t>
                      </a:r>
                      <a:r>
                        <a:rPr lang="ar-EG" sz="4800" b="1" dirty="0" smtClean="0"/>
                        <a:t> </a:t>
                      </a:r>
                      <a:r>
                        <a:rPr lang="ar-SA" sz="4800" b="1" dirty="0" smtClean="0"/>
                        <a:t>أيها الرب إلهنا</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eten`iri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mmwou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e`p</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wi</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arok</a:t>
                      </a:r>
                      <a:r>
                        <a:rPr lang="en-US" sz="4000" b="0" kern="1200" baseline="0" dirty="0" smtClean="0">
                          <a:solidFill>
                            <a:srgbClr val="FFFF00"/>
                          </a:solidFill>
                          <a:latin typeface="Athanasius" pitchFamily="2" charset="0"/>
                          <a:ea typeface="+mn-ea"/>
                          <a:cs typeface="+mn-cs"/>
                        </a:rPr>
                        <a:t> ~P_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إيرى إمموؤو إى إبشوى هازوك إبشويس بيننوتى</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يا رب أرحم</a:t>
                      </a: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00491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الآب والإبن</a:t>
                      </a:r>
                      <a:r>
                        <a:rPr lang="en-US" sz="4800" b="1" kern="1200" dirty="0" smtClean="0">
                          <a:solidFill>
                            <a:schemeClr val="bg1"/>
                          </a:solidFill>
                          <a:latin typeface="+mn-lt"/>
                          <a:ea typeface="+mn-ea"/>
                          <a:cs typeface="+mn-cs"/>
                        </a:rPr>
                        <a:t> </a:t>
                      </a:r>
                      <a:r>
                        <a:rPr lang="ar-SA" sz="4800" b="1" kern="1200" dirty="0" smtClean="0">
                          <a:solidFill>
                            <a:schemeClr val="bg1"/>
                          </a:solidFill>
                          <a:latin typeface="+mn-lt"/>
                          <a:ea typeface="+mn-ea"/>
                          <a:cs typeface="+mn-cs"/>
                        </a:rPr>
                        <a:t>والروح القدس</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kern="1200" baseline="0" dirty="0" smtClean="0">
                          <a:solidFill>
                            <a:srgbClr val="FFFF00"/>
                          </a:solidFill>
                          <a:latin typeface="Athanasius" pitchFamily="2" charset="0"/>
                          <a:ea typeface="+mn-ea"/>
                          <a:cs typeface="+mn-cs"/>
                        </a:rPr>
                        <a:t>`</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Viwt</a:t>
                      </a:r>
                      <a:r>
                        <a:rPr lang="en-US" sz="4000" b="0" kern="1200" baseline="0" dirty="0" smtClean="0">
                          <a:solidFill>
                            <a:srgbClr val="FFFF00"/>
                          </a:solidFill>
                          <a:latin typeface="Athanasius" pitchFamily="2" charset="0"/>
                          <a:ea typeface="+mn-ea"/>
                          <a:cs typeface="+mn-cs"/>
                        </a:rPr>
                        <a:t> </a:t>
                      </a:r>
                      <a:r>
                        <a:rPr lang="pt-BR" sz="4000" b="0" kern="1200" baseline="0" dirty="0" smtClean="0">
                          <a:solidFill>
                            <a:srgbClr val="FFFF00"/>
                          </a:solidFill>
                          <a:latin typeface="Athanasius" pitchFamily="2" charset="0"/>
                          <a:ea typeface="+mn-ea"/>
                          <a:cs typeface="+mn-cs"/>
                        </a:rPr>
                        <a:t>nem ~P]hri nem Pi`pneuma</a:t>
                      </a:r>
                      <a:endParaRPr lang="ar-EG" sz="4000" b="0" kern="1200" baseline="0" dirty="0" smtClean="0">
                        <a:solidFill>
                          <a:srgbClr val="FFFF00"/>
                        </a:solidFill>
                        <a:latin typeface="Athanasius" pitchFamily="2" charset="0"/>
                        <a:ea typeface="+mn-ea"/>
                        <a:cs typeface="+mn-cs"/>
                      </a:endParaRPr>
                    </a:p>
                    <a:p>
                      <a:pPr algn="ctr" rtl="0"/>
                      <a:r>
                        <a:rPr lang="pt-BR" sz="4000" b="0" kern="1200" baseline="0" dirty="0" smtClean="0">
                          <a:solidFill>
                            <a:srgbClr val="FFFF00"/>
                          </a:solidFill>
                          <a:latin typeface="Athanasius" pitchFamily="2" charset="0"/>
                          <a:ea typeface="+mn-ea"/>
                          <a:cs typeface="+mn-cs"/>
                        </a:rPr>
                        <a:t> `eqouab</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j-cs"/>
                        </a:rPr>
                        <a:t>إفيوت نيم إبشيرى نيم بى إبنيفما</a:t>
                      </a:r>
                      <a:r>
                        <a:rPr lang="en-US" sz="4800" b="1" kern="1200" baseline="0" dirty="0" smtClean="0">
                          <a:solidFill>
                            <a:schemeClr val="bg1"/>
                          </a:solidFill>
                          <a:latin typeface="+mn-lt"/>
                          <a:ea typeface="+mn-ea"/>
                          <a:cs typeface="+mj-cs"/>
                        </a:rPr>
                        <a:t> </a:t>
                      </a:r>
                      <a:r>
                        <a:rPr lang="ar-SA" sz="4800" b="1" kern="1200" dirty="0" smtClean="0">
                          <a:solidFill>
                            <a:schemeClr val="bg1"/>
                          </a:solidFill>
                          <a:latin typeface="+mn-lt"/>
                          <a:ea typeface="+mn-ea"/>
                          <a:cs typeface="+mj-cs"/>
                        </a:rPr>
                        <a:t>إثؤواب</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الذين سبقوا فرقدوا</a:t>
                      </a:r>
                      <a:br>
                        <a:rPr lang="ar-SA" sz="4800" b="1" dirty="0" smtClean="0"/>
                      </a:br>
                      <a:r>
                        <a:rPr lang="ar-SA" sz="4800" b="1" dirty="0" smtClean="0"/>
                        <a:t>نيحهم</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Nh`etauer</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orp</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n`enkot</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ma`mton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nwou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نيئتاف إير شورب إن إنكوت ما إمطون نؤو</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المرضي إشفيهم </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nhet</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wni</a:t>
                      </a:r>
                      <a:endParaRPr lang="en-US" sz="4400" b="0" kern="1200" baseline="0" dirty="0" smtClean="0">
                        <a:solidFill>
                          <a:srgbClr val="FFFF00"/>
                        </a:solidFill>
                        <a:latin typeface="Athanasius" pitchFamily="2" charset="0"/>
                        <a:ea typeface="+mn-ea"/>
                        <a:cs typeface="+mn-cs"/>
                      </a:endParaRPr>
                    </a:p>
                    <a:p>
                      <a:pPr algn="ctr"/>
                      <a:r>
                        <a:rPr lang="en-US" sz="4400" b="0" kern="1200" baseline="0" dirty="0" err="1" smtClean="0">
                          <a:solidFill>
                            <a:srgbClr val="FFFF00"/>
                          </a:solidFill>
                          <a:latin typeface="Athanasius" pitchFamily="2" charset="0"/>
                          <a:ea typeface="+mn-ea"/>
                          <a:cs typeface="+mn-cs"/>
                        </a:rPr>
                        <a:t>matalswou</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نى إتشونى ما تالتشوؤ</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لأنك انت هو حياتنا كلنا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smtClean="0">
                          <a:solidFill>
                            <a:srgbClr val="FFFF00"/>
                          </a:solidFill>
                          <a:latin typeface="Athanasius" pitchFamily="2" charset="0"/>
                          <a:ea typeface="+mn-ea"/>
                          <a:cs typeface="+mn-cs"/>
                        </a:rPr>
                        <a:t>Je `</a:t>
                      </a:r>
                      <a:r>
                        <a:rPr lang="en-US" sz="4400" b="0" kern="1200" baseline="0" dirty="0" err="1" smtClean="0">
                          <a:solidFill>
                            <a:srgbClr val="FFFF00"/>
                          </a:solidFill>
                          <a:latin typeface="Athanasius" pitchFamily="2" charset="0"/>
                          <a:ea typeface="+mn-ea"/>
                          <a:cs typeface="+mn-cs"/>
                        </a:rPr>
                        <a:t>nqok</a:t>
                      </a:r>
                      <a:r>
                        <a:rPr lang="en-US" sz="4400" b="0" kern="1200" baseline="0" dirty="0" smtClean="0">
                          <a:solidFill>
                            <a:srgbClr val="FFFF00"/>
                          </a:solidFill>
                          <a:latin typeface="Athanasius" pitchFamily="2" charset="0"/>
                          <a:ea typeface="+mn-ea"/>
                          <a:cs typeface="+mn-cs"/>
                        </a:rPr>
                        <a:t> gar </a:t>
                      </a:r>
                      <a:r>
                        <a:rPr lang="en-US" sz="4400" b="0" kern="1200" baseline="0" dirty="0" err="1" smtClean="0">
                          <a:solidFill>
                            <a:srgbClr val="FFFF00"/>
                          </a:solidFill>
                          <a:latin typeface="Athanasius" pitchFamily="2" charset="0"/>
                          <a:ea typeface="+mn-ea"/>
                          <a:cs typeface="+mn-cs"/>
                        </a:rPr>
                        <a:t>pe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penwn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throu</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جى إنثوك غار بي بين أونخ تيرو </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a:t>
                      </a:r>
                      <a:r>
                        <a:rPr lang="ar-EG" sz="4800" b="1" dirty="0" smtClean="0"/>
                        <a:t> </a:t>
                      </a:r>
                      <a:r>
                        <a:rPr lang="ar-SA" sz="4800" b="1" dirty="0" smtClean="0"/>
                        <a:t>خلاصنا كلنا ورجاؤنا كلنا</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nem penoujai throu&gt; nem</a:t>
                      </a:r>
                    </a:p>
                    <a:p>
                      <a:pPr algn="ctr"/>
                      <a:r>
                        <a:rPr lang="pt-BR" sz="4000" b="0" kern="1200" baseline="0" dirty="0" smtClean="0">
                          <a:solidFill>
                            <a:srgbClr val="FFFF00"/>
                          </a:solidFill>
                          <a:latin typeface="Athanasius" pitchFamily="2" charset="0"/>
                          <a:ea typeface="+mn-ea"/>
                          <a:cs typeface="+mn-cs"/>
                        </a:rPr>
                        <a:t>ten\elpic throu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نيم بين أوجاى تيرو نيم تين هلبيس تيرو </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وشفاؤنا كلنا وقيامتنا</a:t>
                      </a:r>
                      <a:r>
                        <a:rPr lang="ar-EG" sz="5400" b="1" dirty="0" smtClean="0"/>
                        <a:t> </a:t>
                      </a:r>
                      <a:r>
                        <a:rPr lang="ar-SA" sz="5400" b="1" dirty="0" smtClean="0"/>
                        <a:t>كلنا</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nem pentalso</a:t>
                      </a:r>
                    </a:p>
                    <a:p>
                      <a:pPr algn="ctr"/>
                      <a:r>
                        <a:rPr lang="pt-BR" sz="4000" b="0" kern="1200" baseline="0" dirty="0" smtClean="0">
                          <a:solidFill>
                            <a:srgbClr val="FFFF00"/>
                          </a:solidFill>
                          <a:latin typeface="Athanasius" pitchFamily="2" charset="0"/>
                          <a:ea typeface="+mn-ea"/>
                          <a:cs typeface="+mn-cs"/>
                        </a:rPr>
                        <a:t>throu&gt; nem ten`anactacic thren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نيم بين طالتشو تيرو نيم تين أناستاسيس تيرين</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smtClean="0">
                          <a:solidFill>
                            <a:schemeClr val="bg1"/>
                          </a:solidFill>
                          <a:latin typeface="+mn-lt"/>
                          <a:ea typeface="+mn-ea"/>
                          <a:cs typeface="+mj-cs"/>
                        </a:rPr>
                        <a:t>هلليلويا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j-cs"/>
                        </a:rPr>
                        <a:t>Allhloui`a</a:t>
                      </a:r>
                      <a:endParaRPr lang="en-US" sz="44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dirty="0" smtClean="0">
                          <a:solidFill>
                            <a:schemeClr val="bg1"/>
                          </a:solidFill>
                          <a:latin typeface="Garamond" pitchFamily="18" charset="0"/>
                          <a:cs typeface="+mj-cs"/>
                        </a:rPr>
                        <a:t>الليلويا</a:t>
                      </a:r>
                      <a:endParaRPr lang="en-US" sz="9600" b="1" dirty="0" smtClean="0">
                        <a:solidFill>
                          <a:schemeClr val="bg1"/>
                        </a:solidFill>
                        <a:latin typeface="Garamond" pitchFamily="18"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j-cs"/>
                        </a:rPr>
                        <a:t>قفوا بخوف الله لسماع الإنجيل المقدس</a:t>
                      </a:r>
                      <a:endParaRPr lang="ar-SA" sz="8800" dirty="0" smtClean="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Ctaqhte</a:t>
                      </a:r>
                      <a:r>
                        <a:rPr lang="en-US" sz="3200" b="0" kern="1200" baseline="0" dirty="0" smtClean="0">
                          <a:solidFill>
                            <a:srgbClr val="FFFF00"/>
                          </a:solidFill>
                          <a:latin typeface="Athanasius" pitchFamily="2" charset="0"/>
                          <a:ea typeface="+mn-ea"/>
                          <a:cs typeface="+mn-cs"/>
                        </a:rPr>
                        <a:t> meta </a:t>
                      </a:r>
                      <a:r>
                        <a:rPr lang="en-US" sz="3200" b="0" kern="1200" baseline="0" dirty="0" err="1" smtClean="0">
                          <a:solidFill>
                            <a:srgbClr val="FFFF00"/>
                          </a:solidFill>
                          <a:latin typeface="Athanasius" pitchFamily="2" charset="0"/>
                          <a:ea typeface="+mn-ea"/>
                          <a:cs typeface="+mn-cs"/>
                        </a:rPr>
                        <a:t>vobo</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qeou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akoucwmen</a:t>
                      </a:r>
                      <a:r>
                        <a:rPr lang="en-US" sz="3200" b="0" kern="1200" baseline="0" dirty="0" smtClean="0">
                          <a:solidFill>
                            <a:srgbClr val="FFFF00"/>
                          </a:solidFill>
                          <a:latin typeface="Athanasius" pitchFamily="2" charset="0"/>
                          <a:ea typeface="+mn-ea"/>
                          <a:cs typeface="+mn-cs"/>
                        </a:rPr>
                        <a:t> to `</a:t>
                      </a:r>
                      <a:r>
                        <a:rPr lang="en-US" sz="3200" b="0" kern="1200" baseline="0" dirty="0" err="1" smtClean="0">
                          <a:solidFill>
                            <a:srgbClr val="FFFF00"/>
                          </a:solidFill>
                          <a:latin typeface="Athanasius" pitchFamily="2" charset="0"/>
                          <a:ea typeface="+mn-ea"/>
                          <a:cs typeface="+mn-cs"/>
                        </a:rPr>
                        <a:t>agiou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euaggeliou</a:t>
                      </a:r>
                      <a:r>
                        <a:rPr lang="en-US" sz="32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lt1"/>
                          </a:solidFill>
                          <a:latin typeface="+mn-lt"/>
                          <a:ea typeface="+mn-ea"/>
                          <a:cs typeface="+mj-cs"/>
                        </a:rPr>
                        <a:t>إسطاثيتى ميتا فوفو ثيئو آكو سومين طو اجيو إيف آنجيليو</a:t>
                      </a:r>
                      <a:endParaRPr lang="ar-SA" sz="7200" dirty="0" smtClean="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j-cs"/>
                        </a:rPr>
                        <a:t>مبارك الآتي باسم رب </a:t>
                      </a:r>
                      <a:br>
                        <a:rPr lang="ar-SA" sz="4800" b="1" kern="1200" dirty="0" smtClean="0">
                          <a:solidFill>
                            <a:schemeClr val="lt1"/>
                          </a:solidFill>
                          <a:latin typeface="+mn-lt"/>
                          <a:ea typeface="+mn-ea"/>
                          <a:cs typeface="+mj-cs"/>
                        </a:rPr>
                      </a:br>
                      <a:r>
                        <a:rPr lang="ar-SA" sz="4800" b="1" kern="1200" dirty="0" smtClean="0">
                          <a:solidFill>
                            <a:schemeClr val="lt1"/>
                          </a:solidFill>
                          <a:latin typeface="+mn-lt"/>
                          <a:ea typeface="+mn-ea"/>
                          <a:cs typeface="+mj-cs"/>
                        </a:rPr>
                        <a:t>القوات</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F`cmarwout</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vheqnhou</a:t>
                      </a:r>
                      <a:r>
                        <a:rPr lang="en-US" sz="4000" b="0" kern="1200" baseline="0" dirty="0" smtClean="0">
                          <a:solidFill>
                            <a:srgbClr val="FFFF00"/>
                          </a:solidFill>
                          <a:latin typeface="Athanasius" pitchFamily="2" charset="0"/>
                          <a:ea typeface="+mn-ea"/>
                          <a:cs typeface="+mn-cs"/>
                        </a:rPr>
                        <a:t> 'en</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vran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a:t>
                      </a:r>
                      <a:r>
                        <a:rPr lang="en-US" sz="4000" b="0" kern="1200" baseline="0" dirty="0" smtClean="0">
                          <a:solidFill>
                            <a:srgbClr val="FFFF00"/>
                          </a:solidFill>
                          <a:latin typeface="Athanasius" pitchFamily="2" charset="0"/>
                          <a:ea typeface="+mn-ea"/>
                          <a:cs typeface="+mn-cs"/>
                        </a:rPr>
                        <a:t>_.</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smtClean="0"/>
                        <a:t>أفسمارؤت</a:t>
                      </a:r>
                      <a:r>
                        <a:rPr lang="ar-EG" sz="4000" baseline="0" dirty="0" smtClean="0"/>
                        <a:t> أنجى فى إثنيو خين أفران أم إبشويس</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lt1"/>
                          </a:solidFill>
                          <a:latin typeface="+mn-lt"/>
                          <a:ea typeface="+mn-ea"/>
                          <a:cs typeface="+mj-cs"/>
                        </a:rPr>
                        <a:t>يا رب</a:t>
                      </a:r>
                      <a:r>
                        <a:rPr lang="ar-EG" sz="4000" b="1" kern="1200" dirty="0" smtClean="0">
                          <a:solidFill>
                            <a:schemeClr val="lt1"/>
                          </a:solidFill>
                          <a:latin typeface="+mn-lt"/>
                          <a:ea typeface="+mn-ea"/>
                          <a:cs typeface="+mj-cs"/>
                        </a:rPr>
                        <a:t> </a:t>
                      </a:r>
                      <a:r>
                        <a:rPr lang="ar-SA" sz="4000" b="1" kern="1200" dirty="0" smtClean="0">
                          <a:solidFill>
                            <a:schemeClr val="lt1"/>
                          </a:solidFill>
                          <a:latin typeface="+mn-lt"/>
                          <a:ea typeface="+mn-ea"/>
                          <a:cs typeface="+mj-cs"/>
                        </a:rPr>
                        <a:t>بارك الفصل من الإنجيل المقدس من</a:t>
                      </a:r>
                      <a:r>
                        <a:rPr lang="ar-EG" sz="4000" b="1" kern="1200" dirty="0" smtClean="0">
                          <a:solidFill>
                            <a:schemeClr val="lt1"/>
                          </a:solidFill>
                          <a:latin typeface="+mn-lt"/>
                          <a:ea typeface="+mn-ea"/>
                          <a:cs typeface="+mj-cs"/>
                        </a:rPr>
                        <a:t> </a:t>
                      </a:r>
                      <a:r>
                        <a:rPr lang="ar-SA" sz="4000" b="1" kern="1200" dirty="0" smtClean="0">
                          <a:solidFill>
                            <a:schemeClr val="lt1"/>
                          </a:solidFill>
                          <a:latin typeface="+mn-lt"/>
                          <a:ea typeface="+mn-ea"/>
                          <a:cs typeface="+mj-cs"/>
                        </a:rPr>
                        <a:t>(…)</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Kuri`e</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euloghcon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ek</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tou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kata</a:t>
                      </a:r>
                      <a:r>
                        <a:rPr lang="en-US" sz="3200" b="0" kern="1200" baseline="0" dirty="0" smtClean="0">
                          <a:solidFill>
                            <a:srgbClr val="FFFF00"/>
                          </a:solidFill>
                          <a:latin typeface="Athanasius" pitchFamily="2" charset="0"/>
                          <a:ea typeface="+mn-ea"/>
                          <a:cs typeface="+mn-cs"/>
                        </a:rPr>
                        <a:t> (...) `</a:t>
                      </a:r>
                      <a:r>
                        <a:rPr lang="en-US" sz="3200" b="0" kern="1200" baseline="0" dirty="0" err="1" smtClean="0">
                          <a:solidFill>
                            <a:srgbClr val="FFFF00"/>
                          </a:solidFill>
                          <a:latin typeface="Athanasius" pitchFamily="2" charset="0"/>
                          <a:ea typeface="+mn-ea"/>
                          <a:cs typeface="+mn-cs"/>
                        </a:rPr>
                        <a:t>agiou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euaggeliou</a:t>
                      </a:r>
                      <a:r>
                        <a:rPr lang="en-US" sz="3200" b="0" kern="1200" baseline="0" dirty="0" smtClean="0">
                          <a:solidFill>
                            <a:srgbClr val="FFFF00"/>
                          </a:solidFill>
                          <a:latin typeface="Athanasius" pitchFamily="2" charset="0"/>
                          <a:ea typeface="+mn-ea"/>
                          <a:cs typeface="+mn-cs"/>
                        </a:rPr>
                        <a:t> to</a:t>
                      </a:r>
                    </a:p>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anagnwcma</a:t>
                      </a:r>
                      <a:r>
                        <a:rPr lang="en-US" sz="32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kern="1200" dirty="0" smtClean="0">
                          <a:solidFill>
                            <a:schemeClr val="lt1"/>
                          </a:solidFill>
                          <a:latin typeface="+mn-lt"/>
                          <a:ea typeface="+mn-ea"/>
                          <a:cs typeface="+mj-cs"/>
                        </a:rPr>
                        <a:t>كيريى إفلو جيصون إك طو كاطا</a:t>
                      </a:r>
                      <a:r>
                        <a:rPr lang="ar-EG" sz="3200" b="1" kern="1200" dirty="0" smtClean="0">
                          <a:solidFill>
                            <a:schemeClr val="lt1"/>
                          </a:solidFill>
                          <a:latin typeface="+mn-lt"/>
                          <a:ea typeface="+mn-ea"/>
                          <a:cs typeface="+mj-cs"/>
                        </a:rPr>
                        <a:t> </a:t>
                      </a:r>
                      <a:r>
                        <a:rPr lang="ar-SA" sz="3200" b="1" kern="1200" dirty="0" smtClean="0">
                          <a:solidFill>
                            <a:schemeClr val="lt1"/>
                          </a:solidFill>
                          <a:latin typeface="+mn-lt"/>
                          <a:ea typeface="+mn-ea"/>
                          <a:cs typeface="+mj-cs"/>
                        </a:rPr>
                        <a:t>(…)آجيو إيف</a:t>
                      </a:r>
                      <a:r>
                        <a:rPr lang="ar-EG" sz="3200" b="1" kern="1200" baseline="0" dirty="0" smtClean="0">
                          <a:solidFill>
                            <a:schemeClr val="lt1"/>
                          </a:solidFill>
                          <a:latin typeface="+mn-lt"/>
                          <a:ea typeface="+mn-ea"/>
                          <a:cs typeface="+mj-cs"/>
                        </a:rPr>
                        <a:t> </a:t>
                      </a:r>
                      <a:r>
                        <a:rPr lang="ar-SA" sz="3200" b="1" kern="1200" dirty="0" smtClean="0">
                          <a:solidFill>
                            <a:schemeClr val="lt1"/>
                          </a:solidFill>
                          <a:latin typeface="+mn-lt"/>
                          <a:ea typeface="+mn-ea"/>
                          <a:cs typeface="+mj-cs"/>
                        </a:rPr>
                        <a:t>آنجيليون</a:t>
                      </a:r>
                      <a:r>
                        <a:rPr lang="ar-EG" sz="3200" b="1" kern="1200" dirty="0" smtClean="0">
                          <a:solidFill>
                            <a:schemeClr val="lt1"/>
                          </a:solidFill>
                          <a:latin typeface="+mn-lt"/>
                          <a:ea typeface="+mn-ea"/>
                          <a:cs typeface="+mj-cs"/>
                        </a:rPr>
                        <a:t> </a:t>
                      </a:r>
                      <a:r>
                        <a:rPr lang="ar-SA" sz="3200" b="1" kern="1200" dirty="0" smtClean="0">
                          <a:solidFill>
                            <a:schemeClr val="lt1"/>
                          </a:solidFill>
                          <a:latin typeface="+mn-lt"/>
                          <a:ea typeface="+mn-ea"/>
                          <a:cs typeface="+mj-cs"/>
                        </a:rPr>
                        <a:t>طوآناغوسما</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200" dirty="0" smtClean="0">
                          <a:solidFill>
                            <a:schemeClr val="lt1"/>
                          </a:solidFill>
                          <a:latin typeface="+mn-lt"/>
                          <a:ea typeface="+mn-ea"/>
                          <a:cs typeface="+mj-cs"/>
                        </a:rPr>
                        <a:t>المجد لك يا رب</a:t>
                      </a:r>
                      <a:endParaRPr lang="ar-SA" sz="16600" dirty="0" smtClean="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7200" b="0" kern="1200" baseline="0" dirty="0" smtClean="0">
                          <a:solidFill>
                            <a:srgbClr val="FFFF00"/>
                          </a:solidFill>
                          <a:latin typeface="Athanasius" pitchFamily="2" charset="0"/>
                          <a:ea typeface="+mn-ea"/>
                          <a:cs typeface="+mn-cs"/>
                        </a:rPr>
                        <a:t>Do[a </a:t>
                      </a:r>
                      <a:r>
                        <a:rPr lang="en-US" sz="7200" b="0" kern="1200" baseline="0" dirty="0" err="1" smtClean="0">
                          <a:solidFill>
                            <a:srgbClr val="FFFF00"/>
                          </a:solidFill>
                          <a:latin typeface="Athanasius" pitchFamily="2" charset="0"/>
                          <a:ea typeface="+mn-ea"/>
                          <a:cs typeface="+mn-cs"/>
                        </a:rPr>
                        <a:t>ci</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kuri`e</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6000" b="1" dirty="0">
                          <a:latin typeface="Times New Roman"/>
                          <a:cs typeface="+mj-cs"/>
                        </a:rPr>
                        <a:t>ذوكساسي كيريى</a:t>
                      </a:r>
                      <a:endParaRPr lang="ar-SA" sz="6000" dirty="0">
                        <a:cs typeface="+mj-cs"/>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سلاماً</a:t>
                      </a:r>
                      <a:r>
                        <a:rPr lang="en-US" sz="4400" b="1" kern="1200" dirty="0" smtClean="0">
                          <a:solidFill>
                            <a:schemeClr val="bg1"/>
                          </a:solidFill>
                          <a:latin typeface="+mn-lt"/>
                          <a:ea typeface="+mn-ea"/>
                          <a:cs typeface="+mn-cs"/>
                        </a:rPr>
                        <a:t> </a:t>
                      </a:r>
                      <a:r>
                        <a:rPr lang="ar-SA" sz="4400" b="1" kern="1200" dirty="0" smtClean="0">
                          <a:solidFill>
                            <a:schemeClr val="bg1"/>
                          </a:solidFill>
                          <a:latin typeface="+mn-lt"/>
                          <a:ea typeface="+mn-ea"/>
                          <a:cs typeface="+mn-cs"/>
                        </a:rPr>
                        <a:t>وبنياناً لكنيسة الله الواحدة</a:t>
                      </a:r>
                      <a:r>
                        <a:rPr lang="en-US" sz="4400" b="1" kern="1200" dirty="0" smtClean="0">
                          <a:solidFill>
                            <a:schemeClr val="bg1"/>
                          </a:solidFill>
                          <a:latin typeface="+mn-lt"/>
                          <a:ea typeface="+mn-ea"/>
                          <a:cs typeface="+mn-cs"/>
                        </a:rPr>
                        <a:t> </a:t>
                      </a:r>
                      <a:r>
                        <a:rPr lang="ar-SA" sz="4400" b="1" kern="1200" dirty="0" smtClean="0">
                          <a:solidFill>
                            <a:schemeClr val="bg1"/>
                          </a:solidFill>
                          <a:latin typeface="+mn-lt"/>
                          <a:ea typeface="+mn-ea"/>
                          <a:cs typeface="+mn-cs"/>
                        </a:rPr>
                        <a:t>الوحيدة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irhnh</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oukwt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ejen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ou`i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mmauatc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أو هيرينى نيم او كوت إيجين </a:t>
                      </a:r>
                      <a:r>
                        <a:rPr lang="ar-SA" sz="4000" b="1" dirty="0" smtClean="0">
                          <a:solidFill>
                            <a:schemeClr val="bg1"/>
                          </a:solidFill>
                        </a:rPr>
                        <a:t>تى اوى إممافاتس</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cs typeface="+mj-cs"/>
                        </a:rPr>
                        <a:t>قفوا بخوف أمام الله</a:t>
                      </a:r>
                      <a:r>
                        <a:rPr lang="en-US" sz="7200" b="1" dirty="0" smtClean="0">
                          <a:cs typeface="+mj-cs"/>
                        </a:rPr>
                        <a:t> </a:t>
                      </a:r>
                      <a:r>
                        <a:rPr lang="ar-SA" sz="7200" b="1" kern="1200" dirty="0" smtClean="0">
                          <a:solidFill>
                            <a:schemeClr val="lt1"/>
                          </a:solidFill>
                          <a:latin typeface="+mn-lt"/>
                          <a:ea typeface="+mn-ea"/>
                          <a:cs typeface="+mj-cs"/>
                        </a:rPr>
                        <a:t>وانصتوا لسماع انجيله المقدس</a:t>
                      </a:r>
                      <a:endParaRPr lang="ar-EG" sz="7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فصل شريف من بشارة معلمنا (…) البشير</a:t>
                      </a:r>
                      <a:r>
                        <a:rPr lang="ar-EG" sz="6000" b="1" dirty="0" smtClean="0">
                          <a:cs typeface="+mj-cs"/>
                        </a:rPr>
                        <a:t> </a:t>
                      </a:r>
                      <a:r>
                        <a:rPr lang="ar-SA" sz="6000" b="1" kern="1200" dirty="0" smtClean="0">
                          <a:solidFill>
                            <a:schemeClr val="lt1"/>
                          </a:solidFill>
                          <a:latin typeface="+mn-lt"/>
                          <a:ea typeface="+mn-ea"/>
                          <a:cs typeface="+mj-cs"/>
                        </a:rPr>
                        <a:t>بركاته على جميعنا</a:t>
                      </a:r>
                      <a:endParaRPr lang="ar-EG" sz="6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bg1"/>
                          </a:solidFill>
                          <a:latin typeface="+mn-lt"/>
                          <a:ea typeface="+mn-ea"/>
                          <a:cs typeface="+mj-cs"/>
                        </a:rPr>
                        <a:t>من مزامير و تراتيل </a:t>
                      </a:r>
                      <a:r>
                        <a:rPr lang="ar-SA" sz="6000" b="1" dirty="0" smtClean="0">
                          <a:solidFill>
                            <a:srgbClr val="FFFFFF"/>
                          </a:solidFill>
                          <a:effectLst/>
                          <a:latin typeface="Arial" pitchFamily="34" charset="0"/>
                          <a:cs typeface="+mj-cs"/>
                        </a:rPr>
                        <a:t>ابينا داود النبي الملك الطاهر بركاته</a:t>
                      </a:r>
                      <a:r>
                        <a:rPr lang="ar-EG" sz="6000" b="1" dirty="0" smtClean="0">
                          <a:solidFill>
                            <a:srgbClr val="FFFFFF"/>
                          </a:solidFill>
                          <a:effectLst/>
                          <a:latin typeface="Arial" pitchFamily="34" charset="0"/>
                          <a:cs typeface="+mj-cs"/>
                        </a:rPr>
                        <a:t> على جميعنا</a:t>
                      </a:r>
                      <a:endParaRPr lang="ar-SA" sz="6000" b="1" dirty="0" smtClean="0">
                        <a:solidFill>
                          <a:srgbClr val="FFFFFF"/>
                        </a:solidFill>
                        <a:effectLst/>
                        <a:latin typeface="Arial" pitchFamily="34"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المزمور</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u="none" strike="noStrike" kern="1200" dirty="0" smtClean="0">
                          <a:solidFill>
                            <a:schemeClr val="lt1"/>
                          </a:solidFill>
                          <a:latin typeface="+mn-lt"/>
                          <a:ea typeface="+mn-ea"/>
                          <a:cs typeface="+mj-cs"/>
                        </a:rPr>
                        <a:t>مبارك الآتي باسم الرب ربنا وإلهنا ومخلصنا وملكنا كلنا</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u="none" strike="noStrike" kern="1200" dirty="0" smtClean="0">
                          <a:solidFill>
                            <a:schemeClr val="lt1"/>
                          </a:solidFill>
                          <a:latin typeface="+mn-lt"/>
                          <a:ea typeface="+mn-ea"/>
                          <a:cs typeface="+mj-cs"/>
                        </a:rPr>
                        <a:t>يسوع المسيح ابن الله الحي </a:t>
                      </a:r>
                      <a:r>
                        <a:rPr lang="ar-EG" sz="6600" b="1" kern="1200" dirty="0" smtClean="0">
                          <a:solidFill>
                            <a:schemeClr val="bg1"/>
                          </a:solidFill>
                          <a:latin typeface="+mn-lt"/>
                          <a:ea typeface="+mn-ea"/>
                          <a:cs typeface="+mj-cs"/>
                        </a:rPr>
                        <a:t>الذى له المجد الدائم إلى الأبد أمين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الانجيل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200" dirty="0" smtClean="0">
                          <a:solidFill>
                            <a:schemeClr val="bg1"/>
                          </a:solidFill>
                          <a:latin typeface="+mn-lt"/>
                          <a:ea typeface="+mn-ea"/>
                          <a:cs typeface="+mj-cs"/>
                        </a:rPr>
                        <a:t>و المجد لله دائما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نعظمك بأستحقاق : مع اليصابات نسيبتك </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kern="1200" dirty="0" smtClean="0">
                          <a:solidFill>
                            <a:srgbClr val="FFFF00"/>
                          </a:solidFill>
                          <a:latin typeface="Avva_Shenouda" pitchFamily="34" charset="2"/>
                          <a:ea typeface="+mn-ea"/>
                          <a:cs typeface="+mn-cs"/>
                        </a:rPr>
                        <a:t>Tensici `mmo qen ovem`p2a : nem Elicabet tecvjjen3c </a:t>
                      </a:r>
                      <a:endParaRPr lang="en-US" sz="4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تين تشيسى إممو خين أوو إم إبشا: نيم إليصابيت تى سينجينيس </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قائلين مباركة انت فى النساء</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dirty="0" err="1" smtClean="0">
                          <a:solidFill>
                            <a:srgbClr val="FFFF00"/>
                          </a:solidFill>
                          <a:latin typeface="Avva_Shenouda" pitchFamily="34" charset="2"/>
                          <a:ea typeface="+mn-ea"/>
                          <a:cs typeface="+mn-cs"/>
                        </a:rPr>
                        <a:t>ge</a:t>
                      </a:r>
                      <a:r>
                        <a:rPr lang="en-US" sz="32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et`cmarwovt</a:t>
                      </a:r>
                      <a:r>
                        <a:rPr lang="en-US" sz="3200" b="0" kern="1200" dirty="0" smtClean="0">
                          <a:solidFill>
                            <a:srgbClr val="FFFF00"/>
                          </a:solidFill>
                          <a:latin typeface="Avva_Shenouda" pitchFamily="34" charset="2"/>
                          <a:ea typeface="+mn-ea"/>
                          <a:cs typeface="+mn-cs"/>
                        </a:rPr>
                        <a:t> `n0o </a:t>
                      </a:r>
                      <a:r>
                        <a:rPr lang="en-US" sz="3200" b="0" kern="1200" dirty="0" err="1" smtClean="0">
                          <a:solidFill>
                            <a:srgbClr val="FFFF00"/>
                          </a:solidFill>
                          <a:latin typeface="Avva_Shenouda" pitchFamily="34" charset="2"/>
                          <a:ea typeface="+mn-ea"/>
                          <a:cs typeface="+mn-cs"/>
                        </a:rPr>
                        <a:t>qen</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nihiomi</a:t>
                      </a:r>
                      <a:r>
                        <a:rPr lang="en-US" sz="3200" b="0" kern="1200" dirty="0" smtClean="0">
                          <a:solidFill>
                            <a:srgbClr val="FFFF00"/>
                          </a:solidFill>
                          <a:latin typeface="Avva_Shenouda" pitchFamily="34" charset="2"/>
                          <a:ea typeface="+mn-ea"/>
                          <a:cs typeface="+mn-cs"/>
                        </a:rPr>
                        <a:t>  </a:t>
                      </a:r>
                      <a:endParaRPr lang="en-US" sz="66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ﭼـى إتسماروأوت إنثو خين نى هيومى</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المقدسة الجامعة</a:t>
                      </a:r>
                      <a:r>
                        <a:rPr lang="en-US" sz="4400" b="1" kern="1200" dirty="0" smtClean="0">
                          <a:solidFill>
                            <a:schemeClr val="bg1"/>
                          </a:solidFill>
                          <a:latin typeface="+mn-lt"/>
                          <a:ea typeface="+mn-ea"/>
                          <a:cs typeface="+mn-cs"/>
                        </a:rPr>
                        <a:t> </a:t>
                      </a:r>
                      <a:r>
                        <a:rPr lang="ar-SA" sz="4400" b="1" kern="1200" dirty="0" smtClean="0">
                          <a:solidFill>
                            <a:schemeClr val="bg1"/>
                          </a:solidFill>
                          <a:latin typeface="+mn-lt"/>
                          <a:ea typeface="+mn-ea"/>
                          <a:cs typeface="+mn-cs"/>
                        </a:rPr>
                        <a:t>الرسولية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eqouab</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nkaqolikh</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n`pocolikh</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nek`klhci`a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nte</a:t>
                      </a:r>
                      <a:r>
                        <a:rPr lang="en-US" sz="3600" b="0" kern="1200" baseline="0" dirty="0" smtClean="0">
                          <a:solidFill>
                            <a:srgbClr val="FFFF00"/>
                          </a:solidFill>
                          <a:latin typeface="Athanasius" pitchFamily="2" charset="0"/>
                          <a:ea typeface="+mn-ea"/>
                          <a:cs typeface="+mn-cs"/>
                        </a:rPr>
                        <a:t> V;&gt; `</a:t>
                      </a:r>
                      <a:r>
                        <a:rPr lang="en-US" sz="3600" b="0" kern="1200" baseline="0" dirty="0" err="1" smtClean="0">
                          <a:solidFill>
                            <a:srgbClr val="FFFF00"/>
                          </a:solidFill>
                          <a:latin typeface="Athanasius" pitchFamily="2" charset="0"/>
                          <a:ea typeface="+mn-ea"/>
                          <a:cs typeface="+mn-cs"/>
                        </a:rPr>
                        <a:t>amhn</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solidFill>
                            <a:schemeClr val="bg1"/>
                          </a:solidFill>
                        </a:rPr>
                        <a:t>إثؤواب</a:t>
                      </a:r>
                      <a:r>
                        <a:rPr lang="ar-EG" sz="3600" b="1" dirty="0" smtClean="0">
                          <a:solidFill>
                            <a:schemeClr val="bg1"/>
                          </a:solidFill>
                        </a:rPr>
                        <a:t> </a:t>
                      </a:r>
                      <a:r>
                        <a:rPr lang="ar-SA" sz="3600" b="1" dirty="0" smtClean="0">
                          <a:solidFill>
                            <a:schemeClr val="bg1"/>
                          </a:solidFill>
                        </a:rPr>
                        <a:t>إن</a:t>
                      </a:r>
                      <a:r>
                        <a:rPr lang="en-US" sz="3600" b="1" dirty="0" smtClean="0">
                          <a:solidFill>
                            <a:schemeClr val="bg1"/>
                          </a:solidFill>
                        </a:rPr>
                        <a:t> </a:t>
                      </a:r>
                      <a:r>
                        <a:rPr lang="ar-SA" sz="3600" b="1" dirty="0" smtClean="0">
                          <a:solidFill>
                            <a:schemeClr val="bg1"/>
                          </a:solidFill>
                        </a:rPr>
                        <a:t>كاثوليكى إن أبوسطوليكى إن</a:t>
                      </a:r>
                      <a:r>
                        <a:rPr lang="en-US" sz="3600" b="1" dirty="0" smtClean="0">
                          <a:solidFill>
                            <a:schemeClr val="bg1"/>
                          </a:solidFill>
                        </a:rPr>
                        <a:t> </a:t>
                      </a:r>
                      <a:r>
                        <a:rPr lang="ar-SA" sz="3600" b="1" dirty="0" smtClean="0">
                          <a:solidFill>
                            <a:schemeClr val="bg1"/>
                          </a:solidFill>
                        </a:rPr>
                        <a:t>إككليسيا إنتى إفنوتى آمين</a:t>
                      </a:r>
                      <a:endParaRPr lang="ar-EG" sz="36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kern="1200" dirty="0" smtClean="0">
                          <a:solidFill>
                            <a:schemeClr val="lt1"/>
                          </a:solidFill>
                          <a:latin typeface="+mn-lt"/>
                          <a:ea typeface="+mn-ea"/>
                          <a:cs typeface="+mn-cs"/>
                        </a:rPr>
                        <a:t>و مباركة هى ثمرة بطنك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dirty="0" smtClean="0">
                          <a:solidFill>
                            <a:srgbClr val="FFFF00"/>
                          </a:solidFill>
                          <a:latin typeface="Avva_Shenouda" pitchFamily="34" charset="2"/>
                          <a:ea typeface="+mn-ea"/>
                          <a:cs typeface="+mn-cs"/>
                        </a:rPr>
                        <a:t>`4`cmarwovt `</a:t>
                      </a:r>
                      <a:r>
                        <a:rPr lang="en-US" sz="3200" b="0" kern="1200" dirty="0" err="1" smtClean="0">
                          <a:solidFill>
                            <a:srgbClr val="FFFF00"/>
                          </a:solidFill>
                          <a:latin typeface="Avva_Shenouda" pitchFamily="34" charset="2"/>
                          <a:ea typeface="+mn-ea"/>
                          <a:cs typeface="+mn-cs"/>
                        </a:rPr>
                        <a:t>nge</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povtah</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nte</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tenegi</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إف إسماروؤوت إنـﭼـى إب أوطاه إنتى تى نيـﭼـى  </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اشفعي فينا يا سيدتنا كلنا السيدة العذراء والدة الأله </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kern="1200" dirty="0" err="1" smtClean="0">
                          <a:solidFill>
                            <a:srgbClr val="FFFF00"/>
                          </a:solidFill>
                          <a:latin typeface="Avva_Shenouda" pitchFamily="34" charset="2"/>
                          <a:ea typeface="+mn-ea"/>
                          <a:cs typeface="+mn-cs"/>
                        </a:rPr>
                        <a:t>ari`precbevin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e`hri</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egwn</a:t>
                      </a:r>
                      <a:r>
                        <a:rPr lang="en-US" sz="2800" b="0" kern="1200" dirty="0" smtClean="0">
                          <a:solidFill>
                            <a:srgbClr val="FFFF00"/>
                          </a:solidFill>
                          <a:latin typeface="Avva_Shenouda" pitchFamily="34" charset="2"/>
                          <a:ea typeface="+mn-ea"/>
                          <a:cs typeface="+mn-cs"/>
                        </a:rPr>
                        <a:t> `w </a:t>
                      </a:r>
                      <a:r>
                        <a:rPr lang="en-US" sz="2800" b="0" kern="1200" dirty="0" err="1" smtClean="0">
                          <a:solidFill>
                            <a:srgbClr val="FFFF00"/>
                          </a:solidFill>
                          <a:latin typeface="Avva_Shenouda" pitchFamily="34" charset="2"/>
                          <a:ea typeface="+mn-ea"/>
                          <a:cs typeface="+mn-cs"/>
                        </a:rPr>
                        <a:t>tenu</a:t>
                      </a:r>
                      <a:r>
                        <a:rPr lang="en-US" sz="2800" b="0" kern="1200" dirty="0" smtClean="0">
                          <a:solidFill>
                            <a:srgbClr val="FFFF00"/>
                          </a:solidFill>
                          <a:latin typeface="Avva_Shenouda" pitchFamily="34" charset="2"/>
                          <a:ea typeface="+mn-ea"/>
                          <a:cs typeface="+mn-cs"/>
                        </a:rPr>
                        <a:t> `nn3b t3ren 50eotokoc </a:t>
                      </a:r>
                      <a:endParaRPr lang="en-US" sz="4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smtClean="0">
                          <a:solidFill>
                            <a:schemeClr val="lt1"/>
                          </a:solidFill>
                          <a:latin typeface="+mn-lt"/>
                          <a:ea typeface="+mn-ea"/>
                          <a:cs typeface="+mn-cs"/>
                        </a:rPr>
                        <a:t>اري ابريسفافين اى ايهري ايجون اوتين تشويس انيب تيرن تي ثيؤطوكوس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مريم ام مخلصنا ليغفر لنا خطايانا </a:t>
                      </a:r>
                      <a:endParaRPr lang="ar-EG" sz="413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kern="1200" dirty="0" smtClean="0">
                          <a:solidFill>
                            <a:srgbClr val="FFFF00"/>
                          </a:solidFill>
                          <a:latin typeface="Avva_Shenouda" pitchFamily="34" charset="2"/>
                          <a:ea typeface="+mn-ea"/>
                          <a:cs typeface="+mn-cs"/>
                        </a:rPr>
                        <a:t>maria `0mav `mpencwt3r : `nte4xa nennobi nan `ebol </a:t>
                      </a:r>
                      <a:endParaRPr lang="en-US" sz="4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ماريا اثماف امبين سوتير انتيف كانين نوفي نان ايفول</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لأنه مبارك ألاب والأبن و الروح القدس</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err="1" smtClean="0">
                          <a:solidFill>
                            <a:srgbClr val="FFFF00"/>
                          </a:solidFill>
                          <a:latin typeface="Avva_Shenouda"/>
                        </a:rPr>
                        <a:t>Ge</a:t>
                      </a:r>
                      <a:r>
                        <a:rPr lang="en-US" sz="2800" b="0" dirty="0" smtClean="0">
                          <a:solidFill>
                            <a:srgbClr val="FFFF00"/>
                          </a:solidFill>
                          <a:latin typeface="Avva_Shenouda"/>
                        </a:rPr>
                        <a:t> `4`cmarwovt `</a:t>
                      </a:r>
                      <a:r>
                        <a:rPr lang="en-US" sz="2800" b="0" dirty="0" err="1" smtClean="0">
                          <a:solidFill>
                            <a:srgbClr val="FFFF00"/>
                          </a:solidFill>
                          <a:latin typeface="Avva_Shenouda"/>
                        </a:rPr>
                        <a:t>nge</a:t>
                      </a:r>
                      <a:r>
                        <a:rPr lang="en-US" sz="2800" b="0" dirty="0" smtClean="0">
                          <a:solidFill>
                            <a:srgbClr val="FFFF00"/>
                          </a:solidFill>
                          <a:latin typeface="Avva_Shenouda"/>
                        </a:rPr>
                        <a:t> `</a:t>
                      </a:r>
                      <a:r>
                        <a:rPr lang="en-US" sz="2800" b="0" dirty="0" err="1" smtClean="0">
                          <a:solidFill>
                            <a:srgbClr val="FFFF00"/>
                          </a:solidFill>
                          <a:latin typeface="Avva_Shenouda"/>
                        </a:rPr>
                        <a:t>fiwt</a:t>
                      </a:r>
                      <a:r>
                        <a:rPr lang="en-US" sz="2800" b="0" dirty="0" smtClean="0">
                          <a:solidFill>
                            <a:srgbClr val="FFFF00"/>
                          </a:solidFill>
                          <a:latin typeface="Avva_Shenouda"/>
                        </a:rPr>
                        <a:t> </a:t>
                      </a:r>
                      <a:r>
                        <a:rPr lang="en-US" sz="2800" b="0" dirty="0" err="1" smtClean="0">
                          <a:solidFill>
                            <a:srgbClr val="FFFF00"/>
                          </a:solidFill>
                          <a:latin typeface="Avva_Shenouda"/>
                        </a:rPr>
                        <a:t>nem</a:t>
                      </a:r>
                      <a:r>
                        <a:rPr lang="en-US" sz="2800" b="0" dirty="0" smtClean="0">
                          <a:solidFill>
                            <a:srgbClr val="FFFF00"/>
                          </a:solidFill>
                          <a:latin typeface="Avva_Shenouda"/>
                        </a:rPr>
                        <a:t> `p23ri </a:t>
                      </a:r>
                      <a:r>
                        <a:rPr lang="en-US" sz="2800" b="0" dirty="0" err="1" smtClean="0">
                          <a:solidFill>
                            <a:srgbClr val="FFFF00"/>
                          </a:solidFill>
                          <a:latin typeface="Avva_Shenouda"/>
                        </a:rPr>
                        <a:t>nem</a:t>
                      </a:r>
                      <a:r>
                        <a:rPr lang="en-US" sz="2800" b="0" dirty="0" smtClean="0">
                          <a:solidFill>
                            <a:srgbClr val="FFFF00"/>
                          </a:solidFill>
                          <a:latin typeface="Avva_Shenouda"/>
                        </a:rPr>
                        <a:t> </a:t>
                      </a:r>
                      <a:r>
                        <a:rPr lang="en-US" sz="2400" b="0" dirty="0" err="1" smtClean="0">
                          <a:solidFill>
                            <a:srgbClr val="FFFF00"/>
                          </a:solidFill>
                          <a:latin typeface="Avva_Shenouda"/>
                        </a:rPr>
                        <a:t>Pipna</a:t>
                      </a:r>
                      <a:r>
                        <a:rPr lang="en-US" sz="2400" b="0" dirty="0" smtClean="0">
                          <a:solidFill>
                            <a:srgbClr val="FFFF00"/>
                          </a:solidFill>
                          <a:latin typeface="Avva_Shenouda"/>
                        </a:rPr>
                        <a:t> e0v </a:t>
                      </a:r>
                      <a:endParaRPr lang="en-US" sz="2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جي افسمارؤوت انجى افيوت نيم ابشيري نيم بي بنفما اثوواب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الثالوث الكامل نسجد له ونمجده</a:t>
                      </a:r>
                      <a:r>
                        <a:rPr lang="ar-EG" sz="5200" dirty="0" smtClean="0"/>
                        <a:t>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800" b="0" dirty="0" smtClean="0">
                          <a:solidFill>
                            <a:srgbClr val="FFFF00"/>
                          </a:solidFill>
                          <a:latin typeface="Avva_Shenouda"/>
                        </a:rPr>
                        <a:t>5`triac etg3k `</a:t>
                      </a:r>
                      <a:r>
                        <a:rPr lang="en-US" sz="2800" b="0" dirty="0" err="1" smtClean="0">
                          <a:solidFill>
                            <a:srgbClr val="FFFF00"/>
                          </a:solidFill>
                          <a:latin typeface="Avva_Shenouda"/>
                        </a:rPr>
                        <a:t>ebov</a:t>
                      </a:r>
                      <a:r>
                        <a:rPr lang="en-US" sz="2800" b="0" dirty="0" smtClean="0">
                          <a:solidFill>
                            <a:srgbClr val="FFFF00"/>
                          </a:solidFill>
                          <a:latin typeface="Avva_Shenouda"/>
                        </a:rPr>
                        <a:t> tenovw2t `</a:t>
                      </a:r>
                      <a:r>
                        <a:rPr lang="en-US" sz="2800" b="0" dirty="0" err="1" smtClean="0">
                          <a:solidFill>
                            <a:srgbClr val="FFFF00"/>
                          </a:solidFill>
                          <a:latin typeface="Avva_Shenouda"/>
                        </a:rPr>
                        <a:t>mmoc</a:t>
                      </a:r>
                      <a:r>
                        <a:rPr lang="en-US" sz="2800" b="0" dirty="0" smtClean="0">
                          <a:solidFill>
                            <a:srgbClr val="FFFF00"/>
                          </a:solidFill>
                          <a:latin typeface="Avva_Shenouda"/>
                        </a:rPr>
                        <a:t> ten5`wov </a:t>
                      </a:r>
                      <a:r>
                        <a:rPr lang="en-US" sz="2800" b="0" dirty="0" err="1" smtClean="0">
                          <a:solidFill>
                            <a:srgbClr val="FFFF00"/>
                          </a:solidFill>
                          <a:latin typeface="Avva_Shenouda"/>
                        </a:rPr>
                        <a:t>nac</a:t>
                      </a:r>
                      <a:endParaRPr lang="en-US" sz="2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تترياس ايتجيك ايفول تين اؤوشت امموس تين تي اوؤناس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u="none" kern="1200" dirty="0" smtClean="0">
                          <a:solidFill>
                            <a:schemeClr val="accent2">
                              <a:lumMod val="40000"/>
                              <a:lumOff val="60000"/>
                            </a:schemeClr>
                          </a:solidFill>
                          <a:effectLst/>
                          <a:latin typeface="Tahoma" pitchFamily="34" charset="0"/>
                          <a:ea typeface="Tahoma" pitchFamily="34" charset="0"/>
                          <a:cs typeface="Tahoma" pitchFamily="34" charset="0"/>
                        </a:rPr>
                        <a:t>أوشية السلام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smtClean="0">
                          <a:solidFill>
                            <a:schemeClr val="bg1"/>
                          </a:solidFill>
                        </a:rPr>
                        <a:t>صل</a:t>
                      </a:r>
                      <a:endParaRPr lang="ar-EG" sz="413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600" kern="1200" baseline="0" dirty="0" smtClean="0">
                          <a:solidFill>
                            <a:srgbClr val="FFFF00"/>
                          </a:solidFill>
                          <a:latin typeface="Athanasius" pitchFamily="2" charset="0"/>
                          <a:ea typeface="+mn-ea"/>
                          <a:cs typeface="+mn-cs"/>
                        </a:rPr>
                        <a:t>}</a:t>
                      </a:r>
                      <a:r>
                        <a:rPr lang="en-US" sz="6600" kern="1200" baseline="0" dirty="0" err="1" smtClean="0">
                          <a:solidFill>
                            <a:srgbClr val="FFFF00"/>
                          </a:solidFill>
                          <a:latin typeface="Athanasius" pitchFamily="2" charset="0"/>
                          <a:ea typeface="+mn-ea"/>
                          <a:cs typeface="+mn-cs"/>
                        </a:rPr>
                        <a:t>lhl</a:t>
                      </a:r>
                      <a:endParaRPr lang="ar-EG" sz="2390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إشليل</a:t>
                      </a:r>
                      <a:endParaRPr lang="ar-SA" sz="8800" b="1" kern="1200" dirty="0" smtClean="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600" b="1" dirty="0" smtClean="0">
                          <a:solidFill>
                            <a:schemeClr val="bg1"/>
                          </a:solidFill>
                        </a:rPr>
                        <a:t>للصلاة قفوا</a:t>
                      </a:r>
                      <a:endParaRPr lang="ar-EG" sz="66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200" b="0" kern="1200" baseline="0" dirty="0" err="1" smtClean="0">
                          <a:solidFill>
                            <a:srgbClr val="FFFF00"/>
                          </a:solidFill>
                          <a:latin typeface="Athanasius" pitchFamily="2" charset="0"/>
                          <a:ea typeface="+mn-ea"/>
                          <a:cs typeface="+mn-cs"/>
                        </a:rPr>
                        <a:t>Epi</a:t>
                      </a:r>
                      <a:r>
                        <a:rPr lang="en-US" sz="4200" b="0" kern="1200" baseline="0" dirty="0" smtClean="0">
                          <a:solidFill>
                            <a:srgbClr val="FFFF00"/>
                          </a:solidFill>
                          <a:latin typeface="Athanasius" pitchFamily="2" charset="0"/>
                          <a:ea typeface="+mn-ea"/>
                          <a:cs typeface="+mn-cs"/>
                        </a:rPr>
                        <a:t> `</a:t>
                      </a:r>
                      <a:r>
                        <a:rPr lang="en-US" sz="4200" b="0" kern="1200" baseline="0" dirty="0" err="1" smtClean="0">
                          <a:solidFill>
                            <a:srgbClr val="FFFF00"/>
                          </a:solidFill>
                          <a:latin typeface="Athanasius" pitchFamily="2" charset="0"/>
                          <a:ea typeface="+mn-ea"/>
                          <a:cs typeface="+mn-cs"/>
                        </a:rPr>
                        <a:t>proceuxh</a:t>
                      </a:r>
                      <a:endParaRPr lang="en-US" sz="4200" b="0" kern="1200" baseline="0" dirty="0" smtClean="0">
                        <a:solidFill>
                          <a:srgbClr val="FFFF00"/>
                        </a:solidFill>
                        <a:latin typeface="Athanasius" pitchFamily="2" charset="0"/>
                        <a:ea typeface="+mn-ea"/>
                        <a:cs typeface="+mn-cs"/>
                      </a:endParaRPr>
                    </a:p>
                    <a:p>
                      <a:pPr algn="ctr" rtl="0"/>
                      <a:r>
                        <a:rPr lang="en-US" sz="4200" b="0" kern="1200" baseline="0" dirty="0" smtClean="0">
                          <a:solidFill>
                            <a:srgbClr val="FFFF00"/>
                          </a:solidFill>
                          <a:latin typeface="Athanasius" pitchFamily="2" charset="0"/>
                          <a:ea typeface="+mn-ea"/>
                          <a:cs typeface="+mn-cs"/>
                        </a:rPr>
                        <a:t> `</a:t>
                      </a:r>
                      <a:r>
                        <a:rPr lang="en-US" sz="4200" b="0" kern="1200" baseline="0" dirty="0" err="1" smtClean="0">
                          <a:solidFill>
                            <a:srgbClr val="FFFF00"/>
                          </a:solidFill>
                          <a:latin typeface="Athanasius" pitchFamily="2" charset="0"/>
                          <a:ea typeface="+mn-ea"/>
                          <a:cs typeface="+mn-cs"/>
                        </a:rPr>
                        <a:t>ctaqhte</a:t>
                      </a:r>
                      <a:endParaRPr lang="ar-EG" sz="42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rPr>
                        <a:t>إيبى إبروس إفكى إستاثيتى</a:t>
                      </a:r>
                      <a:endParaRPr lang="ar-SA" sz="4800" b="1" kern="1200" dirty="0" smtClean="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السلام للكل</a:t>
                      </a:r>
                      <a:endParaRPr lang="ar-EG" sz="72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smtClean="0">
                          <a:solidFill>
                            <a:srgbClr val="FFFF00"/>
                          </a:solidFill>
                          <a:latin typeface="Athanasius" pitchFamily="2" charset="0"/>
                          <a:ea typeface="+mn-ea"/>
                          <a:cs typeface="+mn-cs"/>
                        </a:rPr>
                        <a:t>Irhnh</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paci</a:t>
                      </a:r>
                      <a:endParaRPr lang="ar-EG" sz="9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إيرينى باسى</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solidFill>
                            <a:schemeClr val="bg1"/>
                          </a:solidFill>
                        </a:rPr>
                        <a:t>ولروحك أيضاً</a:t>
                      </a:r>
                      <a:endParaRPr lang="ar-EG" sz="80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pneuma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cou</a:t>
                      </a:r>
                      <a:endParaRPr lang="ar-EG" sz="6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كيطو إبنيفماتى سو</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أذكر يا رب الذين قدموا لك هذه القرابين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Ari`vmeu`I</a:t>
                      </a:r>
                      <a:r>
                        <a:rPr lang="en-US" sz="3600" b="0" kern="1200" baseline="0" dirty="0" smtClean="0">
                          <a:solidFill>
                            <a:srgbClr val="FFFF00"/>
                          </a:solidFill>
                          <a:latin typeface="Athanasius" pitchFamily="2" charset="0"/>
                          <a:ea typeface="+mn-ea"/>
                          <a:cs typeface="+mn-cs"/>
                        </a:rPr>
                        <a:t>  ~P_ `</a:t>
                      </a:r>
                      <a:r>
                        <a:rPr lang="en-US" sz="3600" b="0" kern="1200" baseline="0" dirty="0" err="1" smtClean="0">
                          <a:solidFill>
                            <a:srgbClr val="FFFF00"/>
                          </a:solidFill>
                          <a:latin typeface="Athanasius" pitchFamily="2" charset="0"/>
                          <a:ea typeface="+mn-ea"/>
                          <a:cs typeface="+mn-cs"/>
                        </a:rPr>
                        <a:t>nnh`etau`ini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nak</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e'oun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nnaidwron</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smtClean="0">
                          <a:solidFill>
                            <a:schemeClr val="bg1"/>
                          </a:solidFill>
                          <a:cs typeface="+mj-cs"/>
                        </a:rPr>
                        <a:t>آرى إفميفئى إبشويس إن نى إيطاف</a:t>
                      </a:r>
                      <a:r>
                        <a:rPr lang="en-US" sz="3200" b="1" dirty="0" smtClean="0">
                          <a:solidFill>
                            <a:schemeClr val="bg1"/>
                          </a:solidFill>
                          <a:cs typeface="+mj-cs"/>
                        </a:rPr>
                        <a:t> </a:t>
                      </a:r>
                      <a:r>
                        <a:rPr lang="ar-SA" sz="3200" b="1" dirty="0" smtClean="0">
                          <a:solidFill>
                            <a:schemeClr val="bg1"/>
                          </a:solidFill>
                          <a:cs typeface="+mj-cs"/>
                        </a:rPr>
                        <a:t>إينى ناك إيخون إن ناى ذورون</a:t>
                      </a:r>
                      <a:endParaRPr lang="ar-EG" sz="32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وأيضاً فلنسأل الله ضابط الكل</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smtClean="0">
                          <a:solidFill>
                            <a:srgbClr val="FFFF00"/>
                          </a:solidFill>
                          <a:latin typeface="Athanasius" pitchFamily="2" charset="0"/>
                          <a:ea typeface="+mn-ea"/>
                          <a:cs typeface="+mn-cs"/>
                        </a:rPr>
                        <a:t>Palin on maren;\o `eV; pipantokratwr</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بالين أون مارين تيهو إى إفنوتي </a:t>
                      </a:r>
                      <a:br>
                        <a:rPr lang="ar-SA" sz="4000" b="1" dirty="0" smtClean="0">
                          <a:cs typeface="+mj-cs"/>
                        </a:rPr>
                      </a:br>
                      <a:r>
                        <a:rPr lang="ar-SA" sz="4000" b="1" dirty="0" smtClean="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أبا ربنا وإلهنا </a:t>
                      </a:r>
                      <a:br>
                        <a:rPr lang="ar-SA" sz="4800" b="1" dirty="0" smtClean="0">
                          <a:cs typeface="+mj-cs"/>
                        </a:rPr>
                      </a:br>
                      <a:r>
                        <a:rPr lang="ar-SA" sz="4800" b="1" dirty="0" smtClean="0">
                          <a:cs typeface="+mj-cs"/>
                        </a:rPr>
                        <a:t>ومخلصنا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mPen</a:t>
                      </a:r>
                      <a:r>
                        <a:rPr lang="en-US" sz="4000" b="0" kern="1200" baseline="0" dirty="0" smtClean="0">
                          <a:solidFill>
                            <a:srgbClr val="FFFF00"/>
                          </a:solidFill>
                          <a:latin typeface="Athanasius" pitchFamily="2" charset="0"/>
                          <a:ea typeface="+mn-ea"/>
                          <a:cs typeface="+mn-cs"/>
                        </a:rPr>
                        <a:t>_</a:t>
                      </a:r>
                    </a:p>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pencwthr</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إفيوت إمبين</a:t>
                      </a:r>
                      <a:r>
                        <a:rPr lang="ar-EG" sz="4000" b="1" dirty="0" smtClean="0">
                          <a:cs typeface="+mj-cs"/>
                        </a:rPr>
                        <a:t> </a:t>
                      </a:r>
                      <a:r>
                        <a:rPr lang="ar-SA" sz="4000" b="1" dirty="0" smtClean="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cs typeface="+mj-cs"/>
                        </a:rPr>
                        <a:t>يسوع المسيح </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smtClean="0">
                          <a:solidFill>
                            <a:srgbClr val="FFFF00"/>
                          </a:solidFill>
                          <a:latin typeface="Athanasius" pitchFamily="2" charset="0"/>
                          <a:ea typeface="+mn-ea"/>
                          <a:cs typeface="+mn-cs"/>
                        </a:rPr>
                        <a:t>Ihcouc</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Pi`xrictoc</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نسأل ونطلب من صلاحك </a:t>
                      </a:r>
                      <a:br>
                        <a:rPr lang="ar-SA" sz="4800" b="1" dirty="0" smtClean="0">
                          <a:cs typeface="+mj-cs"/>
                        </a:rPr>
                      </a:br>
                      <a:r>
                        <a:rPr lang="ar-SA" sz="4800" b="1" dirty="0" smtClean="0">
                          <a:cs typeface="+mj-cs"/>
                        </a:rPr>
                        <a:t>يا محب البشر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Ten;\o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tentwb</a:t>
                      </a:r>
                      <a:r>
                        <a:rPr lang="en-US" sz="4000" b="0" kern="1200" baseline="0" dirty="0" smtClean="0">
                          <a:solidFill>
                            <a:srgbClr val="FFFF00"/>
                          </a:solidFill>
                          <a:latin typeface="Athanasius" pitchFamily="2" charset="0"/>
                          <a:ea typeface="+mn-ea"/>
                          <a:cs typeface="+mn-cs"/>
                        </a:rPr>
                        <a:t>\</a:t>
                      </a: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ntekmet`agaqoc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pimairwmi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أذكر</a:t>
                      </a:r>
                      <a:r>
                        <a:rPr lang="ar-EG" sz="4400" b="1" dirty="0" smtClean="0">
                          <a:cs typeface="+mj-cs"/>
                        </a:rPr>
                        <a:t> </a:t>
                      </a:r>
                      <a:r>
                        <a:rPr lang="ar-SA" sz="4400" b="1" dirty="0" smtClean="0">
                          <a:cs typeface="+mj-cs"/>
                        </a:rPr>
                        <a:t>يا رب سلام كنيستك</a:t>
                      </a:r>
                      <a:r>
                        <a:rPr lang="ar-EG" sz="4400" b="1" dirty="0" smtClean="0">
                          <a:cs typeface="+mj-cs"/>
                        </a:rPr>
                        <a:t> </a:t>
                      </a:r>
                      <a:r>
                        <a:rPr lang="ar-SA" sz="4400" b="1" kern="1200" dirty="0" smtClean="0">
                          <a:solidFill>
                            <a:schemeClr val="lt1"/>
                          </a:solidFill>
                          <a:latin typeface="+mn-lt"/>
                          <a:ea typeface="+mn-ea"/>
                          <a:cs typeface="+mj-cs"/>
                        </a:rPr>
                        <a:t>الواحدة الوحيدة </a:t>
                      </a:r>
                      <a:r>
                        <a:rPr lang="ar-SA" sz="4400" b="1" dirty="0" smtClean="0">
                          <a:cs typeface="+mj-cs"/>
                        </a:rPr>
                        <a:t> </a:t>
                      </a:r>
                      <a:endParaRPr lang="ar-EG" sz="4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Ari`vmeu`i ~P_ `n;\irhnh `nte</a:t>
                      </a:r>
                    </a:p>
                    <a:p>
                      <a:pPr algn="ctr" rtl="0"/>
                      <a:r>
                        <a:rPr lang="en-US" sz="4000" b="0" kern="1200" baseline="0" dirty="0" err="1" smtClean="0">
                          <a:solidFill>
                            <a:srgbClr val="FFFF00"/>
                          </a:solidFill>
                          <a:latin typeface="Athanasius" pitchFamily="2" charset="0"/>
                          <a:ea typeface="+mn-ea"/>
                          <a:cs typeface="+mn-cs"/>
                        </a:rPr>
                        <a:t>tekou`i</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mmauatc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آري</a:t>
                      </a:r>
                      <a:r>
                        <a:rPr lang="ar-EG" sz="3600" b="1" dirty="0" smtClean="0">
                          <a:cs typeface="+mj-cs"/>
                        </a:rPr>
                        <a:t> </a:t>
                      </a:r>
                      <a:r>
                        <a:rPr lang="ar-SA" sz="3600" b="1" dirty="0" smtClean="0">
                          <a:cs typeface="+mj-cs"/>
                        </a:rPr>
                        <a:t>إفميفئي</a:t>
                      </a:r>
                      <a:r>
                        <a:rPr lang="ar-EG" sz="3600" b="1" dirty="0" smtClean="0">
                          <a:cs typeface="+mj-cs"/>
                        </a:rPr>
                        <a:t> </a:t>
                      </a:r>
                      <a:r>
                        <a:rPr lang="ar-SA" sz="3600" b="1" dirty="0" smtClean="0">
                          <a:cs typeface="+mj-cs"/>
                        </a:rPr>
                        <a:t>إبشويس إنتي هيريني</a:t>
                      </a:r>
                      <a:r>
                        <a:rPr lang="ar-EG" sz="3600" b="1" dirty="0" smtClean="0">
                          <a:cs typeface="+mj-cs"/>
                        </a:rPr>
                        <a:t> </a:t>
                      </a:r>
                      <a:r>
                        <a:rPr lang="ar-SA" sz="3600" b="1" kern="1200" dirty="0" smtClean="0">
                          <a:solidFill>
                            <a:schemeClr val="lt1"/>
                          </a:solidFill>
                          <a:latin typeface="+mn-lt"/>
                          <a:ea typeface="+mn-ea"/>
                          <a:cs typeface="+mj-cs"/>
                        </a:rPr>
                        <a:t>إنتي تيك أوى إم مافتس </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المقدسة الجامعة الرسولية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eqouab</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nkaqolikh</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n`apoctolikh</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nek`klhci`a</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إثؤواب إن كاثوليكي إن آبوسطوليكي إن إككليسيا</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صلوا من أجل سلام</a:t>
                      </a:r>
                      <a:r>
                        <a:rPr lang="ar-EG" sz="4800" b="1" dirty="0" smtClean="0">
                          <a:cs typeface="+mj-cs"/>
                        </a:rPr>
                        <a:t> </a:t>
                      </a:r>
                      <a:r>
                        <a:rPr lang="ar-SA" sz="4800" b="1" dirty="0" smtClean="0">
                          <a:cs typeface="+mj-cs"/>
                        </a:rPr>
                        <a:t>كنيسة الله</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Proceu</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acqe</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uper</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thc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rhnhc</a:t>
                      </a:r>
                      <a:r>
                        <a:rPr lang="en-US" sz="4400" b="0" kern="1200" baseline="0" dirty="0" smtClean="0">
                          <a:solidFill>
                            <a:srgbClr val="FFFF00"/>
                          </a:solidFill>
                          <a:latin typeface="Athanasius" pitchFamily="2" charset="0"/>
                          <a:ea typeface="+mn-ea"/>
                          <a:cs typeface="+mn-cs"/>
                        </a:rPr>
                        <a:t> </a:t>
                      </a:r>
                      <a:r>
                        <a:rPr lang="en-US" sz="4400" b="1" kern="1200" baseline="0" dirty="0" err="1" smtClean="0">
                          <a:solidFill>
                            <a:srgbClr val="FFFF00"/>
                          </a:solidFill>
                          <a:latin typeface="Athanasius" pitchFamily="2" charset="0"/>
                          <a:ea typeface="+mn-ea"/>
                          <a:cs typeface="+mn-cs"/>
                        </a:rPr>
                        <a:t>thc</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إبروس إفئكساستي إيبرتيس إيرينيس تيس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الواحدة</a:t>
                      </a:r>
                      <a:r>
                        <a:rPr lang="ar-EG" sz="4000" b="1" dirty="0" smtClean="0">
                          <a:cs typeface="+mj-cs"/>
                        </a:rPr>
                        <a:t> </a:t>
                      </a:r>
                      <a:r>
                        <a:rPr lang="ar-SA" sz="4000" b="1" dirty="0" smtClean="0">
                          <a:cs typeface="+mj-cs"/>
                        </a:rPr>
                        <a:t>المقدسة الجامعة الرسولية </a:t>
                      </a:r>
                      <a:br>
                        <a:rPr lang="ar-SA" sz="4000" b="1" dirty="0" smtClean="0">
                          <a:cs typeface="+mj-cs"/>
                        </a:rPr>
                      </a:br>
                      <a:r>
                        <a:rPr lang="ar-SA" sz="4000" b="1" dirty="0" smtClean="0">
                          <a:cs typeface="+mj-cs"/>
                        </a:rPr>
                        <a:t>الأرثوذكسية</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agiac</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monhc</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kaqolikhc</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ke</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apoctolikhc</a:t>
                      </a:r>
                      <a:r>
                        <a:rPr lang="en-US" sz="3200" b="0" kern="1200" baseline="0" dirty="0" smtClean="0">
                          <a:solidFill>
                            <a:srgbClr val="FFFF00"/>
                          </a:solidFill>
                          <a:latin typeface="Athanasius" pitchFamily="2" charset="0"/>
                          <a:ea typeface="+mn-ea"/>
                          <a:cs typeface="+mn-cs"/>
                        </a:rPr>
                        <a:t>&gt; </a:t>
                      </a:r>
                      <a:r>
                        <a:rPr lang="en-US" sz="3200" b="0" kern="1200" baseline="0" dirty="0" err="1" smtClean="0">
                          <a:solidFill>
                            <a:srgbClr val="FFFF00"/>
                          </a:solidFill>
                          <a:latin typeface="Athanasius" pitchFamily="2" charset="0"/>
                          <a:ea typeface="+mn-ea"/>
                          <a:cs typeface="+mn-cs"/>
                        </a:rPr>
                        <a:t>orqodo</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tou</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err="1" smtClean="0">
                          <a:solidFill>
                            <a:srgbClr val="FFFF00"/>
                          </a:solidFill>
                          <a:latin typeface="Athanasius" pitchFamily="2" charset="0"/>
                          <a:ea typeface="+mn-ea"/>
                          <a:cs typeface="+mn-cs"/>
                        </a:rPr>
                        <a:t>Qeou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ek`klhciac</a:t>
                      </a:r>
                      <a:endParaRPr lang="en-US" sz="6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smtClean="0">
                          <a:cs typeface="+mj-cs"/>
                        </a:rPr>
                        <a:t>آجياس مونيسكاثوليكيس</a:t>
                      </a:r>
                      <a:r>
                        <a:rPr lang="ar-EG" sz="3200" b="1" dirty="0" smtClean="0">
                          <a:cs typeface="+mj-cs"/>
                        </a:rPr>
                        <a:t> </a:t>
                      </a:r>
                      <a:r>
                        <a:rPr lang="ar-SA" sz="3200" b="1" dirty="0" smtClean="0">
                          <a:cs typeface="+mj-cs"/>
                        </a:rPr>
                        <a:t>كي آبسطوليكيس</a:t>
                      </a:r>
                      <a:r>
                        <a:rPr lang="ar-EG" sz="3200" b="1" dirty="0" smtClean="0">
                          <a:cs typeface="+mj-cs"/>
                        </a:rPr>
                        <a:t> </a:t>
                      </a:r>
                      <a:r>
                        <a:rPr lang="ar-SA" sz="3200" b="1" dirty="0" smtClean="0">
                          <a:cs typeface="+mj-cs"/>
                        </a:rPr>
                        <a:t>أرثوذكسوطوثيئو إككليسياس</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هذه الكائنة من أقاصي</a:t>
                      </a:r>
                      <a:r>
                        <a:rPr lang="ar-EG" sz="4000" b="1" dirty="0" smtClean="0">
                          <a:cs typeface="+mj-cs"/>
                        </a:rPr>
                        <a:t> </a:t>
                      </a:r>
                      <a:r>
                        <a:rPr lang="ar-SA" sz="4000" b="1" dirty="0" smtClean="0">
                          <a:cs typeface="+mj-cs"/>
                        </a:rPr>
                        <a:t>المسكونة إلى أقاصيها</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Qai</a:t>
                      </a:r>
                      <a:r>
                        <a:rPr lang="en-US" sz="4000" b="0" kern="1200" baseline="0" dirty="0" smtClean="0">
                          <a:solidFill>
                            <a:srgbClr val="FFFF00"/>
                          </a:solidFill>
                          <a:latin typeface="Athanasius" pitchFamily="2" charset="0"/>
                          <a:ea typeface="+mn-ea"/>
                          <a:cs typeface="+mn-cs"/>
                        </a:rPr>
                        <a:t> et]op </a:t>
                      </a:r>
                      <a:r>
                        <a:rPr lang="en-US" sz="4000" b="0" kern="1200" baseline="0" dirty="0" err="1" smtClean="0">
                          <a:solidFill>
                            <a:srgbClr val="FFFF00"/>
                          </a:solidFill>
                          <a:latin typeface="Athanasius" pitchFamily="2" charset="0"/>
                          <a:ea typeface="+mn-ea"/>
                          <a:cs typeface="+mn-cs"/>
                        </a:rPr>
                        <a:t>icjen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aurhjc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n;oikoumenh</a:t>
                      </a:r>
                      <a:r>
                        <a:rPr lang="en-US" sz="4000" b="0" kern="1200" baseline="0" dirty="0" smtClean="0">
                          <a:solidFill>
                            <a:srgbClr val="FFFF00"/>
                          </a:solidFill>
                          <a:latin typeface="Athanasius" pitchFamily="2" charset="0"/>
                          <a:ea typeface="+mn-ea"/>
                          <a:cs typeface="+mn-cs"/>
                        </a:rPr>
                        <a:t> ]a </a:t>
                      </a:r>
                      <a:r>
                        <a:rPr lang="en-US" sz="4000" b="0" kern="1200" baseline="0" dirty="0" err="1" smtClean="0">
                          <a:solidFill>
                            <a:srgbClr val="FFFF00"/>
                          </a:solidFill>
                          <a:latin typeface="Athanasius" pitchFamily="2" charset="0"/>
                          <a:ea typeface="+mn-ea"/>
                          <a:cs typeface="+mn-cs"/>
                        </a:rPr>
                        <a:t>aurhjc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ثاي إتشوب يسجين أفرجس إنتي إيكوميني شا أفرجس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solidFill>
                            <a:schemeClr val="bg1"/>
                          </a:solidFill>
                        </a:rPr>
                        <a:t>والذين قدمت عنهم</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nem</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err="1" smtClean="0">
                          <a:solidFill>
                            <a:srgbClr val="FFFF00"/>
                          </a:solidFill>
                          <a:latin typeface="Athanasius" pitchFamily="2" charset="0"/>
                          <a:ea typeface="+mn-ea"/>
                          <a:cs typeface="+mn-cs"/>
                        </a:rPr>
                        <a:t>nh`etau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enou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ejwou</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rPr>
                        <a:t>نيم نى إيطاف إينو إيجوؤو</a:t>
                      </a:r>
                      <a:endParaRPr lang="ar-EG" sz="4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كل الشعوب وكل</a:t>
                      </a:r>
                      <a:r>
                        <a:rPr lang="ar-EG" sz="4800" b="1" dirty="0" smtClean="0">
                          <a:cs typeface="+mj-cs"/>
                        </a:rPr>
                        <a:t> </a:t>
                      </a:r>
                      <a:r>
                        <a:rPr lang="ar-SA" sz="4800" b="1" dirty="0" smtClean="0">
                          <a:cs typeface="+mj-cs"/>
                        </a:rPr>
                        <a:t>القطعان باركهم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Nilaoc throu nem ni`o\i throu</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cmou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erwou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ني لاوس تيرونيم ني اوهي تيرو</a:t>
                      </a:r>
                      <a:r>
                        <a:rPr lang="ar-EG" sz="4000" b="1" dirty="0" smtClean="0">
                          <a:cs typeface="+mj-cs"/>
                        </a:rPr>
                        <a:t> </a:t>
                      </a:r>
                      <a:r>
                        <a:rPr lang="ar-SA" sz="4000" b="1" dirty="0" smtClean="0">
                          <a:cs typeface="+mj-cs"/>
                        </a:rPr>
                        <a:t>إزموا إيروؤو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السلام</a:t>
                      </a:r>
                      <a:r>
                        <a:rPr lang="ar-EG" sz="5400" b="1" dirty="0" smtClean="0">
                          <a:cs typeface="+mj-cs"/>
                        </a:rPr>
                        <a:t> </a:t>
                      </a:r>
                      <a:r>
                        <a:rPr lang="ar-SA" sz="5400" b="1" dirty="0" smtClean="0">
                          <a:cs typeface="+mj-cs"/>
                        </a:rPr>
                        <a:t>الذي من السموات</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irhnh</a:t>
                      </a:r>
                      <a:r>
                        <a:rPr lang="en-US" sz="4800" b="0" kern="1200" baseline="0" dirty="0" smtClean="0">
                          <a:solidFill>
                            <a:srgbClr val="FFFF00"/>
                          </a:solidFill>
                          <a:latin typeface="Athanasius" pitchFamily="2" charset="0"/>
                          <a:ea typeface="+mn-ea"/>
                          <a:cs typeface="+mn-cs"/>
                        </a:rPr>
                        <a:t> ; `</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 'en</a:t>
                      </a:r>
                    </a:p>
                    <a:p>
                      <a:pPr algn="ctr" rtl="0"/>
                      <a:r>
                        <a:rPr lang="en-US" sz="4800" b="0" kern="1200" baseline="0" dirty="0" err="1" smtClean="0">
                          <a:solidFill>
                            <a:srgbClr val="FFFF00"/>
                          </a:solidFill>
                          <a:latin typeface="Athanasius" pitchFamily="2" charset="0"/>
                          <a:ea typeface="+mn-ea"/>
                          <a:cs typeface="+mn-cs"/>
                        </a:rPr>
                        <a:t>nivhou`i</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تي هيريني تي إيفول خين ني فيئووي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أنزله على قلوبنا جميعاً</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mhic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e`'rhi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enen</a:t>
                      </a:r>
                      <a:r>
                        <a:rPr lang="en-US" sz="4800" b="0" kern="1200" baseline="0" dirty="0" smtClean="0">
                          <a:solidFill>
                            <a:srgbClr val="FFFF00"/>
                          </a:solidFill>
                          <a:latin typeface="Athanasius" pitchFamily="2" charset="0"/>
                          <a:ea typeface="+mn-ea"/>
                          <a:cs typeface="+mn-cs"/>
                        </a:rPr>
                        <a:t>\ht</a:t>
                      </a:r>
                    </a:p>
                    <a:p>
                      <a:pPr algn="ctr" rtl="0"/>
                      <a:r>
                        <a:rPr lang="en-US" sz="4800" b="0" kern="1200" baseline="0" dirty="0" err="1" smtClean="0">
                          <a:solidFill>
                            <a:srgbClr val="FFFF00"/>
                          </a:solidFill>
                          <a:latin typeface="Athanasius" pitchFamily="2" charset="0"/>
                          <a:ea typeface="+mn-ea"/>
                          <a:cs typeface="+mn-cs"/>
                        </a:rPr>
                        <a:t>throu</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ميس إى إخري إى نين هيت تيرو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cs typeface="+mj-cs"/>
                        </a:rPr>
                        <a:t>بل وسلام هذا العمر</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Alla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ben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irhnh</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paibioc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vai</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تيروآللانيم تي كي هيريني إنتي باي فيوس فاي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أنعم به علينا إنعاماً</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arixarizecqe</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mmoc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nan</a:t>
                      </a:r>
                      <a:r>
                        <a:rPr lang="en-US" sz="4400" b="0" kern="1200" baseline="0" dirty="0" smtClean="0">
                          <a:solidFill>
                            <a:srgbClr val="FFFF00"/>
                          </a:solidFill>
                          <a:latin typeface="Athanasius" pitchFamily="2" charset="0"/>
                          <a:ea typeface="+mn-ea"/>
                          <a:cs typeface="+mn-cs"/>
                        </a:rPr>
                        <a:t>  `n`\mot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أري خاريزيستي إمموس نان إن إهموت</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الرئيس و</a:t>
                      </a:r>
                      <a:r>
                        <a:rPr lang="ar-EG" sz="4000" b="1" dirty="0" smtClean="0">
                          <a:cs typeface="+mj-cs"/>
                        </a:rPr>
                        <a:t> </a:t>
                      </a:r>
                      <a:r>
                        <a:rPr lang="ar-SA" sz="4000" b="1" dirty="0" smtClean="0">
                          <a:cs typeface="+mj-cs"/>
                        </a:rPr>
                        <a:t>الجند و</a:t>
                      </a:r>
                      <a:r>
                        <a:rPr lang="ar-EG" sz="4000" b="1" dirty="0" smtClean="0">
                          <a:cs typeface="+mj-cs"/>
                        </a:rPr>
                        <a:t> </a:t>
                      </a:r>
                      <a:r>
                        <a:rPr lang="ar-SA" sz="4000" b="1" dirty="0" smtClean="0">
                          <a:cs typeface="+mj-cs"/>
                        </a:rPr>
                        <a:t>الرؤساء و</a:t>
                      </a:r>
                      <a:r>
                        <a:rPr lang="ar-EG" sz="4000" b="1" dirty="0" smtClean="0">
                          <a:cs typeface="+mj-cs"/>
                        </a:rPr>
                        <a:t> </a:t>
                      </a:r>
                      <a:r>
                        <a:rPr lang="ar-SA" sz="4000" b="1" dirty="0" smtClean="0">
                          <a:cs typeface="+mj-cs"/>
                        </a:rPr>
                        <a:t>الوزراء</a:t>
                      </a:r>
                      <a:r>
                        <a:rPr lang="ar-EG" sz="4000" b="1" dirty="0" smtClean="0">
                          <a:cs typeface="+mj-cs"/>
                        </a:rPr>
                        <a:t> </a:t>
                      </a:r>
                      <a:r>
                        <a:rPr lang="ar-SA" sz="4000" b="1" kern="1200" dirty="0" smtClean="0">
                          <a:solidFill>
                            <a:schemeClr val="lt1"/>
                          </a:solidFill>
                          <a:latin typeface="+mn-lt"/>
                          <a:ea typeface="+mn-ea"/>
                          <a:cs typeface="+mj-cs"/>
                        </a:rPr>
                        <a:t>و</a:t>
                      </a:r>
                      <a:r>
                        <a:rPr lang="ar-EG" sz="4000" b="1" kern="1200" dirty="0" smtClean="0">
                          <a:solidFill>
                            <a:schemeClr val="lt1"/>
                          </a:solidFill>
                          <a:latin typeface="+mn-lt"/>
                          <a:ea typeface="+mn-ea"/>
                          <a:cs typeface="+mj-cs"/>
                        </a:rPr>
                        <a:t> </a:t>
                      </a:r>
                      <a:r>
                        <a:rPr lang="ar-SA" sz="4000" b="1" kern="1200" dirty="0" smtClean="0">
                          <a:solidFill>
                            <a:schemeClr val="lt1"/>
                          </a:solidFill>
                          <a:latin typeface="+mn-lt"/>
                          <a:ea typeface="+mn-ea"/>
                          <a:cs typeface="+mj-cs"/>
                        </a:rPr>
                        <a:t>الجموع</a:t>
                      </a:r>
                      <a:endParaRPr lang="ar-EG" sz="4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Piouro</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nimetmatoi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arxwn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nicosini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nimh</a:t>
                      </a:r>
                      <a:r>
                        <a:rPr lang="en-US" sz="3600" b="0" kern="1200" baseline="0" dirty="0" smtClean="0">
                          <a:solidFill>
                            <a:srgbClr val="FFFF00"/>
                          </a:solidFill>
                          <a:latin typeface="Athanasius" pitchFamily="2" charset="0"/>
                          <a:ea typeface="+mn-ea"/>
                          <a:cs typeface="+mn-cs"/>
                        </a:rPr>
                        <a:t>]</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بي أورو ني ميت ماطوي ني ارخون ني سوتشني ني ميش</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cs typeface="+mj-cs"/>
                        </a:rPr>
                        <a:t>و </a:t>
                      </a:r>
                      <a:r>
                        <a:rPr lang="ar-SA" sz="4800" b="1" dirty="0" smtClean="0">
                          <a:cs typeface="+mj-cs"/>
                        </a:rPr>
                        <a:t>جيراننا ومداخلنا</a:t>
                      </a:r>
                      <a:r>
                        <a:rPr lang="ar-EG" sz="4800" b="1" dirty="0" smtClean="0">
                          <a:cs typeface="+mj-cs"/>
                        </a:rPr>
                        <a:t> و</a:t>
                      </a:r>
                      <a:r>
                        <a:rPr lang="ar-SA" sz="4800" b="1" dirty="0" smtClean="0">
                          <a:cs typeface="+mj-cs"/>
                        </a:rPr>
                        <a:t> </a:t>
                      </a:r>
                      <a:r>
                        <a:rPr lang="ar-EG" sz="4800" b="1" dirty="0" smtClean="0">
                          <a:cs typeface="+mj-cs"/>
                        </a:rPr>
                        <a:t>م</a:t>
                      </a:r>
                      <a:r>
                        <a:rPr lang="ar-SA" sz="4800" b="1" dirty="0" smtClean="0">
                          <a:cs typeface="+mj-cs"/>
                        </a:rPr>
                        <a:t>خارجنا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nenqe</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eu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nenjinmo</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i</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e'oun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nem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nenjinmo</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i</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ebol</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lt1"/>
                          </a:solidFill>
                          <a:latin typeface="+mn-lt"/>
                          <a:ea typeface="+mn-ea"/>
                          <a:cs typeface="+mj-cs"/>
                        </a:rPr>
                        <a:t>نين ثيشيف </a:t>
                      </a:r>
                      <a:r>
                        <a:rPr lang="ar-SA" sz="4000" dirty="0" smtClean="0">
                          <a:cs typeface="+mj-cs"/>
                        </a:rPr>
                        <a:t>نين حينموشي إيخون نيم نين جينموشي إيفول</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cs typeface="+mj-cs"/>
                        </a:rPr>
                        <a:t>زينهم</a:t>
                      </a:r>
                      <a:r>
                        <a:rPr lang="ar-EG" sz="7200" b="1" dirty="0" smtClean="0">
                          <a:cs typeface="+mj-cs"/>
                        </a:rPr>
                        <a:t> </a:t>
                      </a:r>
                      <a:r>
                        <a:rPr lang="ar-SA" sz="7200" b="1" dirty="0" smtClean="0">
                          <a:cs typeface="+mj-cs"/>
                        </a:rPr>
                        <a:t>بكل سلام </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celcwlou</a:t>
                      </a:r>
                      <a:r>
                        <a:rPr lang="en-US" sz="4800" b="0" kern="1200" baseline="0" dirty="0" smtClean="0">
                          <a:solidFill>
                            <a:srgbClr val="FFFF00"/>
                          </a:solidFill>
                          <a:latin typeface="Athanasius" pitchFamily="2" charset="0"/>
                          <a:ea typeface="+mn-ea"/>
                          <a:cs typeface="+mn-cs"/>
                        </a:rPr>
                        <a:t> 'en</a:t>
                      </a: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irhnh</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niben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سيلسولو خين هيريني نيفين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يا ملك</a:t>
                      </a:r>
                      <a:r>
                        <a:rPr lang="ar-EG" sz="5400" b="1" dirty="0" smtClean="0">
                          <a:cs typeface="+mj-cs"/>
                        </a:rPr>
                        <a:t> </a:t>
                      </a:r>
                      <a:r>
                        <a:rPr lang="ar-SA" sz="5400" b="1" dirty="0" smtClean="0">
                          <a:cs typeface="+mj-cs"/>
                        </a:rPr>
                        <a:t>السلام اعطنا سلامك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smtClean="0">
                          <a:solidFill>
                            <a:srgbClr val="FFFF00"/>
                          </a:solidFill>
                          <a:latin typeface="Athanasius" pitchFamily="2" charset="0"/>
                          <a:ea typeface="+mn-ea"/>
                          <a:cs typeface="+mn-cs"/>
                        </a:rPr>
                        <a:t>~</a:t>
                      </a:r>
                      <a:r>
                        <a:rPr lang="fr-FR" sz="4000" b="0" kern="1200" baseline="0" dirty="0" err="1" smtClean="0">
                          <a:solidFill>
                            <a:srgbClr val="FFFF00"/>
                          </a:solidFill>
                          <a:latin typeface="Athanasius" pitchFamily="2" charset="0"/>
                          <a:ea typeface="+mn-ea"/>
                          <a:cs typeface="+mn-cs"/>
                        </a:rPr>
                        <a:t>Pouro</a:t>
                      </a:r>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nte</a:t>
                      </a:r>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irhnh</a:t>
                      </a:r>
                      <a:r>
                        <a:rPr lang="fr-FR" sz="4000" b="0" kern="1200" baseline="0" dirty="0" smtClean="0">
                          <a:solidFill>
                            <a:srgbClr val="FFFF00"/>
                          </a:solidFill>
                          <a:latin typeface="Athanasius" pitchFamily="2" charset="0"/>
                          <a:ea typeface="+mn-ea"/>
                          <a:cs typeface="+mn-cs"/>
                        </a:rPr>
                        <a:t>&gt;</a:t>
                      </a:r>
                    </a:p>
                    <a:p>
                      <a:pPr algn="ctr" rtl="0"/>
                      <a:r>
                        <a:rPr lang="fr-FR" sz="4000" b="0" kern="1200" baseline="0" dirty="0" smtClean="0">
                          <a:solidFill>
                            <a:srgbClr val="FFFF00"/>
                          </a:solidFill>
                          <a:latin typeface="Athanasius" pitchFamily="2" charset="0"/>
                          <a:ea typeface="+mn-ea"/>
                          <a:cs typeface="+mn-cs"/>
                        </a:rPr>
                        <a:t> moi nan</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ntek</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irhnh</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لأن كل شي قد أعطيتنا</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wb</a:t>
                      </a:r>
                      <a:r>
                        <a:rPr lang="en-US" sz="4000" b="0" kern="1200" baseline="0" dirty="0" smtClean="0">
                          <a:solidFill>
                            <a:srgbClr val="FFFF00"/>
                          </a:solidFill>
                          <a:latin typeface="Athanasius" pitchFamily="2" charset="0"/>
                          <a:ea typeface="+mn-ea"/>
                          <a:cs typeface="+mn-cs"/>
                        </a:rPr>
                        <a:t>  gar </a:t>
                      </a:r>
                      <a:r>
                        <a:rPr lang="en-US" sz="4000" b="0" kern="1200" baseline="0" dirty="0" err="1" smtClean="0">
                          <a:solidFill>
                            <a:srgbClr val="FFFF00"/>
                          </a:solidFill>
                          <a:latin typeface="Athanasius" pitchFamily="2" charset="0"/>
                          <a:ea typeface="+mn-ea"/>
                          <a:cs typeface="+mn-cs"/>
                        </a:rPr>
                        <a:t>niben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akthitou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هوب غار نيفين أكتيتو نان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والذين قدمت بواسطتهم</a:t>
                      </a:r>
                      <a:r>
                        <a:rPr lang="en-US" sz="5400" b="1" kern="1200" dirty="0" smtClean="0">
                          <a:solidFill>
                            <a:schemeClr val="bg1"/>
                          </a:solidFill>
                          <a:latin typeface="+mn-lt"/>
                          <a:ea typeface="+mn-ea"/>
                          <a:cs typeface="+mn-cs"/>
                        </a:rPr>
                        <a:t>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nh`etau`enou</a:t>
                      </a:r>
                      <a:r>
                        <a:rPr lang="en-US" sz="4000" b="0" kern="1200" baseline="0" dirty="0" smtClean="0">
                          <a:solidFill>
                            <a:srgbClr val="FFFF00"/>
                          </a:solidFill>
                          <a:latin typeface="Athanasius" pitchFamily="2" charset="0"/>
                          <a:ea typeface="+mn-ea"/>
                          <a:cs typeface="+mn-cs"/>
                        </a:rPr>
                        <a:t> `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itotou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rPr>
                        <a:t>نيم نى إيطاف</a:t>
                      </a:r>
                      <a:r>
                        <a:rPr lang="ar-EG" sz="4800" b="1" dirty="0" smtClean="0">
                          <a:solidFill>
                            <a:schemeClr val="bg1"/>
                          </a:solidFill>
                        </a:rPr>
                        <a:t> </a:t>
                      </a:r>
                      <a:r>
                        <a:rPr lang="ar-SA" sz="4800" b="1" kern="1200" dirty="0" smtClean="0">
                          <a:solidFill>
                            <a:schemeClr val="bg1"/>
                          </a:solidFill>
                          <a:latin typeface="+mn-lt"/>
                          <a:ea typeface="+mn-ea"/>
                          <a:cs typeface="+mn-cs"/>
                        </a:rPr>
                        <a:t>إينو إيفول هيطوطو </a:t>
                      </a:r>
                      <a:endParaRPr lang="ar-EG" sz="4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إقتتنالك يا الله</a:t>
                      </a:r>
                      <a:r>
                        <a:rPr lang="ar-EG" sz="6000" b="1" dirty="0" smtClean="0">
                          <a:cs typeface="+mj-cs"/>
                        </a:rPr>
                        <a:t> </a:t>
                      </a:r>
                      <a:r>
                        <a:rPr lang="ar-SA" sz="6000" b="1" dirty="0" smtClean="0">
                          <a:cs typeface="+mj-cs"/>
                        </a:rPr>
                        <a:t>مخلصنا </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Jvon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nak</a:t>
                      </a:r>
                      <a:r>
                        <a:rPr lang="en-US" sz="4800" b="0" kern="1200" baseline="0" dirty="0" smtClean="0">
                          <a:solidFill>
                            <a:srgbClr val="FFFF00"/>
                          </a:solidFill>
                          <a:latin typeface="Athanasius" pitchFamily="2" charset="0"/>
                          <a:ea typeface="+mn-ea"/>
                          <a:cs typeface="+mn-cs"/>
                        </a:rPr>
                        <a:t> V; </a:t>
                      </a:r>
                      <a:r>
                        <a:rPr lang="en-US" sz="4800" b="0" kern="1200" baseline="0" dirty="0" err="1" smtClean="0">
                          <a:solidFill>
                            <a:srgbClr val="FFFF00"/>
                          </a:solidFill>
                          <a:latin typeface="Athanasius" pitchFamily="2" charset="0"/>
                          <a:ea typeface="+mn-ea"/>
                          <a:cs typeface="+mn-cs"/>
                        </a:rPr>
                        <a:t>pencwthr</a:t>
                      </a:r>
                      <a:endParaRPr lang="en-US" sz="239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إجفون ناك إفنوتي بينسوتير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لأننا</a:t>
                      </a:r>
                      <a:r>
                        <a:rPr lang="ar-EG" sz="5400" b="1" dirty="0" smtClean="0">
                          <a:cs typeface="+mj-cs"/>
                        </a:rPr>
                        <a:t> </a:t>
                      </a:r>
                      <a:r>
                        <a:rPr lang="ar-SA" sz="5400" b="1" dirty="0" smtClean="0">
                          <a:cs typeface="+mj-cs"/>
                        </a:rPr>
                        <a:t>لا نعرف أخر سواك</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Tencwoun</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nkeouai</a:t>
                      </a:r>
                      <a:r>
                        <a:rPr lang="en-US" sz="4400" b="0" kern="1200" baseline="0" dirty="0" smtClean="0">
                          <a:solidFill>
                            <a:srgbClr val="FFFF00"/>
                          </a:solidFill>
                          <a:latin typeface="Athanasius" pitchFamily="2" charset="0"/>
                          <a:ea typeface="+mn-ea"/>
                          <a:cs typeface="+mn-cs"/>
                        </a:rPr>
                        <a:t> an `</a:t>
                      </a:r>
                      <a:r>
                        <a:rPr lang="en-US" sz="4400" b="0" kern="1200" baseline="0" dirty="0" err="1" smtClean="0">
                          <a:solidFill>
                            <a:srgbClr val="FFFF00"/>
                          </a:solidFill>
                          <a:latin typeface="Athanasius" pitchFamily="2" charset="0"/>
                          <a:ea typeface="+mn-ea"/>
                          <a:cs typeface="+mn-cs"/>
                        </a:rPr>
                        <a:t>ebhl</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erok</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جي تين سوؤون إنكي أواى آن إيفيل إيروك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اسمك القدوس هو الذي</a:t>
                      </a:r>
                      <a:r>
                        <a:rPr lang="ar-EG" sz="4800" b="1" dirty="0" smtClean="0">
                          <a:cs typeface="+mj-cs"/>
                        </a:rPr>
                        <a:t> </a:t>
                      </a:r>
                      <a:r>
                        <a:rPr lang="ar-SA" sz="4800" b="1" dirty="0" smtClean="0">
                          <a:cs typeface="+mj-cs"/>
                        </a:rPr>
                        <a:t>نقوله</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Pekran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petenjw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mmof</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بيكران إثؤواب بيتين جو إمموف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فلتحيا نفوسنا</a:t>
                      </a:r>
                      <a:r>
                        <a:rPr lang="ar-EG" sz="4800" b="1" dirty="0" smtClean="0">
                          <a:cs typeface="+mj-cs"/>
                        </a:rPr>
                        <a:t> </a:t>
                      </a:r>
                      <a:r>
                        <a:rPr lang="ar-SA" sz="4800" b="1" dirty="0" smtClean="0">
                          <a:cs typeface="+mj-cs"/>
                        </a:rPr>
                        <a:t>بروحك القدوس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Marouwn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nje</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nh`ete</a:t>
                      </a:r>
                      <a:r>
                        <a:rPr lang="en-US" sz="3200" b="0" kern="1200" baseline="0" dirty="0" smtClean="0">
                          <a:solidFill>
                            <a:srgbClr val="FFFF00"/>
                          </a:solidFill>
                          <a:latin typeface="Athanasius" pitchFamily="2" charset="0"/>
                          <a:ea typeface="+mn-ea"/>
                          <a:cs typeface="+mn-cs"/>
                        </a:rPr>
                        <a:t> noun</a:t>
                      </a:r>
                    </a:p>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myuxh</a:t>
                      </a:r>
                      <a:r>
                        <a:rPr lang="en-US" sz="3200" b="0" kern="1200" baseline="0" dirty="0" smtClean="0">
                          <a:solidFill>
                            <a:srgbClr val="FFFF00"/>
                          </a:solidFill>
                          <a:latin typeface="Athanasius" pitchFamily="2" charset="0"/>
                          <a:ea typeface="+mn-ea"/>
                          <a:cs typeface="+mn-cs"/>
                        </a:rPr>
                        <a:t>&gt; \</a:t>
                      </a:r>
                      <a:r>
                        <a:rPr lang="en-US" sz="3200" b="0" kern="1200" baseline="0" dirty="0" err="1" smtClean="0">
                          <a:solidFill>
                            <a:srgbClr val="FFFF00"/>
                          </a:solidFill>
                          <a:latin typeface="Athanasius" pitchFamily="2" charset="0"/>
                          <a:ea typeface="+mn-ea"/>
                          <a:cs typeface="+mn-cs"/>
                        </a:rPr>
                        <a:t>iten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Pek`pneuma</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eqouab</a:t>
                      </a:r>
                      <a:r>
                        <a:rPr lang="en-US" sz="3200" b="0" kern="1200" baseline="0" dirty="0" smtClean="0">
                          <a:solidFill>
                            <a:srgbClr val="FFFF00"/>
                          </a:solidFill>
                          <a:latin typeface="Athanasius" pitchFamily="2" charset="0"/>
                          <a:ea typeface="+mn-ea"/>
                          <a:cs typeface="+mn-cs"/>
                        </a:rPr>
                        <a:t>.</a:t>
                      </a:r>
                      <a:endParaRPr lang="en-US" sz="6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مارو أونخ إنجي ني إيتينون إم إبسيشي هيتين بيك إبنيفما إثؤواب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ولا يقوي علينا</a:t>
                      </a:r>
                      <a:r>
                        <a:rPr lang="ar-EG" sz="4800" b="1" dirty="0" smtClean="0">
                          <a:cs typeface="+mj-cs"/>
                        </a:rPr>
                        <a:t> </a:t>
                      </a:r>
                      <a:r>
                        <a:rPr lang="ar-SA" sz="4800" b="1" dirty="0" smtClean="0">
                          <a:cs typeface="+mj-cs"/>
                        </a:rPr>
                        <a:t>نحن عبيدك</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mpen`qrefjemjom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`anon 'a </a:t>
                      </a:r>
                      <a:r>
                        <a:rPr lang="en-US" sz="4000" b="0" kern="1200" baseline="0" dirty="0" err="1" smtClean="0">
                          <a:solidFill>
                            <a:srgbClr val="FFFF00"/>
                          </a:solidFill>
                          <a:latin typeface="Athanasius" pitchFamily="2" charset="0"/>
                          <a:ea typeface="+mn-ea"/>
                          <a:cs typeface="+mn-cs"/>
                        </a:rPr>
                        <a:t>nek`ebiaik</a:t>
                      </a:r>
                      <a:r>
                        <a:rPr lang="en-US" sz="4000" b="0" kern="1200" baseline="0" dirty="0" smtClean="0">
                          <a:solidFill>
                            <a:srgbClr val="FFFF00"/>
                          </a:solidFill>
                          <a:latin typeface="Athanasius" pitchFamily="2" charset="0"/>
                          <a:ea typeface="+mn-ea"/>
                          <a:cs typeface="+mn-cs"/>
                        </a:rPr>
                        <a:t>&gt;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dirty="0" smtClean="0">
                          <a:cs typeface="+mj-cs"/>
                        </a:rPr>
                        <a:t>اووه إمبين إثريف جيمجوم إيرون أنون خانيك إيفيئيك</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موت الخطية ولا على كل شعبك</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vmou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annobi</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oude</a:t>
                      </a:r>
                      <a:r>
                        <a:rPr lang="en-US" sz="4000" b="0" kern="1200" baseline="0" dirty="0" smtClean="0">
                          <a:solidFill>
                            <a:srgbClr val="FFFF00"/>
                          </a:solidFill>
                          <a:latin typeface="Athanasius" pitchFamily="2" charset="0"/>
                          <a:ea typeface="+mn-ea"/>
                          <a:cs typeface="+mn-cs"/>
                        </a:rPr>
                        <a:t> 'a </a:t>
                      </a:r>
                      <a:r>
                        <a:rPr lang="en-US" sz="4000" b="0" kern="1200" baseline="0" dirty="0" err="1" smtClean="0">
                          <a:solidFill>
                            <a:srgbClr val="FFFF00"/>
                          </a:solidFill>
                          <a:latin typeface="Athanasius" pitchFamily="2" charset="0"/>
                          <a:ea typeface="+mn-ea"/>
                          <a:cs typeface="+mn-cs"/>
                        </a:rPr>
                        <a:t>peklaoc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thrf</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إنجي إفمو إنتي هان نوفي أودي خابيك لاؤس تيرف</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u="none" kern="1200" dirty="0" smtClean="0">
                          <a:solidFill>
                            <a:schemeClr val="accent2">
                              <a:lumMod val="40000"/>
                              <a:lumOff val="60000"/>
                            </a:schemeClr>
                          </a:solidFill>
                          <a:effectLst/>
                          <a:latin typeface="Tahoma" pitchFamily="34" charset="0"/>
                          <a:ea typeface="Tahoma" pitchFamily="34" charset="0"/>
                          <a:cs typeface="Tahoma" pitchFamily="34" charset="0"/>
                        </a:rPr>
                        <a:t>أوشية الاباء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وأيضاً فلنسأل الله ضابط الكل</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smtClean="0">
                          <a:solidFill>
                            <a:srgbClr val="FFFF00"/>
                          </a:solidFill>
                          <a:latin typeface="Athanasius" pitchFamily="2" charset="0"/>
                          <a:ea typeface="+mn-ea"/>
                          <a:cs typeface="+mn-cs"/>
                        </a:rPr>
                        <a:t>Palin on maren;\o `eV; pipantokratwr</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بالين أون مارين تيهو إى إفنوتي </a:t>
                      </a:r>
                      <a:br>
                        <a:rPr lang="ar-SA" sz="4000" b="1" dirty="0" smtClean="0">
                          <a:cs typeface="+mj-cs"/>
                        </a:rPr>
                      </a:br>
                      <a:r>
                        <a:rPr lang="ar-SA" sz="4000" b="1" dirty="0" smtClean="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أبا ربنا وإلهنا </a:t>
                      </a:r>
                      <a:br>
                        <a:rPr lang="ar-SA" sz="4800" b="1" dirty="0" smtClean="0">
                          <a:cs typeface="+mj-cs"/>
                        </a:rPr>
                      </a:br>
                      <a:r>
                        <a:rPr lang="ar-SA" sz="4800" b="1" dirty="0" smtClean="0">
                          <a:cs typeface="+mj-cs"/>
                        </a:rPr>
                        <a:t>ومخلصنا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mPen</a:t>
                      </a:r>
                      <a:r>
                        <a:rPr lang="en-US" sz="4000" b="0" kern="1200" baseline="0" dirty="0" smtClean="0">
                          <a:solidFill>
                            <a:srgbClr val="FFFF00"/>
                          </a:solidFill>
                          <a:latin typeface="Athanasius" pitchFamily="2" charset="0"/>
                          <a:ea typeface="+mn-ea"/>
                          <a:cs typeface="+mn-cs"/>
                        </a:rPr>
                        <a:t>_</a:t>
                      </a:r>
                    </a:p>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pencwthr</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إفيوت إمبين</a:t>
                      </a:r>
                      <a:r>
                        <a:rPr lang="ar-EG" sz="4000" b="1" dirty="0" smtClean="0">
                          <a:cs typeface="+mj-cs"/>
                        </a:rPr>
                        <a:t> </a:t>
                      </a:r>
                      <a:r>
                        <a:rPr lang="ar-SA" sz="4000" b="1" dirty="0" smtClean="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اعطهم كلهم ال</a:t>
                      </a:r>
                      <a:r>
                        <a:rPr lang="ar-EG" sz="4800" b="1" kern="1200" dirty="0" smtClean="0">
                          <a:solidFill>
                            <a:schemeClr val="bg1"/>
                          </a:solidFill>
                          <a:latin typeface="+mn-lt"/>
                          <a:ea typeface="+mn-ea"/>
                          <a:cs typeface="+mn-cs"/>
                        </a:rPr>
                        <a:t>أ</a:t>
                      </a:r>
                      <a:r>
                        <a:rPr lang="ar-SA" sz="4800" b="1" kern="1200" dirty="0" smtClean="0">
                          <a:solidFill>
                            <a:schemeClr val="bg1"/>
                          </a:solidFill>
                          <a:latin typeface="+mn-lt"/>
                          <a:ea typeface="+mn-ea"/>
                          <a:cs typeface="+mn-cs"/>
                        </a:rPr>
                        <a:t>جر</a:t>
                      </a:r>
                      <a:r>
                        <a:rPr lang="en-US" sz="4800" b="1" kern="1200" dirty="0" smtClean="0">
                          <a:solidFill>
                            <a:schemeClr val="bg1"/>
                          </a:solidFill>
                          <a:latin typeface="+mn-lt"/>
                          <a:ea typeface="+mn-ea"/>
                          <a:cs typeface="+mn-cs"/>
                        </a:rPr>
                        <a:t> </a:t>
                      </a:r>
                      <a:r>
                        <a:rPr lang="ar-SA" sz="4800" b="1" kern="1200" dirty="0" smtClean="0">
                          <a:solidFill>
                            <a:schemeClr val="bg1"/>
                          </a:solidFill>
                          <a:latin typeface="+mn-lt"/>
                          <a:ea typeface="+mn-ea"/>
                          <a:cs typeface="+mn-cs"/>
                        </a:rPr>
                        <a:t>السمائي</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smtClean="0">
                          <a:solidFill>
                            <a:srgbClr val="FFFF00"/>
                          </a:solidFill>
                          <a:latin typeface="Athanasius" pitchFamily="2" charset="0"/>
                          <a:ea typeface="+mn-ea"/>
                          <a:cs typeface="+mn-cs"/>
                        </a:rPr>
                        <a:t>moi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nwou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throu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mpibexe</a:t>
                      </a:r>
                      <a:r>
                        <a:rPr lang="en-US" sz="3600" b="0" kern="1200" baseline="0" dirty="0" smtClean="0">
                          <a:solidFill>
                            <a:srgbClr val="FFFF00"/>
                          </a:solidFill>
                          <a:latin typeface="Athanasius" pitchFamily="2" charset="0"/>
                          <a:ea typeface="+mn-ea"/>
                          <a:cs typeface="+mn-cs"/>
                        </a:rPr>
                        <a:t> pi `</a:t>
                      </a:r>
                      <a:r>
                        <a:rPr lang="en-US" sz="3600" b="0" kern="1200" baseline="0" dirty="0" err="1" smtClean="0">
                          <a:solidFill>
                            <a:srgbClr val="FFFF00"/>
                          </a:solidFill>
                          <a:latin typeface="Athanasius" pitchFamily="2" charset="0"/>
                          <a:ea typeface="+mn-ea"/>
                          <a:cs typeface="+mn-cs"/>
                        </a:rPr>
                        <a:t>ebol'en</a:t>
                      </a:r>
                      <a:endParaRPr lang="en-US" sz="3600" b="0" kern="1200" baseline="0" dirty="0" smtClean="0">
                        <a:solidFill>
                          <a:srgbClr val="FFFF00"/>
                        </a:solidFill>
                        <a:latin typeface="Athanasius" pitchFamily="2" charset="0"/>
                        <a:ea typeface="+mn-ea"/>
                        <a:cs typeface="+mn-cs"/>
                      </a:endParaRPr>
                    </a:p>
                    <a:p>
                      <a:pPr algn="ctr"/>
                      <a:r>
                        <a:rPr lang="en-US" sz="3600" b="0" kern="1200" baseline="0" dirty="0" err="1" smtClean="0">
                          <a:solidFill>
                            <a:srgbClr val="FFFF00"/>
                          </a:solidFill>
                          <a:latin typeface="Athanasius" pitchFamily="2" charset="0"/>
                          <a:ea typeface="+mn-ea"/>
                          <a:cs typeface="+mn-cs"/>
                        </a:rPr>
                        <a:t>nivhou`i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موى نؤو تيرو إمبى فيكى بى</a:t>
                      </a:r>
                      <a:r>
                        <a:rPr lang="en-US" sz="4000" b="1" kern="1200" dirty="0" smtClean="0">
                          <a:solidFill>
                            <a:schemeClr val="bg1"/>
                          </a:solidFill>
                          <a:latin typeface="+mn-lt"/>
                          <a:ea typeface="+mn-ea"/>
                          <a:cs typeface="+mn-cs"/>
                        </a:rPr>
                        <a:t> </a:t>
                      </a:r>
                      <a:r>
                        <a:rPr lang="ar-SA" sz="4000" b="1" kern="1200" dirty="0" smtClean="0">
                          <a:solidFill>
                            <a:schemeClr val="bg1"/>
                          </a:solidFill>
                          <a:latin typeface="+mn-lt"/>
                          <a:ea typeface="+mn-ea"/>
                          <a:cs typeface="+mn-cs"/>
                        </a:rPr>
                        <a:t>إيفول خين نى فيئوى</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cs typeface="+mj-cs"/>
                        </a:rPr>
                        <a:t>يسوع المسيح </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smtClean="0">
                          <a:solidFill>
                            <a:srgbClr val="FFFF00"/>
                          </a:solidFill>
                          <a:latin typeface="Athanasius" pitchFamily="2" charset="0"/>
                          <a:ea typeface="+mn-ea"/>
                          <a:cs typeface="+mn-cs"/>
                        </a:rPr>
                        <a:t>Ihcouc</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Pi`xrictoc</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نسأل ونطلب من صلاحك </a:t>
                      </a:r>
                      <a:br>
                        <a:rPr lang="ar-SA" sz="4800" b="1" dirty="0" smtClean="0">
                          <a:cs typeface="+mj-cs"/>
                        </a:rPr>
                      </a:br>
                      <a:r>
                        <a:rPr lang="ar-SA" sz="4800" b="1" dirty="0" smtClean="0">
                          <a:cs typeface="+mj-cs"/>
                        </a:rPr>
                        <a:t>يا محب البشر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Ten;\o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tentwb</a:t>
                      </a:r>
                      <a:r>
                        <a:rPr lang="en-US" sz="4000" b="0" kern="1200" baseline="0" dirty="0" smtClean="0">
                          <a:solidFill>
                            <a:srgbClr val="FFFF00"/>
                          </a:solidFill>
                          <a:latin typeface="Athanasius" pitchFamily="2" charset="0"/>
                          <a:ea typeface="+mn-ea"/>
                          <a:cs typeface="+mn-cs"/>
                        </a:rPr>
                        <a:t>\</a:t>
                      </a: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ntekmet`agaqoc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pimairwmi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أذكر يا رب بطريركنا الأب المكرم</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Ari`vmeu`i</a:t>
                      </a:r>
                      <a:r>
                        <a:rPr lang="en-US" sz="4000" b="0" kern="1200" baseline="0" dirty="0" smtClean="0">
                          <a:solidFill>
                            <a:srgbClr val="FFFF00"/>
                          </a:solidFill>
                          <a:latin typeface="Athanasius" pitchFamily="2" charset="0"/>
                          <a:ea typeface="+mn-ea"/>
                          <a:cs typeface="+mn-cs"/>
                        </a:rPr>
                        <a:t> ~P_</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mpenpa</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triarxhc</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niwt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ettaihout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آري إفميفئي إبشويس إمبين</a:t>
                      </a:r>
                      <a:r>
                        <a:rPr lang="ar-EG" sz="4000" b="1" dirty="0" smtClean="0">
                          <a:cs typeface="+mj-cs"/>
                        </a:rPr>
                        <a:t> </a:t>
                      </a:r>
                      <a:r>
                        <a:rPr lang="ar-SA" sz="4000" b="1" dirty="0" smtClean="0">
                          <a:cs typeface="+mj-cs"/>
                        </a:rPr>
                        <a:t>بطريارشيس إنيوت إتطايوت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7073251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رئيس الكهنة البابا</a:t>
                      </a:r>
                      <a:r>
                        <a:rPr lang="ar-EG" sz="4000" b="1" dirty="0" smtClean="0">
                          <a:cs typeface="+mj-cs"/>
                        </a:rPr>
                        <a:t> </a:t>
                      </a:r>
                      <a:r>
                        <a:rPr lang="ar-SA" sz="4000" b="1" dirty="0" smtClean="0">
                          <a:cs typeface="+mj-cs"/>
                        </a:rPr>
                        <a:t>انبا </a:t>
                      </a:r>
                      <a:r>
                        <a:rPr lang="ar-EG" sz="4000" b="1" dirty="0" smtClean="0"/>
                        <a:t>تاوضروس الثانى</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narxh`ereuc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abba</a:t>
                      </a:r>
                      <a:r>
                        <a:rPr lang="en-US" sz="4800" b="0" kern="1200" baseline="0" dirty="0" smtClean="0">
                          <a:solidFill>
                            <a:srgbClr val="FFFF00"/>
                          </a:solidFill>
                          <a:latin typeface="Athanasius" pitchFamily="2" charset="0"/>
                          <a:ea typeface="+mn-ea"/>
                          <a:cs typeface="+mn-cs"/>
                        </a:rPr>
                        <a:t> (...).</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 آرشي إرفس بابا آ</a:t>
                      </a:r>
                      <a:r>
                        <a:rPr lang="ar-EG" sz="4800" b="1" dirty="0" smtClean="0"/>
                        <a:t>ف</a:t>
                      </a:r>
                      <a:r>
                        <a:rPr lang="ar-SA" sz="4800" b="1" dirty="0" smtClean="0"/>
                        <a:t>ا </a:t>
                      </a:r>
                      <a:r>
                        <a:rPr lang="ar-EG" sz="4800" b="1" dirty="0" smtClean="0"/>
                        <a:t>تاوضروس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و شريكه فى الخدمة</a:t>
                      </a:r>
                      <a:r>
                        <a:rPr lang="ar-EG" sz="4400" b="1" kern="1200" baseline="0" dirty="0" smtClean="0">
                          <a:solidFill>
                            <a:schemeClr val="bg1"/>
                          </a:solidFill>
                          <a:latin typeface="+mn-lt"/>
                          <a:ea typeface="+mn-ea"/>
                          <a:cs typeface="+mn-cs"/>
                        </a:rPr>
                        <a:t> الرسولية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pefke</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vhr</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nlitourgoc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apoctolwn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smtClean="0"/>
                        <a:t>نيم</a:t>
                      </a:r>
                      <a:r>
                        <a:rPr lang="ar-EG" sz="4000" baseline="0" dirty="0" smtClean="0"/>
                        <a:t> بيك أشفير أن لى تورغوس أبوسطولون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008111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أبينا</a:t>
                      </a:r>
                      <a:r>
                        <a:rPr lang="ar-EG" sz="4400" b="1" kern="1200" baseline="0" dirty="0" smtClean="0">
                          <a:solidFill>
                            <a:schemeClr val="bg1"/>
                          </a:solidFill>
                          <a:latin typeface="+mn-lt"/>
                          <a:ea typeface="+mn-ea"/>
                          <a:cs typeface="+mn-cs"/>
                        </a:rPr>
                        <a:t> الأسقف المكرم الأنبا دانيال</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Peniwt</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n`epickopoc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abba</a:t>
                      </a:r>
                      <a:r>
                        <a:rPr lang="en-US" sz="4800" b="0" kern="1200" baseline="0" dirty="0" smtClean="0">
                          <a:solidFill>
                            <a:srgbClr val="FFFF00"/>
                          </a:solidFill>
                          <a:latin typeface="Athanasius" pitchFamily="2" charset="0"/>
                          <a:ea typeface="+mn-ea"/>
                          <a:cs typeface="+mn-cs"/>
                        </a:rPr>
                        <a:t> (...).</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smtClean="0"/>
                        <a:t>بنيوت</a:t>
                      </a:r>
                      <a:r>
                        <a:rPr lang="ar-EG" sz="4800" baseline="0" dirty="0" smtClean="0"/>
                        <a:t> انإبسكوبوس افا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8668236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صلوا من أجل رئيس كهنتنا البابا أنبا </a:t>
                      </a:r>
                      <a:r>
                        <a:rPr lang="ar-EG" sz="4000" b="1" dirty="0" smtClean="0"/>
                        <a:t>تاوضروس الثانى</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Proceu</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acqe</a:t>
                      </a:r>
                      <a:r>
                        <a:rPr lang="en-US" sz="3600" b="0" kern="1200" baseline="0" dirty="0" smtClean="0">
                          <a:solidFill>
                            <a:srgbClr val="FFFF00"/>
                          </a:solidFill>
                          <a:latin typeface="Athanasius" pitchFamily="2" charset="0"/>
                          <a:ea typeface="+mn-ea"/>
                          <a:cs typeface="+mn-cs"/>
                        </a:rPr>
                        <a:t> </a:t>
                      </a: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uper</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tou</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err="1" smtClean="0">
                          <a:solidFill>
                            <a:srgbClr val="FFFF00"/>
                          </a:solidFill>
                          <a:latin typeface="Athanasius" pitchFamily="2" charset="0"/>
                          <a:ea typeface="+mn-ea"/>
                          <a:cs typeface="+mn-cs"/>
                        </a:rPr>
                        <a:t>arxi`erewc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hmwn</a:t>
                      </a:r>
                      <a:r>
                        <a:rPr lang="en-US" sz="3600" b="0" kern="1200" baseline="0" dirty="0" smtClean="0">
                          <a:solidFill>
                            <a:srgbClr val="FFFF00"/>
                          </a:solidFill>
                          <a:latin typeface="Athanasius" pitchFamily="2" charset="0"/>
                          <a:ea typeface="+mn-ea"/>
                          <a:cs typeface="+mn-cs"/>
                        </a:rPr>
                        <a:t> papa </a:t>
                      </a:r>
                      <a:r>
                        <a:rPr lang="en-US" sz="3600" b="0" kern="1200" baseline="0" dirty="0" err="1" smtClean="0">
                          <a:solidFill>
                            <a:srgbClr val="FFFF00"/>
                          </a:solidFill>
                          <a:latin typeface="Athanasius" pitchFamily="2" charset="0"/>
                          <a:ea typeface="+mn-ea"/>
                          <a:cs typeface="+mn-cs"/>
                        </a:rPr>
                        <a:t>abba</a:t>
                      </a:r>
                      <a:r>
                        <a:rPr lang="en-US" sz="3600" b="0" kern="1200" baseline="0" dirty="0" smtClean="0">
                          <a:solidFill>
                            <a:srgbClr val="FFFF00"/>
                          </a:solidFill>
                          <a:latin typeface="Athanasius" pitchFamily="2" charset="0"/>
                          <a:ea typeface="+mn-ea"/>
                          <a:cs typeface="+mn-cs"/>
                        </a:rPr>
                        <a:t> (...)&gt;</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إبروس إفئكساستي إيبرتو أرشي إيريئوس إيمون باب</a:t>
                      </a:r>
                      <a:r>
                        <a:rPr lang="ar-EG" sz="3600" b="1" dirty="0" smtClean="0">
                          <a:cs typeface="+mj-cs"/>
                        </a:rPr>
                        <a:t>ا</a:t>
                      </a:r>
                      <a:r>
                        <a:rPr lang="ar-SA" sz="3600" b="1" dirty="0" smtClean="0">
                          <a:cs typeface="+mj-cs"/>
                        </a:rPr>
                        <a:t> آفا </a:t>
                      </a:r>
                      <a:r>
                        <a:rPr lang="ar-EG" sz="3600" b="1" dirty="0" smtClean="0"/>
                        <a:t>تاوضروس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بابا وبطريرك</a:t>
                      </a:r>
                      <a:r>
                        <a:rPr lang="ar-EG" sz="4800" b="1" dirty="0" smtClean="0">
                          <a:cs typeface="+mj-cs"/>
                        </a:rPr>
                        <a:t> </a:t>
                      </a:r>
                      <a:r>
                        <a:rPr lang="ar-SA" sz="4800" b="1" dirty="0" smtClean="0">
                          <a:cs typeface="+mj-cs"/>
                        </a:rPr>
                        <a:t>ورئيس أساقفة</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smtClean="0">
                          <a:solidFill>
                            <a:srgbClr val="FFFF00"/>
                          </a:solidFill>
                          <a:latin typeface="Athanasius" pitchFamily="2" charset="0"/>
                          <a:ea typeface="+mn-ea"/>
                          <a:cs typeface="+mn-cs"/>
                        </a:rPr>
                        <a:t>papa </a:t>
                      </a:r>
                      <a:r>
                        <a:rPr lang="en-US" sz="3600" b="0" kern="1200" baseline="0" dirty="0" err="1" smtClean="0">
                          <a:solidFill>
                            <a:srgbClr val="FFFF00"/>
                          </a:solidFill>
                          <a:latin typeface="Athanasius" pitchFamily="2" charset="0"/>
                          <a:ea typeface="+mn-ea"/>
                          <a:cs typeface="+mn-cs"/>
                        </a:rPr>
                        <a:t>ke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patriarxou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ke</a:t>
                      </a:r>
                      <a:endParaRPr lang="en-US" sz="3600" b="0" kern="1200" baseline="0" dirty="0" smtClean="0">
                        <a:solidFill>
                          <a:srgbClr val="FFFF00"/>
                        </a:solidFill>
                        <a:latin typeface="Athanasius" pitchFamily="2" charset="0"/>
                        <a:ea typeface="+mn-ea"/>
                        <a:cs typeface="+mn-cs"/>
                      </a:endParaRPr>
                    </a:p>
                    <a:p>
                      <a:pPr algn="ctr"/>
                      <a:r>
                        <a:rPr lang="en-US" sz="3600" b="0" kern="1200" baseline="0" dirty="0" err="1" smtClean="0">
                          <a:solidFill>
                            <a:srgbClr val="FFFF00"/>
                          </a:solidFill>
                          <a:latin typeface="Athanasius" pitchFamily="2" charset="0"/>
                          <a:ea typeface="+mn-ea"/>
                          <a:cs typeface="+mn-cs"/>
                        </a:rPr>
                        <a:t>arxh`epickopou</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بابا</a:t>
                      </a:r>
                      <a:r>
                        <a:rPr lang="ar-EG" sz="4000" b="1" dirty="0" smtClean="0"/>
                        <a:t> </a:t>
                      </a:r>
                      <a:r>
                        <a:rPr lang="ar-SA" sz="4000" b="1" dirty="0" smtClean="0"/>
                        <a:t>كي باطريارخو</a:t>
                      </a:r>
                      <a:r>
                        <a:rPr lang="ar-EG" sz="4000" b="1" dirty="0" smtClean="0"/>
                        <a:t> </a:t>
                      </a:r>
                      <a:r>
                        <a:rPr lang="ar-SA" sz="4000" b="1" dirty="0" smtClean="0"/>
                        <a:t>كي أرشي إبيسكوبو</a:t>
                      </a:r>
                      <a:endParaRPr lang="ar-EG" sz="7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المدينة</a:t>
                      </a:r>
                      <a:r>
                        <a:rPr lang="ar-EG" sz="4800" b="1" dirty="0" smtClean="0">
                          <a:cs typeface="+mj-cs"/>
                        </a:rPr>
                        <a:t> </a:t>
                      </a:r>
                      <a:r>
                        <a:rPr lang="ar-SA" sz="4800" b="1" dirty="0" smtClean="0">
                          <a:cs typeface="+mj-cs"/>
                        </a:rPr>
                        <a:t>العظمي الأسكندرية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tic </a:t>
                      </a:r>
                      <a:r>
                        <a:rPr lang="en-US" sz="4000" b="0" kern="1200" baseline="0" dirty="0" err="1" smtClean="0">
                          <a:solidFill>
                            <a:srgbClr val="FFFF00"/>
                          </a:solidFill>
                          <a:latin typeface="Athanasius" pitchFamily="2" charset="0"/>
                          <a:ea typeface="+mn-ea"/>
                          <a:cs typeface="+mn-cs"/>
                        </a:rPr>
                        <a:t>megalo</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polewc</a:t>
                      </a:r>
                      <a:r>
                        <a:rPr lang="en-US" sz="4000" b="0" kern="1200" baseline="0" dirty="0" smtClean="0">
                          <a:solidFill>
                            <a:srgbClr val="FFFF00"/>
                          </a:solidFill>
                          <a:latin typeface="Athanasius" pitchFamily="2" charset="0"/>
                          <a:ea typeface="+mn-ea"/>
                          <a:cs typeface="+mn-cs"/>
                        </a:rPr>
                        <a:t> Ale[</a:t>
                      </a:r>
                      <a:r>
                        <a:rPr lang="en-US" sz="4000" b="0" kern="1200" baseline="0" dirty="0" err="1" smtClean="0">
                          <a:solidFill>
                            <a:srgbClr val="FFFF00"/>
                          </a:solidFill>
                          <a:latin typeface="Athanasius" pitchFamily="2" charset="0"/>
                          <a:ea typeface="+mn-ea"/>
                          <a:cs typeface="+mn-cs"/>
                        </a:rPr>
                        <a:t>an`driac</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smtClean="0">
                          <a:cs typeface="+mj-cs"/>
                        </a:rPr>
                        <a:t>تي</a:t>
                      </a:r>
                      <a:r>
                        <a:rPr lang="ar-SA" sz="4400" b="1" dirty="0" smtClean="0">
                          <a:cs typeface="+mj-cs"/>
                        </a:rPr>
                        <a:t>س ميغالو بوليئوس أليكسان إدرياس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و شريكه فى الخدمة</a:t>
                      </a:r>
                      <a:r>
                        <a:rPr lang="ar-EG" sz="4400" b="1" kern="1200" baseline="0" dirty="0" smtClean="0">
                          <a:solidFill>
                            <a:schemeClr val="bg1"/>
                          </a:solidFill>
                          <a:latin typeface="+mn-lt"/>
                          <a:ea typeface="+mn-ea"/>
                          <a:cs typeface="+mn-cs"/>
                        </a:rPr>
                        <a:t> الرسولية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pefke</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vhr</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nlitourgoc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apoctolwn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smtClean="0"/>
                        <a:t>نيم</a:t>
                      </a:r>
                      <a:r>
                        <a:rPr lang="ar-EG" sz="4000" baseline="0" dirty="0" smtClean="0"/>
                        <a:t> بيك أشفير أن لى تورغوس أبوسطولون</a:t>
                      </a:r>
                      <a:endParaRPr lang="ar-EG" sz="4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bg1"/>
                          </a:solidFill>
                          <a:latin typeface="+mn-lt"/>
                          <a:ea typeface="+mn-ea"/>
                          <a:cs typeface="+mn-cs"/>
                        </a:rPr>
                        <a:t>صلوا من </a:t>
                      </a:r>
                      <a:r>
                        <a:rPr lang="ar-SA" sz="4800" b="1" kern="1200" dirty="0" smtClean="0">
                          <a:solidFill>
                            <a:schemeClr val="bg1"/>
                          </a:solidFill>
                          <a:latin typeface="+mn-lt"/>
                          <a:ea typeface="+mn-ea"/>
                          <a:cs typeface="+mn-cs"/>
                        </a:rPr>
                        <a:t>أ</a:t>
                      </a:r>
                      <a:r>
                        <a:rPr lang="ar-EG" sz="4800" b="1" kern="1200" dirty="0" smtClean="0">
                          <a:solidFill>
                            <a:schemeClr val="bg1"/>
                          </a:solidFill>
                          <a:latin typeface="+mn-lt"/>
                          <a:ea typeface="+mn-ea"/>
                          <a:cs typeface="+mn-cs"/>
                        </a:rPr>
                        <a:t>جل هذه القرابين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4000" b="0" kern="1200" baseline="0" dirty="0" err="1" smtClean="0">
                          <a:solidFill>
                            <a:srgbClr val="FFFF00"/>
                          </a:solidFill>
                          <a:latin typeface="Athanasius" pitchFamily="2" charset="0"/>
                          <a:ea typeface="+mn-ea"/>
                          <a:cs typeface="+mn-cs"/>
                        </a:rPr>
                        <a:t>Proceu</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acqe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uper</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agiwn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4000" b="1" kern="1200" dirty="0" smtClean="0">
                          <a:solidFill>
                            <a:schemeClr val="bg1"/>
                          </a:solidFill>
                          <a:latin typeface="+mn-lt"/>
                          <a:ea typeface="+mn-ea"/>
                          <a:cs typeface="+mn-cs"/>
                        </a:rPr>
                        <a:t>بروس </a:t>
                      </a:r>
                      <a:r>
                        <a:rPr lang="ar-EG" altLang="zh-CN" sz="4000" b="1" kern="1200" dirty="0" smtClean="0">
                          <a:solidFill>
                            <a:schemeClr val="bg1"/>
                          </a:solidFill>
                          <a:latin typeface="+mn-lt"/>
                          <a:ea typeface="+mn-ea"/>
                          <a:cs typeface="+mn-cs"/>
                        </a:rPr>
                        <a:t>إ</a:t>
                      </a:r>
                      <a:r>
                        <a:rPr lang="ar-SA" altLang="zh-CN" sz="4000" b="1" kern="1200" dirty="0" smtClean="0">
                          <a:solidFill>
                            <a:schemeClr val="bg1"/>
                          </a:solidFill>
                          <a:latin typeface="+mn-lt"/>
                          <a:ea typeface="+mn-ea"/>
                          <a:cs typeface="+mn-cs"/>
                        </a:rPr>
                        <a:t>فيكساس تيه </a:t>
                      </a:r>
                      <a:r>
                        <a:rPr lang="ar-EG" altLang="zh-CN" sz="4000" b="1" kern="1200" dirty="0" smtClean="0">
                          <a:solidFill>
                            <a:schemeClr val="bg1"/>
                          </a:solidFill>
                          <a:latin typeface="+mn-lt"/>
                          <a:ea typeface="+mn-ea"/>
                          <a:cs typeface="+mn-cs"/>
                        </a:rPr>
                        <a:t>إ</a:t>
                      </a:r>
                      <a:r>
                        <a:rPr lang="ar-SA" altLang="zh-CN" sz="4000" b="1" kern="1200" dirty="0" smtClean="0">
                          <a:solidFill>
                            <a:schemeClr val="bg1"/>
                          </a:solidFill>
                          <a:latin typeface="+mn-lt"/>
                          <a:ea typeface="+mn-ea"/>
                          <a:cs typeface="+mn-cs"/>
                        </a:rPr>
                        <a:t>ي بير</a:t>
                      </a:r>
                      <a:r>
                        <a:rPr lang="ar-EG" altLang="zh-CN" sz="4000" b="1" kern="1200" dirty="0" smtClean="0">
                          <a:solidFill>
                            <a:schemeClr val="bg1"/>
                          </a:solidFill>
                          <a:latin typeface="+mn-lt"/>
                          <a:ea typeface="+mn-ea"/>
                          <a:cs typeface="+mn-cs"/>
                        </a:rPr>
                        <a:t>ت</a:t>
                      </a:r>
                      <a:r>
                        <a:rPr lang="ar-SA" altLang="zh-CN" sz="4000" b="1" kern="1200" dirty="0" smtClean="0">
                          <a:solidFill>
                            <a:schemeClr val="bg1"/>
                          </a:solidFill>
                          <a:latin typeface="+mn-lt"/>
                          <a:ea typeface="+mn-ea"/>
                          <a:cs typeface="+mn-cs"/>
                        </a:rPr>
                        <a:t>ون</a:t>
                      </a:r>
                      <a:r>
                        <a:rPr lang="ar-EG" altLang="zh-CN" sz="4000" b="1" kern="1200" dirty="0" smtClean="0">
                          <a:solidFill>
                            <a:schemeClr val="bg1"/>
                          </a:solidFill>
                          <a:latin typeface="+mn-lt"/>
                          <a:ea typeface="+mn-ea"/>
                          <a:cs typeface="+mn-cs"/>
                        </a:rPr>
                        <a:t> أجيون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2511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أبينا</a:t>
                      </a:r>
                      <a:r>
                        <a:rPr lang="ar-EG" sz="4400" b="1" kern="1200" baseline="0" dirty="0" smtClean="0">
                          <a:solidFill>
                            <a:schemeClr val="bg1"/>
                          </a:solidFill>
                          <a:latin typeface="+mn-lt"/>
                          <a:ea typeface="+mn-ea"/>
                          <a:cs typeface="+mn-cs"/>
                        </a:rPr>
                        <a:t> الأسقف المكرم الأنبا دانيال</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Peniwt</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n`epickopoc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abba</a:t>
                      </a:r>
                      <a:r>
                        <a:rPr lang="en-US" sz="4800" b="0" kern="1200" baseline="0" dirty="0" smtClean="0">
                          <a:solidFill>
                            <a:srgbClr val="FFFF00"/>
                          </a:solidFill>
                          <a:latin typeface="Athanasius" pitchFamily="2" charset="0"/>
                          <a:ea typeface="+mn-ea"/>
                          <a:cs typeface="+mn-cs"/>
                        </a:rPr>
                        <a:t> (...).</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smtClean="0"/>
                        <a:t>بنيوت</a:t>
                      </a:r>
                      <a:r>
                        <a:rPr lang="ar-EG" sz="4800" baseline="0" dirty="0" smtClean="0"/>
                        <a:t> انإبسكوبوس افا دانيال</a:t>
                      </a:r>
                      <a:endParaRPr lang="ar-EG"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وسائر</a:t>
                      </a:r>
                      <a:r>
                        <a:rPr lang="ar-EG" sz="4800" b="1" dirty="0" smtClean="0">
                          <a:cs typeface="+mj-cs"/>
                        </a:rPr>
                        <a:t> </a:t>
                      </a:r>
                      <a:r>
                        <a:rPr lang="ar-SA" sz="4800" b="1" dirty="0" smtClean="0">
                          <a:cs typeface="+mj-cs"/>
                        </a:rPr>
                        <a:t>أساقفتنا الأرثوذكسيين</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ketwn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orqodo</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wn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hmwn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epickopwn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كي طون أورثوذكسون إيمون إبيسكوبون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حفظاً إحفظه لنا سنين كثيرة</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"en </a:t>
                      </a:r>
                      <a:r>
                        <a:rPr lang="en-US" sz="4000" b="0" kern="1200" baseline="0" dirty="0" err="1" smtClean="0">
                          <a:solidFill>
                            <a:srgbClr val="FFFF00"/>
                          </a:solidFill>
                          <a:latin typeface="Athanasius" pitchFamily="2" charset="0"/>
                          <a:ea typeface="+mn-ea"/>
                          <a:cs typeface="+mn-cs"/>
                        </a:rPr>
                        <a:t>ou`are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erof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  `n\</a:t>
                      </a:r>
                      <a:r>
                        <a:rPr lang="en-US" sz="4000" b="0" kern="1200" baseline="0" dirty="0" err="1" smtClean="0">
                          <a:solidFill>
                            <a:srgbClr val="FFFF00"/>
                          </a:solidFill>
                          <a:latin typeface="Athanasius" pitchFamily="2" charset="0"/>
                          <a:ea typeface="+mn-ea"/>
                          <a:cs typeface="+mn-cs"/>
                        </a:rPr>
                        <a:t>anmh</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nrompi</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خين أو آريه آريه إيروف نان إنهان ميش إن رومبي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cs typeface="+mj-cs"/>
                        </a:rPr>
                        <a:t>و</a:t>
                      </a:r>
                      <a:r>
                        <a:rPr lang="en-US" sz="6600" b="1" dirty="0" smtClean="0">
                          <a:cs typeface="+mj-cs"/>
                        </a:rPr>
                        <a:t> </a:t>
                      </a:r>
                      <a:r>
                        <a:rPr lang="ar-SA" sz="6600" b="1" dirty="0" smtClean="0">
                          <a:cs typeface="+mj-cs"/>
                        </a:rPr>
                        <a:t>أزمنة سالمة </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anchou</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`n\</a:t>
                      </a:r>
                      <a:r>
                        <a:rPr lang="en-US" sz="4800" b="0" kern="1200" baseline="0" dirty="0" err="1" smtClean="0">
                          <a:solidFill>
                            <a:srgbClr val="FFFF00"/>
                          </a:solidFill>
                          <a:latin typeface="Athanasius" pitchFamily="2" charset="0"/>
                          <a:ea typeface="+mn-ea"/>
                          <a:cs typeface="+mn-cs"/>
                        </a:rPr>
                        <a:t>irhnikon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نيم هان سيو إنهيرينيكون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مكملاً رئاسة الكهنوت</a:t>
                      </a:r>
                      <a:r>
                        <a:rPr lang="ar-EG" sz="4800" b="1" dirty="0" smtClean="0">
                          <a:cs typeface="+mj-cs"/>
                        </a:rPr>
                        <a:t> </a:t>
                      </a:r>
                      <a:r>
                        <a:rPr lang="ar-SA" sz="4800" b="1" dirty="0" smtClean="0">
                          <a:cs typeface="+mj-cs"/>
                        </a:rPr>
                        <a:t>المقدسة</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Efjwk</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ebol</a:t>
                      </a:r>
                      <a:r>
                        <a:rPr lang="en-US" sz="4400" b="0" kern="1200" baseline="0" dirty="0" smtClean="0">
                          <a:solidFill>
                            <a:srgbClr val="FFFF00"/>
                          </a:solidFill>
                          <a:latin typeface="Athanasius" pitchFamily="2" charset="0"/>
                          <a:ea typeface="+mn-ea"/>
                          <a:cs typeface="+mn-cs"/>
                        </a:rPr>
                        <a:t> </a:t>
                      </a:r>
                    </a:p>
                    <a:p>
                      <a:pPr algn="ct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nqh`eqouab</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إفجوك إيفول إنثيئثؤواب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التي إئتمنتيه عليها من قبلك</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etakten</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outf</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eroc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ebol</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itotk</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mmetarxh`ereuc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إيتاك تين هفف إيروس إيفول هيططك إمميت أرشي إريفس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كإراداتك المقدسة الطوباوية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kata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pekouw</a:t>
                      </a:r>
                      <a:r>
                        <a:rPr lang="en-US" sz="3600" b="0" kern="1200" baseline="0" dirty="0" smtClean="0">
                          <a:solidFill>
                            <a:srgbClr val="FFFF00"/>
                          </a:solidFill>
                          <a:latin typeface="Athanasius" pitchFamily="2" charset="0"/>
                          <a:ea typeface="+mn-ea"/>
                          <a:cs typeface="+mn-cs"/>
                        </a:rPr>
                        <a:t>]</a:t>
                      </a:r>
                    </a:p>
                    <a:p>
                      <a:pPr algn="ct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eqouab</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ouo</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mmakrion</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كاطابيك أو أوش إثؤواب أووه إم ماكاريون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مفصلاً</a:t>
                      </a:r>
                      <a:r>
                        <a:rPr lang="ar-EG" sz="4800" b="1" dirty="0" smtClean="0">
                          <a:cs typeface="+mj-cs"/>
                        </a:rPr>
                        <a:t> </a:t>
                      </a:r>
                      <a:r>
                        <a:rPr lang="ar-SA" sz="4800" b="1" dirty="0" smtClean="0">
                          <a:cs typeface="+mj-cs"/>
                        </a:rPr>
                        <a:t>كلمة الحق </a:t>
                      </a:r>
                      <a:r>
                        <a:rPr lang="ar-EG" sz="4800" b="1" dirty="0" smtClean="0">
                          <a:cs typeface="+mj-cs"/>
                        </a:rPr>
                        <a:t>ب</a:t>
                      </a:r>
                      <a:r>
                        <a:rPr lang="ar-SA" sz="4800" b="1" dirty="0" smtClean="0">
                          <a:cs typeface="+mj-cs"/>
                        </a:rPr>
                        <a:t>استقامه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Ef</a:t>
                      </a:r>
                      <a:r>
                        <a:rPr lang="en-US" sz="4000" b="0" kern="1200" baseline="0" dirty="0" smtClean="0">
                          <a:solidFill>
                            <a:srgbClr val="FFFF00"/>
                          </a:solidFill>
                          <a:latin typeface="Athanasius" pitchFamily="2" charset="0"/>
                          <a:ea typeface="+mn-ea"/>
                          <a:cs typeface="+mn-cs"/>
                        </a:rPr>
                        <a:t>]wt `</a:t>
                      </a:r>
                      <a:r>
                        <a:rPr lang="en-US" sz="4000" b="0" kern="1200" baseline="0" dirty="0" err="1" smtClean="0">
                          <a:solidFill>
                            <a:srgbClr val="FFFF00"/>
                          </a:solidFill>
                          <a:latin typeface="Athanasius" pitchFamily="2" charset="0"/>
                          <a:ea typeface="+mn-ea"/>
                          <a:cs typeface="+mn-cs"/>
                        </a:rPr>
                        <a:t>ebol</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m`pcaji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meqmhi</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oucwouten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إنشوت إيفول إم إبساجي إنتي تي ميثمي خين أو سوأوتين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راعياً شعبك بطهارة وبر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ef`amoni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mpeklaoc</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outoubo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oumeqmhi</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إف اموني إمبيك لاس خين أوطوفو نيم او ميثمي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المقدسة الكريمة و تقدماتنا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timiwn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dwrwn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toutwn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quciwn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hmwn</a:t>
                      </a:r>
                      <a:r>
                        <a:rPr lang="en-US" sz="4000" b="0" kern="1200" baseline="0" dirty="0" smtClean="0">
                          <a:solidFill>
                            <a:srgbClr val="FFFF00"/>
                          </a:solidFill>
                          <a:latin typeface="Athanasius" pitchFamily="2" charset="0"/>
                          <a:ea typeface="+mn-ea"/>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altLang="zh-CN" sz="4000" b="1" kern="1200" dirty="0" smtClean="0">
                          <a:solidFill>
                            <a:schemeClr val="bg1"/>
                          </a:solidFill>
                          <a:latin typeface="+mn-lt"/>
                          <a:ea typeface="+mn-ea"/>
                          <a:cs typeface="+mn-cs"/>
                        </a:rPr>
                        <a:t>تيميون </a:t>
                      </a:r>
                      <a:r>
                        <a:rPr lang="ar-SA" altLang="zh-CN" sz="4000" b="1" kern="1200" dirty="0" smtClean="0">
                          <a:solidFill>
                            <a:schemeClr val="bg1"/>
                          </a:solidFill>
                          <a:latin typeface="+mn-lt"/>
                          <a:ea typeface="+mn-ea"/>
                          <a:cs typeface="+mn-cs"/>
                        </a:rPr>
                        <a:t>ذورون طوطون</a:t>
                      </a:r>
                      <a:r>
                        <a:rPr lang="ar-SA" altLang="zh-CN" sz="4000" b="1" kern="1200" dirty="0" smtClean="0">
                          <a:solidFill>
                            <a:schemeClr val="bg1"/>
                          </a:solidFill>
                          <a:latin typeface="Garamond" pitchFamily="18" charset="0"/>
                          <a:ea typeface="+mn-ea"/>
                          <a:cs typeface="+mn-cs"/>
                        </a:rPr>
                        <a:t> </a:t>
                      </a:r>
                      <a:r>
                        <a:rPr lang="ar-EG" altLang="zh-CN" sz="4000" b="1" kern="1200" dirty="0" smtClean="0">
                          <a:solidFill>
                            <a:schemeClr val="bg1"/>
                          </a:solidFill>
                          <a:latin typeface="Garamond" pitchFamily="18" charset="0"/>
                          <a:ea typeface="+mn-ea"/>
                          <a:cs typeface="+mn-cs"/>
                        </a:rPr>
                        <a:t> </a:t>
                      </a:r>
                      <a:r>
                        <a:rPr lang="ar-SA" altLang="zh-CN" sz="4000" b="1" kern="1200" dirty="0" smtClean="0">
                          <a:solidFill>
                            <a:schemeClr val="bg1"/>
                          </a:solidFill>
                          <a:latin typeface="+mn-lt"/>
                          <a:ea typeface="Times New Roman" pitchFamily="18" charset="0"/>
                          <a:cs typeface="+mn-cs"/>
                        </a:rPr>
                        <a:t>كيه ثي ثيون </a:t>
                      </a:r>
                      <a:r>
                        <a:rPr lang="ar-EG" altLang="zh-CN" sz="4000" b="1" kern="1200" dirty="0" smtClean="0">
                          <a:solidFill>
                            <a:schemeClr val="bg1"/>
                          </a:solidFill>
                          <a:latin typeface="+mn-lt"/>
                          <a:ea typeface="Times New Roman" pitchFamily="18" charset="0"/>
                          <a:cs typeface="+mn-cs"/>
                        </a:rPr>
                        <a:t>إ</a:t>
                      </a:r>
                      <a:r>
                        <a:rPr lang="ar-SA" altLang="zh-CN" sz="4000" b="1" kern="1200" dirty="0" smtClean="0">
                          <a:solidFill>
                            <a:schemeClr val="bg1"/>
                          </a:solidFill>
                          <a:latin typeface="+mn-lt"/>
                          <a:ea typeface="Times New Roman" pitchFamily="18" charset="0"/>
                          <a:cs typeface="+mn-cs"/>
                        </a:rPr>
                        <a:t>يمون كي</a:t>
                      </a:r>
                      <a:r>
                        <a:rPr lang="ar-EG" altLang="zh-CN" sz="4000" b="1" kern="1200" dirty="0" smtClean="0">
                          <a:solidFill>
                            <a:schemeClr val="bg1"/>
                          </a:solidFill>
                          <a:latin typeface="+mn-lt"/>
                          <a:ea typeface="Times New Roman" pitchFamily="18" charset="0"/>
                          <a:cs typeface="+mn-cs"/>
                        </a:rPr>
                        <a:t>ه</a:t>
                      </a:r>
                      <a:r>
                        <a:rPr lang="ar-SA" altLang="zh-CN" sz="4000" b="1" kern="1200" dirty="0" smtClean="0">
                          <a:solidFill>
                            <a:schemeClr val="bg1"/>
                          </a:solidFill>
                          <a:latin typeface="+mn-lt"/>
                          <a:ea typeface="Times New Roman" pitchFamily="18" charset="0"/>
                          <a:cs typeface="+mn-cs"/>
                        </a:rPr>
                        <a:t>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وجميع الأساقفة الأرثوذكسيين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ni`epickopoc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norqido</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نيم ني إيبسكوبوس نيم ني أرثوذكسوس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والقمامصة والقسوس والشمامسة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nem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ni</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hgoumenoc</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err="1" smtClean="0">
                          <a:solidFill>
                            <a:srgbClr val="FFFF00"/>
                          </a:solidFill>
                          <a:latin typeface="Athanasius" pitchFamily="2" charset="0"/>
                          <a:ea typeface="+mn-ea"/>
                          <a:cs typeface="+mn-cs"/>
                        </a:rPr>
                        <a:t>nem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ni`precbuteroc</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nem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nidi`akwn</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نيم بي ني هيغومينوس نيم ني إبريسفيتيروس نيم ني ذياكون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وكل امتلاء كنيستك الواحدة الوحيدة</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vmo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tekou`i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mmauatc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نيم إفموه تيرف إنتي تيك اووه إممافتس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المقدسة الجامعة الرسولية</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eqouab</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nkaqolikh</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n`apoctolikh</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nek`klhci`a</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إثؤواب إنكاثوليكي إن أبوسطوليكي إن </a:t>
                      </a:r>
                      <a:br>
                        <a:rPr lang="ar-SA" sz="4000" b="1" dirty="0" smtClean="0">
                          <a:cs typeface="+mj-cs"/>
                        </a:rPr>
                      </a:br>
                      <a:r>
                        <a:rPr lang="ar-SA" sz="4000" b="1" dirty="0" smtClean="0">
                          <a:cs typeface="+mj-cs"/>
                        </a:rPr>
                        <a:t>إككليسيا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انعم عليهم وعلينا</a:t>
                      </a:r>
                      <a:r>
                        <a:rPr lang="ar-EG" sz="4800" b="1" dirty="0" smtClean="0">
                          <a:cs typeface="+mj-cs"/>
                        </a:rPr>
                        <a:t> </a:t>
                      </a:r>
                      <a:r>
                        <a:rPr lang="ar-SA" sz="4800" b="1" dirty="0" smtClean="0">
                          <a:cs typeface="+mj-cs"/>
                        </a:rPr>
                        <a:t>بالسلام والعافية</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Ek`eerxarizecqe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nwou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neman</a:t>
                      </a:r>
                      <a:r>
                        <a:rPr lang="en-US" sz="3600" b="0" kern="1200" baseline="0" dirty="0" smtClean="0">
                          <a:solidFill>
                            <a:srgbClr val="FFFF00"/>
                          </a:solidFill>
                          <a:latin typeface="Athanasius" pitchFamily="2" charset="0"/>
                          <a:ea typeface="+mn-ea"/>
                          <a:cs typeface="+mn-cs"/>
                        </a:rPr>
                        <a:t>&gt;</a:t>
                      </a: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nou</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irhnh</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nem</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ououjai</a:t>
                      </a:r>
                      <a:r>
                        <a:rPr lang="en-US" sz="3600" b="0" kern="1200" baseline="0" dirty="0" smtClean="0">
                          <a:solidFill>
                            <a:srgbClr val="FFFF00"/>
                          </a:solidFill>
                          <a:latin typeface="Athanasius" pitchFamily="2" charset="0"/>
                          <a:ea typeface="+mn-ea"/>
                          <a:cs typeface="+mn-cs"/>
                        </a:rPr>
                        <a:t> </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إيك إى إير خاريزستي نوؤو نيمان إن أو هيريني نيم أو أوجاي</a:t>
                      </a:r>
                      <a:r>
                        <a:rPr lang="en-US" sz="3600" b="1" dirty="0" smtClean="0">
                          <a:cs typeface="+mj-cs"/>
                        </a:rPr>
                        <a:t> </a:t>
                      </a:r>
                      <a:r>
                        <a:rPr lang="ar-SA" sz="3600" b="1" dirty="0" smtClean="0">
                          <a:cs typeface="+mj-cs"/>
                        </a:rPr>
                        <a:t>إي</a:t>
                      </a:r>
                      <a:r>
                        <a:rPr lang="ar-EG" sz="3600" b="1" dirty="0" smtClean="0">
                          <a:cs typeface="+mj-cs"/>
                        </a:rPr>
                        <a:t>ف</a:t>
                      </a:r>
                      <a:r>
                        <a:rPr lang="ar-SA" sz="3600" b="1" dirty="0" smtClean="0">
                          <a:cs typeface="+mj-cs"/>
                        </a:rPr>
                        <a:t>ول</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cs typeface="+mj-cs"/>
                        </a:rPr>
                        <a:t>في</a:t>
                      </a:r>
                      <a:r>
                        <a:rPr lang="ar-EG" sz="6600" b="1" dirty="0" smtClean="0">
                          <a:cs typeface="+mj-cs"/>
                        </a:rPr>
                        <a:t> </a:t>
                      </a:r>
                      <a:r>
                        <a:rPr lang="ar-SA" sz="6600" b="1" dirty="0" smtClean="0">
                          <a:cs typeface="+mj-cs"/>
                        </a:rPr>
                        <a:t>كل موضع </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600" b="0" kern="1200" baseline="0" dirty="0" smtClean="0">
                          <a:solidFill>
                            <a:srgbClr val="FFFF00"/>
                          </a:solidFill>
                          <a:latin typeface="Athanasius" pitchFamily="2" charset="0"/>
                          <a:ea typeface="+mn-ea"/>
                          <a:cs typeface="+mn-cs"/>
                        </a:rPr>
                        <a:t>`</a:t>
                      </a:r>
                      <a:r>
                        <a:rPr lang="en-US" sz="6600" b="0" kern="1200" baseline="0" dirty="0" err="1" smtClean="0">
                          <a:solidFill>
                            <a:srgbClr val="FFFF00"/>
                          </a:solidFill>
                          <a:latin typeface="Athanasius" pitchFamily="2" charset="0"/>
                          <a:ea typeface="+mn-ea"/>
                          <a:cs typeface="+mn-cs"/>
                        </a:rPr>
                        <a:t>ebol'en</a:t>
                      </a:r>
                      <a:endParaRPr lang="en-US" sz="6600" b="0" kern="1200" baseline="0" dirty="0" smtClean="0">
                        <a:solidFill>
                          <a:srgbClr val="FFFF00"/>
                        </a:solidFill>
                        <a:latin typeface="Athanasius" pitchFamily="2" charset="0"/>
                        <a:ea typeface="+mn-ea"/>
                        <a:cs typeface="+mn-cs"/>
                      </a:endParaRPr>
                    </a:p>
                    <a:p>
                      <a:pPr algn="ctr" rtl="0"/>
                      <a:r>
                        <a:rPr lang="en-US" sz="6600" b="0" kern="1200" baseline="0" dirty="0" err="1" smtClean="0">
                          <a:solidFill>
                            <a:srgbClr val="FFFF00"/>
                          </a:solidFill>
                          <a:latin typeface="Athanasius" pitchFamily="2" charset="0"/>
                          <a:ea typeface="+mn-ea"/>
                          <a:cs typeface="+mn-cs"/>
                        </a:rPr>
                        <a:t>mai</a:t>
                      </a: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niben</a:t>
                      </a:r>
                      <a:endParaRPr lang="en-US" sz="13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إي</a:t>
                      </a:r>
                      <a:r>
                        <a:rPr lang="ar-EG" sz="6000" b="1" dirty="0" smtClean="0"/>
                        <a:t>ف</a:t>
                      </a:r>
                      <a:r>
                        <a:rPr lang="ar-SA" sz="6000" b="1" dirty="0" smtClean="0"/>
                        <a:t>ول خين ماي نيفين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وصلواتهم التي يقدمونها عنا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Nou`proceuxh</a:t>
                      </a:r>
                      <a:r>
                        <a:rPr lang="en-US" sz="4000" b="0" kern="1200" baseline="0" dirty="0" smtClean="0">
                          <a:solidFill>
                            <a:srgbClr val="FFFF00"/>
                          </a:solidFill>
                          <a:latin typeface="Athanasius" pitchFamily="2" charset="0"/>
                          <a:ea typeface="+mn-ea"/>
                          <a:cs typeface="+mn-cs"/>
                        </a:rPr>
                        <a:t> de `</a:t>
                      </a:r>
                      <a:r>
                        <a:rPr lang="en-US" sz="4000" b="0" kern="1200" baseline="0" dirty="0" err="1" smtClean="0">
                          <a:solidFill>
                            <a:srgbClr val="FFFF00"/>
                          </a:solidFill>
                          <a:latin typeface="Athanasius" pitchFamily="2" charset="0"/>
                          <a:ea typeface="+mn-ea"/>
                          <a:cs typeface="+mn-cs"/>
                        </a:rPr>
                        <a:t>etou`iri</a:t>
                      </a:r>
                      <a:endParaRPr lang="en-US" sz="4000" b="0" kern="1200" baseline="0" dirty="0" smtClean="0">
                        <a:solidFill>
                          <a:srgbClr val="FFFF00"/>
                        </a:solidFill>
                        <a:latin typeface="Athanasius" pitchFamily="2" charset="0"/>
                        <a:ea typeface="+mn-ea"/>
                        <a:cs typeface="+mn-cs"/>
                      </a:endParaRPr>
                    </a:p>
                    <a:p>
                      <a:pPr algn="ctr" rtl="0"/>
                      <a:r>
                        <a:rPr lang="pt-BR" sz="4000" b="0" kern="1200" baseline="0" dirty="0" smtClean="0">
                          <a:solidFill>
                            <a:srgbClr val="FFFF00"/>
                          </a:solidFill>
                          <a:latin typeface="Athanasius" pitchFamily="2" charset="0"/>
                          <a:ea typeface="+mn-ea"/>
                          <a:cs typeface="+mn-cs"/>
                        </a:rPr>
                        <a:t>`mmwou `e`\rhi</a:t>
                      </a:r>
                    </a:p>
                    <a:p>
                      <a:pPr algn="ctr" rtl="0"/>
                      <a:r>
                        <a:rPr lang="pt-BR" sz="4000" b="0" kern="1200" baseline="0" dirty="0" smtClean="0">
                          <a:solidFill>
                            <a:srgbClr val="FFFF00"/>
                          </a:solidFill>
                          <a:latin typeface="Athanasius" pitchFamily="2" charset="0"/>
                          <a:ea typeface="+mn-ea"/>
                          <a:cs typeface="+mn-cs"/>
                        </a:rPr>
                        <a:t> `ejwn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نو إبروس إفكي ذى إيتو إيري إمموؤوإي إهري إيجون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cs typeface="+mj-cs"/>
                        </a:rPr>
                        <a:t>وعن كل شعبك</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smtClean="0">
                          <a:solidFill>
                            <a:srgbClr val="FFFF00"/>
                          </a:solidFill>
                          <a:latin typeface="Athanasius" pitchFamily="2" charset="0"/>
                          <a:ea typeface="+mn-ea"/>
                          <a:cs typeface="+mn-cs"/>
                        </a:rPr>
                        <a:t> nem `ejen</a:t>
                      </a:r>
                    </a:p>
                    <a:p>
                      <a:pPr algn="ctr" rtl="0"/>
                      <a:r>
                        <a:rPr lang="en-US" sz="4800" b="0" kern="1200" baseline="0" dirty="0" err="1" smtClean="0">
                          <a:solidFill>
                            <a:srgbClr val="FFFF00"/>
                          </a:solidFill>
                          <a:latin typeface="Athanasius" pitchFamily="2" charset="0"/>
                          <a:ea typeface="+mn-ea"/>
                          <a:cs typeface="+mn-cs"/>
                        </a:rPr>
                        <a:t>peklaoc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thrf</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نيم إيجين بيك لاؤس تيرف</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وصلواتنا نحن أيضاً عنهم</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noun \</a:t>
                      </a:r>
                      <a:r>
                        <a:rPr lang="en-US" sz="4800" b="0" kern="1200" baseline="0" dirty="0" err="1" smtClean="0">
                          <a:solidFill>
                            <a:srgbClr val="FFFF00"/>
                          </a:solidFill>
                          <a:latin typeface="Athanasius" pitchFamily="2" charset="0"/>
                          <a:ea typeface="+mn-ea"/>
                          <a:cs typeface="+mn-cs"/>
                        </a:rPr>
                        <a:t>wn</a:t>
                      </a:r>
                      <a:r>
                        <a:rPr lang="en-US" sz="4800" b="0" kern="1200" baseline="0" dirty="0" smtClean="0">
                          <a:solidFill>
                            <a:srgbClr val="FFFF00"/>
                          </a:solidFill>
                          <a:latin typeface="Athanasius" pitchFamily="2" charset="0"/>
                          <a:ea typeface="+mn-ea"/>
                          <a:cs typeface="+mn-cs"/>
                        </a:rPr>
                        <a:t>  `e`\</a:t>
                      </a:r>
                      <a:r>
                        <a:rPr lang="en-US" sz="4800" b="0" kern="1200" baseline="0" dirty="0" err="1" smtClean="0">
                          <a:solidFill>
                            <a:srgbClr val="FFFF00"/>
                          </a:solidFill>
                          <a:latin typeface="Athanasius" pitchFamily="2" charset="0"/>
                          <a:ea typeface="+mn-ea"/>
                          <a:cs typeface="+mn-cs"/>
                        </a:rPr>
                        <a:t>rhi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ejwou</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نونهون إى إهري إيجوؤو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إقبلها إليك علي مذبحك المقدس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opou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erok</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ejen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pekquciacthrion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شوبو إيروك إيجين بيك ثيسيا ستيريون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bg1"/>
                          </a:solidFill>
                          <a:latin typeface="+mn-lt"/>
                          <a:ea typeface="+mn-ea"/>
                          <a:cs typeface="+mn-cs"/>
                        </a:rPr>
                        <a:t>والذين قدموها يا رب أرحم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procverontwn</a:t>
                      </a:r>
                      <a:r>
                        <a:rPr lang="ar-EG"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4000" b="1" kern="1200" dirty="0" smtClean="0">
                          <a:solidFill>
                            <a:schemeClr val="bg1"/>
                          </a:solidFill>
                          <a:latin typeface="+mn-lt"/>
                          <a:ea typeface="Times New Roman" pitchFamily="18" charset="0"/>
                          <a:cs typeface="+mn-cs"/>
                        </a:rPr>
                        <a:t>كي</a:t>
                      </a:r>
                      <a:r>
                        <a:rPr lang="ar-EG" altLang="zh-CN" sz="4000" b="1" kern="1200" dirty="0" smtClean="0">
                          <a:solidFill>
                            <a:schemeClr val="bg1"/>
                          </a:solidFill>
                          <a:latin typeface="+mn-lt"/>
                          <a:ea typeface="Times New Roman" pitchFamily="18" charset="0"/>
                          <a:cs typeface="+mn-cs"/>
                        </a:rPr>
                        <a:t>ه</a:t>
                      </a:r>
                      <a:r>
                        <a:rPr lang="ar-SA" altLang="zh-CN" sz="4000" b="1" kern="1200" dirty="0" smtClean="0">
                          <a:solidFill>
                            <a:schemeClr val="bg1"/>
                          </a:solidFill>
                          <a:latin typeface="+mn-lt"/>
                          <a:ea typeface="Times New Roman" pitchFamily="18" charset="0"/>
                          <a:cs typeface="+mn-cs"/>
                        </a:rPr>
                        <a:t> </a:t>
                      </a:r>
                      <a:r>
                        <a:rPr lang="ar-EG" altLang="zh-CN" sz="4000" b="1" kern="1200" dirty="0" smtClean="0">
                          <a:solidFill>
                            <a:schemeClr val="bg1"/>
                          </a:solidFill>
                          <a:latin typeface="+mn-lt"/>
                          <a:ea typeface="Times New Roman" pitchFamily="18" charset="0"/>
                          <a:cs typeface="+mn-cs"/>
                        </a:rPr>
                        <a:t>إ</a:t>
                      </a:r>
                      <a:r>
                        <a:rPr lang="ar-SA" altLang="zh-CN" sz="4000" b="1" kern="1200" dirty="0" smtClean="0">
                          <a:solidFill>
                            <a:schemeClr val="bg1"/>
                          </a:solidFill>
                          <a:latin typeface="+mn-lt"/>
                          <a:ea typeface="Times New Roman" pitchFamily="18" charset="0"/>
                          <a:cs typeface="+mn-cs"/>
                        </a:rPr>
                        <a:t>بروس فيرون طون كيري</a:t>
                      </a:r>
                      <a:r>
                        <a:rPr lang="ar-EG" altLang="zh-CN" sz="4000" b="1" kern="1200" dirty="0" smtClean="0">
                          <a:solidFill>
                            <a:schemeClr val="bg1"/>
                          </a:solidFill>
                          <a:latin typeface="+mn-lt"/>
                          <a:ea typeface="Times New Roman" pitchFamily="18" charset="0"/>
                          <a:cs typeface="+mn-cs"/>
                        </a:rPr>
                        <a:t>ه </a:t>
                      </a:r>
                      <a:r>
                        <a:rPr lang="ar-SA" altLang="zh-CN" sz="4000" b="1" kern="1200" dirty="0" smtClean="0">
                          <a:solidFill>
                            <a:schemeClr val="bg1"/>
                          </a:solidFill>
                          <a:latin typeface="+mn-lt"/>
                          <a:ea typeface="Times New Roman" pitchFamily="18" charset="0"/>
                          <a:cs typeface="+mn-cs"/>
                        </a:rPr>
                        <a:t>ليسون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الناطق السمائي رائحة بخور</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nellogimon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tve</a:t>
                      </a:r>
                      <a:r>
                        <a:rPr lang="en-US" sz="4000" b="0" kern="1200" baseline="0" dirty="0" smtClean="0">
                          <a:solidFill>
                            <a:srgbClr val="FFFF00"/>
                          </a:solidFill>
                          <a:latin typeface="Athanasius" pitchFamily="2" charset="0"/>
                          <a:ea typeface="+mn-ea"/>
                          <a:cs typeface="+mn-cs"/>
                        </a:rPr>
                        <a:t>&gt;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eou`cqoi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n`cqoinoufi</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إن إيللوجيمون إنتي إتفي أي أو إسطوي إن إسطوى نوفي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cs typeface="+mj-cs"/>
                        </a:rPr>
                        <a:t>وسائر أعدائهم الذين يرون</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Noujaji</a:t>
                      </a:r>
                      <a:r>
                        <a:rPr lang="en-US" sz="4000" b="0" kern="1200" baseline="0" dirty="0" smtClean="0">
                          <a:solidFill>
                            <a:srgbClr val="FFFF00"/>
                          </a:solidFill>
                          <a:latin typeface="Athanasius" pitchFamily="2" charset="0"/>
                          <a:ea typeface="+mn-ea"/>
                          <a:cs typeface="+mn-cs"/>
                        </a:rPr>
                        <a:t> men </a:t>
                      </a:r>
                      <a:r>
                        <a:rPr lang="en-US" sz="4000" b="0" kern="1200" baseline="0" dirty="0" err="1" smtClean="0">
                          <a:solidFill>
                            <a:srgbClr val="FFFF00"/>
                          </a:solidFill>
                          <a:latin typeface="Athanasius" pitchFamily="2" charset="0"/>
                          <a:ea typeface="+mn-ea"/>
                          <a:cs typeface="+mn-cs"/>
                        </a:rPr>
                        <a:t>throu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nh`etounau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erwou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نوجاجي مين تيرو نيئيطوناف إيروؤو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cs typeface="+mj-cs"/>
                        </a:rPr>
                        <a:t>و</a:t>
                      </a:r>
                      <a:r>
                        <a:rPr lang="ar-EG" sz="7200" b="1" dirty="0" smtClean="0">
                          <a:cs typeface="+mj-cs"/>
                        </a:rPr>
                        <a:t> </a:t>
                      </a:r>
                      <a:r>
                        <a:rPr lang="ar-SA" sz="7200" b="1" dirty="0" smtClean="0">
                          <a:cs typeface="+mj-cs"/>
                        </a:rPr>
                        <a:t>الذين لا يرون</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err="1" smtClean="0">
                          <a:solidFill>
                            <a:srgbClr val="FFFF00"/>
                          </a:solidFill>
                          <a:latin typeface="Athanasius" pitchFamily="2" charset="0"/>
                          <a:ea typeface="+mn-ea"/>
                          <a:cs typeface="+mn-cs"/>
                        </a:rPr>
                        <a:t>nh`ete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ncenau</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erwou</a:t>
                      </a:r>
                      <a:r>
                        <a:rPr lang="en-US" sz="4000" b="0" kern="1200" baseline="0" dirty="0" smtClean="0">
                          <a:solidFill>
                            <a:srgbClr val="FFFF00"/>
                          </a:solidFill>
                          <a:latin typeface="Athanasius" pitchFamily="2" charset="0"/>
                          <a:ea typeface="+mn-ea"/>
                          <a:cs typeface="+mn-cs"/>
                        </a:rPr>
                        <a:t> an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نيم ني إنسيناف إيروؤو آن</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cs typeface="+mj-cs"/>
                        </a:rPr>
                        <a:t>إسحقهم و</a:t>
                      </a:r>
                      <a:r>
                        <a:rPr lang="ar-EG" sz="6600" b="1" dirty="0" smtClean="0">
                          <a:cs typeface="+mj-cs"/>
                        </a:rPr>
                        <a:t> </a:t>
                      </a:r>
                      <a:r>
                        <a:rPr lang="ar-SA" sz="6600" b="1" dirty="0" smtClean="0">
                          <a:cs typeface="+mj-cs"/>
                        </a:rPr>
                        <a:t>أذلهم</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em'wmou</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ouo</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maqebi`wou</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خيم خومو أووه ماثيفيو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تحت أقدامهم سريعاً</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capecht</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nnousalauj</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nxwlem</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سابيسيت إن نوتشالفج إنكوليم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واما هم فإحفظهم في سلام وعدل</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Nqwou</a:t>
                      </a:r>
                      <a:r>
                        <a:rPr lang="en-US" sz="3600" b="0" kern="1200" baseline="0" dirty="0" smtClean="0">
                          <a:solidFill>
                            <a:srgbClr val="FFFF00"/>
                          </a:solidFill>
                          <a:latin typeface="Athanasius" pitchFamily="2" charset="0"/>
                          <a:ea typeface="+mn-ea"/>
                          <a:cs typeface="+mn-cs"/>
                        </a:rPr>
                        <a:t> de `are\ `</a:t>
                      </a:r>
                      <a:r>
                        <a:rPr lang="en-US" sz="3600" b="0" kern="1200" baseline="0" dirty="0" err="1" smtClean="0">
                          <a:solidFill>
                            <a:srgbClr val="FFFF00"/>
                          </a:solidFill>
                          <a:latin typeface="Athanasius" pitchFamily="2" charset="0"/>
                          <a:ea typeface="+mn-ea"/>
                          <a:cs typeface="+mn-cs"/>
                        </a:rPr>
                        <a:t>erwou</a:t>
                      </a:r>
                      <a:r>
                        <a:rPr lang="en-US" sz="3600" b="0" kern="1200" baseline="0" dirty="0" smtClean="0">
                          <a:solidFill>
                            <a:srgbClr val="FFFF00"/>
                          </a:solidFill>
                          <a:latin typeface="Athanasius" pitchFamily="2" charset="0"/>
                          <a:ea typeface="+mn-ea"/>
                          <a:cs typeface="+mn-cs"/>
                        </a:rPr>
                        <a:t>&gt; </a:t>
                      </a:r>
                      <a:r>
                        <a:rPr lang="en-US" sz="3400" b="0" kern="1200" baseline="0" dirty="0" smtClean="0">
                          <a:solidFill>
                            <a:srgbClr val="FFFF00"/>
                          </a:solidFill>
                          <a:latin typeface="Athanasius" pitchFamily="2" charset="0"/>
                          <a:ea typeface="+mn-ea"/>
                          <a:cs typeface="+mn-cs"/>
                        </a:rPr>
                        <a:t>'en </a:t>
                      </a:r>
                      <a:r>
                        <a:rPr lang="en-US" sz="3400" b="0" kern="1200" baseline="0" dirty="0" err="1" smtClean="0">
                          <a:solidFill>
                            <a:srgbClr val="FFFF00"/>
                          </a:solidFill>
                          <a:latin typeface="Athanasius" pitchFamily="2" charset="0"/>
                          <a:ea typeface="+mn-ea"/>
                          <a:cs typeface="+mn-cs"/>
                        </a:rPr>
                        <a:t>ou</a:t>
                      </a:r>
                      <a:r>
                        <a:rPr lang="en-US" sz="3400" b="0" kern="1200" baseline="0" dirty="0" smtClean="0">
                          <a:solidFill>
                            <a:srgbClr val="FFFF00"/>
                          </a:solidFill>
                          <a:latin typeface="Athanasius" pitchFamily="2" charset="0"/>
                          <a:ea typeface="+mn-ea"/>
                          <a:cs typeface="+mn-cs"/>
                        </a:rPr>
                        <a:t>\</a:t>
                      </a:r>
                      <a:r>
                        <a:rPr lang="en-US" sz="3400" b="0" kern="1200" baseline="0" dirty="0" err="1" smtClean="0">
                          <a:solidFill>
                            <a:srgbClr val="FFFF00"/>
                          </a:solidFill>
                          <a:latin typeface="Athanasius" pitchFamily="2" charset="0"/>
                          <a:ea typeface="+mn-ea"/>
                          <a:cs typeface="+mn-cs"/>
                        </a:rPr>
                        <a:t>irhnh</a:t>
                      </a:r>
                      <a:r>
                        <a:rPr lang="en-US" sz="3400" b="0" kern="1200" baseline="0" dirty="0" smtClean="0">
                          <a:solidFill>
                            <a:srgbClr val="FFFF00"/>
                          </a:solidFill>
                          <a:latin typeface="Athanasius" pitchFamily="2" charset="0"/>
                          <a:ea typeface="+mn-ea"/>
                          <a:cs typeface="+mn-cs"/>
                        </a:rPr>
                        <a:t> </a:t>
                      </a:r>
                      <a:r>
                        <a:rPr lang="en-US" sz="3400" b="0" kern="1200" baseline="0" dirty="0" err="1" smtClean="0">
                          <a:solidFill>
                            <a:srgbClr val="FFFF00"/>
                          </a:solidFill>
                          <a:latin typeface="Athanasius" pitchFamily="2" charset="0"/>
                          <a:ea typeface="+mn-ea"/>
                          <a:cs typeface="+mn-cs"/>
                        </a:rPr>
                        <a:t>nem</a:t>
                      </a:r>
                      <a:r>
                        <a:rPr lang="en-US" sz="34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oudike`ocunh</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إن ثؤوذي آريه إيروؤو خين أو هيريني نيم اوذيكيئوسيني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في كنيستك المقدسة</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'en </a:t>
                      </a:r>
                      <a:r>
                        <a:rPr lang="en-US" sz="4400" b="0" kern="1200" baseline="0" dirty="0" err="1" smtClean="0">
                          <a:solidFill>
                            <a:srgbClr val="FFFF00"/>
                          </a:solidFill>
                          <a:latin typeface="Athanasius" pitchFamily="2" charset="0"/>
                          <a:ea typeface="+mn-ea"/>
                          <a:cs typeface="+mn-cs"/>
                        </a:rPr>
                        <a:t>tekek`klhci`a</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eqouab</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خين تيك إككليسيا إثؤواب</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u="none" kern="1200" dirty="0" smtClean="0">
                          <a:solidFill>
                            <a:schemeClr val="accent2">
                              <a:lumMod val="40000"/>
                              <a:lumOff val="60000"/>
                            </a:schemeClr>
                          </a:solidFill>
                          <a:effectLst/>
                          <a:latin typeface="Tahoma" pitchFamily="34" charset="0"/>
                          <a:ea typeface="Tahoma" pitchFamily="34" charset="0"/>
                          <a:cs typeface="Tahoma" pitchFamily="34" charset="0"/>
                        </a:rPr>
                        <a:t>أوشية الإجتماعات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وأيضاً فلنسأل الله ضابط الكل</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smtClean="0">
                          <a:solidFill>
                            <a:srgbClr val="FFFF00"/>
                          </a:solidFill>
                          <a:latin typeface="Athanasius" pitchFamily="2" charset="0"/>
                          <a:ea typeface="+mn-ea"/>
                          <a:cs typeface="+mn-cs"/>
                        </a:rPr>
                        <a:t>Palin on maren;\o `eV; pipantokratwr</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بالين أون مارين تيهو إى إفنوتي </a:t>
                      </a:r>
                      <a:br>
                        <a:rPr lang="ar-SA" sz="4000" b="1" dirty="0" smtClean="0">
                          <a:cs typeface="+mj-cs"/>
                        </a:rPr>
                      </a:br>
                      <a:r>
                        <a:rPr lang="ar-SA" sz="4000" b="1" dirty="0" smtClean="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أرحمنا يا الله</a:t>
                      </a: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527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الليلويا</a:t>
                      </a:r>
                      <a:r>
                        <a:rPr lang="ar-EG" sz="4400" b="1" dirty="0" smtClean="0"/>
                        <a:t> </a:t>
                      </a:r>
                      <a:r>
                        <a:rPr lang="ar-SA" sz="4400" b="1" dirty="0" smtClean="0"/>
                        <a:t>ان فكر</a:t>
                      </a:r>
                      <a:br>
                        <a:rPr lang="ar-SA" sz="4400" b="1" dirty="0" smtClean="0"/>
                      </a:br>
                      <a:r>
                        <a:rPr lang="ar-SA" sz="4400" b="1" dirty="0" smtClean="0"/>
                        <a:t>الإنسان يعترف لك</a:t>
                      </a:r>
                      <a:r>
                        <a:rPr lang="ar-EG" sz="4400" b="1" dirty="0" smtClean="0"/>
                        <a:t> </a:t>
                      </a:r>
                      <a:r>
                        <a:rPr lang="ar-SA" sz="4400" b="1" dirty="0" smtClean="0"/>
                        <a:t>يا رب</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Allhloui`a</a:t>
                      </a:r>
                      <a:r>
                        <a:rPr lang="en-US" sz="3600" b="0" kern="1200" baseline="0" dirty="0" smtClean="0">
                          <a:solidFill>
                            <a:srgbClr val="FFFF00"/>
                          </a:solidFill>
                          <a:latin typeface="Athanasius" pitchFamily="2" charset="0"/>
                          <a:ea typeface="+mn-ea"/>
                          <a:cs typeface="+mn-cs"/>
                        </a:rPr>
                        <a:t>&gt; je `</a:t>
                      </a:r>
                      <a:r>
                        <a:rPr lang="en-US" sz="3600" b="0" kern="1200" baseline="0" dirty="0" err="1" smtClean="0">
                          <a:solidFill>
                            <a:srgbClr val="FFFF00"/>
                          </a:solidFill>
                          <a:latin typeface="Athanasius" pitchFamily="2" charset="0"/>
                          <a:ea typeface="+mn-ea"/>
                          <a:cs typeface="+mn-cs"/>
                        </a:rPr>
                        <a:t>vmeu`I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nourwmi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ef`eouwn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nak</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ebol</a:t>
                      </a:r>
                      <a:r>
                        <a:rPr lang="en-US" sz="3600" b="0" kern="1200" baseline="0" dirty="0" smtClean="0">
                          <a:solidFill>
                            <a:srgbClr val="FFFF00"/>
                          </a:solidFill>
                          <a:latin typeface="Athanasius" pitchFamily="2" charset="0"/>
                          <a:ea typeface="+mn-ea"/>
                          <a:cs typeface="+mn-cs"/>
                        </a:rPr>
                        <a:t> ~P_</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smtClean="0"/>
                        <a:t>الليلويا جيه افميفىء ان أورومى</a:t>
                      </a:r>
                      <a:br>
                        <a:rPr lang="ar-SA" sz="3200" b="1" dirty="0" smtClean="0"/>
                      </a:br>
                      <a:r>
                        <a:rPr lang="ar-SA" sz="3200" b="1" dirty="0" smtClean="0"/>
                        <a:t>اف إيه أوؤنه ناك ايفول أبشويس</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أبا ربنا وإلهنا </a:t>
                      </a:r>
                      <a:br>
                        <a:rPr lang="ar-SA" sz="4800" b="1" dirty="0" smtClean="0">
                          <a:cs typeface="+mj-cs"/>
                        </a:rPr>
                      </a:br>
                      <a:r>
                        <a:rPr lang="ar-SA" sz="4800" b="1" dirty="0" smtClean="0">
                          <a:cs typeface="+mj-cs"/>
                        </a:rPr>
                        <a:t>ومخلصنا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mPen</a:t>
                      </a:r>
                      <a:r>
                        <a:rPr lang="en-US" sz="4000" b="0" kern="1200" baseline="0" dirty="0" smtClean="0">
                          <a:solidFill>
                            <a:srgbClr val="FFFF00"/>
                          </a:solidFill>
                          <a:latin typeface="Athanasius" pitchFamily="2" charset="0"/>
                          <a:ea typeface="+mn-ea"/>
                          <a:cs typeface="+mn-cs"/>
                        </a:rPr>
                        <a:t>_</a:t>
                      </a:r>
                    </a:p>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pencwthr</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إفيوت إمبين</a:t>
                      </a:r>
                      <a:r>
                        <a:rPr lang="ar-EG" sz="4000" b="1" dirty="0" smtClean="0">
                          <a:cs typeface="+mj-cs"/>
                        </a:rPr>
                        <a:t> </a:t>
                      </a:r>
                      <a:r>
                        <a:rPr lang="ar-SA" sz="4000" b="1" dirty="0" smtClean="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cs typeface="+mj-cs"/>
                        </a:rPr>
                        <a:t>يسوع المسيح </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smtClean="0">
                          <a:solidFill>
                            <a:srgbClr val="FFFF00"/>
                          </a:solidFill>
                          <a:latin typeface="Athanasius" pitchFamily="2" charset="0"/>
                          <a:ea typeface="+mn-ea"/>
                          <a:cs typeface="+mn-cs"/>
                        </a:rPr>
                        <a:t>Ihcouc</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Pi`xrictoc</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نسأل ونطلب من صلاحك </a:t>
                      </a:r>
                      <a:br>
                        <a:rPr lang="ar-SA" sz="4800" b="1" dirty="0" smtClean="0">
                          <a:cs typeface="+mj-cs"/>
                        </a:rPr>
                      </a:br>
                      <a:r>
                        <a:rPr lang="ar-SA" sz="4800" b="1" dirty="0" smtClean="0">
                          <a:cs typeface="+mj-cs"/>
                        </a:rPr>
                        <a:t>يا محب البشر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Ten;\o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tentwb</a:t>
                      </a:r>
                      <a:r>
                        <a:rPr lang="en-US" sz="4000" b="0" kern="1200" baseline="0" dirty="0" smtClean="0">
                          <a:solidFill>
                            <a:srgbClr val="FFFF00"/>
                          </a:solidFill>
                          <a:latin typeface="Athanasius" pitchFamily="2" charset="0"/>
                          <a:ea typeface="+mn-ea"/>
                          <a:cs typeface="+mn-cs"/>
                        </a:rPr>
                        <a:t>\</a:t>
                      </a: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ntekmet`agaqoc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pimairwmi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أذكر يا رب اجتماعاتنا</a:t>
                      </a:r>
                      <a:r>
                        <a:rPr lang="ar-EG" sz="4800" b="1" dirty="0" smtClean="0">
                          <a:cs typeface="+mj-cs"/>
                        </a:rPr>
                        <a:t> </a:t>
                      </a:r>
                      <a:r>
                        <a:rPr lang="ar-SA" sz="4800" b="1" dirty="0" smtClean="0">
                          <a:cs typeface="+mj-cs"/>
                        </a:rPr>
                        <a:t>باركها</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Ari`vmeu`i</a:t>
                      </a:r>
                      <a:r>
                        <a:rPr lang="en-US" sz="4000" b="0" kern="1200" baseline="0" dirty="0" smtClean="0">
                          <a:solidFill>
                            <a:srgbClr val="FFFF00"/>
                          </a:solidFill>
                          <a:latin typeface="Athanasius" pitchFamily="2" charset="0"/>
                          <a:ea typeface="+mn-ea"/>
                          <a:cs typeface="+mn-cs"/>
                        </a:rPr>
                        <a:t> ~P_ `</a:t>
                      </a:r>
                      <a:r>
                        <a:rPr lang="en-US" sz="4000" b="0" kern="1200" baseline="0" dirty="0" err="1" smtClean="0">
                          <a:solidFill>
                            <a:srgbClr val="FFFF00"/>
                          </a:solidFill>
                          <a:latin typeface="Athanasius" pitchFamily="2" charset="0"/>
                          <a:ea typeface="+mn-ea"/>
                          <a:cs typeface="+mn-cs"/>
                        </a:rPr>
                        <a:t>nnenjinqwou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Cmou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erwou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آري إفميفئي إبشويس إننين جين ثوؤوتي</a:t>
                      </a:r>
                      <a:r>
                        <a:rPr lang="ar-EG" sz="4000" b="1" dirty="0" smtClean="0">
                          <a:cs typeface="+mj-cs"/>
                        </a:rPr>
                        <a:t> </a:t>
                      </a:r>
                      <a:r>
                        <a:rPr lang="ar-SA" sz="4000" b="1" dirty="0" smtClean="0">
                          <a:cs typeface="+mj-cs"/>
                        </a:rPr>
                        <a:t>إزمو إيروؤو </a:t>
                      </a:r>
                      <a:endParaRPr lang="ar-SA" sz="7200" dirty="0" smtClean="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صلوا من أجل هذه الكنيسة المقدسة و</a:t>
                      </a:r>
                      <a:r>
                        <a:rPr lang="ar-EG" sz="4000" b="1" dirty="0" smtClean="0">
                          <a:cs typeface="+mj-cs"/>
                        </a:rPr>
                        <a:t> </a:t>
                      </a:r>
                      <a:r>
                        <a:rPr lang="ar-SA" sz="4000" b="1" dirty="0" smtClean="0">
                          <a:cs typeface="+mj-cs"/>
                        </a:rPr>
                        <a:t>اجتماعاتنا</a:t>
                      </a:r>
                      <a:endParaRPr lang="ar-SA" sz="8000" dirty="0" smtClean="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baseline="0" dirty="0" err="1" smtClean="0">
                          <a:solidFill>
                            <a:srgbClr val="FFFF00"/>
                          </a:solidFill>
                          <a:latin typeface="Athanasius" pitchFamily="2" charset="0"/>
                          <a:ea typeface="+mn-ea"/>
                          <a:cs typeface="+mn-cs"/>
                        </a:rPr>
                        <a:t>Proceu</a:t>
                      </a:r>
                      <a:r>
                        <a:rPr lang="en-US" sz="2800" b="0" kern="1200" baseline="0" dirty="0" smtClean="0">
                          <a:solidFill>
                            <a:srgbClr val="FFFF00"/>
                          </a:solidFill>
                          <a:latin typeface="Athanasius" pitchFamily="2" charset="0"/>
                          <a:ea typeface="+mn-ea"/>
                          <a:cs typeface="+mn-cs"/>
                        </a:rPr>
                        <a:t>[</a:t>
                      </a:r>
                      <a:r>
                        <a:rPr lang="en-US" sz="2800" b="0" kern="1200" baseline="0" dirty="0" err="1" smtClean="0">
                          <a:solidFill>
                            <a:srgbClr val="FFFF00"/>
                          </a:solidFill>
                          <a:latin typeface="Athanasius" pitchFamily="2" charset="0"/>
                          <a:ea typeface="+mn-ea"/>
                          <a:cs typeface="+mn-cs"/>
                        </a:rPr>
                        <a:t>acqe</a:t>
                      </a:r>
                      <a:r>
                        <a:rPr lang="en-US" sz="2800" b="0" kern="1200" baseline="0" dirty="0" smtClean="0">
                          <a:solidFill>
                            <a:srgbClr val="FFFF00"/>
                          </a:solidFill>
                          <a:latin typeface="Athanasius" pitchFamily="2" charset="0"/>
                          <a:ea typeface="+mn-ea"/>
                          <a:cs typeface="+mn-cs"/>
                        </a:rPr>
                        <a:t> `</a:t>
                      </a:r>
                      <a:r>
                        <a:rPr lang="en-US" sz="2800" b="0" kern="1200" baseline="0" dirty="0" err="1" smtClean="0">
                          <a:solidFill>
                            <a:srgbClr val="FFFF00"/>
                          </a:solidFill>
                          <a:latin typeface="Athanasius" pitchFamily="2" charset="0"/>
                          <a:ea typeface="+mn-ea"/>
                          <a:cs typeface="+mn-cs"/>
                        </a:rPr>
                        <a:t>uper</a:t>
                      </a:r>
                      <a:r>
                        <a:rPr lang="en-US" sz="2800" b="0" kern="1200" baseline="0" dirty="0" smtClean="0">
                          <a:solidFill>
                            <a:srgbClr val="FFFF00"/>
                          </a:solidFill>
                          <a:latin typeface="Athanasius" pitchFamily="2" charset="0"/>
                          <a:ea typeface="+mn-ea"/>
                          <a:cs typeface="+mn-cs"/>
                        </a:rPr>
                        <a:t> </a:t>
                      </a:r>
                      <a:r>
                        <a:rPr lang="en-US" sz="2800" b="0" kern="1200" baseline="0" dirty="0" err="1" smtClean="0">
                          <a:solidFill>
                            <a:srgbClr val="FFFF00"/>
                          </a:solidFill>
                          <a:latin typeface="Athanasius" pitchFamily="2" charset="0"/>
                          <a:ea typeface="+mn-ea"/>
                          <a:cs typeface="+mn-cs"/>
                        </a:rPr>
                        <a:t>thc</a:t>
                      </a:r>
                      <a:r>
                        <a:rPr lang="en-US" sz="2800" b="0" kern="1200" baseline="0" dirty="0" smtClean="0">
                          <a:solidFill>
                            <a:srgbClr val="FFFF00"/>
                          </a:solidFill>
                          <a:latin typeface="Athanasius" pitchFamily="2" charset="0"/>
                          <a:ea typeface="+mn-ea"/>
                          <a:cs typeface="+mn-cs"/>
                        </a:rPr>
                        <a:t> `</a:t>
                      </a:r>
                      <a:r>
                        <a:rPr lang="en-US" sz="2800" b="0" kern="1200" baseline="0" dirty="0" err="1" smtClean="0">
                          <a:solidFill>
                            <a:srgbClr val="FFFF00"/>
                          </a:solidFill>
                          <a:latin typeface="Athanasius" pitchFamily="2" charset="0"/>
                          <a:ea typeface="+mn-ea"/>
                          <a:cs typeface="+mn-cs"/>
                        </a:rPr>
                        <a:t>agiac</a:t>
                      </a:r>
                      <a:endParaRPr lang="en-US" sz="2800" b="0" kern="1200" baseline="0" dirty="0" smtClean="0">
                        <a:solidFill>
                          <a:srgbClr val="FFFF00"/>
                        </a:solidFill>
                        <a:latin typeface="Athanasius" pitchFamily="2" charset="0"/>
                        <a:ea typeface="+mn-ea"/>
                        <a:cs typeface="+mn-cs"/>
                      </a:endParaRPr>
                    </a:p>
                    <a:p>
                      <a:pPr algn="ctr"/>
                      <a:r>
                        <a:rPr lang="en-US" sz="2800" b="0" kern="1200" baseline="0" dirty="0" err="1" smtClean="0">
                          <a:solidFill>
                            <a:srgbClr val="FFFF00"/>
                          </a:solidFill>
                          <a:latin typeface="Athanasius" pitchFamily="2" charset="0"/>
                          <a:ea typeface="+mn-ea"/>
                          <a:cs typeface="+mn-cs"/>
                        </a:rPr>
                        <a:t>ekklhciac</a:t>
                      </a:r>
                      <a:r>
                        <a:rPr lang="en-US" sz="2800" b="0" kern="1200" baseline="0" dirty="0" smtClean="0">
                          <a:solidFill>
                            <a:srgbClr val="FFFF00"/>
                          </a:solidFill>
                          <a:latin typeface="Athanasius" pitchFamily="2" charset="0"/>
                          <a:ea typeface="+mn-ea"/>
                          <a:cs typeface="+mn-cs"/>
                        </a:rPr>
                        <a:t> </a:t>
                      </a:r>
                      <a:r>
                        <a:rPr lang="en-US" sz="2800" b="0" kern="1200" baseline="0" dirty="0" err="1" smtClean="0">
                          <a:solidFill>
                            <a:srgbClr val="FFFF00"/>
                          </a:solidFill>
                          <a:latin typeface="Athanasius" pitchFamily="2" charset="0"/>
                          <a:ea typeface="+mn-ea"/>
                          <a:cs typeface="+mn-cs"/>
                        </a:rPr>
                        <a:t>tauthc</a:t>
                      </a:r>
                      <a:r>
                        <a:rPr lang="en-US" sz="2800" b="0" kern="1200" baseline="0" dirty="0" smtClean="0">
                          <a:solidFill>
                            <a:srgbClr val="FFFF00"/>
                          </a:solidFill>
                          <a:latin typeface="Athanasius" pitchFamily="2" charset="0"/>
                          <a:ea typeface="+mn-ea"/>
                          <a:cs typeface="+mn-cs"/>
                        </a:rPr>
                        <a:t> </a:t>
                      </a:r>
                      <a:r>
                        <a:rPr lang="en-US" sz="2800" b="0" kern="1200" baseline="0" dirty="0" err="1" smtClean="0">
                          <a:solidFill>
                            <a:srgbClr val="FFFF00"/>
                          </a:solidFill>
                          <a:latin typeface="Athanasius" pitchFamily="2" charset="0"/>
                          <a:ea typeface="+mn-ea"/>
                          <a:cs typeface="+mn-cs"/>
                        </a:rPr>
                        <a:t>ke</a:t>
                      </a:r>
                      <a:r>
                        <a:rPr lang="en-US" sz="2800" b="0" kern="1200" baseline="0" dirty="0" smtClean="0">
                          <a:solidFill>
                            <a:srgbClr val="FFFF00"/>
                          </a:solidFill>
                          <a:latin typeface="Athanasius" pitchFamily="2" charset="0"/>
                          <a:ea typeface="+mn-ea"/>
                          <a:cs typeface="+mn-cs"/>
                        </a:rPr>
                        <a:t> </a:t>
                      </a:r>
                      <a:r>
                        <a:rPr lang="en-US" sz="2800" b="0" kern="1200" baseline="0" dirty="0" err="1" smtClean="0">
                          <a:solidFill>
                            <a:srgbClr val="FFFF00"/>
                          </a:solidFill>
                          <a:latin typeface="Athanasius" pitchFamily="2" charset="0"/>
                          <a:ea typeface="+mn-ea"/>
                          <a:cs typeface="+mn-cs"/>
                        </a:rPr>
                        <a:t>twn</a:t>
                      </a:r>
                      <a:endParaRPr lang="en-US" sz="2800" b="0" kern="1200" baseline="0" dirty="0" smtClean="0">
                        <a:solidFill>
                          <a:srgbClr val="FFFF00"/>
                        </a:solidFill>
                        <a:latin typeface="Athanasius" pitchFamily="2" charset="0"/>
                        <a:ea typeface="+mn-ea"/>
                        <a:cs typeface="+mn-cs"/>
                      </a:endParaRPr>
                    </a:p>
                    <a:p>
                      <a:pPr algn="ctr"/>
                      <a:r>
                        <a:rPr lang="en-US" sz="2800" b="0" kern="1200" baseline="0" dirty="0" err="1" smtClean="0">
                          <a:solidFill>
                            <a:srgbClr val="FFFF00"/>
                          </a:solidFill>
                          <a:latin typeface="Athanasius" pitchFamily="2" charset="0"/>
                          <a:ea typeface="+mn-ea"/>
                          <a:cs typeface="+mn-cs"/>
                        </a:rPr>
                        <a:t>cun`eleucewn</a:t>
                      </a:r>
                      <a:r>
                        <a:rPr lang="en-US" sz="2800" b="0" kern="1200" baseline="0" dirty="0" smtClean="0">
                          <a:solidFill>
                            <a:srgbClr val="FFFF00"/>
                          </a:solidFill>
                          <a:latin typeface="Athanasius" pitchFamily="2" charset="0"/>
                          <a:ea typeface="+mn-ea"/>
                          <a:cs typeface="+mn-cs"/>
                        </a:rPr>
                        <a:t> `</a:t>
                      </a:r>
                      <a:r>
                        <a:rPr lang="en-US" sz="2800" b="0" kern="1200" baseline="0" dirty="0" err="1" smtClean="0">
                          <a:solidFill>
                            <a:srgbClr val="FFFF00"/>
                          </a:solidFill>
                          <a:latin typeface="Athanasius" pitchFamily="2" charset="0"/>
                          <a:ea typeface="+mn-ea"/>
                          <a:cs typeface="+mn-cs"/>
                        </a:rPr>
                        <a:t>hmwn</a:t>
                      </a:r>
                      <a:endParaRPr lang="en-US" sz="2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smtClean="0">
                          <a:cs typeface="+mj-cs"/>
                        </a:rPr>
                        <a:t>إبروس إفئكساستي إيبرتيس آجياس إككلسياس طاف تيس كيطون سين إيليفسيون إيمون</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أعط أن تكون</a:t>
                      </a:r>
                      <a:r>
                        <a:rPr lang="ar-EG" sz="4800" b="1" dirty="0" smtClean="0">
                          <a:cs typeface="+mj-cs"/>
                        </a:rPr>
                        <a:t> </a:t>
                      </a:r>
                      <a:r>
                        <a:rPr lang="ar-SA" sz="4800" b="1" dirty="0" smtClean="0">
                          <a:cs typeface="+mj-cs"/>
                        </a:rPr>
                        <a:t>لنا بغير مانع ولا عائق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Mhic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eqrou</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wpi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nan</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naterkwlin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natta</a:t>
                      </a:r>
                      <a:r>
                        <a:rPr lang="en-US" sz="3600" b="0" kern="1200" baseline="0" dirty="0" smtClean="0">
                          <a:solidFill>
                            <a:srgbClr val="FFFF00"/>
                          </a:solidFill>
                          <a:latin typeface="Athanasius" pitchFamily="2" charset="0"/>
                          <a:ea typeface="+mn-ea"/>
                          <a:cs typeface="+mn-cs"/>
                        </a:rPr>
                        <a:t>\no</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ميس إثرؤ شوبي نان إن أتئير كولين إن أتطاهنو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لنصنعها كمشيئتك المقدسة</a:t>
                      </a:r>
                      <a:r>
                        <a:rPr lang="ar-EG" sz="4000" b="1" baseline="0" dirty="0" smtClean="0">
                          <a:cs typeface="+mj-cs"/>
                        </a:rPr>
                        <a:t> </a:t>
                      </a:r>
                      <a:r>
                        <a:rPr lang="ar-SA" sz="4000" b="1" dirty="0" smtClean="0">
                          <a:cs typeface="+mj-cs"/>
                        </a:rPr>
                        <a:t>الطوباوية</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eqrenaitou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kata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pekouw</a:t>
                      </a:r>
                      <a:r>
                        <a:rPr lang="en-US" sz="3600" b="0" kern="1200" baseline="0" dirty="0" smtClean="0">
                          <a:solidFill>
                            <a:srgbClr val="FFFF00"/>
                          </a:solidFill>
                          <a:latin typeface="Athanasius" pitchFamily="2" charset="0"/>
                          <a:ea typeface="+mn-ea"/>
                          <a:cs typeface="+mn-cs"/>
                        </a:rPr>
                        <a:t>] e/q/u/ </a:t>
                      </a:r>
                      <a:r>
                        <a:rPr lang="en-US" sz="3600" b="0" kern="1200" baseline="0" dirty="0" err="1" smtClean="0">
                          <a:solidFill>
                            <a:srgbClr val="FFFF00"/>
                          </a:solidFill>
                          <a:latin typeface="Athanasius" pitchFamily="2" charset="0"/>
                          <a:ea typeface="+mn-ea"/>
                          <a:cs typeface="+mn-cs"/>
                        </a:rPr>
                        <a:t>ouo</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mmakarion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إثرين أيطو</a:t>
                      </a:r>
                      <a:r>
                        <a:rPr lang="ar-EG" sz="4000" b="1" dirty="0" smtClean="0">
                          <a:cs typeface="+mj-cs"/>
                        </a:rPr>
                        <a:t> </a:t>
                      </a:r>
                      <a:r>
                        <a:rPr lang="ar-SA" sz="4000" b="1" dirty="0" smtClean="0">
                          <a:cs typeface="+mj-cs"/>
                        </a:rPr>
                        <a:t>كاطا بيك اؤوس إثؤواب اووه إممكاريون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بيوت صلاة بيوت طهارة بيوت بركة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anhi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neuxh</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anhi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ntoubo</a:t>
                      </a:r>
                      <a:r>
                        <a:rPr lang="en-US" sz="4000" b="0" kern="1200" baseline="0" dirty="0" smtClean="0">
                          <a:solidFill>
                            <a:srgbClr val="FFFF00"/>
                          </a:solidFill>
                          <a:latin typeface="Athanasius" pitchFamily="2" charset="0"/>
                          <a:ea typeface="+mn-ea"/>
                          <a:cs typeface="+mn-cs"/>
                        </a:rPr>
                        <a:t>&gt;</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anhi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n`cmou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هانئي إن إفكي هانئي ان أنطوفو هانئي إن إزمو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أنعم بها علينا يا رب</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arixarizecqe</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mmwou</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nan</a:t>
                      </a:r>
                      <a:r>
                        <a:rPr lang="en-US" sz="4400" b="0" kern="1200" baseline="0" dirty="0" smtClean="0">
                          <a:solidFill>
                            <a:srgbClr val="FFFF00"/>
                          </a:solidFill>
                          <a:latin typeface="Athanasius" pitchFamily="2" charset="0"/>
                          <a:ea typeface="+mn-ea"/>
                          <a:cs typeface="+mn-cs"/>
                        </a:rPr>
                        <a:t> ~P_</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أريخاريزستي إمموؤو نان إبشويس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وبقية الفكر</a:t>
                      </a:r>
                      <a:br>
                        <a:rPr lang="ar-SA" sz="5400" b="1" dirty="0" smtClean="0"/>
                      </a:br>
                      <a:r>
                        <a:rPr lang="ar-SA" sz="5400" b="1" dirty="0" smtClean="0"/>
                        <a:t>تعيد لك</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ouo</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pcwjp</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nte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oumeu`i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ef`eer</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nak</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اووه ابسوجب انتى أوميفى اف</a:t>
                      </a:r>
                      <a:br>
                        <a:rPr lang="ar-SA" sz="4000" b="1" dirty="0" smtClean="0"/>
                      </a:br>
                      <a:r>
                        <a:rPr lang="ar-SA" sz="4000" b="1" dirty="0" smtClean="0"/>
                        <a:t>ايه اير شاى ناك</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وعلى عبيدك الآتيين بعدنا إلى الأبد</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nek`ebiaik</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eqnhou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menencwn</a:t>
                      </a:r>
                      <a:r>
                        <a:rPr lang="en-US" sz="4000" b="0" kern="1200" baseline="0" dirty="0" smtClean="0">
                          <a:solidFill>
                            <a:srgbClr val="FFFF00"/>
                          </a:solidFill>
                          <a:latin typeface="Athanasius" pitchFamily="2" charset="0"/>
                          <a:ea typeface="+mn-ea"/>
                          <a:cs typeface="+mn-cs"/>
                        </a:rPr>
                        <a:t> ]a `</a:t>
                      </a:r>
                      <a:r>
                        <a:rPr lang="en-US" sz="4000" b="0" kern="1200" baseline="0" dirty="0" err="1" smtClean="0">
                          <a:solidFill>
                            <a:srgbClr val="FFFF00"/>
                          </a:solidFill>
                          <a:latin typeface="Athanasius" pitchFamily="2" charset="0"/>
                          <a:ea typeface="+mn-ea"/>
                          <a:cs typeface="+mn-cs"/>
                        </a:rPr>
                        <a:t>ene</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نيم بيك إيفي أيك إثنو مينين سون شا إينيه</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عبادة الأوثان بالكمال إقلعها من العالم</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smtClean="0">
                          <a:solidFill>
                            <a:srgbClr val="FFFF00"/>
                          </a:solidFill>
                          <a:latin typeface="Athanasius" pitchFamily="2" charset="0"/>
                          <a:ea typeface="+mn-ea"/>
                          <a:cs typeface="+mj-cs"/>
                        </a:rPr>
                        <a:t>:met]am]e `</a:t>
                      </a:r>
                      <a:r>
                        <a:rPr lang="en-US" sz="3200" b="0" kern="1200" baseline="0" dirty="0" err="1" smtClean="0">
                          <a:solidFill>
                            <a:srgbClr val="FFFF00"/>
                          </a:solidFill>
                          <a:latin typeface="Athanasius" pitchFamily="2" charset="0"/>
                          <a:ea typeface="+mn-ea"/>
                          <a:cs typeface="+mj-cs"/>
                        </a:rPr>
                        <a:t>idwlon</a:t>
                      </a:r>
                      <a:r>
                        <a:rPr lang="en-US" sz="3200" b="0" kern="1200" baseline="0" dirty="0" smtClean="0">
                          <a:solidFill>
                            <a:srgbClr val="FFFF00"/>
                          </a:solidFill>
                          <a:latin typeface="Athanasius" pitchFamily="2" charset="0"/>
                          <a:ea typeface="+mn-ea"/>
                          <a:cs typeface="+mj-cs"/>
                        </a:rPr>
                        <a:t> 'en </a:t>
                      </a:r>
                      <a:r>
                        <a:rPr lang="en-US" sz="3200" b="0" kern="1200" baseline="0" dirty="0" err="1" smtClean="0">
                          <a:solidFill>
                            <a:srgbClr val="FFFF00"/>
                          </a:solidFill>
                          <a:latin typeface="Athanasius" pitchFamily="2" charset="0"/>
                          <a:ea typeface="+mn-ea"/>
                          <a:cs typeface="+mj-cs"/>
                        </a:rPr>
                        <a:t>oujwk</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fojc</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ebol</a:t>
                      </a:r>
                      <a:r>
                        <a:rPr lang="en-US" sz="3200" b="0" kern="1200" baseline="0" dirty="0" smtClean="0">
                          <a:solidFill>
                            <a:srgbClr val="FFFF00"/>
                          </a:solidFill>
                          <a:latin typeface="Athanasius" pitchFamily="2" charset="0"/>
                          <a:ea typeface="+mn-ea"/>
                          <a:cs typeface="+mj-cs"/>
                        </a:rPr>
                        <a:t> 'en </a:t>
                      </a:r>
                      <a:r>
                        <a:rPr lang="en-US" sz="3200" b="0" kern="1200" baseline="0" dirty="0" err="1" smtClean="0">
                          <a:solidFill>
                            <a:srgbClr val="FFFF00"/>
                          </a:solidFill>
                          <a:latin typeface="Athanasius" pitchFamily="2" charset="0"/>
                          <a:ea typeface="+mn-ea"/>
                          <a:cs typeface="+mj-cs"/>
                        </a:rPr>
                        <a:t>pikocmoc</a:t>
                      </a:r>
                      <a:endParaRPr lang="en-US" sz="115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smtClean="0">
                          <a:solidFill>
                            <a:schemeClr val="lt1"/>
                          </a:solidFill>
                          <a:latin typeface="+mn-lt"/>
                          <a:ea typeface="+mn-ea"/>
                          <a:cs typeface="+mj-cs"/>
                        </a:rPr>
                        <a:t>تيميت شامشيه إيذولون خين أوجوك فوجس إيﭬول خين بي كوزموس </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الشيطان وكل قواته الشريرة</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Pcatanac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jom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et\</a:t>
                      </a:r>
                      <a:r>
                        <a:rPr lang="en-US" sz="4000" b="0" kern="1200" baseline="0" dirty="0" err="1" smtClean="0">
                          <a:solidFill>
                            <a:srgbClr val="FFFF00"/>
                          </a:solidFill>
                          <a:latin typeface="Athanasius" pitchFamily="2" charset="0"/>
                          <a:ea typeface="+mn-ea"/>
                          <a:cs typeface="+mn-cs"/>
                        </a:rPr>
                        <a:t>wou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ntaf</a:t>
                      </a:r>
                      <a:endParaRPr lang="en-US" sz="1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إبساتاناس نيم جوم نيﭬين إتهوؤ إنتاف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اسحقهم وأذلهم تحت أقدامنا </a:t>
                      </a:r>
                      <a:r>
                        <a:rPr lang="ar-EG" sz="4800" b="1" dirty="0" smtClean="0">
                          <a:cs typeface="+mj-cs"/>
                        </a:rPr>
                        <a:t>سريعا</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em'wmou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ouo</a:t>
                      </a:r>
                      <a:r>
                        <a:rPr lang="en-US" sz="3200" b="0" kern="1200" baseline="0" dirty="0" smtClean="0">
                          <a:solidFill>
                            <a:srgbClr val="FFFF00"/>
                          </a:solidFill>
                          <a:latin typeface="Athanasius" pitchFamily="2" charset="0"/>
                          <a:ea typeface="+mn-ea"/>
                          <a:cs typeface="+mn-cs"/>
                        </a:rPr>
                        <a:t>\</a:t>
                      </a:r>
                    </a:p>
                    <a:p>
                      <a:pPr algn="ctr" rtl="0"/>
                      <a:r>
                        <a:rPr lang="en-US" sz="3200" b="0" kern="1200" baseline="0" dirty="0" err="1" smtClean="0">
                          <a:solidFill>
                            <a:srgbClr val="FFFF00"/>
                          </a:solidFill>
                          <a:latin typeface="Athanasius" pitchFamily="2" charset="0"/>
                          <a:ea typeface="+mn-ea"/>
                          <a:cs typeface="+mn-cs"/>
                        </a:rPr>
                        <a:t>maqebi`wou</a:t>
                      </a:r>
                      <a:r>
                        <a:rPr lang="en-US" sz="3200" b="0" kern="1200" baseline="0" dirty="0" smtClean="0">
                          <a:solidFill>
                            <a:srgbClr val="FFFF00"/>
                          </a:solidFill>
                          <a:latin typeface="Athanasius" pitchFamily="2" charset="0"/>
                          <a:ea typeface="+mn-ea"/>
                          <a:cs typeface="+mn-cs"/>
                        </a:rPr>
                        <a:t>&gt; </a:t>
                      </a:r>
                      <a:r>
                        <a:rPr lang="en-US" sz="3200" b="0" kern="1200" baseline="0" dirty="0" err="1" smtClean="0">
                          <a:solidFill>
                            <a:srgbClr val="FFFF00"/>
                          </a:solidFill>
                          <a:latin typeface="Athanasius" pitchFamily="2" charset="0"/>
                          <a:ea typeface="+mn-ea"/>
                          <a:cs typeface="+mn-cs"/>
                        </a:rPr>
                        <a:t>capecht</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nnensalauj</a:t>
                      </a:r>
                      <a:r>
                        <a:rPr lang="en-US" sz="3200" b="0" kern="1200" baseline="0" dirty="0" smtClean="0">
                          <a:solidFill>
                            <a:srgbClr val="FFFF00"/>
                          </a:solidFill>
                          <a:latin typeface="Athanasius" pitchFamily="2" charset="0"/>
                          <a:ea typeface="+mn-ea"/>
                          <a:cs typeface="+mn-cs"/>
                        </a:rPr>
                        <a:t> </a:t>
                      </a:r>
                    </a:p>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nxwlem</a:t>
                      </a:r>
                      <a:endParaRPr lang="en-US" sz="115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j-cs"/>
                        </a:rPr>
                        <a:t>خيم خوموؤ اووه ماثوﭬيوؤ : سابيسيت أننين تشالاج إنكوليم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الشكوك وفاعلوها أبطلهم</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Ni`ckandalon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nhet`iri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mmwou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korfou</a:t>
                      </a:r>
                      <a:endParaRPr lang="en-US" sz="1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lt1"/>
                          </a:solidFill>
                          <a:latin typeface="+mn-lt"/>
                          <a:ea typeface="+mn-ea"/>
                          <a:cs typeface="+mj-cs"/>
                        </a:rPr>
                        <a:t>ني إسكانذولون نيم ني إت إيري إمموؤ كورفو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ولينقضي إفتراق فساد البدع </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maroukhn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nje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Nivwrj</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m`ptako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erecic</a:t>
                      </a:r>
                      <a:endParaRPr lang="en-US" sz="1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j-cs"/>
                        </a:rPr>
                        <a:t>ماروكين إنﭽيه نيفورج إم إبطاكو إنتيه ني هيريسيس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أعداء كنيستك المقدسة يا رب </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Nijaji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nte</a:t>
                      </a:r>
                      <a:r>
                        <a:rPr lang="en-US" sz="48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tekek`klhcia</a:t>
                      </a:r>
                      <a:r>
                        <a:rPr lang="en-US" sz="4800" b="0" kern="1200" baseline="0" dirty="0" smtClean="0">
                          <a:solidFill>
                            <a:srgbClr val="FFFF00"/>
                          </a:solidFill>
                          <a:latin typeface="Athanasius" pitchFamily="2" charset="0"/>
                          <a:ea typeface="+mn-ea"/>
                          <a:cs typeface="+mn-cs"/>
                        </a:rPr>
                        <a:t> e/q/u/ ~P_&gt;</a:t>
                      </a:r>
                      <a:endParaRPr lang="en-US" sz="239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j-cs"/>
                        </a:rPr>
                        <a:t>ني جاﭽي إنتيه تيك إكليسيا إثؤواب إبتشويس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مثل كل زمان والآن أذلهم </a:t>
                      </a:r>
                      <a:endParaRPr lang="ar-EG" sz="4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nl-NL" sz="4000" b="0" kern="1200" baseline="0" dirty="0" smtClean="0">
                          <a:solidFill>
                            <a:srgbClr val="FFFF00"/>
                          </a:solidFill>
                          <a:latin typeface="Athanasius" pitchFamily="2" charset="0"/>
                          <a:ea typeface="+mn-ea"/>
                          <a:cs typeface="+mn-cs"/>
                        </a:rPr>
                        <a:t>m`vrh; `nchou niben nem ;nou</a:t>
                      </a:r>
                    </a:p>
                    <a:p>
                      <a:pPr algn="ctr" rtl="0"/>
                      <a:r>
                        <a:rPr lang="en-US" sz="4000" b="0" kern="1200" baseline="0" dirty="0" err="1" smtClean="0">
                          <a:solidFill>
                            <a:srgbClr val="FFFF00"/>
                          </a:solidFill>
                          <a:latin typeface="Athanasius" pitchFamily="2" charset="0"/>
                          <a:ea typeface="+mn-ea"/>
                          <a:cs typeface="+mn-cs"/>
                        </a:rPr>
                        <a:t>maqebi`wou</a:t>
                      </a:r>
                      <a:endParaRPr lang="en-US" sz="1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lt1"/>
                          </a:solidFill>
                          <a:latin typeface="+mn-lt"/>
                          <a:ea typeface="+mn-ea"/>
                          <a:cs typeface="+mj-cs"/>
                        </a:rPr>
                        <a:t>إم إفريتي إنسيو نيفين نيم تينو ماثيفيوؤ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حل تعاظمهم عرفهم ضعفهم سريعاً </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Bwl</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ntoumetsaci</a:t>
                      </a:r>
                      <a:r>
                        <a:rPr lang="en-US" sz="3200" b="0" kern="1200" baseline="0" dirty="0" smtClean="0">
                          <a:solidFill>
                            <a:srgbClr val="FFFF00"/>
                          </a:solidFill>
                          <a:latin typeface="Athanasius" pitchFamily="2" charset="0"/>
                          <a:ea typeface="+mn-ea"/>
                          <a:cs typeface="+mn-cs"/>
                        </a:rPr>
                        <a:t>\ht `</a:t>
                      </a:r>
                      <a:r>
                        <a:rPr lang="en-US" sz="3200" b="0" kern="1200" baseline="0" dirty="0" err="1" smtClean="0">
                          <a:solidFill>
                            <a:srgbClr val="FFFF00"/>
                          </a:solidFill>
                          <a:latin typeface="Athanasius" pitchFamily="2" charset="0"/>
                          <a:ea typeface="+mn-ea"/>
                          <a:cs typeface="+mn-cs"/>
                        </a:rPr>
                        <a:t>ebol</a:t>
                      </a:r>
                      <a:r>
                        <a:rPr lang="ar-EG" sz="3200" b="0" kern="1200" baseline="0" dirty="0" smtClean="0">
                          <a:solidFill>
                            <a:srgbClr val="FFFF00"/>
                          </a:solidFill>
                          <a:latin typeface="Athanasius" pitchFamily="2" charset="0"/>
                          <a:ea typeface="+mn-ea"/>
                          <a:cs typeface="+mn-cs"/>
                        </a:rPr>
                        <a:t>:</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Matamwou</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etoumetjwb</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nxwlem</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smtClean="0">
                          <a:solidFill>
                            <a:schemeClr val="lt1"/>
                          </a:solidFill>
                          <a:latin typeface="+mn-lt"/>
                          <a:ea typeface="+mn-ea"/>
                          <a:cs typeface="+mj-cs"/>
                        </a:rPr>
                        <a:t>ﭬول إنتوميت تشاسيهيت إيفول : ماتاموؤ إيتو ميت جوب إن إكلوم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أبطل حسدهم وسعايتهم</a:t>
                      </a:r>
                      <a:endParaRPr lang="ar-EG" sz="4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Kwrf</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nnou`vqonoc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err="1" smtClean="0">
                          <a:solidFill>
                            <a:srgbClr val="FFFF00"/>
                          </a:solidFill>
                          <a:latin typeface="Athanasius" pitchFamily="2" charset="0"/>
                          <a:ea typeface="+mn-ea"/>
                          <a:cs typeface="+mn-cs"/>
                        </a:rPr>
                        <a:t>nou`epiboulh</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j-cs"/>
                        </a:rPr>
                        <a:t>كورف إننو إفثونوس نو إي بي ﭬولي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الذبائح</a:t>
                      </a:r>
                      <a:br>
                        <a:rPr lang="ar-SA" sz="4000" b="1" dirty="0" smtClean="0"/>
                      </a:br>
                      <a:r>
                        <a:rPr lang="ar-SA" sz="4000" b="1" dirty="0" smtClean="0"/>
                        <a:t>والتقدمات اقبلها إليك</a:t>
                      </a:r>
                      <a:br>
                        <a:rPr lang="ar-SA" sz="4000" b="1" dirty="0" smtClean="0"/>
                      </a:br>
                      <a:r>
                        <a:rPr lang="ar-SA" sz="4000" b="1" dirty="0" smtClean="0"/>
                        <a:t>هلليلويا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smtClean="0">
                          <a:solidFill>
                            <a:srgbClr val="FFFF00"/>
                          </a:solidFill>
                          <a:latin typeface="Athanasius" pitchFamily="2" charset="0"/>
                          <a:ea typeface="+mn-ea"/>
                          <a:cs typeface="+mn-cs"/>
                        </a:rPr>
                        <a:t>Niquci`a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ni`procvora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opou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erok</a:t>
                      </a:r>
                      <a:r>
                        <a:rPr lang="en-US" sz="3600" b="0" kern="1200" baseline="0" dirty="0" smtClean="0">
                          <a:solidFill>
                            <a:srgbClr val="FFFF00"/>
                          </a:solidFill>
                          <a:latin typeface="Athanasius" pitchFamily="2" charset="0"/>
                          <a:ea typeface="+mn-ea"/>
                          <a:cs typeface="+mn-cs"/>
                        </a:rPr>
                        <a:t>&gt; </a:t>
                      </a:r>
                      <a:r>
                        <a:rPr lang="en-US" sz="3600" b="0" kern="1200" baseline="0" dirty="0" err="1" smtClean="0">
                          <a:solidFill>
                            <a:srgbClr val="FFFF00"/>
                          </a:solidFill>
                          <a:latin typeface="Athanasius" pitchFamily="2" charset="0"/>
                          <a:ea typeface="+mn-ea"/>
                          <a:cs typeface="+mn-cs"/>
                        </a:rPr>
                        <a:t>allhloui`a</a:t>
                      </a:r>
                      <a:r>
                        <a:rPr lang="en-US" sz="3600" b="0" kern="1200" baseline="0" dirty="0" smtClean="0">
                          <a:solidFill>
                            <a:srgbClr val="FFFF00"/>
                          </a:solidFill>
                          <a:latin typeface="Athanasius" pitchFamily="2" charset="0"/>
                          <a:ea typeface="+mn-ea"/>
                          <a:cs typeface="+mn-cs"/>
                        </a:rPr>
                        <a:t>.</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نى ثى سيا نى</a:t>
                      </a:r>
                      <a:br>
                        <a:rPr lang="ar-SA" sz="4000" b="1" dirty="0" smtClean="0"/>
                      </a:br>
                      <a:r>
                        <a:rPr lang="ar-SA" sz="4000" b="1" dirty="0" smtClean="0"/>
                        <a:t>ابروس فورا شوبو ايروك</a:t>
                      </a:r>
                      <a:br>
                        <a:rPr lang="ar-SA" sz="4000" b="1" dirty="0" smtClean="0"/>
                      </a:br>
                      <a:r>
                        <a:rPr lang="ar-SA" sz="4000" b="1" dirty="0" smtClean="0"/>
                        <a:t>الليلويا</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وجنونهم وشرهم ونميمتهم </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noumankani`a</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err="1" smtClean="0">
                          <a:solidFill>
                            <a:srgbClr val="FFFF00"/>
                          </a:solidFill>
                          <a:latin typeface="Athanasius" pitchFamily="2" charset="0"/>
                          <a:ea typeface="+mn-ea"/>
                          <a:cs typeface="+mn-cs"/>
                        </a:rPr>
                        <a:t>noukakourgi`a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noukatalali`a</a:t>
                      </a:r>
                      <a:endParaRPr lang="en-US" sz="13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j-cs"/>
                        </a:rPr>
                        <a:t>نومان كانيا نوكاكورغيا نوكاطالوليا</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التي يصنعونها فينا</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etou`iri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mmwou</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aron</a:t>
                      </a:r>
                      <a:endParaRPr lang="en-US" sz="239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j-cs"/>
                        </a:rPr>
                        <a:t>إيتو إيري إمموؤ خارون </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000" b="1" kern="1200" dirty="0" smtClean="0">
                          <a:solidFill>
                            <a:schemeClr val="lt1"/>
                          </a:solidFill>
                          <a:latin typeface="+mn-lt"/>
                          <a:ea typeface="+mn-ea"/>
                          <a:cs typeface="+mj-cs"/>
                        </a:rPr>
                        <a:t>يا رب </a:t>
                      </a:r>
                      <a:r>
                        <a:rPr lang="ar-SA" sz="5000" b="1" dirty="0" smtClean="0">
                          <a:cs typeface="+mj-cs"/>
                        </a:rPr>
                        <a:t>إجعلهم كلهم كلا شيء </a:t>
                      </a:r>
                      <a:endParaRPr lang="ar-EG" sz="5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P_ `</a:t>
                      </a:r>
                      <a:r>
                        <a:rPr lang="en-US" sz="4400" b="0" kern="1200" baseline="0" dirty="0" err="1" smtClean="0">
                          <a:solidFill>
                            <a:srgbClr val="FFFF00"/>
                          </a:solidFill>
                          <a:latin typeface="Athanasius" pitchFamily="2" charset="0"/>
                          <a:ea typeface="+mn-ea"/>
                          <a:cs typeface="+mn-cs"/>
                        </a:rPr>
                        <a:t>aritou</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throu</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naprakton</a:t>
                      </a:r>
                      <a:endParaRPr lang="en-US" sz="199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j-cs"/>
                        </a:rPr>
                        <a:t>إبتشويس آربتو تيرو إن آبراكتون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وبدد مشورتهم يا الله </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jwr</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mpoucosni</a:t>
                      </a:r>
                      <a:r>
                        <a:rPr lang="en-US" sz="4000" b="0" kern="1200" baseline="0" dirty="0" smtClean="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smtClean="0">
                          <a:solidFill>
                            <a:srgbClr val="FFFF00"/>
                          </a:solidFill>
                          <a:latin typeface="Athanasius" pitchFamily="2" charset="0"/>
                          <a:ea typeface="+mn-ea"/>
                          <a:cs typeface="+mn-cs"/>
                        </a:rPr>
                        <a:t>V;</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j-cs"/>
                        </a:rPr>
                        <a:t>اووه جور إيﭬول إمبو سوتسيني إفنوتي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الذي بدد مشورة أخيتوفل</a:t>
                      </a:r>
                      <a:endParaRPr lang="ar-EG" sz="413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vh`etafjwr</a:t>
                      </a:r>
                      <a:r>
                        <a:rPr lang="en-US" sz="4000" b="0" kern="1200" baseline="0" dirty="0" smtClean="0">
                          <a:solidFill>
                            <a:srgbClr val="FFFF00"/>
                          </a:solidFill>
                          <a:latin typeface="Athanasius" pitchFamily="2" charset="0"/>
                          <a:ea typeface="+mn-ea"/>
                          <a:cs typeface="+mn-cs"/>
                        </a:rPr>
                        <a:t> </a:t>
                      </a: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m`pcosni</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n~Axitovel</a:t>
                      </a:r>
                      <a:endParaRPr lang="en-US" sz="1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j-cs"/>
                        </a:rPr>
                        <a:t>في إيتاف جور إيفول إم إب سوتشيني إن آكيتوفيل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dirty="0" smtClean="0"/>
                        <a:t>أمين </a:t>
                      </a:r>
                      <a:r>
                        <a:rPr lang="ar-SA" sz="6600" b="1" dirty="0" smtClean="0"/>
                        <a:t>يا رب إرحم</a:t>
                      </a:r>
                      <a:endParaRPr lang="ar-SA" sz="6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smtClean="0">
                          <a:solidFill>
                            <a:srgbClr val="FFFF00"/>
                          </a:solidFill>
                          <a:latin typeface="Athanasius" pitchFamily="2" charset="0"/>
                          <a:ea typeface="+mn-ea"/>
                          <a:cs typeface="+mn-cs"/>
                        </a:rPr>
                        <a:t>`</a:t>
                      </a:r>
                      <a:r>
                        <a:rPr lang="en-US" sz="5400" b="0" kern="1200" baseline="0" dirty="0" err="1" smtClean="0">
                          <a:solidFill>
                            <a:srgbClr val="FFFF00"/>
                          </a:solidFill>
                          <a:latin typeface="Athanasius" pitchFamily="2" charset="0"/>
                          <a:ea typeface="+mn-ea"/>
                          <a:cs typeface="+mn-cs"/>
                        </a:rPr>
                        <a:t>amhn</a:t>
                      </a:r>
                      <a:r>
                        <a:rPr lang="ar-EG"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Kuri`e</a:t>
                      </a:r>
                      <a:endParaRPr lang="en-US" sz="5400" b="0" kern="1200" baseline="0" dirty="0" smtClean="0">
                        <a:solidFill>
                          <a:srgbClr val="FFFF00"/>
                        </a:solidFill>
                        <a:latin typeface="Athanasius" pitchFamily="2" charset="0"/>
                        <a:ea typeface="+mn-ea"/>
                        <a:cs typeface="+mn-cs"/>
                      </a:endParaRPr>
                    </a:p>
                    <a:p>
                      <a:pPr algn="ct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ele`hcon</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smtClean="0"/>
                        <a:t>امين </a:t>
                      </a:r>
                      <a:r>
                        <a:rPr lang="ar-SA" sz="6000" b="1" dirty="0" smtClean="0"/>
                        <a:t>كيريى إليسون</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قم أيها الرب الإله وليتفرق جميع اعدائك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Twnk</a:t>
                      </a:r>
                      <a:r>
                        <a:rPr lang="en-US" sz="3600" b="0" kern="1200" baseline="0" dirty="0" smtClean="0">
                          <a:solidFill>
                            <a:srgbClr val="FFFF00"/>
                          </a:solidFill>
                          <a:latin typeface="Athanasius" pitchFamily="2" charset="0"/>
                          <a:ea typeface="+mn-ea"/>
                          <a:cs typeface="+mn-cs"/>
                        </a:rPr>
                        <a:t> ~P_ V;&gt; </a:t>
                      </a:r>
                      <a:r>
                        <a:rPr lang="en-US" sz="3600" b="0" kern="1200" baseline="0" dirty="0" err="1" smtClean="0">
                          <a:solidFill>
                            <a:srgbClr val="FFFF00"/>
                          </a:solidFill>
                          <a:latin typeface="Athanasius" pitchFamily="2" charset="0"/>
                          <a:ea typeface="+mn-ea"/>
                          <a:cs typeface="+mn-cs"/>
                        </a:rPr>
                        <a:t>maroujwr</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ebol</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nje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nekjaji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throu</a:t>
                      </a:r>
                      <a:endParaRPr lang="en-US" sz="115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j-cs"/>
                        </a:rPr>
                        <a:t>طونك إبشويس إفنوتى ماروجور إيفول إنجى نيك جاجي تيرو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وليهرب من قدام وجهك</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Marouvwt</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a`t</a:t>
                      </a:r>
                      <a:r>
                        <a:rPr lang="en-US" sz="4000" b="0" kern="1200" baseline="0" dirty="0" smtClean="0">
                          <a:solidFill>
                            <a:srgbClr val="FFFF00"/>
                          </a:solidFill>
                          <a:latin typeface="Athanasius" pitchFamily="2" charset="0"/>
                          <a:ea typeface="+mn-ea"/>
                          <a:cs typeface="+mn-cs"/>
                        </a:rPr>
                        <a:t>\h `</a:t>
                      </a:r>
                      <a:r>
                        <a:rPr lang="en-US" sz="4000" b="0" kern="1200" baseline="0" dirty="0" err="1" smtClean="0">
                          <a:solidFill>
                            <a:srgbClr val="FFFF00"/>
                          </a:solidFill>
                          <a:latin typeface="Athanasius" pitchFamily="2" charset="0"/>
                          <a:ea typeface="+mn-ea"/>
                          <a:cs typeface="+mn-cs"/>
                        </a:rPr>
                        <a:t>mpek</a:t>
                      </a:r>
                      <a:r>
                        <a:rPr lang="en-US" sz="4000" b="0" kern="1200" baseline="0" dirty="0" smtClean="0">
                          <a:solidFill>
                            <a:srgbClr val="FFFF00"/>
                          </a:solidFill>
                          <a:latin typeface="Athanasius" pitchFamily="2" charset="0"/>
                          <a:ea typeface="+mn-ea"/>
                          <a:cs typeface="+mn-cs"/>
                        </a:rPr>
                        <a:t>\o</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j-cs"/>
                        </a:rPr>
                        <a:t>ماروفوت إيفول خا إتهى إم بيكهو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كل بغضي إسمك القدوس</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eqmoc</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mpekran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eqouab</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j-cs"/>
                        </a:rPr>
                        <a:t>إنجى أؤون نيفين إثموستى إم بيكران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وأما شعبك فليكن بالبركة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Peklaoc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demaref</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wpi</a:t>
                      </a:r>
                      <a:r>
                        <a:rPr lang="en-US" sz="4000" b="0" kern="1200" baseline="0" dirty="0" smtClean="0">
                          <a:solidFill>
                            <a:srgbClr val="FFFF00"/>
                          </a:solidFill>
                          <a:latin typeface="Athanasius" pitchFamily="2" charset="0"/>
                          <a:ea typeface="+mn-ea"/>
                          <a:cs typeface="+mn-cs"/>
                        </a:rPr>
                        <a:t> 'en</a:t>
                      </a:r>
                    </a:p>
                    <a:p>
                      <a:pPr algn="ctr" rtl="0"/>
                      <a:r>
                        <a:rPr lang="en-US" sz="4000" b="0" kern="1200" baseline="0" dirty="0" err="1" smtClean="0">
                          <a:solidFill>
                            <a:srgbClr val="FFFF00"/>
                          </a:solidFill>
                          <a:latin typeface="Athanasius" pitchFamily="2" charset="0"/>
                          <a:ea typeface="+mn-ea"/>
                          <a:cs typeface="+mn-cs"/>
                        </a:rPr>
                        <a:t>pi`cmou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j-cs"/>
                        </a:rPr>
                        <a:t>بيك لاؤس ذى ماريف شوبى خين بى إزمو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200" dirty="0" smtClean="0">
                          <a:solidFill>
                            <a:schemeClr val="bg1"/>
                          </a:solidFill>
                          <a:latin typeface="+mn-lt"/>
                          <a:ea typeface="+mn-ea"/>
                          <a:cs typeface="+mn-cs"/>
                        </a:rPr>
                        <a:t>باسم الآب والإبن</a:t>
                      </a:r>
                      <a:r>
                        <a:rPr lang="en-US" sz="6600" b="1" kern="1200" dirty="0" smtClean="0">
                          <a:solidFill>
                            <a:schemeClr val="bg1"/>
                          </a:solidFill>
                          <a:latin typeface="+mn-lt"/>
                          <a:ea typeface="+mn-ea"/>
                          <a:cs typeface="+mn-cs"/>
                        </a:rPr>
                        <a:t> </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nl-NL" sz="4800" b="0" kern="1200" baseline="0" dirty="0" smtClean="0">
                          <a:solidFill>
                            <a:srgbClr val="FFFF00"/>
                          </a:solidFill>
                          <a:latin typeface="Athanasius" pitchFamily="2" charset="0"/>
                          <a:ea typeface="+mn-ea"/>
                          <a:cs typeface="+mn-cs"/>
                        </a:rPr>
                        <a:t>"en `vran </a:t>
                      </a:r>
                      <a:endParaRPr lang="ar-EG" sz="4800" b="0" kern="1200" baseline="0" dirty="0" smtClean="0">
                        <a:solidFill>
                          <a:srgbClr val="FFFF00"/>
                        </a:solidFill>
                        <a:latin typeface="Athanasius" pitchFamily="2" charset="0"/>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nl-NL" sz="4800" b="0" kern="1200" baseline="0" dirty="0" smtClean="0">
                          <a:solidFill>
                            <a:srgbClr val="FFFF00"/>
                          </a:solidFill>
                          <a:latin typeface="Athanasius" pitchFamily="2" charset="0"/>
                          <a:ea typeface="+mn-ea"/>
                          <a:cs typeface="+mn-cs"/>
                        </a:rPr>
                        <a:t>`m~Viwt nem ~P]hri</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Garamond" pitchFamily="18" charset="0"/>
                          <a:ea typeface="+mn-ea"/>
                          <a:cs typeface="+mn-cs"/>
                        </a:rPr>
                        <a:t>خين إفران إم إفيوت نيم إبشيرى </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ألوف ألوف وربوات ربوات يصنعون إرادتك</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`e\</a:t>
                      </a:r>
                      <a:r>
                        <a:rPr lang="en-US" sz="3600" b="0" kern="1200" baseline="0" dirty="0" err="1" smtClean="0">
                          <a:solidFill>
                            <a:srgbClr val="FFFF00"/>
                          </a:solidFill>
                          <a:latin typeface="Athanasius" pitchFamily="2" charset="0"/>
                          <a:ea typeface="+mn-ea"/>
                          <a:cs typeface="+mn-cs"/>
                        </a:rPr>
                        <a:t>anan</a:t>
                      </a:r>
                      <a:r>
                        <a:rPr lang="en-US" sz="3600" b="0" kern="1200" baseline="0" dirty="0" smtClean="0">
                          <a:solidFill>
                            <a:srgbClr val="FFFF00"/>
                          </a:solidFill>
                          <a:latin typeface="Athanasius" pitchFamily="2" charset="0"/>
                          <a:ea typeface="+mn-ea"/>
                          <a:cs typeface="+mn-cs"/>
                        </a:rPr>
                        <a:t>]o `n]o </a:t>
                      </a:r>
                      <a:r>
                        <a:rPr lang="en-US" sz="3600" b="0" kern="1200" baseline="0" dirty="0" err="1" smtClean="0">
                          <a:solidFill>
                            <a:srgbClr val="FFFF00"/>
                          </a:solidFill>
                          <a:latin typeface="Athanasius" pitchFamily="2" charset="0"/>
                          <a:ea typeface="+mn-ea"/>
                          <a:cs typeface="+mn-cs"/>
                        </a:rPr>
                        <a:t>nem</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an`qba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n`qba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eu`iri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mpekouw</a:t>
                      </a:r>
                      <a:r>
                        <a:rPr lang="en-US" sz="3600" b="0" kern="1200" baseline="0" dirty="0" smtClean="0">
                          <a:solidFill>
                            <a:srgbClr val="FFFF00"/>
                          </a:solidFill>
                          <a:latin typeface="Athanasius" pitchFamily="2" charset="0"/>
                          <a:ea typeface="+mn-ea"/>
                          <a:cs typeface="+mn-cs"/>
                        </a:rPr>
                        <a:t>]</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j-cs"/>
                        </a:rPr>
                        <a:t>إى هان أنشو إنشونيم هان إثفا إن إثفا إف إيرى إم بيك أؤوش</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cs typeface="+mj-cs"/>
                        </a:rPr>
                        <a:t>انصتوا بحكمة الله </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En </a:t>
                      </a:r>
                      <a:r>
                        <a:rPr lang="en-US" sz="4800" b="0" kern="1200" baseline="0" dirty="0" err="1" smtClean="0">
                          <a:solidFill>
                            <a:srgbClr val="FFFF00"/>
                          </a:solidFill>
                          <a:latin typeface="Athanasius" pitchFamily="2" charset="0"/>
                          <a:ea typeface="+mn-ea"/>
                          <a:cs typeface="+mn-cs"/>
                        </a:rPr>
                        <a:t>covi`a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Qeou</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procxwmen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إن صوفيا ثيئوإبروس خومين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4800" b="1" dirty="0" smtClean="0"/>
                        <a:t>  </a:t>
                      </a:r>
                      <a:r>
                        <a:rPr lang="ar-SA" sz="4800" b="1" dirty="0" smtClean="0"/>
                        <a:t>يا رب إرحم </a:t>
                      </a:r>
                      <a:r>
                        <a:rPr lang="en-US" sz="4800" b="1" dirty="0" smtClean="0"/>
                        <a:t> </a:t>
                      </a:r>
                      <a:r>
                        <a:rPr lang="ar-SA" sz="4800" b="1" dirty="0" smtClean="0"/>
                        <a:t>يا رب إرحم بالحقيقة آمين</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4000" b="0" kern="1200" baseline="0" dirty="0" smtClean="0">
                          <a:solidFill>
                            <a:srgbClr val="FFFF00"/>
                          </a:solidFill>
                          <a:latin typeface="Athanasius" pitchFamily="2" charset="0"/>
                          <a:ea typeface="+mn-ea"/>
                          <a:cs typeface="+mn-cs"/>
                        </a:rPr>
                        <a:t>Kuri`e `ele`hconKuri`e `ele`hcon</a:t>
                      </a:r>
                    </a:p>
                    <a:p>
                      <a:pPr algn="ctr" rtl="0"/>
                      <a:r>
                        <a:rPr lang="fi-FI" sz="4000" b="0" kern="1200" baseline="0" dirty="0" smtClean="0">
                          <a:solidFill>
                            <a:srgbClr val="FFFF00"/>
                          </a:solidFill>
                          <a:latin typeface="Athanasius" pitchFamily="2" charset="0"/>
                          <a:ea typeface="+mn-ea"/>
                          <a:cs typeface="+mn-cs"/>
                        </a:rPr>
                        <a:t>'en oumeqmhi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كيريي إليسون كيريي إليسون خين أوميثمي آمين.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66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قانون الإيمان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solidFill>
                            <a:srgbClr val="FFFF66"/>
                          </a:solidFill>
                          <a:cs typeface="+mj-cs"/>
                        </a:rPr>
                        <a:t>بالحقيقة نؤمن ب</a:t>
                      </a:r>
                      <a:r>
                        <a:rPr lang="ar-SA" sz="4800" b="1" dirty="0" smtClean="0">
                          <a:solidFill>
                            <a:srgbClr val="FFFF66"/>
                          </a:solidFill>
                          <a:cs typeface="+mj-cs"/>
                        </a:rPr>
                        <a:t>إ</a:t>
                      </a:r>
                      <a:r>
                        <a:rPr lang="ar-EG" sz="4800" b="1" dirty="0" smtClean="0">
                          <a:solidFill>
                            <a:srgbClr val="FFFF66"/>
                          </a:solidFill>
                          <a:cs typeface="+mj-cs"/>
                        </a:rPr>
                        <a:t>له واحد: الله الآب ضابط الكل خالق السماء والأرض ما يرى وما لا يرى</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smtClean="0">
                          <a:solidFill>
                            <a:srgbClr val="FFFF66"/>
                          </a:solidFill>
                          <a:cs typeface="+mj-cs"/>
                        </a:rPr>
                        <a:t>نؤمن بربٍ واحد يسوع المسيح ابن الله الوحيد المولود من الآب قبل كل الدهور</a:t>
                      </a:r>
                      <a:endParaRPr lang="ar-EG" sz="5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smtClean="0">
                          <a:solidFill>
                            <a:srgbClr val="FFFF66"/>
                          </a:solidFill>
                          <a:cs typeface="+mj-cs"/>
                        </a:rPr>
                        <a:t>نور من نور إله حق من إله حق، مولود غير مخلوق مساو للآب فى الجوهر</a:t>
                      </a:r>
                      <a:endParaRPr lang="ar-EG" sz="5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spcBef>
                          <a:spcPct val="50000"/>
                        </a:spcBef>
                      </a:pPr>
                      <a:r>
                        <a:rPr lang="ar-EG" sz="6000" b="1" kern="1200" dirty="0" smtClean="0">
                          <a:solidFill>
                            <a:srgbClr val="FFFF66"/>
                          </a:solidFill>
                          <a:latin typeface="+mn-lt"/>
                          <a:ea typeface="+mn-ea"/>
                          <a:cs typeface="+mj-cs"/>
                        </a:rPr>
                        <a:t>الذى به كان كل شىء ,</a:t>
                      </a:r>
                      <a:r>
                        <a:rPr lang="ar-EG" sz="6000" b="1" dirty="0" smtClean="0">
                          <a:solidFill>
                            <a:srgbClr val="FFFF66"/>
                          </a:solidFill>
                          <a:cs typeface="+mj-cs"/>
                        </a:rPr>
                        <a:t>هذا الذى من أجلنا نحن البشر ومن أجل خلاصنا</a:t>
                      </a:r>
                      <a:endParaRPr lang="en-US" sz="6000" b="1" dirty="0">
                        <a:solidFill>
                          <a:srgbClr val="FFFF66"/>
                        </a:solidFill>
                        <a:latin typeface="Garamond" pitchFamily="18"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rgbClr val="FFFF66"/>
                          </a:solidFill>
                          <a:latin typeface="+mn-lt"/>
                          <a:ea typeface="+mn-ea"/>
                          <a:cs typeface="+mn-cs"/>
                        </a:rPr>
                        <a:t>نزل من السماء وتجسد من الروح</a:t>
                      </a:r>
                      <a:r>
                        <a:rPr lang="ar-SA" sz="6000" b="1" kern="1200" dirty="0" smtClean="0">
                          <a:solidFill>
                            <a:srgbClr val="FFFF66"/>
                          </a:solidFill>
                          <a:latin typeface="+mn-lt"/>
                          <a:ea typeface="+mn-ea"/>
                          <a:cs typeface="+mn-cs"/>
                        </a:rPr>
                        <a:t> القدس </a:t>
                      </a:r>
                      <a:r>
                        <a:rPr lang="ar-EG" sz="6000" b="1" kern="1200" dirty="0" smtClean="0">
                          <a:solidFill>
                            <a:srgbClr val="FFFF66"/>
                          </a:solidFill>
                          <a:latin typeface="+mn-lt"/>
                          <a:ea typeface="+mn-ea"/>
                          <a:cs typeface="+mn-cs"/>
                        </a:rPr>
                        <a:t>ومن مريم العذراء </a:t>
                      </a:r>
                      <a:r>
                        <a:rPr lang="ar-EG" sz="6000" b="1" kern="1200" dirty="0" smtClean="0">
                          <a:solidFill>
                            <a:srgbClr val="FFFF66"/>
                          </a:solidFill>
                          <a:latin typeface="Garamond" pitchFamily="18" charset="0"/>
                          <a:ea typeface="+mn-ea"/>
                          <a:cs typeface="+mn-cs"/>
                        </a:rPr>
                        <a:t>تأنس</a:t>
                      </a:r>
                      <a:endParaRPr lang="ar-EG" sz="6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smtClean="0">
                          <a:solidFill>
                            <a:srgbClr val="FFFF66"/>
                          </a:solidFill>
                          <a:cs typeface="+mj-cs"/>
                        </a:rPr>
                        <a:t>و صلب عنا على عهد بيلاطس البنطى، تألم وقبر و قام من بين الأموات فى اليوم الثالث كما فى الكتب </a:t>
                      </a:r>
                      <a:endParaRPr lang="en-US" sz="4400" b="1" dirty="0" smtClean="0">
                        <a:solidFill>
                          <a:srgbClr val="FFFF66"/>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والروح القدس</a:t>
                      </a:r>
                      <a:r>
                        <a:rPr lang="en-US" sz="4800" b="1" kern="1200" dirty="0" smtClean="0">
                          <a:solidFill>
                            <a:schemeClr val="bg1"/>
                          </a:solidFill>
                          <a:latin typeface="+mn-lt"/>
                          <a:ea typeface="+mn-ea"/>
                          <a:cs typeface="+mn-cs"/>
                        </a:rPr>
                        <a:t> </a:t>
                      </a:r>
                      <a:r>
                        <a:rPr lang="ar-SA" sz="4800" b="1" kern="1200" dirty="0" smtClean="0">
                          <a:solidFill>
                            <a:schemeClr val="bg1"/>
                          </a:solidFill>
                          <a:latin typeface="+mn-lt"/>
                          <a:ea typeface="+mn-ea"/>
                          <a:cs typeface="+mn-cs"/>
                        </a:rPr>
                        <a:t>إله واحد</a:t>
                      </a:r>
                      <a:r>
                        <a:rPr lang="en-US" sz="4800" b="1" kern="1200" dirty="0" smtClean="0">
                          <a:solidFill>
                            <a:schemeClr val="bg1"/>
                          </a:solidFill>
                          <a:latin typeface="+mn-lt"/>
                          <a:ea typeface="+mn-ea"/>
                          <a:cs typeface="+mn-cs"/>
                        </a:rPr>
                        <a:t>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Pi`pneuma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ounou</a:t>
                      </a:r>
                      <a:r>
                        <a:rPr lang="en-US" sz="4000" b="0" kern="1200" baseline="0" dirty="0" smtClean="0">
                          <a:solidFill>
                            <a:srgbClr val="FFFF00"/>
                          </a:solidFill>
                          <a:latin typeface="Athanasius" pitchFamily="2" charset="0"/>
                          <a:ea typeface="+mn-ea"/>
                          <a:cs typeface="+mn-cs"/>
                        </a:rPr>
                        <a:t>;</a:t>
                      </a: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nouwt</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Garamond" pitchFamily="18" charset="0"/>
                          <a:ea typeface="+mn-ea"/>
                          <a:cs typeface="+mn-cs"/>
                        </a:rPr>
                        <a:t>نيم بى إبنيفما إثؤواب</a:t>
                      </a:r>
                      <a:r>
                        <a:rPr lang="en-US" sz="4400" b="1" kern="1200" dirty="0" smtClean="0">
                          <a:solidFill>
                            <a:schemeClr val="bg1"/>
                          </a:solidFill>
                          <a:latin typeface="Garamond" pitchFamily="18" charset="0"/>
                          <a:ea typeface="+mn-ea"/>
                          <a:cs typeface="+mn-cs"/>
                        </a:rPr>
                        <a:t> </a:t>
                      </a:r>
                      <a:r>
                        <a:rPr lang="ar-SA" sz="4400" b="1" kern="1200" dirty="0" smtClean="0">
                          <a:solidFill>
                            <a:schemeClr val="bg1"/>
                          </a:solidFill>
                          <a:latin typeface="Garamond" pitchFamily="18" charset="0"/>
                          <a:ea typeface="+mn-ea"/>
                          <a:cs typeface="+mn-cs"/>
                        </a:rPr>
                        <a:t>أونوتى إن أوأوت </a:t>
                      </a:r>
                      <a:endParaRPr lang="ar-EG"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smtClean="0">
                          <a:solidFill>
                            <a:srgbClr val="FFFF66"/>
                          </a:solidFill>
                          <a:cs typeface="+mj-cs"/>
                        </a:rPr>
                        <a:t>و صعد إلى السموات </a:t>
                      </a:r>
                      <a:r>
                        <a:rPr lang="ar-EG" sz="6000" b="1" dirty="0" smtClean="0">
                          <a:solidFill>
                            <a:srgbClr val="FFFF66"/>
                          </a:solidFill>
                          <a:latin typeface="Garamond" pitchFamily="18" charset="0"/>
                          <a:cs typeface="+mj-cs"/>
                        </a:rPr>
                        <a:t>وجلس عن يمين أبيه, </a:t>
                      </a:r>
                      <a:r>
                        <a:rPr lang="ar-EG" sz="6000" b="1" kern="1200" dirty="0" smtClean="0">
                          <a:solidFill>
                            <a:srgbClr val="FFFF66"/>
                          </a:solidFill>
                          <a:latin typeface="Garamond" pitchFamily="18" charset="0"/>
                          <a:ea typeface="+mn-ea"/>
                          <a:cs typeface="+mj-cs"/>
                        </a:rPr>
                        <a:t>وأيضا يأتي فى مجده </a:t>
                      </a:r>
                      <a:endParaRPr lang="ar-EG" sz="6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smtClean="0">
                          <a:solidFill>
                            <a:srgbClr val="FFFF66"/>
                          </a:solidFill>
                          <a:latin typeface="Garamond" pitchFamily="18" charset="0"/>
                          <a:ea typeface="+mn-ea"/>
                          <a:cs typeface="+mj-cs"/>
                        </a:rPr>
                        <a:t>ليدين ال</a:t>
                      </a:r>
                      <a:r>
                        <a:rPr lang="ar-SA" sz="7200" b="1" kern="1200" dirty="0" smtClean="0">
                          <a:solidFill>
                            <a:srgbClr val="FFFF66"/>
                          </a:solidFill>
                          <a:latin typeface="Garamond" pitchFamily="18" charset="0"/>
                          <a:ea typeface="+mn-ea"/>
                          <a:cs typeface="+mj-cs"/>
                        </a:rPr>
                        <a:t>أ</a:t>
                      </a:r>
                      <a:r>
                        <a:rPr lang="ar-EG" sz="7200" b="1" kern="1200" dirty="0" smtClean="0">
                          <a:solidFill>
                            <a:srgbClr val="FFFF66"/>
                          </a:solidFill>
                          <a:latin typeface="Garamond" pitchFamily="18" charset="0"/>
                          <a:ea typeface="+mn-ea"/>
                          <a:cs typeface="+mj-cs"/>
                        </a:rPr>
                        <a:t>حياء و الأموات الذى ليس لملكه </a:t>
                      </a:r>
                      <a:r>
                        <a:rPr lang="ar-SA" sz="7200" b="1" kern="1200" dirty="0" smtClean="0">
                          <a:solidFill>
                            <a:srgbClr val="FFFF66"/>
                          </a:solidFill>
                          <a:latin typeface="Garamond" pitchFamily="18" charset="0"/>
                          <a:ea typeface="+mn-ea"/>
                          <a:cs typeface="+mj-cs"/>
                        </a:rPr>
                        <a:t>ا</a:t>
                      </a:r>
                      <a:r>
                        <a:rPr lang="ar-EG" sz="7200" b="1" kern="1200" dirty="0" smtClean="0">
                          <a:solidFill>
                            <a:srgbClr val="FFFF66"/>
                          </a:solidFill>
                          <a:latin typeface="Garamond" pitchFamily="18" charset="0"/>
                          <a:ea typeface="+mn-ea"/>
                          <a:cs typeface="+mj-cs"/>
                        </a:rPr>
                        <a:t>نقضاء</a:t>
                      </a:r>
                      <a:endParaRPr lang="ar-EG" sz="7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smtClean="0">
                          <a:solidFill>
                            <a:srgbClr val="FFFF66"/>
                          </a:solidFill>
                          <a:cs typeface="+mj-cs"/>
                        </a:rPr>
                        <a:t>نعم نؤمن بالروح القدس الرب المح</a:t>
                      </a:r>
                      <a:r>
                        <a:rPr lang="ar-SA" sz="5400" b="1" dirty="0" smtClean="0">
                          <a:solidFill>
                            <a:srgbClr val="FFFF66"/>
                          </a:solidFill>
                          <a:cs typeface="+mj-cs"/>
                        </a:rPr>
                        <a:t>ي</a:t>
                      </a:r>
                      <a:r>
                        <a:rPr lang="ar-EG" sz="5400" b="1" dirty="0" smtClean="0">
                          <a:solidFill>
                            <a:srgbClr val="FFFF66"/>
                          </a:solidFill>
                          <a:cs typeface="+mj-cs"/>
                        </a:rPr>
                        <a:t> المنبثق من الآب . </a:t>
                      </a:r>
                      <a:endParaRPr lang="ar-EG" sz="5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smtClean="0">
                          <a:solidFill>
                            <a:srgbClr val="FFFF66"/>
                          </a:solidFill>
                          <a:latin typeface="+mn-lt"/>
                          <a:ea typeface="+mn-ea"/>
                          <a:cs typeface="+mj-cs"/>
                        </a:rPr>
                        <a:t>نسجد له ونمجده مع الآب والابن، الناطق في الأنبياء</a:t>
                      </a:r>
                      <a:endParaRPr lang="ar-EG" sz="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smtClean="0">
                          <a:solidFill>
                            <a:srgbClr val="FFFF66"/>
                          </a:solidFill>
                          <a:cs typeface="+mj-cs"/>
                        </a:rPr>
                        <a:t>وبكنيسة واحدة مقدسة جامعة رسولية، ونعترف بمعمودية واحدة لمغفرة الخطايا</a:t>
                      </a:r>
                      <a:endParaRPr lang="ar-EG" sz="5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dirty="0" smtClean="0">
                          <a:solidFill>
                            <a:srgbClr val="FFFF66"/>
                          </a:solidFill>
                          <a:cs typeface="+mj-cs"/>
                        </a:rPr>
                        <a:t>وننتظر قيامة الأموات وحي</a:t>
                      </a:r>
                      <a:r>
                        <a:rPr lang="ar-SA" sz="8000" b="1" dirty="0" smtClean="0">
                          <a:solidFill>
                            <a:srgbClr val="FFFF66"/>
                          </a:solidFill>
                          <a:cs typeface="+mj-cs"/>
                        </a:rPr>
                        <a:t>ا</a:t>
                      </a:r>
                      <a:r>
                        <a:rPr lang="ar-EG" sz="8000" b="1" dirty="0" smtClean="0">
                          <a:solidFill>
                            <a:srgbClr val="FFFF66"/>
                          </a:solidFill>
                          <a:cs typeface="+mj-cs"/>
                        </a:rPr>
                        <a:t>ة الدهرالآتي. آمين</a:t>
                      </a:r>
                      <a:r>
                        <a:rPr lang="ar-EG" sz="8000" b="1" dirty="0" smtClean="0">
                          <a:solidFill>
                            <a:srgbClr val="FFFF66"/>
                          </a:solidFill>
                          <a:latin typeface="Garamond" pitchFamily="18" charset="0"/>
                          <a:cs typeface="+mj-cs"/>
                        </a:rPr>
                        <a:t> </a:t>
                      </a:r>
                      <a:endParaRPr lang="en-US" sz="8000" b="1" dirty="0" smtClean="0">
                        <a:solidFill>
                          <a:srgbClr val="FFFF66"/>
                        </a:solidFill>
                        <a:latin typeface="Garamond" pitchFamily="18"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smtClean="0">
                          <a:solidFill>
                            <a:schemeClr val="bg1"/>
                          </a:solidFill>
                        </a:rPr>
                        <a:t>صل</a:t>
                      </a:r>
                      <a:endParaRPr lang="ar-EG" sz="413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600" kern="1200" baseline="0" dirty="0" smtClean="0">
                          <a:solidFill>
                            <a:srgbClr val="FFFF00"/>
                          </a:solidFill>
                          <a:latin typeface="Athanasius" pitchFamily="2" charset="0"/>
                          <a:ea typeface="+mn-ea"/>
                          <a:cs typeface="+mn-cs"/>
                        </a:rPr>
                        <a:t>}</a:t>
                      </a:r>
                      <a:r>
                        <a:rPr lang="en-US" sz="6600" kern="1200" baseline="0" dirty="0" err="1" smtClean="0">
                          <a:solidFill>
                            <a:srgbClr val="FFFF00"/>
                          </a:solidFill>
                          <a:latin typeface="Athanasius" pitchFamily="2" charset="0"/>
                          <a:ea typeface="+mn-ea"/>
                          <a:cs typeface="+mn-cs"/>
                        </a:rPr>
                        <a:t>lhl</a:t>
                      </a:r>
                      <a:endParaRPr lang="ar-EG" sz="2390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إشليل</a:t>
                      </a:r>
                      <a:endParaRPr lang="ar-SA" sz="8800" b="1" kern="1200" dirty="0" smtClean="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600" b="1" dirty="0" smtClean="0">
                          <a:solidFill>
                            <a:schemeClr val="bg1"/>
                          </a:solidFill>
                        </a:rPr>
                        <a:t>للصلاة قفوا</a:t>
                      </a:r>
                      <a:endParaRPr lang="ar-EG" sz="66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200" b="0" kern="1200" baseline="0" dirty="0" err="1" smtClean="0">
                          <a:solidFill>
                            <a:srgbClr val="FFFF00"/>
                          </a:solidFill>
                          <a:latin typeface="Athanasius" pitchFamily="2" charset="0"/>
                          <a:ea typeface="+mn-ea"/>
                          <a:cs typeface="+mn-cs"/>
                        </a:rPr>
                        <a:t>Epi</a:t>
                      </a:r>
                      <a:r>
                        <a:rPr lang="en-US" sz="4200" b="0" kern="1200" baseline="0" dirty="0" smtClean="0">
                          <a:solidFill>
                            <a:srgbClr val="FFFF00"/>
                          </a:solidFill>
                          <a:latin typeface="Athanasius" pitchFamily="2" charset="0"/>
                          <a:ea typeface="+mn-ea"/>
                          <a:cs typeface="+mn-cs"/>
                        </a:rPr>
                        <a:t> `</a:t>
                      </a:r>
                      <a:r>
                        <a:rPr lang="en-US" sz="4200" b="0" kern="1200" baseline="0" dirty="0" err="1" smtClean="0">
                          <a:solidFill>
                            <a:srgbClr val="FFFF00"/>
                          </a:solidFill>
                          <a:latin typeface="Athanasius" pitchFamily="2" charset="0"/>
                          <a:ea typeface="+mn-ea"/>
                          <a:cs typeface="+mn-cs"/>
                        </a:rPr>
                        <a:t>proceuxh</a:t>
                      </a:r>
                      <a:endParaRPr lang="en-US" sz="4200" b="0" kern="1200" baseline="0" dirty="0" smtClean="0">
                        <a:solidFill>
                          <a:srgbClr val="FFFF00"/>
                        </a:solidFill>
                        <a:latin typeface="Athanasius" pitchFamily="2" charset="0"/>
                        <a:ea typeface="+mn-ea"/>
                        <a:cs typeface="+mn-cs"/>
                      </a:endParaRPr>
                    </a:p>
                    <a:p>
                      <a:pPr algn="ctr" rtl="0"/>
                      <a:r>
                        <a:rPr lang="en-US" sz="4200" b="0" kern="1200" baseline="0" dirty="0" smtClean="0">
                          <a:solidFill>
                            <a:srgbClr val="FFFF00"/>
                          </a:solidFill>
                          <a:latin typeface="Athanasius" pitchFamily="2" charset="0"/>
                          <a:ea typeface="+mn-ea"/>
                          <a:cs typeface="+mn-cs"/>
                        </a:rPr>
                        <a:t> `</a:t>
                      </a:r>
                      <a:r>
                        <a:rPr lang="en-US" sz="4200" b="0" kern="1200" baseline="0" dirty="0" err="1" smtClean="0">
                          <a:solidFill>
                            <a:srgbClr val="FFFF00"/>
                          </a:solidFill>
                          <a:latin typeface="Athanasius" pitchFamily="2" charset="0"/>
                          <a:ea typeface="+mn-ea"/>
                          <a:cs typeface="+mn-cs"/>
                        </a:rPr>
                        <a:t>ctaqhte</a:t>
                      </a:r>
                      <a:endParaRPr lang="ar-EG" sz="42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rPr>
                        <a:t>إيبى إبروس إفكى إستاثيتى</a:t>
                      </a:r>
                      <a:endParaRPr lang="ar-SA" sz="4800" b="1" kern="1200" dirty="0" smtClean="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السلام للكل</a:t>
                      </a:r>
                      <a:endParaRPr lang="ar-EG" sz="72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smtClean="0">
                          <a:solidFill>
                            <a:srgbClr val="FFFF00"/>
                          </a:solidFill>
                          <a:latin typeface="Athanasius" pitchFamily="2" charset="0"/>
                          <a:ea typeface="+mn-ea"/>
                          <a:cs typeface="+mn-cs"/>
                        </a:rPr>
                        <a:t>Irhnh</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paci</a:t>
                      </a:r>
                      <a:endParaRPr lang="ar-EG" sz="9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إيرينى باسى</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solidFill>
                            <a:schemeClr val="bg1"/>
                          </a:solidFill>
                        </a:rPr>
                        <a:t>ولروحك أيضاً</a:t>
                      </a:r>
                      <a:endParaRPr lang="ar-EG" sz="80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pneuma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cou</a:t>
                      </a:r>
                      <a:endParaRPr lang="ar-EG" sz="6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كيطو إبنيفماتى سو</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smtClean="0">
                          <a:solidFill>
                            <a:schemeClr val="bg1"/>
                          </a:solidFill>
                        </a:rPr>
                        <a:t>مبارك الله الآب ضابط</a:t>
                      </a:r>
                      <a:r>
                        <a:rPr lang="en-US" sz="4800" b="1" dirty="0" smtClean="0">
                          <a:solidFill>
                            <a:schemeClr val="bg1"/>
                          </a:solidFill>
                          <a:cs typeface="Arial" pitchFamily="34" charset="0"/>
                        </a:rPr>
                        <a:t> </a:t>
                      </a:r>
                      <a:r>
                        <a:rPr lang="ar-SA" sz="4800" b="1" dirty="0" smtClean="0">
                          <a:solidFill>
                            <a:schemeClr val="bg1"/>
                          </a:solidFill>
                        </a:rPr>
                        <a:t>الكل</a:t>
                      </a:r>
                      <a:endParaRPr lang="ar-SA" sz="4800" b="1" kern="1200" dirty="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F`cmarwout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V; ~</a:t>
                      </a:r>
                      <a:r>
                        <a:rPr lang="en-US" sz="4000" b="0" kern="1200" baseline="0" dirty="0" err="1" smtClean="0">
                          <a:solidFill>
                            <a:srgbClr val="FFFF00"/>
                          </a:solidFill>
                          <a:latin typeface="Athanasius" pitchFamily="2" charset="0"/>
                          <a:ea typeface="+mn-ea"/>
                          <a:cs typeface="+mn-cs"/>
                        </a:rPr>
                        <a:t>Viwt</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pipantokratwr</a:t>
                      </a:r>
                      <a:endParaRPr lang="ar-EG" sz="873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SA" sz="4000" b="1" kern="1200" dirty="0" smtClean="0">
                          <a:solidFill>
                            <a:schemeClr val="bg1"/>
                          </a:solidFill>
                          <a:latin typeface="Garamond" pitchFamily="18" charset="0"/>
                          <a:ea typeface="+mn-ea"/>
                          <a:cs typeface="+mn-cs"/>
                        </a:rPr>
                        <a:t>إف إزماروؤوت إنجى </a:t>
                      </a:r>
                      <a:br>
                        <a:rPr lang="ar-SA" sz="4000" b="1" kern="1200" dirty="0" smtClean="0">
                          <a:solidFill>
                            <a:schemeClr val="bg1"/>
                          </a:solidFill>
                          <a:latin typeface="Garamond" pitchFamily="18" charset="0"/>
                          <a:ea typeface="+mn-ea"/>
                          <a:cs typeface="+mn-cs"/>
                        </a:rPr>
                      </a:br>
                      <a:r>
                        <a:rPr lang="ar-SA" sz="4000" b="1" kern="1200" dirty="0" smtClean="0">
                          <a:solidFill>
                            <a:schemeClr val="bg1"/>
                          </a:solidFill>
                          <a:latin typeface="Garamond" pitchFamily="18" charset="0"/>
                          <a:ea typeface="+mn-ea"/>
                          <a:cs typeface="+mn-cs"/>
                        </a:rPr>
                        <a:t>إفنوتى إفيوت بي بانطوكرارطور </a:t>
                      </a:r>
                      <a:endParaRPr lang="ar-EG" sz="4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يا الله العظيم الأبدي</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smtClean="0">
                          <a:solidFill>
                            <a:srgbClr val="FFFF00"/>
                          </a:solidFill>
                          <a:latin typeface="Athanasius" pitchFamily="2" charset="0"/>
                          <a:ea typeface="+mn-ea"/>
                          <a:cs typeface="+mj-cs"/>
                        </a:rPr>
                        <a:t>V; </a:t>
                      </a:r>
                      <a:r>
                        <a:rPr lang="en-US" sz="5400" b="0" kern="1200" baseline="0" dirty="0" err="1" smtClean="0">
                          <a:solidFill>
                            <a:srgbClr val="FFFF00"/>
                          </a:solidFill>
                          <a:latin typeface="Athanasius" pitchFamily="2" charset="0"/>
                          <a:ea typeface="+mn-ea"/>
                          <a:cs typeface="+mj-cs"/>
                        </a:rPr>
                        <a:t>pini</a:t>
                      </a:r>
                      <a:r>
                        <a:rPr lang="en-US" sz="5400" b="0" kern="1200" baseline="0" dirty="0" smtClean="0">
                          <a:solidFill>
                            <a:srgbClr val="FFFF00"/>
                          </a:solidFill>
                          <a:latin typeface="Athanasius" pitchFamily="2" charset="0"/>
                          <a:ea typeface="+mn-ea"/>
                          <a:cs typeface="+mj-cs"/>
                        </a:rPr>
                        <a:t>]; pi]</a:t>
                      </a:r>
                      <a:r>
                        <a:rPr lang="en-US" sz="5400" b="0" kern="1200" baseline="0" dirty="0" err="1" smtClean="0">
                          <a:solidFill>
                            <a:srgbClr val="FFFF00"/>
                          </a:solidFill>
                          <a:latin typeface="Athanasius" pitchFamily="2" charset="0"/>
                          <a:ea typeface="+mn-ea"/>
                          <a:cs typeface="+mj-cs"/>
                        </a:rPr>
                        <a:t>a`ene</a:t>
                      </a:r>
                      <a:r>
                        <a:rPr lang="en-US" sz="5400" b="0" kern="1200" baseline="0" dirty="0" smtClean="0">
                          <a:solidFill>
                            <a:srgbClr val="FFFF00"/>
                          </a:solidFill>
                          <a:latin typeface="Athanasius" pitchFamily="2" charset="0"/>
                          <a:ea typeface="+mn-ea"/>
                          <a:cs typeface="+mj-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إفنوتي بي نشتي بي شا إينيه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الذي جبل الإنسان على غير</a:t>
                      </a:r>
                      <a:r>
                        <a:rPr lang="ar-EG" sz="4800" b="1" dirty="0" smtClean="0">
                          <a:cs typeface="+mj-cs"/>
                        </a:rPr>
                        <a:t> </a:t>
                      </a:r>
                      <a:r>
                        <a:rPr lang="ar-SA" sz="4800" b="1" dirty="0" smtClean="0">
                          <a:cs typeface="+mj-cs"/>
                        </a:rPr>
                        <a:t>فساد</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j-cs"/>
                        </a:rPr>
                        <a:t>vh`etafkwt</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mpirwmi</a:t>
                      </a:r>
                      <a:r>
                        <a:rPr lang="en-US" sz="4000" b="0" kern="1200" baseline="0" dirty="0" smtClean="0">
                          <a:solidFill>
                            <a:srgbClr val="FFFF00"/>
                          </a:solidFill>
                          <a:latin typeface="Athanasius" pitchFamily="2" charset="0"/>
                          <a:ea typeface="+mn-ea"/>
                          <a:cs typeface="+mj-cs"/>
                        </a:rPr>
                        <a:t> `e`\</a:t>
                      </a:r>
                      <a:r>
                        <a:rPr lang="en-US" sz="4000" b="0" kern="1200" baseline="0" dirty="0" err="1" smtClean="0">
                          <a:solidFill>
                            <a:srgbClr val="FFFF00"/>
                          </a:solidFill>
                          <a:latin typeface="Athanasius" pitchFamily="2" charset="0"/>
                          <a:ea typeface="+mn-ea"/>
                          <a:cs typeface="+mj-cs"/>
                        </a:rPr>
                        <a:t>rhi</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ejen</a:t>
                      </a:r>
                      <a:endParaRPr lang="en-US" sz="4000" b="0" kern="1200" baseline="0" dirty="0" smtClean="0">
                        <a:solidFill>
                          <a:srgbClr val="FFFF00"/>
                        </a:solidFill>
                        <a:latin typeface="Athanasius" pitchFamily="2" charset="0"/>
                        <a:ea typeface="+mn-ea"/>
                        <a:cs typeface="+mj-cs"/>
                      </a:endParaRPr>
                    </a:p>
                    <a:p>
                      <a:pPr algn="ct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metattako</a:t>
                      </a:r>
                      <a:endParaRPr lang="en-US" sz="4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في إبطاف كوت إمبي رومي إى إهري إيجين تي ميت أتطاكو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والموت الذي دخل إلى العالم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j-cs"/>
                        </a:rPr>
                        <a:t>Ouo</a:t>
                      </a:r>
                      <a:r>
                        <a:rPr lang="en-US" sz="4800" b="0" kern="1200" baseline="0" dirty="0" smtClean="0">
                          <a:solidFill>
                            <a:srgbClr val="FFFF00"/>
                          </a:solidFill>
                          <a:latin typeface="Athanasius" pitchFamily="2" charset="0"/>
                          <a:ea typeface="+mn-ea"/>
                          <a:cs typeface="+mj-cs"/>
                        </a:rPr>
                        <a:t>\ `</a:t>
                      </a:r>
                      <a:r>
                        <a:rPr lang="en-US" sz="4800" b="0" kern="1200" baseline="0" dirty="0" err="1" smtClean="0">
                          <a:solidFill>
                            <a:srgbClr val="FFFF00"/>
                          </a:solidFill>
                          <a:latin typeface="Athanasius" pitchFamily="2" charset="0"/>
                          <a:ea typeface="+mn-ea"/>
                          <a:cs typeface="+mj-cs"/>
                        </a:rPr>
                        <a:t>vmou</a:t>
                      </a:r>
                      <a:endParaRPr lang="en-US" sz="4800" b="0" kern="1200" baseline="0" dirty="0" smtClean="0">
                        <a:solidFill>
                          <a:srgbClr val="FFFF00"/>
                        </a:solidFill>
                        <a:latin typeface="Athanasius" pitchFamily="2" charset="0"/>
                        <a:ea typeface="+mn-ea"/>
                        <a:cs typeface="+mj-cs"/>
                      </a:endParaRPr>
                    </a:p>
                    <a:p>
                      <a:pPr algn="ctr"/>
                      <a:r>
                        <a:rPr lang="en-US" sz="4800" b="0" kern="1200" baseline="0" dirty="0" smtClean="0">
                          <a:solidFill>
                            <a:srgbClr val="FFFF00"/>
                          </a:solidFill>
                          <a:latin typeface="Athanasius" pitchFamily="2" charset="0"/>
                          <a:ea typeface="+mn-ea"/>
                          <a:cs typeface="+mj-cs"/>
                        </a:rPr>
                        <a:t> `</a:t>
                      </a:r>
                      <a:r>
                        <a:rPr lang="en-US" sz="4800" b="0" kern="1200" baseline="0" dirty="0" err="1" smtClean="0">
                          <a:solidFill>
                            <a:srgbClr val="FFFF00"/>
                          </a:solidFill>
                          <a:latin typeface="Athanasius" pitchFamily="2" charset="0"/>
                          <a:ea typeface="+mn-ea"/>
                          <a:cs typeface="+mj-cs"/>
                        </a:rPr>
                        <a:t>etaf`i</a:t>
                      </a:r>
                      <a:r>
                        <a:rPr lang="en-US" sz="4800" b="0" kern="1200" baseline="0" dirty="0" smtClean="0">
                          <a:solidFill>
                            <a:srgbClr val="FFFF00"/>
                          </a:solidFill>
                          <a:latin typeface="Athanasius" pitchFamily="2" charset="0"/>
                          <a:ea typeface="+mn-ea"/>
                          <a:cs typeface="+mj-cs"/>
                        </a:rPr>
                        <a:t> `</a:t>
                      </a:r>
                      <a:r>
                        <a:rPr lang="en-US" sz="4800" b="0" kern="1200" baseline="0" dirty="0" err="1" smtClean="0">
                          <a:solidFill>
                            <a:srgbClr val="FFFF00"/>
                          </a:solidFill>
                          <a:latin typeface="Athanasius" pitchFamily="2" charset="0"/>
                          <a:ea typeface="+mn-ea"/>
                          <a:cs typeface="+mj-cs"/>
                        </a:rPr>
                        <a:t>e'oun</a:t>
                      </a:r>
                      <a:endParaRPr lang="en-US" sz="4800" b="0" kern="1200" baseline="0" dirty="0" smtClean="0">
                        <a:solidFill>
                          <a:srgbClr val="FFFF00"/>
                        </a:solidFill>
                        <a:latin typeface="Athanasius" pitchFamily="2" charset="0"/>
                        <a:ea typeface="+mn-ea"/>
                        <a:cs typeface="+mj-cs"/>
                      </a:endParaRPr>
                    </a:p>
                    <a:p>
                      <a:pPr algn="ctr"/>
                      <a:r>
                        <a:rPr lang="en-US" sz="4800" b="0" kern="1200" baseline="0" dirty="0" smtClean="0">
                          <a:solidFill>
                            <a:srgbClr val="FFFF00"/>
                          </a:solidFill>
                          <a:latin typeface="Athanasius" pitchFamily="2" charset="0"/>
                          <a:ea typeface="+mn-ea"/>
                          <a:cs typeface="+mj-cs"/>
                        </a:rPr>
                        <a:t>`</a:t>
                      </a:r>
                      <a:r>
                        <a:rPr lang="en-US" sz="4800" b="0" kern="1200" baseline="0" dirty="0" err="1" smtClean="0">
                          <a:solidFill>
                            <a:srgbClr val="FFFF00"/>
                          </a:solidFill>
                          <a:latin typeface="Athanasius" pitchFamily="2" charset="0"/>
                          <a:ea typeface="+mn-ea"/>
                          <a:cs typeface="+mj-cs"/>
                        </a:rPr>
                        <a:t>epikocmoc</a:t>
                      </a:r>
                      <a:endParaRPr lang="en-US" sz="4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أووه إفمو إيطاف إي إيخون إي بي</a:t>
                      </a:r>
                      <a:r>
                        <a:rPr lang="ar-EG" sz="4000" b="1" dirty="0" smtClean="0"/>
                        <a:t> </a:t>
                      </a:r>
                      <a:r>
                        <a:rPr lang="ar-SA" sz="4000" b="1" dirty="0" smtClean="0"/>
                        <a:t>كوزموس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بحسد إبليس هدمته</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smtClean="0">
                          <a:solidFill>
                            <a:srgbClr val="FFFF00"/>
                          </a:solidFill>
                          <a:latin typeface="Athanasius" pitchFamily="2" charset="0"/>
                          <a:ea typeface="+mn-ea"/>
                          <a:cs typeface="+mj-cs"/>
                        </a:rPr>
                        <a:t>\</a:t>
                      </a:r>
                      <a:r>
                        <a:rPr lang="en-US" sz="4400" b="0" kern="1200" baseline="0" dirty="0" err="1" smtClean="0">
                          <a:solidFill>
                            <a:srgbClr val="FFFF00"/>
                          </a:solidFill>
                          <a:latin typeface="Athanasius" pitchFamily="2" charset="0"/>
                          <a:ea typeface="+mn-ea"/>
                          <a:cs typeface="+mj-cs"/>
                        </a:rPr>
                        <a:t>iten</a:t>
                      </a:r>
                      <a:r>
                        <a:rPr lang="en-US" sz="4400" b="0" kern="1200" baseline="0" dirty="0" smtClean="0">
                          <a:solidFill>
                            <a:srgbClr val="FFFF00"/>
                          </a:solidFill>
                          <a:latin typeface="Athanasius" pitchFamily="2" charset="0"/>
                          <a:ea typeface="+mn-ea"/>
                          <a:cs typeface="+mj-cs"/>
                        </a:rPr>
                        <a:t> </a:t>
                      </a:r>
                      <a:r>
                        <a:rPr lang="en-US" sz="4400" b="0" kern="1200" baseline="0" dirty="0" err="1" smtClean="0">
                          <a:solidFill>
                            <a:srgbClr val="FFFF00"/>
                          </a:solidFill>
                          <a:latin typeface="Athanasius" pitchFamily="2" charset="0"/>
                          <a:ea typeface="+mn-ea"/>
                          <a:cs typeface="+mj-cs"/>
                        </a:rPr>
                        <a:t>pi`vqonoc</a:t>
                      </a:r>
                      <a:r>
                        <a:rPr lang="en-US" sz="4400" b="0" kern="1200" baseline="0" dirty="0" smtClean="0">
                          <a:solidFill>
                            <a:srgbClr val="FFFF00"/>
                          </a:solidFill>
                          <a:latin typeface="Athanasius" pitchFamily="2" charset="0"/>
                          <a:ea typeface="+mn-ea"/>
                          <a:cs typeface="+mj-cs"/>
                        </a:rPr>
                        <a:t> `</a:t>
                      </a:r>
                      <a:r>
                        <a:rPr lang="en-US" sz="4400" b="0" kern="1200" baseline="0" dirty="0" err="1" smtClean="0">
                          <a:solidFill>
                            <a:srgbClr val="FFFF00"/>
                          </a:solidFill>
                          <a:latin typeface="Athanasius" pitchFamily="2" charset="0"/>
                          <a:ea typeface="+mn-ea"/>
                          <a:cs typeface="+mj-cs"/>
                        </a:rPr>
                        <a:t>nte</a:t>
                      </a:r>
                      <a:endParaRPr lang="en-US" sz="4400" b="0" kern="1200" baseline="0" dirty="0" smtClean="0">
                        <a:solidFill>
                          <a:srgbClr val="FFFF00"/>
                        </a:solidFill>
                        <a:latin typeface="Athanasius" pitchFamily="2" charset="0"/>
                        <a:ea typeface="+mn-ea"/>
                        <a:cs typeface="+mj-cs"/>
                      </a:endParaRPr>
                    </a:p>
                    <a:p>
                      <a:pPr algn="ctr"/>
                      <a:r>
                        <a:rPr lang="en-US" sz="4400" b="0" kern="1200" baseline="0" dirty="0" err="1" smtClean="0">
                          <a:solidFill>
                            <a:srgbClr val="FFFF00"/>
                          </a:solidFill>
                          <a:latin typeface="Athanasius" pitchFamily="2" charset="0"/>
                          <a:ea typeface="+mn-ea"/>
                          <a:cs typeface="+mj-cs"/>
                        </a:rPr>
                        <a:t>pidi`aboloc</a:t>
                      </a:r>
                      <a:endParaRPr lang="en-US" sz="44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هيتين بي إفثونوس إنتي بي ذيافولوس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بالظهورالمحيي الذي لإبنك</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j-cs"/>
                        </a:rPr>
                        <a:t>Ak</a:t>
                      </a: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er</a:t>
                      </a: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wrf</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iten</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piouwn</a:t>
                      </a:r>
                      <a:r>
                        <a:rPr lang="en-US" sz="4000" b="0" kern="1200" baseline="0" dirty="0" smtClean="0">
                          <a:solidFill>
                            <a:srgbClr val="FFFF00"/>
                          </a:solidFill>
                          <a:latin typeface="Athanasius" pitchFamily="2" charset="0"/>
                          <a:ea typeface="+mn-ea"/>
                          <a:cs typeface="+mj-cs"/>
                        </a:rPr>
                        <a:t>\</a:t>
                      </a:r>
                    </a:p>
                    <a:p>
                      <a:pPr algn="ctr" rtl="0"/>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ebol</a:t>
                      </a:r>
                      <a:r>
                        <a:rPr lang="en-US" sz="4000" b="0" kern="1200" baseline="0" dirty="0" smtClean="0">
                          <a:solidFill>
                            <a:srgbClr val="FFFF00"/>
                          </a:solidFill>
                          <a:latin typeface="Athanasius" pitchFamily="2" charset="0"/>
                          <a:ea typeface="+mn-ea"/>
                          <a:cs typeface="+mj-cs"/>
                        </a:rPr>
                        <a:t> `</a:t>
                      </a:r>
                      <a:r>
                        <a:rPr lang="en-US" sz="3600" b="0" kern="1200" baseline="0" dirty="0" err="1" smtClean="0">
                          <a:solidFill>
                            <a:srgbClr val="FFFF00"/>
                          </a:solidFill>
                          <a:latin typeface="Athanasius" pitchFamily="2" charset="0"/>
                          <a:ea typeface="+mn-ea"/>
                          <a:cs typeface="+mj-cs"/>
                        </a:rPr>
                        <a:t>nreftan'o</a:t>
                      </a:r>
                      <a:endParaRPr lang="en-US" sz="4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آك شير شورف هيتين بي أو أونه إيفول إنريف نخو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dirty="0" smtClean="0"/>
                        <a:t> </a:t>
                      </a:r>
                      <a:r>
                        <a:rPr lang="ar-SA" sz="7200" b="1" dirty="0" smtClean="0"/>
                        <a:t>الوحيد الجنس </a:t>
                      </a:r>
                      <a:endParaRPr lang="ar-EG" sz="7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j-cs"/>
                        </a:rPr>
                        <a:t>`</a:t>
                      </a:r>
                      <a:r>
                        <a:rPr lang="en-US" sz="4400" b="0" kern="1200" baseline="0" dirty="0" err="1" smtClean="0">
                          <a:solidFill>
                            <a:srgbClr val="FFFF00"/>
                          </a:solidFill>
                          <a:latin typeface="Athanasius" pitchFamily="2" charset="0"/>
                          <a:ea typeface="+mn-ea"/>
                          <a:cs typeface="+mj-cs"/>
                        </a:rPr>
                        <a:t>nte</a:t>
                      </a:r>
                      <a:endParaRPr lang="en-US" sz="4400" b="0" kern="1200" baseline="0" dirty="0" smtClean="0">
                        <a:solidFill>
                          <a:srgbClr val="FFFF00"/>
                        </a:solidFill>
                        <a:latin typeface="Athanasius" pitchFamily="2" charset="0"/>
                        <a:ea typeface="+mn-ea"/>
                        <a:cs typeface="+mj-cs"/>
                      </a:endParaRPr>
                    </a:p>
                    <a:p>
                      <a:pPr algn="ctr" rtl="0"/>
                      <a:r>
                        <a:rPr lang="en-US" sz="4000" b="0" kern="1200" baseline="0" dirty="0" err="1" smtClean="0">
                          <a:solidFill>
                            <a:srgbClr val="FFFF00"/>
                          </a:solidFill>
                          <a:latin typeface="Athanasius" pitchFamily="2" charset="0"/>
                          <a:ea typeface="+mn-ea"/>
                          <a:cs typeface="+mj-cs"/>
                        </a:rPr>
                        <a:t>pekmonogenhc</a:t>
                      </a:r>
                      <a:endParaRPr lang="en-US" sz="4000" b="0" kern="1200" baseline="0" dirty="0" smtClean="0">
                        <a:solidFill>
                          <a:srgbClr val="FFFF00"/>
                        </a:solidFill>
                        <a:latin typeface="Athanasius" pitchFamily="2" charset="0"/>
                        <a:ea typeface="+mn-ea"/>
                        <a:cs typeface="+mj-cs"/>
                      </a:endParaRPr>
                    </a:p>
                    <a:p>
                      <a:pPr algn="ctr" rtl="0"/>
                      <a:r>
                        <a:rPr lang="en-US" sz="4400" b="0" kern="1200" baseline="0" dirty="0" smtClean="0">
                          <a:solidFill>
                            <a:srgbClr val="FFFF00"/>
                          </a:solidFill>
                          <a:latin typeface="Athanasius" pitchFamily="2" charset="0"/>
                          <a:ea typeface="+mn-ea"/>
                          <a:cs typeface="+mj-cs"/>
                        </a:rPr>
                        <a:t> `n}</a:t>
                      </a:r>
                      <a:r>
                        <a:rPr lang="en-US" sz="4400" b="0" kern="1200" baseline="0" dirty="0" err="1" smtClean="0">
                          <a:solidFill>
                            <a:srgbClr val="FFFF00"/>
                          </a:solidFill>
                          <a:latin typeface="Athanasius" pitchFamily="2" charset="0"/>
                          <a:ea typeface="+mn-ea"/>
                          <a:cs typeface="+mj-cs"/>
                        </a:rPr>
                        <a:t>hri</a:t>
                      </a:r>
                      <a:endParaRPr lang="en-US" sz="44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إنتي بيك مونوجينيس إنشيري</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ربنا وإلهنا ومخلصنا يسوع</a:t>
                      </a:r>
                      <a:r>
                        <a:rPr lang="ar-EG" sz="4800" b="1" dirty="0" smtClean="0">
                          <a:cs typeface="+mj-cs"/>
                        </a:rPr>
                        <a:t> </a:t>
                      </a:r>
                      <a:r>
                        <a:rPr lang="ar-SA" sz="4800" b="1" dirty="0" smtClean="0">
                          <a:cs typeface="+mj-cs"/>
                        </a:rPr>
                        <a:t>المسيح</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baseline="0" dirty="0" smtClean="0">
                          <a:solidFill>
                            <a:srgbClr val="FFFF00"/>
                          </a:solidFill>
                          <a:latin typeface="Athanasius" pitchFamily="2" charset="0"/>
                          <a:ea typeface="+mn-ea"/>
                          <a:cs typeface="+mj-cs"/>
                        </a:rPr>
                        <a:t>Pen_ </a:t>
                      </a:r>
                      <a:r>
                        <a:rPr lang="en-US" sz="3200" b="0" kern="1200" baseline="0" dirty="0" err="1" smtClean="0">
                          <a:solidFill>
                            <a:srgbClr val="FFFF00"/>
                          </a:solidFill>
                          <a:latin typeface="Athanasius" pitchFamily="2" charset="0"/>
                          <a:ea typeface="+mn-ea"/>
                          <a:cs typeface="+mj-cs"/>
                        </a:rPr>
                        <a:t>ouo</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Pennou</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ouo</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pencwthr</a:t>
                      </a:r>
                      <a:endParaRPr lang="en-US" sz="3200" b="0" kern="1200" baseline="0" dirty="0" smtClean="0">
                        <a:solidFill>
                          <a:srgbClr val="FFFF00"/>
                        </a:solidFill>
                        <a:latin typeface="Athanasius" pitchFamily="2" charset="0"/>
                        <a:ea typeface="+mn-ea"/>
                        <a:cs typeface="+mj-cs"/>
                      </a:endParaRPr>
                    </a:p>
                    <a:p>
                      <a:pPr algn="ctr"/>
                      <a:r>
                        <a:rPr lang="en-US" sz="3200" b="0" kern="1200" baseline="0" dirty="0" err="1" smtClean="0">
                          <a:solidFill>
                            <a:srgbClr val="FFFF00"/>
                          </a:solidFill>
                          <a:latin typeface="Athanasius" pitchFamily="2" charset="0"/>
                          <a:ea typeface="+mn-ea"/>
                          <a:cs typeface="+mj-cs"/>
                        </a:rPr>
                        <a:t>Ihcouc</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Pi`xrictoc</a:t>
                      </a:r>
                      <a:endParaRPr lang="en-US" sz="3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بين شويس أووه بين نوتي أووه بين سوتير إيسوس بي</a:t>
                      </a:r>
                      <a:r>
                        <a:rPr lang="ar-EG" sz="3600" b="1" baseline="0" dirty="0" smtClean="0">
                          <a:cs typeface="+mj-cs"/>
                        </a:rPr>
                        <a:t> </a:t>
                      </a:r>
                      <a:r>
                        <a:rPr lang="ar-SA" sz="3600" b="1" dirty="0" smtClean="0">
                          <a:cs typeface="+mj-cs"/>
                        </a:rPr>
                        <a:t>إخرستوس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وملأت الأرض</a:t>
                      </a:r>
                      <a:r>
                        <a:rPr lang="ar-EG" sz="4400" b="1" dirty="0" smtClean="0"/>
                        <a:t> </a:t>
                      </a:r>
                      <a:r>
                        <a:rPr lang="ar-SA" sz="4400" b="1" dirty="0" smtClean="0"/>
                        <a:t>من السلام الذي من السموات</a:t>
                      </a:r>
                      <a:endParaRPr lang="ar-EG" sz="34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2800" b="0" kern="1200" dirty="0" err="1" smtClean="0">
                          <a:solidFill>
                            <a:srgbClr val="FFFF00"/>
                          </a:solidFill>
                          <a:latin typeface="Avva_Shenouda" pitchFamily="34" charset="2"/>
                          <a:ea typeface="+mn-ea"/>
                          <a:cs typeface="+mn-cs"/>
                        </a:rPr>
                        <a:t>Ovoh</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akmoh</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mpikahi</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ebol</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qen</a:t>
                      </a:r>
                      <a:r>
                        <a:rPr lang="en-US" sz="2800" b="0" kern="1200" dirty="0" smtClean="0">
                          <a:solidFill>
                            <a:srgbClr val="FFFF00"/>
                          </a:solidFill>
                          <a:latin typeface="Avva_Shenouda" pitchFamily="34" charset="2"/>
                          <a:ea typeface="+mn-ea"/>
                          <a:cs typeface="+mn-cs"/>
                        </a:rPr>
                        <a:t> 5h3r3ni 5`ebol </a:t>
                      </a:r>
                      <a:r>
                        <a:rPr lang="en-US" sz="2800" b="0" kern="1200" dirty="0" err="1" smtClean="0">
                          <a:solidFill>
                            <a:srgbClr val="FFFF00"/>
                          </a:solidFill>
                          <a:latin typeface="Avva_Shenouda" pitchFamily="34" charset="2"/>
                          <a:ea typeface="+mn-ea"/>
                          <a:cs typeface="+mn-cs"/>
                        </a:rPr>
                        <a:t>qen</a:t>
                      </a:r>
                      <a:r>
                        <a:rPr lang="en-US" sz="2800" b="0" kern="1200" dirty="0" smtClean="0">
                          <a:solidFill>
                            <a:srgbClr val="FFFF00"/>
                          </a:solidFill>
                          <a:latin typeface="Avva_Shenouda" pitchFamily="34" charset="2"/>
                          <a:ea typeface="+mn-ea"/>
                          <a:cs typeface="+mn-cs"/>
                        </a:rPr>
                        <a:t> nif3ov`I </a:t>
                      </a:r>
                      <a:endParaRPr lang="en-US" sz="4400" b="0" kern="1200" baseline="0" dirty="0" smtClean="0">
                        <a:solidFill>
                          <a:srgbClr val="FFFF00"/>
                        </a:solidFill>
                        <a:latin typeface="Avva_Shenouda" pitchFamily="34" charset="2"/>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cs typeface="+mj-cs"/>
                        </a:rPr>
                        <a:t>أووه آك موه إم بي كاهي إيفول خين تي هيريني تي يفول خين نيفيئووي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هذا الذي</a:t>
                      </a:r>
                      <a:r>
                        <a:rPr lang="ar-EG" sz="4400" b="1" dirty="0" smtClean="0"/>
                        <a:t> </a:t>
                      </a:r>
                      <a:r>
                        <a:rPr lang="ar-SA" sz="4400" b="1" dirty="0" smtClean="0"/>
                        <a:t>أجناد الملائكة</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4000" b="0" kern="1200" baseline="0" dirty="0" smtClean="0">
                          <a:solidFill>
                            <a:srgbClr val="FFFF00"/>
                          </a:solidFill>
                          <a:latin typeface="Athanasius" pitchFamily="2" charset="0"/>
                          <a:ea typeface="+mn-ea"/>
                          <a:cs typeface="+mj-cs"/>
                        </a:rPr>
                        <a:t>Qai `etere ;`ctrati`a `nte</a:t>
                      </a:r>
                    </a:p>
                    <a:p>
                      <a:pPr algn="ctr"/>
                      <a:r>
                        <a:rPr lang="it-IT" sz="4000" b="0" kern="1200" baseline="0" dirty="0" smtClean="0">
                          <a:solidFill>
                            <a:srgbClr val="FFFF00"/>
                          </a:solidFill>
                          <a:latin typeface="Athanasius" pitchFamily="2" charset="0"/>
                          <a:ea typeface="+mn-ea"/>
                          <a:cs typeface="+mj-cs"/>
                        </a:rPr>
                        <a:t>niaggeloc</a:t>
                      </a:r>
                      <a:endParaRPr lang="en-US" sz="4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ثاي إت إيري تي ستراتيا إنتي ني آنجيلوس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يمجدونك به قائلين</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j-cs"/>
                        </a:rPr>
                        <a:t>;`</a:t>
                      </a:r>
                      <a:r>
                        <a:rPr lang="en-US" sz="4800" b="0" kern="1200" baseline="0" dirty="0" err="1" smtClean="0">
                          <a:solidFill>
                            <a:srgbClr val="FFFF00"/>
                          </a:solidFill>
                          <a:latin typeface="Athanasius" pitchFamily="2" charset="0"/>
                          <a:ea typeface="+mn-ea"/>
                          <a:cs typeface="+mj-cs"/>
                        </a:rPr>
                        <a:t>wou</a:t>
                      </a:r>
                      <a:r>
                        <a:rPr lang="en-US" sz="4800" b="0" kern="1200" baseline="0" dirty="0" smtClean="0">
                          <a:solidFill>
                            <a:srgbClr val="FFFF00"/>
                          </a:solidFill>
                          <a:latin typeface="Athanasius" pitchFamily="2" charset="0"/>
                          <a:ea typeface="+mn-ea"/>
                          <a:cs typeface="+mj-cs"/>
                        </a:rPr>
                        <a:t> </a:t>
                      </a:r>
                      <a:r>
                        <a:rPr lang="en-US" sz="4800" b="0" kern="1200" baseline="0" dirty="0" err="1" smtClean="0">
                          <a:solidFill>
                            <a:srgbClr val="FFFF00"/>
                          </a:solidFill>
                          <a:latin typeface="Athanasius" pitchFamily="2" charset="0"/>
                          <a:ea typeface="+mn-ea"/>
                          <a:cs typeface="+mj-cs"/>
                        </a:rPr>
                        <a:t>nak</a:t>
                      </a:r>
                      <a:r>
                        <a:rPr lang="en-US" sz="4800" b="0" kern="1200" baseline="0" dirty="0" smtClean="0">
                          <a:solidFill>
                            <a:srgbClr val="FFFF00"/>
                          </a:solidFill>
                          <a:latin typeface="Athanasius" pitchFamily="2" charset="0"/>
                          <a:ea typeface="+mn-ea"/>
                          <a:cs typeface="+mj-cs"/>
                        </a:rPr>
                        <a:t> `</a:t>
                      </a:r>
                      <a:r>
                        <a:rPr lang="en-US" sz="4800" b="0" kern="1200" baseline="0" dirty="0" err="1" smtClean="0">
                          <a:solidFill>
                            <a:srgbClr val="FFFF00"/>
                          </a:solidFill>
                          <a:latin typeface="Athanasius" pitchFamily="2" charset="0"/>
                          <a:ea typeface="+mn-ea"/>
                          <a:cs typeface="+mj-cs"/>
                        </a:rPr>
                        <a:t>n'htc</a:t>
                      </a:r>
                      <a:endParaRPr lang="en-US" sz="4800" b="0" kern="1200" baseline="0" dirty="0" smtClean="0">
                        <a:solidFill>
                          <a:srgbClr val="FFFF00"/>
                        </a:solidFill>
                        <a:latin typeface="Athanasius" pitchFamily="2" charset="0"/>
                        <a:ea typeface="+mn-ea"/>
                        <a:cs typeface="+mj-cs"/>
                      </a:endParaRPr>
                    </a:p>
                    <a:p>
                      <a:pPr algn="ctr"/>
                      <a:r>
                        <a:rPr lang="en-US" sz="4800" b="0" kern="1200" baseline="0" dirty="0" err="1" smtClean="0">
                          <a:solidFill>
                            <a:srgbClr val="FFFF00"/>
                          </a:solidFill>
                          <a:latin typeface="Athanasius" pitchFamily="2" charset="0"/>
                          <a:ea typeface="+mn-ea"/>
                          <a:cs typeface="+mj-cs"/>
                        </a:rPr>
                        <a:t>eujw</a:t>
                      </a:r>
                      <a:r>
                        <a:rPr lang="en-US" sz="4800" b="0" kern="1200" baseline="0" dirty="0" smtClean="0">
                          <a:solidFill>
                            <a:srgbClr val="FFFF00"/>
                          </a:solidFill>
                          <a:latin typeface="Athanasius" pitchFamily="2" charset="0"/>
                          <a:ea typeface="+mn-ea"/>
                          <a:cs typeface="+mj-cs"/>
                        </a:rPr>
                        <a:t> `</a:t>
                      </a:r>
                      <a:r>
                        <a:rPr lang="en-US" sz="4800" b="0" kern="1200" baseline="0" dirty="0" err="1" smtClean="0">
                          <a:solidFill>
                            <a:srgbClr val="FFFF00"/>
                          </a:solidFill>
                          <a:latin typeface="Athanasius" pitchFamily="2" charset="0"/>
                          <a:ea typeface="+mn-ea"/>
                          <a:cs typeface="+mj-cs"/>
                        </a:rPr>
                        <a:t>mmoc</a:t>
                      </a:r>
                      <a:endParaRPr lang="en-US" sz="4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تي أو اوناك إنخيتس إفجو إمموس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آمين</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0" kern="1200" baseline="0" dirty="0" err="1" smtClean="0">
                          <a:solidFill>
                            <a:srgbClr val="FFFF00"/>
                          </a:solidFill>
                          <a:latin typeface="Athanasius" pitchFamily="2" charset="0"/>
                          <a:ea typeface="+mn-ea"/>
                          <a:cs typeface="+mn-cs"/>
                        </a:rPr>
                        <a:t>Amhn</a:t>
                      </a:r>
                      <a:endParaRPr lang="en-US" sz="80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SA" sz="8000" b="1" dirty="0" smtClean="0">
                          <a:solidFill>
                            <a:schemeClr val="bg1"/>
                          </a:solidFill>
                        </a:rPr>
                        <a:t>آمين</a:t>
                      </a:r>
                      <a:endParaRPr lang="ar-EG" sz="3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المجد لله في الأعالي</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j-cs"/>
                        </a:rPr>
                        <a:t>Je </a:t>
                      </a:r>
                      <a:r>
                        <a:rPr lang="en-US" sz="4000" b="0" kern="1200" baseline="0" dirty="0" err="1" smtClean="0">
                          <a:solidFill>
                            <a:srgbClr val="FFFF00"/>
                          </a:solidFill>
                          <a:latin typeface="Athanasius" pitchFamily="2" charset="0"/>
                          <a:ea typeface="+mn-ea"/>
                          <a:cs typeface="+mj-cs"/>
                        </a:rPr>
                        <a:t>ou`wou</a:t>
                      </a:r>
                      <a:r>
                        <a:rPr lang="en-US" sz="4000" b="0" kern="1200" baseline="0" dirty="0" smtClean="0">
                          <a:solidFill>
                            <a:srgbClr val="FFFF00"/>
                          </a:solidFill>
                          <a:latin typeface="Athanasius" pitchFamily="2" charset="0"/>
                          <a:ea typeface="+mn-ea"/>
                          <a:cs typeface="+mj-cs"/>
                        </a:rPr>
                        <a:t> `mV; 'en </a:t>
                      </a:r>
                      <a:r>
                        <a:rPr lang="en-US" sz="4000" b="0" kern="1200" baseline="0" dirty="0" err="1" smtClean="0">
                          <a:solidFill>
                            <a:srgbClr val="FFFF00"/>
                          </a:solidFill>
                          <a:latin typeface="Athanasius" pitchFamily="2" charset="0"/>
                          <a:ea typeface="+mn-ea"/>
                          <a:cs typeface="+mj-cs"/>
                        </a:rPr>
                        <a:t>nhetsoci</a:t>
                      </a:r>
                      <a:endParaRPr lang="en-US" sz="4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جي أوأو أو إم إفنوتي خين ني</a:t>
                      </a:r>
                      <a:r>
                        <a:rPr lang="ar-EG" sz="4400" b="1" dirty="0" smtClean="0">
                          <a:cs typeface="+mj-cs"/>
                        </a:rPr>
                        <a:t> </a:t>
                      </a:r>
                      <a:r>
                        <a:rPr lang="ar-SA" sz="4400" b="1" dirty="0" smtClean="0">
                          <a:cs typeface="+mj-cs"/>
                        </a:rPr>
                        <a:t>إتتشوسي</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و</a:t>
                      </a:r>
                      <a:r>
                        <a:rPr lang="ar-EG" sz="5400" b="1" dirty="0" smtClean="0">
                          <a:cs typeface="+mj-cs"/>
                        </a:rPr>
                        <a:t> </a:t>
                      </a:r>
                      <a:r>
                        <a:rPr lang="ar-SA" sz="5400" b="1" dirty="0" smtClean="0">
                          <a:cs typeface="+mj-cs"/>
                        </a:rPr>
                        <a:t>على الأرض السلام</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400" b="0" kern="1200" baseline="0" dirty="0" smtClean="0">
                          <a:solidFill>
                            <a:srgbClr val="FFFF00"/>
                          </a:solidFill>
                          <a:latin typeface="Athanasius" pitchFamily="2" charset="0"/>
                          <a:ea typeface="+mn-ea"/>
                          <a:cs typeface="+mj-cs"/>
                        </a:rPr>
                        <a:t>nem ou\irhnh \ijen pika\i</a:t>
                      </a:r>
                      <a:endParaRPr lang="en-US" sz="44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أو هيريني هيجين بي كاهي</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cs typeface="+mj-cs"/>
                        </a:rPr>
                        <a:t>و</a:t>
                      </a:r>
                      <a:r>
                        <a:rPr lang="ar-EG" sz="6000" b="1" dirty="0" smtClean="0">
                          <a:cs typeface="+mj-cs"/>
                        </a:rPr>
                        <a:t> </a:t>
                      </a:r>
                      <a:r>
                        <a:rPr lang="ar-SA" sz="6000" b="1" dirty="0" smtClean="0">
                          <a:cs typeface="+mj-cs"/>
                        </a:rPr>
                        <a:t>في الناس المسرة</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smtClean="0">
                          <a:solidFill>
                            <a:srgbClr val="FFFF00"/>
                          </a:solidFill>
                          <a:latin typeface="Athanasius" pitchFamily="2" charset="0"/>
                          <a:ea typeface="+mn-ea"/>
                          <a:cs typeface="+mn-cs"/>
                        </a:rPr>
                        <a:t>nem</a:t>
                      </a:r>
                    </a:p>
                    <a:p>
                      <a:pPr algn="ctr" rtl="0"/>
                      <a:r>
                        <a:rPr lang="pt-BR" sz="4800" b="0" kern="1200" baseline="0" dirty="0" smtClean="0">
                          <a:solidFill>
                            <a:srgbClr val="FFFF00"/>
                          </a:solidFill>
                          <a:latin typeface="Athanasius" pitchFamily="2" charset="0"/>
                          <a:ea typeface="+mn-ea"/>
                          <a:cs typeface="+mn-cs"/>
                        </a:rPr>
                        <a:t>ou;ma; 'en nirwmi</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أوتيماتي خين ني رومي</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صلوا من أجل السلام</a:t>
                      </a:r>
                      <a:r>
                        <a:rPr lang="ar-EG" sz="4800" b="1" dirty="0" smtClean="0"/>
                        <a:t> </a:t>
                      </a:r>
                      <a:r>
                        <a:rPr lang="ar-SA" sz="4800" b="1" dirty="0" smtClean="0"/>
                        <a:t>الكامل</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j-cs"/>
                        </a:rPr>
                        <a:t>Proceue</a:t>
                      </a: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acqe</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uper</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thc</a:t>
                      </a:r>
                      <a:r>
                        <a:rPr lang="en-US" sz="4000" b="0" kern="1200" baseline="0" dirty="0" smtClean="0">
                          <a:solidFill>
                            <a:srgbClr val="FFFF00"/>
                          </a:solidFill>
                          <a:latin typeface="Athanasius" pitchFamily="2" charset="0"/>
                          <a:ea typeface="+mn-ea"/>
                          <a:cs typeface="+mj-cs"/>
                        </a:rPr>
                        <a:t> </a:t>
                      </a:r>
                      <a:r>
                        <a:rPr lang="en-US" sz="4000" b="0" kern="1200" baseline="0" dirty="0" err="1" smtClean="0">
                          <a:solidFill>
                            <a:srgbClr val="FFFF00"/>
                          </a:solidFill>
                          <a:latin typeface="Athanasius" pitchFamily="2" charset="0"/>
                          <a:ea typeface="+mn-ea"/>
                          <a:cs typeface="+mj-cs"/>
                        </a:rPr>
                        <a:t>teliac</a:t>
                      </a:r>
                      <a:endParaRPr lang="en-US" sz="4000" b="0" kern="1200" baseline="0" dirty="0" smtClean="0">
                        <a:solidFill>
                          <a:srgbClr val="FFFF00"/>
                        </a:solidFill>
                        <a:latin typeface="Athanasius" pitchFamily="2" charset="0"/>
                        <a:ea typeface="+mn-ea"/>
                        <a:cs typeface="+mj-cs"/>
                      </a:endParaRPr>
                    </a:p>
                    <a:p>
                      <a:pPr algn="ct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irhnhc</a:t>
                      </a:r>
                      <a:endParaRPr lang="en-US" sz="4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إبروس إفكساستي إيبرتيس تيلياس </a:t>
                      </a:r>
                      <a:br>
                        <a:rPr lang="ar-SA" sz="4000" b="1" dirty="0" smtClean="0">
                          <a:cs typeface="+mj-cs"/>
                        </a:rPr>
                      </a:br>
                      <a:r>
                        <a:rPr lang="ar-SA" sz="4000" b="1" dirty="0" smtClean="0">
                          <a:cs typeface="+mj-cs"/>
                        </a:rPr>
                        <a:t>إيرينيس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cs typeface="+mj-cs"/>
                        </a:rPr>
                        <a:t>والمحبة والقبلة الطاهرة الرسولية</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j-cs"/>
                        </a:rPr>
                        <a:t>ke</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agaphc</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ke</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twn</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agiwn</a:t>
                      </a:r>
                      <a:endParaRPr lang="en-US" sz="3200" b="0" kern="1200" baseline="0" dirty="0" smtClean="0">
                        <a:solidFill>
                          <a:srgbClr val="FFFF00"/>
                        </a:solidFill>
                        <a:latin typeface="Athanasius" pitchFamily="2" charset="0"/>
                        <a:ea typeface="+mn-ea"/>
                        <a:cs typeface="+mj-cs"/>
                      </a:endParaRPr>
                    </a:p>
                    <a:p>
                      <a:pPr algn="ctr" rtl="0"/>
                      <a:r>
                        <a:rPr lang="en-US" sz="3200" b="0" kern="1200" baseline="0" dirty="0" err="1" smtClean="0">
                          <a:solidFill>
                            <a:srgbClr val="FFFF00"/>
                          </a:solidFill>
                          <a:latin typeface="Athanasius" pitchFamily="2" charset="0"/>
                          <a:ea typeface="+mn-ea"/>
                          <a:cs typeface="+mj-cs"/>
                        </a:rPr>
                        <a:t>acpacmwn</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twn</a:t>
                      </a:r>
                      <a:r>
                        <a:rPr lang="en-US" sz="3200" b="0" kern="1200" baseline="0" dirty="0" smtClean="0">
                          <a:solidFill>
                            <a:srgbClr val="FFFF00"/>
                          </a:solidFill>
                          <a:latin typeface="Athanasius" pitchFamily="2" charset="0"/>
                          <a:ea typeface="+mn-ea"/>
                          <a:cs typeface="+mj-cs"/>
                        </a:rPr>
                        <a:t> `</a:t>
                      </a:r>
                      <a:r>
                        <a:rPr lang="en-US" sz="3200" b="0" kern="1200" baseline="0" dirty="0" err="1" smtClean="0">
                          <a:solidFill>
                            <a:srgbClr val="FFFF00"/>
                          </a:solidFill>
                          <a:latin typeface="Athanasius" pitchFamily="2" charset="0"/>
                          <a:ea typeface="+mn-ea"/>
                          <a:cs typeface="+mj-cs"/>
                        </a:rPr>
                        <a:t>apoctolwn</a:t>
                      </a:r>
                      <a:endParaRPr lang="en-US" sz="3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كي أغابيس آجيون إسباسمون طون آبوسطولون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بمسرتك يا الله إملأ قلوبنا من سلامك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j-cs"/>
                        </a:rPr>
                        <a:t>"en </a:t>
                      </a:r>
                      <a:r>
                        <a:rPr lang="en-US" sz="4000" b="0" kern="1200" baseline="0" dirty="0" err="1" smtClean="0">
                          <a:solidFill>
                            <a:srgbClr val="FFFF00"/>
                          </a:solidFill>
                          <a:latin typeface="Athanasius" pitchFamily="2" charset="0"/>
                          <a:ea typeface="+mn-ea"/>
                          <a:cs typeface="+mj-cs"/>
                        </a:rPr>
                        <a:t>pek;ma</a:t>
                      </a:r>
                      <a:r>
                        <a:rPr lang="en-US" sz="4000" b="0" kern="1200" baseline="0" dirty="0" smtClean="0">
                          <a:solidFill>
                            <a:srgbClr val="FFFF00"/>
                          </a:solidFill>
                          <a:latin typeface="Athanasius" pitchFamily="2" charset="0"/>
                          <a:ea typeface="+mn-ea"/>
                          <a:cs typeface="+mj-cs"/>
                        </a:rPr>
                        <a:t>; V; mo\</a:t>
                      </a:r>
                    </a:p>
                    <a:p>
                      <a:pPr algn="ct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nnen</a:t>
                      </a:r>
                      <a:r>
                        <a:rPr lang="en-US" sz="4000" b="0" kern="1200" baseline="0" dirty="0" smtClean="0">
                          <a:solidFill>
                            <a:srgbClr val="FFFF00"/>
                          </a:solidFill>
                          <a:latin typeface="Athanasius" pitchFamily="2" charset="0"/>
                          <a:ea typeface="+mn-ea"/>
                          <a:cs typeface="+mj-cs"/>
                        </a:rPr>
                        <a:t>\ht 'en </a:t>
                      </a:r>
                      <a:r>
                        <a:rPr lang="en-US" sz="4000" b="0" kern="1200" baseline="0" dirty="0" err="1" smtClean="0">
                          <a:solidFill>
                            <a:srgbClr val="FFFF00"/>
                          </a:solidFill>
                          <a:latin typeface="Athanasius" pitchFamily="2" charset="0"/>
                          <a:ea typeface="+mn-ea"/>
                          <a:cs typeface="+mj-cs"/>
                        </a:rPr>
                        <a:t>tek</a:t>
                      </a:r>
                      <a:r>
                        <a:rPr lang="en-US" sz="4000" b="0" kern="1200" baseline="0" dirty="0" smtClean="0">
                          <a:solidFill>
                            <a:srgbClr val="FFFF00"/>
                          </a:solidFill>
                          <a:latin typeface="Athanasius" pitchFamily="2" charset="0"/>
                          <a:ea typeface="+mn-ea"/>
                          <a:cs typeface="+mj-cs"/>
                        </a:rPr>
                        <a:t>\</a:t>
                      </a:r>
                      <a:r>
                        <a:rPr lang="en-US" sz="4000" b="0" kern="1200" baseline="0" dirty="0" err="1" smtClean="0">
                          <a:solidFill>
                            <a:srgbClr val="FFFF00"/>
                          </a:solidFill>
                          <a:latin typeface="Athanasius" pitchFamily="2" charset="0"/>
                          <a:ea typeface="+mn-ea"/>
                          <a:cs typeface="+mj-cs"/>
                        </a:rPr>
                        <a:t>irhnh</a:t>
                      </a:r>
                      <a:endParaRPr lang="en-US" sz="4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خين بيك تيماتي إفنوتي موه إننهيت خين تيك هيريني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وطهرنا</a:t>
                      </a:r>
                      <a:r>
                        <a:rPr lang="ar-EG" sz="6000" b="1" dirty="0" smtClean="0"/>
                        <a:t> </a:t>
                      </a:r>
                      <a:r>
                        <a:rPr lang="ar-SA" sz="6000" b="1" dirty="0" smtClean="0"/>
                        <a:t>من كل دنس </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i="0" kern="1200" baseline="0" dirty="0" err="1" smtClean="0">
                          <a:solidFill>
                            <a:srgbClr val="FFFF00"/>
                          </a:solidFill>
                          <a:latin typeface="Athanasius" pitchFamily="2" charset="0"/>
                          <a:ea typeface="+mn-ea"/>
                          <a:cs typeface="+mn-cs"/>
                        </a:rPr>
                        <a:t>Ouo</a:t>
                      </a:r>
                      <a:r>
                        <a:rPr lang="en-US" sz="4000" b="0" i="0" kern="1200" baseline="0" dirty="0" smtClean="0">
                          <a:solidFill>
                            <a:srgbClr val="FFFF00"/>
                          </a:solidFill>
                          <a:latin typeface="Athanasius" pitchFamily="2" charset="0"/>
                          <a:ea typeface="+mn-ea"/>
                          <a:cs typeface="+mn-cs"/>
                        </a:rPr>
                        <a:t>\ </a:t>
                      </a:r>
                      <a:r>
                        <a:rPr lang="en-US" sz="4000" b="0" i="0" kern="1200" baseline="0" dirty="0" err="1" smtClean="0">
                          <a:solidFill>
                            <a:srgbClr val="FFFF00"/>
                          </a:solidFill>
                          <a:latin typeface="Athanasius" pitchFamily="2" charset="0"/>
                          <a:ea typeface="+mn-ea"/>
                          <a:cs typeface="+mn-cs"/>
                        </a:rPr>
                        <a:t>matoubon</a:t>
                      </a:r>
                      <a:r>
                        <a:rPr lang="en-US" sz="3200" b="0" i="0" kern="1200" baseline="0" dirty="0" smtClean="0">
                          <a:solidFill>
                            <a:srgbClr val="FFFF00"/>
                          </a:solidFill>
                          <a:latin typeface="Athanasius" pitchFamily="2" charset="0"/>
                          <a:ea typeface="+mn-ea"/>
                          <a:cs typeface="+mn-cs"/>
                        </a:rPr>
                        <a:t> `</a:t>
                      </a:r>
                      <a:r>
                        <a:rPr lang="en-US" sz="3200" b="0" i="0" kern="1200" baseline="0" dirty="0" err="1" smtClean="0">
                          <a:solidFill>
                            <a:srgbClr val="FFFF00"/>
                          </a:solidFill>
                          <a:latin typeface="Athanasius" pitchFamily="2" charset="0"/>
                          <a:ea typeface="+mn-ea"/>
                          <a:cs typeface="+mn-cs"/>
                        </a:rPr>
                        <a:t>ebol</a:t>
                      </a:r>
                      <a:r>
                        <a:rPr lang="en-US" sz="3200" b="0" i="0" kern="1200" baseline="0" dirty="0" smtClean="0">
                          <a:solidFill>
                            <a:srgbClr val="FFFF00"/>
                          </a:solidFill>
                          <a:latin typeface="Athanasius" pitchFamily="2" charset="0"/>
                          <a:ea typeface="+mn-ea"/>
                          <a:cs typeface="+mn-cs"/>
                        </a:rPr>
                        <a:t> </a:t>
                      </a:r>
                      <a:r>
                        <a:rPr lang="en-US" sz="4000" b="0" i="0" kern="1200" baseline="0" dirty="0" smtClean="0">
                          <a:solidFill>
                            <a:srgbClr val="FFFF00"/>
                          </a:solidFill>
                          <a:latin typeface="Athanasius" pitchFamily="2" charset="0"/>
                          <a:ea typeface="+mn-ea"/>
                          <a:cs typeface="+mn-cs"/>
                        </a:rPr>
                        <a:t>\</a:t>
                      </a:r>
                      <a:r>
                        <a:rPr lang="en-US" sz="4000" b="0" i="0" kern="1200" baseline="0" dirty="0" err="1" smtClean="0">
                          <a:solidFill>
                            <a:srgbClr val="FFFF00"/>
                          </a:solidFill>
                          <a:latin typeface="Athanasius" pitchFamily="2" charset="0"/>
                          <a:ea typeface="+mn-ea"/>
                          <a:cs typeface="+mn-cs"/>
                        </a:rPr>
                        <a:t>aqwleb</a:t>
                      </a:r>
                      <a:r>
                        <a:rPr lang="en-US" sz="4000" b="0" i="0" kern="1200" baseline="0" dirty="0" smtClean="0">
                          <a:solidFill>
                            <a:srgbClr val="FFFF00"/>
                          </a:solidFill>
                          <a:latin typeface="Athanasius" pitchFamily="2" charset="0"/>
                          <a:ea typeface="+mn-ea"/>
                          <a:cs typeface="+mn-cs"/>
                        </a:rPr>
                        <a:t> </a:t>
                      </a:r>
                      <a:r>
                        <a:rPr lang="en-US" sz="4000" b="0" i="0" kern="1200" baseline="0" dirty="0" err="1" smtClean="0">
                          <a:solidFill>
                            <a:srgbClr val="FFFF00"/>
                          </a:solidFill>
                          <a:latin typeface="Athanasius" pitchFamily="2" charset="0"/>
                          <a:ea typeface="+mn-ea"/>
                          <a:cs typeface="+mn-cs"/>
                        </a:rPr>
                        <a:t>niben</a:t>
                      </a:r>
                      <a:endParaRPr lang="en-US" sz="7200" b="0" i="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أووه ماطوفون </a:t>
                      </a:r>
                      <a:br>
                        <a:rPr lang="ar-SA" sz="4400" b="1" dirty="0" smtClean="0"/>
                      </a:br>
                      <a:r>
                        <a:rPr lang="ar-SA" sz="4400" b="1" dirty="0" smtClean="0"/>
                        <a:t>إي</a:t>
                      </a:r>
                      <a:r>
                        <a:rPr lang="ar-EG" sz="4400" b="1" dirty="0" smtClean="0"/>
                        <a:t>ف</a:t>
                      </a:r>
                      <a:r>
                        <a:rPr lang="ar-SA" sz="4400" b="1" dirty="0" smtClean="0"/>
                        <a:t>ول هاثوليب نيفين</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ومن كل غش ومن كل رياء</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xrof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nem</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met]obi </a:t>
                      </a:r>
                      <a:r>
                        <a:rPr lang="en-US" sz="4000" b="0" kern="1200" baseline="0" dirty="0" err="1" smtClean="0">
                          <a:solidFill>
                            <a:srgbClr val="FFFF00"/>
                          </a:solidFill>
                          <a:latin typeface="Athanasius" pitchFamily="2" charset="0"/>
                          <a:ea typeface="+mn-ea"/>
                          <a:cs typeface="+mn-cs"/>
                        </a:rPr>
                        <a:t>niben</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إكروف نيفين نيم ميتشوفي ني</a:t>
                      </a:r>
                      <a:r>
                        <a:rPr lang="ar-EG" sz="4400" b="1" dirty="0" smtClean="0"/>
                        <a:t>ف</a:t>
                      </a:r>
                      <a:r>
                        <a:rPr lang="ar-SA" sz="4400" b="1" dirty="0" smtClean="0"/>
                        <a:t>ين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ومن كل فعل خبيث</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panourgi`a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niben</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نيم بان أورجيا ني</a:t>
                      </a:r>
                      <a:r>
                        <a:rPr lang="ar-EG" sz="5400" b="1" dirty="0" smtClean="0"/>
                        <a:t>ف</a:t>
                      </a:r>
                      <a:r>
                        <a:rPr lang="ar-SA" sz="5400" b="1" dirty="0" smtClean="0"/>
                        <a:t>ين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smtClean="0">
                          <a:solidFill>
                            <a:schemeClr val="bg1"/>
                          </a:solidFill>
                          <a:latin typeface="+mn-lt"/>
                          <a:ea typeface="+mn-ea"/>
                          <a:cs typeface="+mn-cs"/>
                        </a:rPr>
                        <a:t>مبارك إبنه الوحيد</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F`cmarwout</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nje</a:t>
                      </a:r>
                      <a:endParaRPr lang="en-US" sz="4000" b="0" kern="1200" baseline="0" dirty="0" smtClean="0">
                        <a:solidFill>
                          <a:srgbClr val="FFFF00"/>
                        </a:solidFill>
                        <a:latin typeface="Athanasius" pitchFamily="2" charset="0"/>
                        <a:ea typeface="+mn-ea"/>
                        <a:cs typeface="+mn-cs"/>
                      </a:endParaRPr>
                    </a:p>
                    <a:p>
                      <a:pPr algn="ctr" rtl="0"/>
                      <a:r>
                        <a:rPr lang="en-US" sz="3900" b="0" kern="1200" baseline="0" dirty="0" err="1" smtClean="0">
                          <a:solidFill>
                            <a:srgbClr val="FFFF00"/>
                          </a:solidFill>
                          <a:latin typeface="Athanasius" pitchFamily="2" charset="0"/>
                          <a:ea typeface="+mn-ea"/>
                          <a:cs typeface="+mn-cs"/>
                        </a:rPr>
                        <a:t>Pefmonogenhc</a:t>
                      </a:r>
                      <a:r>
                        <a:rPr lang="ar-EG" sz="4000" b="0" kern="1200" baseline="0" dirty="0" smtClean="0">
                          <a:solidFill>
                            <a:srgbClr val="FFFF00"/>
                          </a:solidFill>
                          <a:latin typeface="Athanasius" pitchFamily="2" charset="0"/>
                          <a:ea typeface="+mn-ea"/>
                          <a:cs typeface="+mn-cs"/>
                        </a:rPr>
                        <a:t> </a:t>
                      </a:r>
                      <a:r>
                        <a:rPr lang="en-US" sz="4000" b="0" kern="1200" baseline="0" dirty="0" smtClean="0">
                          <a:solidFill>
                            <a:srgbClr val="FFFF00"/>
                          </a:solidFill>
                          <a:latin typeface="Athanasius" pitchFamily="2" charset="0"/>
                          <a:ea typeface="+mn-ea"/>
                          <a:cs typeface="+mn-cs"/>
                        </a:rPr>
                        <a:t> `n}</a:t>
                      </a:r>
                      <a:r>
                        <a:rPr lang="en-US" sz="4000" b="0" kern="1200" baseline="0" dirty="0" err="1" smtClean="0">
                          <a:solidFill>
                            <a:srgbClr val="FFFF00"/>
                          </a:solidFill>
                          <a:latin typeface="Athanasius" pitchFamily="2" charset="0"/>
                          <a:ea typeface="+mn-ea"/>
                          <a:cs typeface="+mn-cs"/>
                        </a:rPr>
                        <a:t>hri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إف إزماروؤت إنجى بيف مونوجينيس إنشيرى</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ومن تذكار الشر الملبس الموت </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Nem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metrefer`vmeu`i</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nte;kaki`a</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etervorin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m`vmou</a:t>
                      </a:r>
                      <a:endParaRPr lang="en-US" sz="6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نيم تي ميت ريف إيبر إفميفئي إنتي تي كاكيا إتئيرفورين إم إفمو</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وإجعلنا مستحقين كلنا يا سيدنا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ariten</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nem`p</a:t>
                      </a:r>
                      <a:r>
                        <a:rPr lang="en-US" sz="4000" b="0" kern="1200" baseline="0" dirty="0" smtClean="0">
                          <a:solidFill>
                            <a:srgbClr val="FFFF00"/>
                          </a:solidFill>
                          <a:latin typeface="Athanasius" pitchFamily="2" charset="0"/>
                          <a:ea typeface="+mn-ea"/>
                          <a:cs typeface="+mn-cs"/>
                        </a:rPr>
                        <a:t>]a </a:t>
                      </a:r>
                      <a:r>
                        <a:rPr lang="en-US" sz="4000" b="0" kern="1200" baseline="0" dirty="0" err="1" smtClean="0">
                          <a:solidFill>
                            <a:srgbClr val="FFFF00"/>
                          </a:solidFill>
                          <a:latin typeface="Athanasius" pitchFamily="2" charset="0"/>
                          <a:ea typeface="+mn-ea"/>
                          <a:cs typeface="+mn-cs"/>
                        </a:rPr>
                        <a:t>thren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pennhb</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أووه آريتين إن إم إبشاتيرين بين نيب</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أن نقبل بعضنا بعضاً بقبلة مقدسة</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eqreneracpazecqe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nnen`erhou</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ouvi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إيثرين إير أسبازيستي إنين إيريؤخين أوفي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لكي ننال بغير</a:t>
                      </a:r>
                      <a:r>
                        <a:rPr lang="ar-EG" sz="4800" b="1" dirty="0" smtClean="0"/>
                        <a:t> </a:t>
                      </a:r>
                      <a:r>
                        <a:rPr lang="ar-SA" sz="4800" b="1" dirty="0" smtClean="0"/>
                        <a:t>وقوع في دينونة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E`pjintensi</a:t>
                      </a:r>
                      <a:r>
                        <a:rPr lang="en-US" sz="4000" b="0" kern="1200" baseline="0" dirty="0" smtClean="0">
                          <a:solidFill>
                            <a:srgbClr val="FFFF00"/>
                          </a:solidFill>
                          <a:latin typeface="Athanasius" pitchFamily="2" charset="0"/>
                          <a:ea typeface="+mn-ea"/>
                          <a:cs typeface="+mn-cs"/>
                        </a:rPr>
                        <a:t> 'en</a:t>
                      </a:r>
                    </a:p>
                    <a:p>
                      <a:pPr algn="ctr" rtl="0"/>
                      <a:r>
                        <a:rPr lang="en-US" sz="4000" b="0" kern="1200" baseline="0" dirty="0" err="1" smtClean="0">
                          <a:solidFill>
                            <a:srgbClr val="FFFF00"/>
                          </a:solidFill>
                          <a:latin typeface="Athanasius" pitchFamily="2" charset="0"/>
                          <a:ea typeface="+mn-ea"/>
                          <a:cs typeface="+mn-cs"/>
                        </a:rPr>
                        <a:t>oumetat</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itten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e`p</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ap</a:t>
                      </a:r>
                      <a:r>
                        <a:rPr lang="en-US" sz="4000" b="0" kern="1200" baseline="0" dirty="0" smtClean="0">
                          <a:solidFill>
                            <a:srgbClr val="FFFF00"/>
                          </a:solidFill>
                          <a:latin typeface="Athanasius" pitchFamily="2" charset="0"/>
                          <a:ea typeface="+mn-ea"/>
                          <a:cs typeface="+mn-cs"/>
                        </a:rPr>
                        <a:t>&gt;</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إى إيجين تين تشي خين أو ميت أت هي تتين إي إبهاب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dirty="0" smtClean="0"/>
                        <a:t>من موهبتك غير المائتة السمائية</a:t>
                      </a:r>
                      <a:endParaRPr lang="ar-EG"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tekdwre`a</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naqmou</a:t>
                      </a:r>
                      <a:r>
                        <a:rPr lang="en-US" sz="40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ouo</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nepouranion</a:t>
                      </a:r>
                      <a:endParaRPr lang="en-US" sz="6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إيفول خين تيك ذوريا إن أثمو أووه إن إيبورانيون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بالمسيح يسوع ربنا</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smtClean="0">
                          <a:solidFill>
                            <a:srgbClr val="FFFF00"/>
                          </a:solidFill>
                          <a:latin typeface="Athanasius" pitchFamily="2" charset="0"/>
                          <a:ea typeface="+mn-ea"/>
                          <a:cs typeface="+mn-cs"/>
                        </a:rPr>
                        <a:t>'en </a:t>
                      </a:r>
                      <a:r>
                        <a:rPr lang="en-US" sz="5400" b="0" kern="1200" baseline="0" dirty="0" err="1" smtClean="0">
                          <a:solidFill>
                            <a:srgbClr val="FFFF00"/>
                          </a:solidFill>
                          <a:latin typeface="Athanasius" pitchFamily="2" charset="0"/>
                          <a:ea typeface="+mn-ea"/>
                          <a:cs typeface="+mn-cs"/>
                        </a:rPr>
                        <a:t>Px</a:t>
                      </a:r>
                      <a:r>
                        <a:rPr lang="en-US" sz="5400" b="0" kern="1200" baseline="0" dirty="0" smtClean="0">
                          <a:solidFill>
                            <a:srgbClr val="FFFF00"/>
                          </a:solidFill>
                          <a:latin typeface="Athanasius" pitchFamily="2" charset="0"/>
                          <a:ea typeface="+mn-ea"/>
                          <a:cs typeface="+mn-cs"/>
                        </a:rPr>
                        <a:t>/c/ </a:t>
                      </a:r>
                      <a:r>
                        <a:rPr lang="en-US" sz="5400" b="0" kern="1200" baseline="0" dirty="0" err="1" smtClean="0">
                          <a:solidFill>
                            <a:srgbClr val="FFFF00"/>
                          </a:solidFill>
                          <a:latin typeface="Athanasius" pitchFamily="2" charset="0"/>
                          <a:ea typeface="+mn-ea"/>
                          <a:cs typeface="+mn-cs"/>
                        </a:rPr>
                        <a:t>Ih</a:t>
                      </a:r>
                      <a:r>
                        <a:rPr lang="en-US" sz="5400" b="0" kern="1200" baseline="0" dirty="0" smtClean="0">
                          <a:solidFill>
                            <a:srgbClr val="FFFF00"/>
                          </a:solidFill>
                          <a:latin typeface="Athanasius" pitchFamily="2" charset="0"/>
                          <a:ea typeface="+mn-ea"/>
                          <a:cs typeface="+mn-cs"/>
                        </a:rPr>
                        <a:t>/c/ Pen_.</a:t>
                      </a:r>
                      <a:endParaRPr lang="en-US" sz="9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خين بي إخرستوس إيسوس بين </a:t>
                      </a:r>
                      <a:br>
                        <a:rPr lang="ar-SA" sz="4000" b="1" dirty="0" smtClean="0"/>
                      </a:br>
                      <a:r>
                        <a:rPr lang="ar-SA" sz="4000" b="1" dirty="0" smtClean="0"/>
                        <a:t>شويس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افرحي يا مريم، العبدة والأم</a:t>
                      </a:r>
                      <a:endParaRPr lang="ar-SA" sz="287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3600" b="0" kern="1200" dirty="0" smtClean="0">
                          <a:solidFill>
                            <a:srgbClr val="FFFF00"/>
                          </a:solidFill>
                          <a:latin typeface="Avva_Shenouda" pitchFamily="34" charset="2"/>
                          <a:ea typeface="+mn-ea"/>
                          <a:cs typeface="+mn-cs"/>
                        </a:rPr>
                        <a:t>Ovno4 `mmo Mari`a : 5bwki ovoh 5mav</a:t>
                      </a:r>
                      <a:endParaRPr lang="en-US" sz="239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kern="1200" dirty="0" smtClean="0">
                          <a:solidFill>
                            <a:schemeClr val="lt1"/>
                          </a:solidFill>
                          <a:latin typeface="+mn-lt"/>
                          <a:ea typeface="+mn-ea"/>
                          <a:cs typeface="+mn-cs"/>
                        </a:rPr>
                        <a:t>أونوف إممو ماريا تى فوكى أووه تيماف </a:t>
                      </a:r>
                      <a:endParaRPr lang="ar-SA" sz="857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lt1"/>
                          </a:solidFill>
                          <a:latin typeface="+mn-lt"/>
                          <a:ea typeface="+mn-ea"/>
                          <a:cs typeface="+mn-cs"/>
                        </a:rPr>
                        <a:t>لأن الذي في حجركِ، الملائكة تسبحه </a:t>
                      </a:r>
                      <a:endParaRPr lang="ar-SA" sz="44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err="1" smtClean="0">
                          <a:solidFill>
                            <a:srgbClr val="FFFF00"/>
                          </a:solidFill>
                          <a:latin typeface="Avva_Shenouda" pitchFamily="34" charset="2"/>
                          <a:ea typeface="+mn-ea"/>
                          <a:cs typeface="+mn-cs"/>
                        </a:rPr>
                        <a:t>ge</a:t>
                      </a:r>
                      <a:r>
                        <a:rPr lang="en-US" sz="3200" b="0" kern="1200" dirty="0" smtClean="0">
                          <a:solidFill>
                            <a:srgbClr val="FFFF00"/>
                          </a:solidFill>
                          <a:latin typeface="Avva_Shenouda" pitchFamily="34" charset="2"/>
                          <a:ea typeface="+mn-ea"/>
                          <a:cs typeface="+mn-cs"/>
                        </a:rPr>
                        <a:t> f3et </a:t>
                      </a:r>
                      <a:r>
                        <a:rPr lang="en-US" sz="3200" b="0" kern="1200" dirty="0" err="1" smtClean="0">
                          <a:solidFill>
                            <a:srgbClr val="FFFF00"/>
                          </a:solidFill>
                          <a:latin typeface="Avva_Shenouda" pitchFamily="34" charset="2"/>
                          <a:ea typeface="+mn-ea"/>
                          <a:cs typeface="+mn-cs"/>
                        </a:rPr>
                        <a:t>qen</a:t>
                      </a:r>
                      <a:r>
                        <a:rPr lang="en-US" sz="3200" b="0" kern="1200" dirty="0" smtClean="0">
                          <a:solidFill>
                            <a:srgbClr val="FFFF00"/>
                          </a:solidFill>
                          <a:latin typeface="Avva_Shenouda" pitchFamily="34" charset="2"/>
                          <a:ea typeface="+mn-ea"/>
                          <a:cs typeface="+mn-cs"/>
                        </a:rPr>
                        <a:t> pe`am3r : </a:t>
                      </a:r>
                      <a:r>
                        <a:rPr lang="en-US" sz="3200" b="0" kern="1200" dirty="0" err="1" smtClean="0">
                          <a:solidFill>
                            <a:srgbClr val="FFFF00"/>
                          </a:solidFill>
                          <a:latin typeface="Avva_Shenouda" pitchFamily="34" charset="2"/>
                          <a:ea typeface="+mn-ea"/>
                          <a:cs typeface="+mn-cs"/>
                        </a:rPr>
                        <a:t>niajjeloc</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cehwc</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erok</a:t>
                      </a:r>
                      <a:endParaRPr lang="en-US" sz="199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kern="1200" dirty="0" smtClean="0">
                          <a:solidFill>
                            <a:schemeClr val="lt1"/>
                          </a:solidFill>
                          <a:latin typeface="+mn-lt"/>
                          <a:ea typeface="+mn-ea"/>
                          <a:cs typeface="+mn-cs"/>
                        </a:rPr>
                        <a:t>جى فيئت خين بى آميرنى آنجيلوس سيهوس إيروك</a:t>
                      </a:r>
                      <a:endParaRPr lang="ar-SA" sz="115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والشاروبيم، يسجدون له باستحقاق</a:t>
                      </a:r>
                      <a:endParaRPr lang="ar-SA"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err="1" smtClean="0">
                          <a:solidFill>
                            <a:srgbClr val="FFFF00"/>
                          </a:solidFill>
                          <a:latin typeface="Avva_Shenouda" pitchFamily="34" charset="2"/>
                          <a:ea typeface="+mn-ea"/>
                          <a:cs typeface="+mn-cs"/>
                        </a:rPr>
                        <a:t>Ovoh</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nixerovbim</a:t>
                      </a:r>
                      <a:r>
                        <a:rPr lang="en-US" sz="3200" b="0" kern="1200" dirty="0" smtClean="0">
                          <a:solidFill>
                            <a:srgbClr val="FFFF00"/>
                          </a:solidFill>
                          <a:latin typeface="Avva_Shenouda" pitchFamily="34" charset="2"/>
                          <a:ea typeface="+mn-ea"/>
                          <a:cs typeface="+mn-cs"/>
                        </a:rPr>
                        <a:t> : ceovw2t `mmo4 a7iwc </a:t>
                      </a:r>
                      <a:endParaRPr lang="en-US" sz="199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kern="1200" dirty="0" smtClean="0">
                          <a:solidFill>
                            <a:schemeClr val="lt1"/>
                          </a:solidFill>
                          <a:latin typeface="+mn-lt"/>
                          <a:ea typeface="+mn-ea"/>
                          <a:cs typeface="+mn-cs"/>
                        </a:rPr>
                        <a:t>أووه نى شيروفيم سى أوأوشت إمموف إكسيوس </a:t>
                      </a:r>
                      <a:endParaRPr lang="ar-SA" sz="115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lt1"/>
                          </a:solidFill>
                          <a:latin typeface="+mn-lt"/>
                          <a:ea typeface="+mn-ea"/>
                          <a:cs typeface="+mn-cs"/>
                        </a:rPr>
                        <a:t>والسارافيم، بغير فتور </a:t>
                      </a:r>
                      <a:endParaRPr lang="ar-SA" sz="6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err="1" smtClean="0">
                          <a:solidFill>
                            <a:srgbClr val="FFFF00"/>
                          </a:solidFill>
                          <a:latin typeface="Avva_Shenouda" pitchFamily="34" charset="2"/>
                          <a:ea typeface="+mn-ea"/>
                          <a:cs typeface="+mn-cs"/>
                        </a:rPr>
                        <a:t>nem</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nicerafim</a:t>
                      </a:r>
                      <a:r>
                        <a:rPr lang="en-US" sz="3200" b="0" kern="1200" dirty="0" smtClean="0">
                          <a:solidFill>
                            <a:srgbClr val="FFFF00"/>
                          </a:solidFill>
                          <a:latin typeface="Avva_Shenouda" pitchFamily="34" charset="2"/>
                          <a:ea typeface="+mn-ea"/>
                          <a:cs typeface="+mn-cs"/>
                        </a:rPr>
                        <a:t> : </a:t>
                      </a:r>
                      <a:r>
                        <a:rPr lang="en-US" sz="3200" b="0" kern="1200" dirty="0" err="1" smtClean="0">
                          <a:solidFill>
                            <a:srgbClr val="FFFF00"/>
                          </a:solidFill>
                          <a:latin typeface="Avva_Shenouda" pitchFamily="34" charset="2"/>
                          <a:ea typeface="+mn-ea"/>
                          <a:cs typeface="+mn-cs"/>
                        </a:rPr>
                        <a:t>qen</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ovmetatmovnk</a:t>
                      </a:r>
                      <a:endParaRPr lang="en-US" sz="199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kern="1200" dirty="0" smtClean="0">
                          <a:solidFill>
                            <a:schemeClr val="lt1"/>
                          </a:solidFill>
                          <a:latin typeface="+mn-lt"/>
                          <a:ea typeface="+mn-ea"/>
                          <a:cs typeface="+mn-cs"/>
                        </a:rPr>
                        <a:t>نيم نى سيرافيم خين أوميت آت مونك</a:t>
                      </a:r>
                      <a:endParaRPr lang="ar-SA" sz="16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يسوع المسيح ربنا</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Ih</a:t>
                      </a:r>
                      <a:r>
                        <a:rPr lang="en-US" sz="4400" b="0" kern="1200" baseline="0" dirty="0" smtClean="0">
                          <a:solidFill>
                            <a:srgbClr val="FFFF00"/>
                          </a:solidFill>
                          <a:latin typeface="Athanasius" pitchFamily="2" charset="0"/>
                          <a:ea typeface="+mn-ea"/>
                          <a:cs typeface="+mn-cs"/>
                        </a:rPr>
                        <a:t>/c/ </a:t>
                      </a:r>
                      <a:r>
                        <a:rPr lang="en-US" sz="4400" b="0" kern="1200" baseline="0" dirty="0" err="1" smtClean="0">
                          <a:solidFill>
                            <a:srgbClr val="FFFF00"/>
                          </a:solidFill>
                          <a:latin typeface="Athanasius" pitchFamily="2" charset="0"/>
                          <a:ea typeface="+mn-ea"/>
                          <a:cs typeface="+mn-cs"/>
                        </a:rPr>
                        <a:t>Px</a:t>
                      </a:r>
                      <a:r>
                        <a:rPr lang="en-US" sz="4400" b="0" kern="1200" baseline="0" dirty="0" smtClean="0">
                          <a:solidFill>
                            <a:srgbClr val="FFFF00"/>
                          </a:solidFill>
                          <a:latin typeface="Athanasius" pitchFamily="2" charset="0"/>
                          <a:ea typeface="+mn-ea"/>
                          <a:cs typeface="+mn-cs"/>
                        </a:rPr>
                        <a:t>/c/</a:t>
                      </a:r>
                    </a:p>
                    <a:p>
                      <a:pPr algn="ctr"/>
                      <a:r>
                        <a:rPr lang="en-US" sz="4400" b="0" kern="1200" baseline="0" dirty="0" smtClean="0">
                          <a:solidFill>
                            <a:srgbClr val="FFFF00"/>
                          </a:solidFill>
                          <a:latin typeface="Athanasius" pitchFamily="2" charset="0"/>
                          <a:ea typeface="+mn-ea"/>
                          <a:cs typeface="+mn-cs"/>
                        </a:rPr>
                        <a:t>Pen_</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إيسوس بى إخرستوس بين شويس</a:t>
                      </a:r>
                      <a:endParaRPr lang="ar-EG" sz="4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ليس لنا دالة، عند ربنا يسوع المسيح</a:t>
                      </a:r>
                      <a:endParaRPr lang="ar-SA"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smtClean="0">
                          <a:solidFill>
                            <a:srgbClr val="FFFF00"/>
                          </a:solidFill>
                          <a:latin typeface="Avva_Shenouda" pitchFamily="34" charset="2"/>
                          <a:ea typeface="+mn-ea"/>
                          <a:cs typeface="+mn-cs"/>
                        </a:rPr>
                        <a:t>mmon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ntan</a:t>
                      </a:r>
                      <a:r>
                        <a:rPr lang="en-US" sz="2800" b="0" kern="1200" dirty="0" smtClean="0">
                          <a:solidFill>
                            <a:srgbClr val="FFFF00"/>
                          </a:solidFill>
                          <a:latin typeface="Avva_Shenouda" pitchFamily="34" charset="2"/>
                          <a:ea typeface="+mn-ea"/>
                          <a:cs typeface="+mn-cs"/>
                        </a:rPr>
                        <a:t> `novparr3ci`a : </a:t>
                      </a:r>
                      <a:r>
                        <a:rPr lang="en-US" sz="2800" b="0" kern="1200" dirty="0" err="1" smtClean="0">
                          <a:solidFill>
                            <a:srgbClr val="FFFF00"/>
                          </a:solidFill>
                          <a:latin typeface="Avva_Shenouda" pitchFamily="34" charset="2"/>
                          <a:ea typeface="+mn-ea"/>
                          <a:cs typeface="+mn-cs"/>
                        </a:rPr>
                        <a:t>qaten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Penu</a:t>
                      </a:r>
                      <a:r>
                        <a:rPr lang="en-US" sz="2800" b="0" kern="1200" dirty="0" smtClean="0">
                          <a:solidFill>
                            <a:srgbClr val="FFFF00"/>
                          </a:solidFill>
                          <a:latin typeface="Avva_Shenouda" pitchFamily="34" charset="2"/>
                          <a:ea typeface="+mn-ea"/>
                          <a:cs typeface="+mn-cs"/>
                        </a:rPr>
                        <a:t> I3covc </a:t>
                      </a:r>
                      <a:r>
                        <a:rPr lang="en-US" sz="2800" b="0" kern="1200" dirty="0" err="1" smtClean="0">
                          <a:solidFill>
                            <a:srgbClr val="FFFF00"/>
                          </a:solidFill>
                          <a:latin typeface="Avva_Shenouda" pitchFamily="34" charset="2"/>
                          <a:ea typeface="+mn-ea"/>
                          <a:cs typeface="+mn-cs"/>
                        </a:rPr>
                        <a:t>Pi`xrictoc</a:t>
                      </a:r>
                      <a:r>
                        <a:rPr lang="en-US" sz="2800" b="0" kern="1200" dirty="0" smtClean="0">
                          <a:solidFill>
                            <a:srgbClr val="FFFF00"/>
                          </a:solidFill>
                          <a:latin typeface="Avva_Shenouda" pitchFamily="34" charset="2"/>
                          <a:ea typeface="+mn-ea"/>
                          <a:cs typeface="+mn-cs"/>
                        </a:rPr>
                        <a:t> </a:t>
                      </a:r>
                      <a:endParaRPr lang="en-US" sz="166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3600" b="1" kern="1200" dirty="0" smtClean="0">
                          <a:solidFill>
                            <a:schemeClr val="lt1"/>
                          </a:solidFill>
                          <a:latin typeface="+mn-lt"/>
                          <a:ea typeface="+mn-ea"/>
                          <a:cs typeface="+mn-cs"/>
                        </a:rPr>
                        <a:t>إممون إنتان إنؤو باريسيا خاتين بين شويس إيسوس بى </a:t>
                      </a:r>
                      <a:br>
                        <a:rPr lang="ar-EG" sz="3600" b="1" kern="1200" dirty="0" smtClean="0">
                          <a:solidFill>
                            <a:schemeClr val="lt1"/>
                          </a:solidFill>
                          <a:latin typeface="+mn-lt"/>
                          <a:ea typeface="+mn-ea"/>
                          <a:cs typeface="+mn-cs"/>
                        </a:rPr>
                      </a:br>
                      <a:r>
                        <a:rPr lang="ar-EG" sz="3600" b="1" kern="1200" dirty="0" smtClean="0">
                          <a:solidFill>
                            <a:schemeClr val="lt1"/>
                          </a:solidFill>
                          <a:latin typeface="+mn-lt"/>
                          <a:ea typeface="+mn-ea"/>
                          <a:cs typeface="+mn-cs"/>
                        </a:rPr>
                        <a:t>اخرستوس</a:t>
                      </a:r>
                      <a:endParaRPr lang="ar-SA" sz="9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smtClean="0">
                          <a:solidFill>
                            <a:schemeClr val="lt1"/>
                          </a:solidFill>
                          <a:latin typeface="+mn-lt"/>
                          <a:ea typeface="+mn-ea"/>
                          <a:cs typeface="+mn-cs"/>
                        </a:rPr>
                        <a:t>سوى طلباتكِ وشفاعاتكِ، يا سيدتنا كلنا السيدة والدة الإله </a:t>
                      </a:r>
                      <a:endParaRPr lang="ar-SA" sz="16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kern="1200" dirty="0" err="1" smtClean="0">
                          <a:solidFill>
                            <a:srgbClr val="FFFF00"/>
                          </a:solidFill>
                          <a:latin typeface="Avva_Shenouda" pitchFamily="34" charset="2"/>
                          <a:ea typeface="+mn-ea"/>
                          <a:cs typeface="+mn-cs"/>
                        </a:rPr>
                        <a:t>xwric</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netwbh</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nem</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ne`precbi`a</a:t>
                      </a:r>
                      <a:r>
                        <a:rPr lang="en-US" sz="2400" b="0" kern="1200" dirty="0" smtClean="0">
                          <a:solidFill>
                            <a:srgbClr val="FFFF00"/>
                          </a:solidFill>
                          <a:latin typeface="Avva_Shenouda" pitchFamily="34" charset="2"/>
                          <a:ea typeface="+mn-ea"/>
                          <a:cs typeface="+mn-cs"/>
                        </a:rPr>
                        <a:t> : `w </a:t>
                      </a:r>
                      <a:r>
                        <a:rPr lang="en-US" sz="2400" b="0" kern="1200" dirty="0" err="1" smtClean="0">
                          <a:solidFill>
                            <a:srgbClr val="FFFF00"/>
                          </a:solidFill>
                          <a:latin typeface="Avva_Shenouda" pitchFamily="34" charset="2"/>
                          <a:ea typeface="+mn-ea"/>
                          <a:cs typeface="+mn-cs"/>
                        </a:rPr>
                        <a:t>tenu</a:t>
                      </a:r>
                      <a:r>
                        <a:rPr lang="en-US" sz="2400" b="0" kern="1200" dirty="0" smtClean="0">
                          <a:solidFill>
                            <a:srgbClr val="FFFF00"/>
                          </a:solidFill>
                          <a:latin typeface="Avva_Shenouda" pitchFamily="34" charset="2"/>
                          <a:ea typeface="+mn-ea"/>
                          <a:cs typeface="+mn-cs"/>
                        </a:rPr>
                        <a:t> `nn3b t3ren 50e`otokoc</a:t>
                      </a:r>
                      <a:endParaRPr lang="en-US" sz="13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3200" b="1" kern="1200" dirty="0" smtClean="0">
                          <a:solidFill>
                            <a:schemeClr val="lt1"/>
                          </a:solidFill>
                          <a:latin typeface="+mn-lt"/>
                          <a:ea typeface="+mn-ea"/>
                          <a:cs typeface="+mn-cs"/>
                        </a:rPr>
                        <a:t>خوريس نى طوفه نيم نى إبريسفيا أوتين شويس إن نيب تيرين تى ثيئوطوكوس </a:t>
                      </a:r>
                      <a:endParaRPr lang="ar-SA" sz="8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لكي نسبحكَ، مع الشاروبيم</a:t>
                      </a:r>
                      <a:endParaRPr lang="ar-SA"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smtClean="0">
                          <a:solidFill>
                            <a:srgbClr val="FFFF00"/>
                          </a:solidFill>
                          <a:latin typeface="Avva_Shenouda" pitchFamily="34" charset="2"/>
                          <a:ea typeface="+mn-ea"/>
                          <a:cs typeface="+mn-cs"/>
                        </a:rPr>
                        <a:t>Hina `ntenhwc `erok : nem nixerovbim</a:t>
                      </a:r>
                      <a:endParaRPr lang="en-US" sz="28700" b="0" i="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400" b="1" kern="1200" dirty="0" smtClean="0">
                          <a:solidFill>
                            <a:schemeClr val="lt1"/>
                          </a:solidFill>
                          <a:latin typeface="+mn-lt"/>
                          <a:ea typeface="+mn-ea"/>
                          <a:cs typeface="+mn-cs"/>
                        </a:rPr>
                        <a:t>هينا إنتين هوس إيروك نيم نى شيروفيم </a:t>
                      </a:r>
                      <a:endParaRPr lang="ar-SA" sz="13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والساروفيم، صارخين قائلين </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smtClean="0">
                          <a:solidFill>
                            <a:srgbClr val="FFFF00"/>
                          </a:solidFill>
                          <a:latin typeface="Avva_Shenouda" pitchFamily="34" charset="2"/>
                          <a:ea typeface="+mn-ea"/>
                          <a:cs typeface="+mn-cs"/>
                        </a:rPr>
                        <a:t>nem nicerafim : enw2 `ebol engw `mmoc</a:t>
                      </a:r>
                      <a:endParaRPr lang="en-US" sz="199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kern="1200" dirty="0" smtClean="0">
                          <a:solidFill>
                            <a:schemeClr val="lt1"/>
                          </a:solidFill>
                          <a:latin typeface="+mn-lt"/>
                          <a:ea typeface="+mn-ea"/>
                          <a:cs typeface="+mn-cs"/>
                        </a:rPr>
                        <a:t>نيم نى سيرافيم إنؤوش إيفول إنجو إمموس جى</a:t>
                      </a:r>
                      <a:endParaRPr lang="ar-SA" sz="115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قدوس قدوس قدوس، أيها الرب الضابط الكل</a:t>
                      </a:r>
                      <a:endParaRPr lang="ar-SA" sz="4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smtClean="0">
                          <a:solidFill>
                            <a:srgbClr val="FFFF00"/>
                          </a:solidFill>
                          <a:latin typeface="Avva_Shenouda" pitchFamily="34" charset="2"/>
                          <a:ea typeface="+mn-ea"/>
                          <a:cs typeface="+mn-cs"/>
                        </a:rPr>
                        <a:t>Ge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xovab</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xovab</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xovab</a:t>
                      </a:r>
                      <a:r>
                        <a:rPr lang="en-US" sz="2800" b="0" kern="1200" dirty="0" smtClean="0">
                          <a:solidFill>
                            <a:srgbClr val="FFFF00"/>
                          </a:solidFill>
                          <a:latin typeface="Avva_Shenouda" pitchFamily="34" charset="2"/>
                          <a:ea typeface="+mn-ea"/>
                          <a:cs typeface="+mn-cs"/>
                        </a:rPr>
                        <a:t> : </a:t>
                      </a:r>
                      <a:r>
                        <a:rPr lang="en-US" sz="2800" b="0" kern="1200" dirty="0" err="1" smtClean="0">
                          <a:solidFill>
                            <a:srgbClr val="FFFF00"/>
                          </a:solidFill>
                          <a:latin typeface="Avva_Shenouda" pitchFamily="34" charset="2"/>
                          <a:ea typeface="+mn-ea"/>
                          <a:cs typeface="+mn-cs"/>
                        </a:rPr>
                        <a:t>Pu</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pipantokratwr</a:t>
                      </a:r>
                      <a:r>
                        <a:rPr lang="en-US" sz="2800" b="0" kern="1200" dirty="0" smtClean="0">
                          <a:solidFill>
                            <a:srgbClr val="FFFF00"/>
                          </a:solidFill>
                          <a:latin typeface="Avva_Shenouda" pitchFamily="34" charset="2"/>
                          <a:ea typeface="+mn-ea"/>
                          <a:cs typeface="+mn-cs"/>
                        </a:rPr>
                        <a:t> </a:t>
                      </a:r>
                      <a:endParaRPr lang="en-US" sz="166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kern="1200" dirty="0" smtClean="0">
                          <a:solidFill>
                            <a:schemeClr val="lt1"/>
                          </a:solidFill>
                          <a:latin typeface="+mn-lt"/>
                          <a:ea typeface="+mn-ea"/>
                          <a:cs typeface="+mn-cs"/>
                        </a:rPr>
                        <a:t>إكؤواب إكؤواب إكؤواب ابشويس بى بانطوكراطور </a:t>
                      </a:r>
                      <a:endParaRPr lang="ar-SA" sz="115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lt1"/>
                          </a:solidFill>
                          <a:latin typeface="+mn-lt"/>
                          <a:ea typeface="+mn-ea"/>
                          <a:cs typeface="+mn-cs"/>
                        </a:rPr>
                        <a:t>السماء والأرض مملوءتان، من مجدك وكرامتك</a:t>
                      </a:r>
                      <a:endParaRPr lang="ar-SA" sz="44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smtClean="0">
                          <a:solidFill>
                            <a:srgbClr val="FFFF00"/>
                          </a:solidFill>
                          <a:latin typeface="Avva_Shenouda" pitchFamily="34" charset="2"/>
                          <a:ea typeface="+mn-ea"/>
                          <a:cs typeface="+mn-cs"/>
                        </a:rPr>
                        <a:t>`</a:t>
                      </a:r>
                      <a:r>
                        <a:rPr lang="en-US" sz="3200" b="0" kern="1200" dirty="0" err="1" smtClean="0">
                          <a:solidFill>
                            <a:srgbClr val="FFFF00"/>
                          </a:solidFill>
                          <a:latin typeface="Avva_Shenouda" pitchFamily="34" charset="2"/>
                          <a:ea typeface="+mn-ea"/>
                          <a:cs typeface="+mn-cs"/>
                        </a:rPr>
                        <a:t>tfe</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nem</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pkahi</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meh</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ebol</a:t>
                      </a:r>
                      <a:r>
                        <a:rPr lang="en-US" sz="3200" b="0" kern="1200" dirty="0" smtClean="0">
                          <a:solidFill>
                            <a:srgbClr val="FFFF00"/>
                          </a:solidFill>
                          <a:latin typeface="Avva_Shenouda" pitchFamily="34" charset="2"/>
                          <a:ea typeface="+mn-ea"/>
                          <a:cs typeface="+mn-cs"/>
                        </a:rPr>
                        <a:t> : </a:t>
                      </a:r>
                      <a:r>
                        <a:rPr lang="en-US" sz="3200" b="0" kern="1200" dirty="0" err="1" smtClean="0">
                          <a:solidFill>
                            <a:srgbClr val="FFFF00"/>
                          </a:solidFill>
                          <a:latin typeface="Avva_Shenouda" pitchFamily="34" charset="2"/>
                          <a:ea typeface="+mn-ea"/>
                          <a:cs typeface="+mn-cs"/>
                        </a:rPr>
                        <a:t>qen</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pek`wov</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nem</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pektai`o</a:t>
                      </a:r>
                      <a:endParaRPr lang="en-US" sz="199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kern="1200" dirty="0" smtClean="0">
                          <a:solidFill>
                            <a:schemeClr val="lt1"/>
                          </a:solidFill>
                          <a:latin typeface="+mn-lt"/>
                          <a:ea typeface="+mn-ea"/>
                          <a:cs typeface="+mn-cs"/>
                        </a:rPr>
                        <a:t>إتفى نيم إبكاهى ميه إيفول خين بيك أو أو نيم بيك طايو </a:t>
                      </a:r>
                      <a:endParaRPr lang="ar-SA" sz="115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lt1"/>
                          </a:solidFill>
                          <a:latin typeface="+mn-lt"/>
                          <a:ea typeface="+mn-ea"/>
                          <a:cs typeface="+mn-cs"/>
                        </a:rPr>
                        <a:t>نسألك يا ابن الله، أن تحفظ حياة بطريركنا</a:t>
                      </a:r>
                      <a:endParaRPr lang="ar-SA" sz="23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kern="1200" dirty="0" smtClean="0">
                          <a:solidFill>
                            <a:srgbClr val="FFFF00"/>
                          </a:solidFill>
                          <a:latin typeface="Avva_Shenouda" pitchFamily="34" charset="2"/>
                          <a:ea typeface="+mn-ea"/>
                          <a:cs typeface="+mn-cs"/>
                        </a:rPr>
                        <a:t>Ten5ho `</a:t>
                      </a:r>
                      <a:r>
                        <a:rPr lang="en-US" sz="2400" b="0" kern="1200" dirty="0" err="1" smtClean="0">
                          <a:solidFill>
                            <a:srgbClr val="FFFF00"/>
                          </a:solidFill>
                          <a:latin typeface="Avva_Shenouda" pitchFamily="34" charset="2"/>
                          <a:ea typeface="+mn-ea"/>
                          <a:cs typeface="+mn-cs"/>
                        </a:rPr>
                        <a:t>erok</a:t>
                      </a:r>
                      <a:r>
                        <a:rPr lang="en-US" sz="2400" b="0" kern="1200" dirty="0" smtClean="0">
                          <a:solidFill>
                            <a:srgbClr val="FFFF00"/>
                          </a:solidFill>
                          <a:latin typeface="Avva_Shenouda" pitchFamily="34" charset="2"/>
                          <a:ea typeface="+mn-ea"/>
                          <a:cs typeface="+mn-cs"/>
                        </a:rPr>
                        <a:t> `w </a:t>
                      </a:r>
                      <a:r>
                        <a:rPr lang="en-US" sz="2400" b="0" kern="1200" dirty="0" err="1" smtClean="0">
                          <a:solidFill>
                            <a:srgbClr val="FFFF00"/>
                          </a:solidFill>
                          <a:latin typeface="Avva_Shenouda" pitchFamily="34" charset="2"/>
                          <a:ea typeface="+mn-ea"/>
                          <a:cs typeface="+mn-cs"/>
                        </a:rPr>
                        <a:t>Vioc</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eoc</a:t>
                      </a:r>
                      <a:r>
                        <a:rPr lang="en-US" sz="2400" b="0" kern="1200" dirty="0" smtClean="0">
                          <a:solidFill>
                            <a:srgbClr val="FFFF00"/>
                          </a:solidFill>
                          <a:latin typeface="Avva_Shenouda" pitchFamily="34" charset="2"/>
                          <a:ea typeface="+mn-ea"/>
                          <a:cs typeface="+mn-cs"/>
                        </a:rPr>
                        <a:t> : e0rek`areh `</a:t>
                      </a:r>
                      <a:r>
                        <a:rPr lang="en-US" sz="2400" b="0" kern="1200" dirty="0" err="1" smtClean="0">
                          <a:solidFill>
                            <a:srgbClr val="FFFF00"/>
                          </a:solidFill>
                          <a:latin typeface="Avva_Shenouda" pitchFamily="34" charset="2"/>
                          <a:ea typeface="+mn-ea"/>
                          <a:cs typeface="+mn-cs"/>
                        </a:rPr>
                        <a:t>e`pwnq</a:t>
                      </a:r>
                      <a:r>
                        <a:rPr lang="en-US" sz="2400" b="0" kern="1200" dirty="0" smtClean="0">
                          <a:solidFill>
                            <a:srgbClr val="FFFF00"/>
                          </a:solidFill>
                          <a:latin typeface="Avva_Shenouda" pitchFamily="34" charset="2"/>
                          <a:ea typeface="+mn-ea"/>
                          <a:cs typeface="+mn-cs"/>
                        </a:rPr>
                        <a:t> `mpenpatriarx3c </a:t>
                      </a:r>
                      <a:endParaRPr lang="en-US" sz="13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3600" b="1" kern="1200" dirty="0" smtClean="0">
                          <a:solidFill>
                            <a:schemeClr val="lt1"/>
                          </a:solidFill>
                          <a:latin typeface="+mn-lt"/>
                          <a:ea typeface="+mn-ea"/>
                          <a:cs typeface="+mn-cs"/>
                        </a:rPr>
                        <a:t>تين تيهو إروك او إيوس ثيئوس إثريك اريه إمبين باطريارشيس </a:t>
                      </a:r>
                      <a:endParaRPr lang="ar-SA" sz="9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9160047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البابا أنبا ( تاوضروس ) رئيس</a:t>
                      </a:r>
                      <a:r>
                        <a:rPr lang="ar-EG" sz="4000" b="1" kern="1200" baseline="0" dirty="0" smtClean="0">
                          <a:solidFill>
                            <a:schemeClr val="lt1"/>
                          </a:solidFill>
                          <a:latin typeface="+mn-lt"/>
                          <a:ea typeface="+mn-ea"/>
                          <a:cs typeface="+mn-cs"/>
                        </a:rPr>
                        <a:t> الأحبار </a:t>
                      </a:r>
                      <a:r>
                        <a:rPr lang="ar-EG" sz="4000" b="1" kern="1200" dirty="0" smtClean="0">
                          <a:solidFill>
                            <a:schemeClr val="lt1"/>
                          </a:solidFill>
                          <a:latin typeface="+mn-lt"/>
                          <a:ea typeface="+mn-ea"/>
                          <a:cs typeface="+mn-cs"/>
                        </a:rPr>
                        <a:t>ثبته على كرسيه</a:t>
                      </a:r>
                      <a:endParaRPr lang="ar-SA" sz="19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smtClean="0">
                          <a:solidFill>
                            <a:srgbClr val="FFFF00"/>
                          </a:solidFill>
                          <a:latin typeface="Avva_Shenouda" pitchFamily="34" charset="2"/>
                          <a:ea typeface="+mn-ea"/>
                          <a:cs typeface="+mn-cs"/>
                        </a:rPr>
                        <a:t>abba</a:t>
                      </a:r>
                      <a:r>
                        <a:rPr lang="en-US" sz="2800" b="0" kern="1200" dirty="0" smtClean="0">
                          <a:solidFill>
                            <a:srgbClr val="FFFF00"/>
                          </a:solidFill>
                          <a:latin typeface="Avva_Shenouda" pitchFamily="34" charset="2"/>
                          <a:ea typeface="+mn-ea"/>
                          <a:cs typeface="+mn-cs"/>
                        </a:rPr>
                        <a:t>(</a:t>
                      </a:r>
                      <a:r>
                        <a:rPr lang="ar-EG" sz="2800" b="0" kern="1200" dirty="0" smtClean="0">
                          <a:solidFill>
                            <a:srgbClr val="FFFF00"/>
                          </a:solidFill>
                          <a:latin typeface="Avva_Shenouda" pitchFamily="34" charset="2"/>
                          <a:ea typeface="+mn-ea"/>
                          <a:cs typeface="+mn-cs"/>
                        </a:rPr>
                        <a:t>)</a:t>
                      </a:r>
                      <a:r>
                        <a:rPr lang="en-US" sz="2800" b="0" kern="1200" dirty="0" smtClean="0">
                          <a:solidFill>
                            <a:srgbClr val="FFFF00"/>
                          </a:solidFill>
                          <a:latin typeface="Avva_Shenouda" pitchFamily="34" charset="2"/>
                          <a:ea typeface="+mn-ea"/>
                          <a:cs typeface="+mn-cs"/>
                        </a:rPr>
                        <a:t>....</a:t>
                      </a:r>
                      <a:r>
                        <a:rPr lang="ar-EG" sz="2800" b="0" kern="1200" dirty="0" smtClean="0">
                          <a:solidFill>
                            <a:srgbClr val="FFFF00"/>
                          </a:solidFill>
                          <a:latin typeface="Avva_Shenouda" pitchFamily="34" charset="2"/>
                          <a:ea typeface="+mn-ea"/>
                          <a:cs typeface="+mn-cs"/>
                        </a:rPr>
                        <a:t>(</a:t>
                      </a:r>
                      <a:r>
                        <a:rPr lang="en-US" sz="2800" b="0" kern="1200" dirty="0" smtClean="0">
                          <a:solidFill>
                            <a:srgbClr val="FFFF00"/>
                          </a:solidFill>
                          <a:latin typeface="Avva_Shenouda" pitchFamily="34" charset="2"/>
                          <a:ea typeface="+mn-ea"/>
                          <a:cs typeface="+mn-cs"/>
                        </a:rPr>
                        <a:t> piarx3`erevc : matagro4 </a:t>
                      </a:r>
                      <a:r>
                        <a:rPr lang="en-US" sz="2800" b="0" kern="1200" dirty="0" err="1" smtClean="0">
                          <a:solidFill>
                            <a:srgbClr val="FFFF00"/>
                          </a:solidFill>
                          <a:latin typeface="Avva_Shenouda" pitchFamily="34" charset="2"/>
                          <a:ea typeface="+mn-ea"/>
                          <a:cs typeface="+mn-cs"/>
                        </a:rPr>
                        <a:t>higen</a:t>
                      </a:r>
                      <a:r>
                        <a:rPr lang="en-US" sz="2800" b="0" kern="1200" dirty="0" smtClean="0">
                          <a:solidFill>
                            <a:srgbClr val="FFFF00"/>
                          </a:solidFill>
                          <a:latin typeface="Avva_Shenouda" pitchFamily="34" charset="2"/>
                          <a:ea typeface="+mn-ea"/>
                          <a:cs typeface="+mn-cs"/>
                        </a:rPr>
                        <a:t> pe4`0ronoc</a:t>
                      </a:r>
                      <a:endParaRPr lang="en-US" sz="166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3600" b="1" kern="1200" dirty="0" smtClean="0">
                          <a:solidFill>
                            <a:schemeClr val="lt1"/>
                          </a:solidFill>
                          <a:latin typeface="+mn-lt"/>
                          <a:ea typeface="+mn-ea"/>
                          <a:cs typeface="+mn-cs"/>
                        </a:rPr>
                        <a:t>افا تاوضروس بى</a:t>
                      </a:r>
                      <a:r>
                        <a:rPr lang="ar-EG" sz="3600" b="1" kern="1200" baseline="0" dirty="0" smtClean="0">
                          <a:solidFill>
                            <a:schemeClr val="lt1"/>
                          </a:solidFill>
                          <a:latin typeface="+mn-lt"/>
                          <a:ea typeface="+mn-ea"/>
                          <a:cs typeface="+mn-cs"/>
                        </a:rPr>
                        <a:t> ارشى ارفس </a:t>
                      </a:r>
                      <a:r>
                        <a:rPr lang="ar-EG" sz="3600" b="1" kern="1200" dirty="0" smtClean="0">
                          <a:solidFill>
                            <a:schemeClr val="lt1"/>
                          </a:solidFill>
                          <a:latin typeface="+mn-lt"/>
                          <a:ea typeface="+mn-ea"/>
                          <a:cs typeface="+mn-cs"/>
                        </a:rPr>
                        <a:t>ماتاجروف هيﭽين</a:t>
                      </a:r>
                      <a:r>
                        <a:rPr lang="ar-EG" sz="3600" b="1" kern="1200" baseline="0" dirty="0" smtClean="0">
                          <a:solidFill>
                            <a:schemeClr val="lt1"/>
                          </a:solidFill>
                          <a:latin typeface="+mn-lt"/>
                          <a:ea typeface="+mn-ea"/>
                          <a:cs typeface="+mn-cs"/>
                        </a:rPr>
                        <a:t>  بيف أثرونوس</a:t>
                      </a:r>
                      <a:endParaRPr lang="ar-SA" sz="9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5839490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وشريكه في الخدمة </a:t>
                      </a:r>
                      <a:r>
                        <a:rPr lang="ar-EG" sz="4000" b="1" kern="1200" smtClean="0">
                          <a:solidFill>
                            <a:schemeClr val="lt1"/>
                          </a:solidFill>
                          <a:latin typeface="+mn-lt"/>
                          <a:ea typeface="+mn-ea"/>
                          <a:cs typeface="+mn-cs"/>
                        </a:rPr>
                        <a:t>الرسولية أبينا </a:t>
                      </a:r>
                      <a:r>
                        <a:rPr lang="ar-EG" sz="4000" b="1" kern="1200" dirty="0" smtClean="0">
                          <a:solidFill>
                            <a:schemeClr val="lt1"/>
                          </a:solidFill>
                          <a:latin typeface="+mn-lt"/>
                          <a:ea typeface="+mn-ea"/>
                          <a:cs typeface="+mn-cs"/>
                        </a:rPr>
                        <a:t>المكرم البار </a:t>
                      </a:r>
                      <a:endParaRPr lang="ar-SA" sz="19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kern="1200" dirty="0" err="1" smtClean="0">
                          <a:solidFill>
                            <a:srgbClr val="FFFF00"/>
                          </a:solidFill>
                          <a:latin typeface="Avva_Shenouda" pitchFamily="34" charset="2"/>
                          <a:ea typeface="+mn-ea"/>
                          <a:cs typeface="+mn-cs"/>
                        </a:rPr>
                        <a:t>Nem</a:t>
                      </a:r>
                      <a:r>
                        <a:rPr lang="en-US" sz="2400" b="0" kern="1200" dirty="0" smtClean="0">
                          <a:solidFill>
                            <a:srgbClr val="FFFF00"/>
                          </a:solidFill>
                          <a:latin typeface="Avva_Shenouda" pitchFamily="34" charset="2"/>
                          <a:ea typeface="+mn-ea"/>
                          <a:cs typeface="+mn-cs"/>
                        </a:rPr>
                        <a:t> pe4ke`2f3r `</a:t>
                      </a:r>
                      <a:r>
                        <a:rPr lang="en-US" sz="2400" b="0" kern="1200" dirty="0" err="1" smtClean="0">
                          <a:solidFill>
                            <a:srgbClr val="FFFF00"/>
                          </a:solidFill>
                          <a:latin typeface="Avva_Shenouda" pitchFamily="34" charset="2"/>
                          <a:ea typeface="+mn-ea"/>
                          <a:cs typeface="+mn-cs"/>
                        </a:rPr>
                        <a:t>nlitovrjoc</a:t>
                      </a:r>
                      <a:r>
                        <a:rPr lang="en-US" sz="2400" b="0" kern="1200" dirty="0" smtClean="0">
                          <a:solidFill>
                            <a:srgbClr val="FFFF00"/>
                          </a:solidFill>
                          <a:latin typeface="Avva_Shenouda" pitchFamily="34" charset="2"/>
                          <a:ea typeface="+mn-ea"/>
                          <a:cs typeface="+mn-cs"/>
                        </a:rPr>
                        <a:t> : </a:t>
                      </a:r>
                      <a:r>
                        <a:rPr lang="en-US" sz="2400" b="0" kern="1200" dirty="0" err="1" smtClean="0">
                          <a:solidFill>
                            <a:srgbClr val="FFFF00"/>
                          </a:solidFill>
                          <a:latin typeface="Avva_Shenouda" pitchFamily="34" charset="2"/>
                          <a:ea typeface="+mn-ea"/>
                          <a:cs typeface="+mn-cs"/>
                        </a:rPr>
                        <a:t>peniwt</a:t>
                      </a:r>
                      <a:r>
                        <a:rPr lang="en-US" sz="2400" b="0" kern="1200" dirty="0" smtClean="0">
                          <a:solidFill>
                            <a:srgbClr val="FFFF00"/>
                          </a:solidFill>
                          <a:latin typeface="Avva_Shenouda" pitchFamily="34" charset="2"/>
                          <a:ea typeface="+mn-ea"/>
                          <a:cs typeface="+mn-cs"/>
                        </a:rPr>
                        <a:t> e0ovab : `</a:t>
                      </a:r>
                      <a:r>
                        <a:rPr lang="en-US" sz="2400" b="0" kern="1200" dirty="0" err="1" smtClean="0">
                          <a:solidFill>
                            <a:srgbClr val="FFFF00"/>
                          </a:solidFill>
                          <a:latin typeface="Avva_Shenouda" pitchFamily="34" charset="2"/>
                          <a:ea typeface="+mn-ea"/>
                          <a:cs typeface="+mn-cs"/>
                        </a:rPr>
                        <a:t>ndikeoc</a:t>
                      </a:r>
                      <a:r>
                        <a:rPr lang="en-US" sz="2400" b="0" kern="1200" dirty="0" smtClean="0">
                          <a:solidFill>
                            <a:srgbClr val="FFFF00"/>
                          </a:solidFill>
                          <a:latin typeface="Avva_Shenouda" pitchFamily="34" charset="2"/>
                          <a:ea typeface="+mn-ea"/>
                          <a:cs typeface="+mn-cs"/>
                        </a:rPr>
                        <a:t> </a:t>
                      </a:r>
                      <a:endParaRPr lang="en-US" sz="13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3600" b="1" kern="1200" dirty="0" smtClean="0">
                          <a:solidFill>
                            <a:schemeClr val="lt1"/>
                          </a:solidFill>
                          <a:latin typeface="+mn-lt"/>
                          <a:ea typeface="+mn-ea"/>
                          <a:cs typeface="+mn-cs"/>
                        </a:rPr>
                        <a:t>نيم بيف كيه إشﭬير إنليتورغوس : بين يوت إثؤواب إن ذيكيئوس </a:t>
                      </a:r>
                      <a:endParaRPr lang="ar-SA" sz="3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150769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lt1"/>
                          </a:solidFill>
                          <a:latin typeface="+mn-lt"/>
                          <a:ea typeface="+mn-ea"/>
                          <a:cs typeface="+mn-cs"/>
                        </a:rPr>
                        <a:t>أنبا (دانيال ) أسقفنا، ثبته على كرسيه </a:t>
                      </a:r>
                      <a:endParaRPr lang="ar-SA" sz="23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smtClean="0">
                          <a:solidFill>
                            <a:srgbClr val="FFFF00"/>
                          </a:solidFill>
                          <a:latin typeface="Avva_Shenouda" pitchFamily="34" charset="2"/>
                          <a:ea typeface="+mn-ea"/>
                          <a:cs typeface="+mn-cs"/>
                        </a:rPr>
                        <a:t>abba</a:t>
                      </a:r>
                      <a:r>
                        <a:rPr lang="en-US" sz="2800" b="0" kern="1200" dirty="0" smtClean="0">
                          <a:solidFill>
                            <a:srgbClr val="FFFF00"/>
                          </a:solidFill>
                          <a:latin typeface="Avva_Shenouda" pitchFamily="34" charset="2"/>
                          <a:ea typeface="+mn-ea"/>
                          <a:cs typeface="+mn-cs"/>
                        </a:rPr>
                        <a:t> </a:t>
                      </a:r>
                      <a:r>
                        <a:rPr lang="ar-EG" sz="2800" b="1" kern="1200" dirty="0" smtClean="0">
                          <a:solidFill>
                            <a:srgbClr val="FFFF00"/>
                          </a:solidFill>
                          <a:latin typeface="Avva_Shenouda" pitchFamily="34" charset="2"/>
                          <a:ea typeface="+mn-ea"/>
                          <a:cs typeface="+mn-cs"/>
                        </a:rPr>
                        <a:t>( .  .  . ) </a:t>
                      </a:r>
                      <a:r>
                        <a:rPr lang="en-US" sz="2800" b="0" kern="1200" dirty="0" smtClean="0">
                          <a:solidFill>
                            <a:srgbClr val="FFFF00"/>
                          </a:solidFill>
                          <a:latin typeface="Avva_Shenouda" pitchFamily="34" charset="2"/>
                          <a:ea typeface="+mn-ea"/>
                          <a:cs typeface="+mn-cs"/>
                        </a:rPr>
                        <a:t>pi</a:t>
                      </a:r>
                      <a:r>
                        <a:rPr lang="en-US" sz="2800" b="0" kern="1200" baseline="0" dirty="0" smtClean="0">
                          <a:solidFill>
                            <a:srgbClr val="FFFF00"/>
                          </a:solidFill>
                          <a:latin typeface="Avva_Shenouda" pitchFamily="34" charset="2"/>
                          <a:ea typeface="+mn-ea"/>
                          <a:cs typeface="+mn-cs"/>
                        </a:rPr>
                        <a:t> `</a:t>
                      </a:r>
                      <a:r>
                        <a:rPr lang="en-US" sz="2800" b="0" kern="1200" baseline="0" dirty="0" err="1" smtClean="0">
                          <a:solidFill>
                            <a:srgbClr val="FFFF00"/>
                          </a:solidFill>
                          <a:latin typeface="Avva_Shenouda" pitchFamily="34" charset="2"/>
                          <a:ea typeface="+mn-ea"/>
                          <a:cs typeface="+mn-cs"/>
                        </a:rPr>
                        <a:t>epickopoc</a:t>
                      </a:r>
                      <a:r>
                        <a:rPr lang="en-US" sz="2800" b="0" kern="1200" baseline="0" dirty="0" smtClean="0">
                          <a:solidFill>
                            <a:srgbClr val="FFFF00"/>
                          </a:solidFill>
                          <a:latin typeface="Avva_Shenouda" pitchFamily="34" charset="2"/>
                          <a:ea typeface="+mn-ea"/>
                          <a:cs typeface="+mn-cs"/>
                        </a:rPr>
                        <a:t> </a:t>
                      </a:r>
                      <a:r>
                        <a:rPr lang="en-US" sz="2800" b="0" kern="1200" dirty="0" smtClean="0">
                          <a:solidFill>
                            <a:srgbClr val="FFFF00"/>
                          </a:solidFill>
                          <a:latin typeface="Avva_Shenouda" pitchFamily="34" charset="2"/>
                          <a:ea typeface="+mn-ea"/>
                          <a:cs typeface="+mn-cs"/>
                        </a:rPr>
                        <a:t> : matagro4 </a:t>
                      </a:r>
                      <a:r>
                        <a:rPr lang="en-US" sz="2800" b="0" kern="1200" dirty="0" err="1" smtClean="0">
                          <a:solidFill>
                            <a:srgbClr val="FFFF00"/>
                          </a:solidFill>
                          <a:latin typeface="Avva_Shenouda" pitchFamily="34" charset="2"/>
                          <a:ea typeface="+mn-ea"/>
                          <a:cs typeface="+mn-cs"/>
                        </a:rPr>
                        <a:t>higen</a:t>
                      </a:r>
                      <a:r>
                        <a:rPr lang="en-US" sz="2800" b="0" kern="1200" dirty="0" smtClean="0">
                          <a:solidFill>
                            <a:srgbClr val="FFFF00"/>
                          </a:solidFill>
                          <a:latin typeface="Avva_Shenouda" pitchFamily="34" charset="2"/>
                          <a:ea typeface="+mn-ea"/>
                          <a:cs typeface="+mn-cs"/>
                        </a:rPr>
                        <a:t> pe4`0ronoc </a:t>
                      </a:r>
                      <a:endParaRPr lang="en-US" sz="2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3600" b="1" kern="1200" dirty="0" smtClean="0">
                          <a:solidFill>
                            <a:schemeClr val="lt1"/>
                          </a:solidFill>
                          <a:latin typeface="+mn-lt"/>
                          <a:ea typeface="+mn-ea"/>
                          <a:cs typeface="+mn-cs"/>
                        </a:rPr>
                        <a:t>اﭭا دانيال</a:t>
                      </a:r>
                      <a:r>
                        <a:rPr lang="en-US" sz="3600" b="1" kern="1200" dirty="0" smtClean="0">
                          <a:solidFill>
                            <a:schemeClr val="lt1"/>
                          </a:solidFill>
                          <a:latin typeface="+mn-lt"/>
                          <a:ea typeface="+mn-ea"/>
                          <a:cs typeface="+mn-cs"/>
                        </a:rPr>
                        <a:t>.</a:t>
                      </a:r>
                      <a:r>
                        <a:rPr lang="ar-EG" sz="3600" b="1" kern="1200" dirty="0" smtClean="0">
                          <a:solidFill>
                            <a:schemeClr val="lt1"/>
                          </a:solidFill>
                          <a:latin typeface="+mn-lt"/>
                          <a:ea typeface="+mn-ea"/>
                          <a:cs typeface="+mn-cs"/>
                        </a:rPr>
                        <a:t>بي إبيسكوبوس : ماتاجروف هيﭽين بيف إثرونوس  </a:t>
                      </a:r>
                      <a:endParaRPr lang="ar-SA" sz="9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آمين</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0" kern="1200" baseline="0" dirty="0" err="1" smtClean="0">
                          <a:solidFill>
                            <a:srgbClr val="FFFF00"/>
                          </a:solidFill>
                          <a:latin typeface="Athanasius" pitchFamily="2" charset="0"/>
                          <a:ea typeface="+mn-ea"/>
                          <a:cs typeface="+mn-cs"/>
                        </a:rPr>
                        <a:t>Amhn</a:t>
                      </a:r>
                      <a:endParaRPr lang="en-US" sz="80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SA" sz="8000" b="1" dirty="0" smtClean="0">
                          <a:solidFill>
                            <a:schemeClr val="bg1"/>
                          </a:solidFill>
                        </a:rPr>
                        <a:t>آمين</a:t>
                      </a:r>
                      <a:endParaRPr lang="ar-EG" sz="3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smtClean="0"/>
                        <a:t>قَبِّلوا بَعضَكُم بَعضاً بقبلةٍ مقدسة </a:t>
                      </a:r>
                      <a:endParaRPr lang="ar-EG" sz="4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Acpazecqe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allhlouc</a:t>
                      </a:r>
                      <a:r>
                        <a:rPr lang="en-US" sz="4000" b="0" kern="1200" baseline="0" dirty="0" smtClean="0">
                          <a:solidFill>
                            <a:srgbClr val="FFFF00"/>
                          </a:solidFill>
                          <a:latin typeface="Athanasius" pitchFamily="2" charset="0"/>
                          <a:ea typeface="+mn-ea"/>
                          <a:cs typeface="+mn-cs"/>
                        </a:rPr>
                        <a:t> en</a:t>
                      </a:r>
                    </a:p>
                    <a:p>
                      <a:pPr algn="ctr" rtl="0"/>
                      <a:r>
                        <a:rPr lang="en-US" sz="4000" b="0" kern="1200" baseline="0" dirty="0" err="1" smtClean="0">
                          <a:solidFill>
                            <a:srgbClr val="FFFF00"/>
                          </a:solidFill>
                          <a:latin typeface="Athanasius" pitchFamily="2" charset="0"/>
                          <a:ea typeface="+mn-ea"/>
                          <a:cs typeface="+mn-cs"/>
                        </a:rPr>
                        <a:t>Vilhmatic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agi`w</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اسبازيستي الليسوس ان فليماتي اجيو</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dirty="0" smtClean="0"/>
                        <a:t>يا ربُ ارحم يا ربُ ارحم يا ربُ ارحم</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كيريي إليسون</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كيريي إليسون</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كيريي إليسون</a:t>
                      </a:r>
                      <a:endParaRPr lang="ar-SA" sz="8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نعم يا ربُ الذي هو يسوعُ المسيحُ </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Ne  </a:t>
                      </a:r>
                      <a:r>
                        <a:rPr lang="en-US" sz="4400" b="0" kern="1200" baseline="0" dirty="0" err="1" smtClean="0">
                          <a:solidFill>
                            <a:srgbClr val="FFFF00"/>
                          </a:solidFill>
                          <a:latin typeface="Athanasius" pitchFamily="2" charset="0"/>
                          <a:ea typeface="+mn-ea"/>
                          <a:cs typeface="+mn-cs"/>
                        </a:rPr>
                        <a:t>Kuri`e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ete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vai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Ihcouc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Pi`xrictoc</a:t>
                      </a:r>
                      <a:endParaRPr lang="en-US" sz="8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smtClean="0"/>
                        <a:t>سي كيريى ايتي فاي بي ايسوس باخرستوس </a:t>
                      </a:r>
                      <a:endParaRPr lang="ar-EG" sz="44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ابنُ الله الحي إسْمَعنا وإرحمنا</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P]</a:t>
                      </a:r>
                      <a:r>
                        <a:rPr lang="en-US" sz="4400" b="0" kern="1200" baseline="0" dirty="0" err="1" smtClean="0">
                          <a:solidFill>
                            <a:srgbClr val="FFFF00"/>
                          </a:solidFill>
                          <a:latin typeface="Athanasius" pitchFamily="2" charset="0"/>
                          <a:ea typeface="+mn-ea"/>
                          <a:cs typeface="+mn-cs"/>
                        </a:rPr>
                        <a:t>hri</a:t>
                      </a:r>
                      <a:r>
                        <a:rPr lang="en-US" sz="4400" b="0" kern="1200" baseline="0" dirty="0" smtClean="0">
                          <a:solidFill>
                            <a:srgbClr val="FFFF00"/>
                          </a:solidFill>
                          <a:latin typeface="Athanasius" pitchFamily="2" charset="0"/>
                          <a:ea typeface="+mn-ea"/>
                          <a:cs typeface="+mn-cs"/>
                        </a:rPr>
                        <a:t>  `mV; </a:t>
                      </a:r>
                      <a:r>
                        <a:rPr lang="fi-FI" sz="4400" b="0" kern="1200" baseline="0" dirty="0" smtClean="0">
                          <a:solidFill>
                            <a:srgbClr val="FFFF00"/>
                          </a:solidFill>
                          <a:latin typeface="Athanasius" pitchFamily="2" charset="0"/>
                          <a:ea typeface="+mn-ea"/>
                          <a:cs typeface="+mn-cs"/>
                        </a:rPr>
                        <a:t>cwtem `eron ouo\ nai nan.</a:t>
                      </a:r>
                      <a:endParaRPr lang="en-US" sz="8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dirty="0" smtClean="0"/>
                        <a:t>ابشري أم أفنوتي سوتيم ايرون أووه ناي نان</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smtClean="0"/>
                        <a:t>تَقَدَّموا على الرسمِ </a:t>
                      </a:r>
                      <a:endParaRPr lang="ar-EG" sz="6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Procverin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kata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tropon</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smtClean="0"/>
                        <a:t>ابرو سفرين كاطا اطروبو</a:t>
                      </a:r>
                      <a:endParaRPr lang="ar-EG" sz="54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smtClean="0"/>
                        <a:t>قِفوا بخوفٍ ورعدَةٍ</a:t>
                      </a:r>
                      <a:endParaRPr lang="ar-EG" sz="6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ctaqhte</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kata</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tromou</a:t>
                      </a:r>
                      <a:endParaRPr lang="en-US" sz="5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استاثيتي كاطا اطرو مو</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وإلى الشرقِ انظروا، نُنصِتْ</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anatolac</a:t>
                      </a:r>
                      <a:r>
                        <a:rPr lang="en-US" sz="4800" b="0" kern="1200" baseline="0" dirty="0" smtClean="0">
                          <a:solidFill>
                            <a:srgbClr val="FFFF00"/>
                          </a:solidFill>
                          <a:latin typeface="Athanasius" pitchFamily="2" charset="0"/>
                          <a:ea typeface="+mn-ea"/>
                          <a:cs typeface="+mn-cs"/>
                        </a:rPr>
                        <a:t> </a:t>
                      </a: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bleyate</a:t>
                      </a:r>
                      <a:r>
                        <a:rPr lang="en-US" sz="4800" b="0" kern="1200" baseline="0" dirty="0" smtClean="0">
                          <a:solidFill>
                            <a:srgbClr val="FFFF00"/>
                          </a:solidFill>
                          <a:latin typeface="Athanasius" pitchFamily="2" charset="0"/>
                          <a:ea typeface="+mn-ea"/>
                          <a:cs typeface="+mn-cs"/>
                        </a:rPr>
                        <a:t>&gt;</a:t>
                      </a: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procxwmen</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smtClean="0"/>
                        <a:t>ايس اناطولاسي افل ابساتي ابروس خومين</a:t>
                      </a:r>
                      <a:endParaRPr lang="ar-EG" sz="44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بشفاعات والدة الإله القديسة مريم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iten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ni`precbi`a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qe`otokoc</a:t>
                      </a:r>
                      <a:r>
                        <a:rPr lang="en-US" sz="4000" b="0" kern="1200" baseline="0" dirty="0" smtClean="0">
                          <a:solidFill>
                            <a:srgbClr val="FFFF00"/>
                          </a:solidFill>
                          <a:latin typeface="Athanasius" pitchFamily="2" charset="0"/>
                          <a:ea typeface="+mn-ea"/>
                          <a:cs typeface="+mn-cs"/>
                        </a:rPr>
                        <a:t> e/q/u/ </a:t>
                      </a:r>
                      <a:r>
                        <a:rPr lang="en-US" sz="4000" b="0" kern="1200" baseline="0" dirty="0" err="1" smtClean="0">
                          <a:solidFill>
                            <a:srgbClr val="FFFF00"/>
                          </a:solidFill>
                          <a:latin typeface="Athanasius" pitchFamily="2" charset="0"/>
                          <a:ea typeface="+mn-ea"/>
                          <a:cs typeface="+mn-cs"/>
                        </a:rPr>
                        <a:t>Mari`a</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هيتين ني إبريسفيا إنتي تي ثيئو</a:t>
                      </a:r>
                      <a:r>
                        <a:rPr lang="ar-EG" sz="4000" b="1" dirty="0" smtClean="0"/>
                        <a:t> </a:t>
                      </a:r>
                      <a:r>
                        <a:rPr lang="ar-SA" sz="4000" b="1" dirty="0" smtClean="0"/>
                        <a:t>طوكوس إثؤواب ماريا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يا رب انعم لنا بمغفرة خطايانا</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P_  </a:t>
                      </a:r>
                      <a:r>
                        <a:rPr lang="sv-SE" sz="4000" b="0" kern="1200" baseline="0" dirty="0" smtClean="0">
                          <a:solidFill>
                            <a:srgbClr val="FFFF00"/>
                          </a:solidFill>
                          <a:latin typeface="Athanasius" pitchFamily="2" charset="0"/>
                          <a:ea typeface="+mn-ea"/>
                          <a:cs typeface="+mn-cs"/>
                        </a:rPr>
                        <a:t>`ari`\mot nan&gt; `mpixw </a:t>
                      </a:r>
                    </a:p>
                    <a:p>
                      <a:pPr algn="ctr" rtl="0"/>
                      <a:r>
                        <a:rPr lang="sv-SE" sz="4000" b="0" kern="1200" baseline="0" dirty="0" smtClean="0">
                          <a:solidFill>
                            <a:srgbClr val="FFFF00"/>
                          </a:solidFill>
                          <a:latin typeface="Athanasius" pitchFamily="2" charset="0"/>
                          <a:ea typeface="+mn-ea"/>
                          <a:cs typeface="+mn-cs"/>
                        </a:rPr>
                        <a:t>`ebol `nte </a:t>
                      </a:r>
                      <a:r>
                        <a:rPr lang="en-US" sz="4000" b="0" kern="1200" baseline="0" dirty="0" err="1" smtClean="0">
                          <a:solidFill>
                            <a:srgbClr val="FFFF00"/>
                          </a:solidFill>
                          <a:latin typeface="Athanasius" pitchFamily="2" charset="0"/>
                          <a:ea typeface="+mn-ea"/>
                          <a:cs typeface="+mn-cs"/>
                        </a:rPr>
                        <a:t>nennobi</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إبشويس آري إهموت نان إمبي كو إيفول إنتي نين نوفي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نسجد لك أيها المسيح</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Tenouw</a:t>
                      </a:r>
                      <a:r>
                        <a:rPr lang="en-US" sz="4800" b="0" kern="1200" baseline="0" dirty="0" smtClean="0">
                          <a:solidFill>
                            <a:srgbClr val="FFFF00"/>
                          </a:solidFill>
                          <a:latin typeface="Athanasius" pitchFamily="2" charset="0"/>
                          <a:ea typeface="+mn-ea"/>
                          <a:cs typeface="+mn-cs"/>
                        </a:rPr>
                        <a:t>]t</a:t>
                      </a: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mmok</a:t>
                      </a:r>
                      <a:r>
                        <a:rPr lang="en-US" sz="4800" b="0" kern="1200" baseline="0" dirty="0" smtClean="0">
                          <a:solidFill>
                            <a:srgbClr val="FFFF00"/>
                          </a:solidFill>
                          <a:latin typeface="Athanasius" pitchFamily="2" charset="0"/>
                          <a:ea typeface="+mn-ea"/>
                          <a:cs typeface="+mn-cs"/>
                        </a:rPr>
                        <a:t> `w </a:t>
                      </a:r>
                      <a:r>
                        <a:rPr lang="en-US" sz="4800" b="0" kern="1200" baseline="0" dirty="0" err="1" smtClean="0">
                          <a:solidFill>
                            <a:srgbClr val="FFFF00"/>
                          </a:solidFill>
                          <a:latin typeface="Athanasius" pitchFamily="2" charset="0"/>
                          <a:ea typeface="+mn-ea"/>
                          <a:cs typeface="+mn-cs"/>
                        </a:rPr>
                        <a:t>Pi`xrictoc</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تين أوأوشت إمموك أوبي إخرستوس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أسمعنا وأرحمنـــ</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hlinkClick r:id="rId2" action="ppaction://hlinkpres?slideindex=2&amp;slidetitle=PowerPoint Presentation"/>
                        </a:rPr>
                        <a:t>ا</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3331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smtClean="0">
                          <a:solidFill>
                            <a:schemeClr val="bg1"/>
                          </a:solidFill>
                          <a:latin typeface="+mn-lt"/>
                          <a:ea typeface="+mn-ea"/>
                          <a:cs typeface="+mn-cs"/>
                        </a:rPr>
                        <a:t>مبارك الروح القدس</a:t>
                      </a:r>
                      <a:r>
                        <a:rPr lang="en-US" sz="5200" b="1" kern="1200" dirty="0" smtClean="0">
                          <a:solidFill>
                            <a:schemeClr val="bg1"/>
                          </a:solidFill>
                          <a:latin typeface="+mn-lt"/>
                          <a:ea typeface="+mn-ea"/>
                          <a:cs typeface="+mn-cs"/>
                        </a:rPr>
                        <a:t> </a:t>
                      </a:r>
                      <a:r>
                        <a:rPr lang="ar-SA" sz="5200" b="1" kern="1200" dirty="0" smtClean="0">
                          <a:solidFill>
                            <a:schemeClr val="bg1"/>
                          </a:solidFill>
                          <a:latin typeface="+mn-lt"/>
                          <a:ea typeface="+mn-ea"/>
                          <a:cs typeface="+mn-cs"/>
                        </a:rPr>
                        <a:t>المعزي</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F`cmarwout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Pi`pneuma</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eqouab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mparaklhton</a:t>
                      </a:r>
                      <a:endParaRPr lang="ar-EG" sz="54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3600" b="1" dirty="0" smtClean="0">
                          <a:solidFill>
                            <a:schemeClr val="bg1"/>
                          </a:solidFill>
                        </a:rPr>
                        <a:t>إف إزماروؤت إنجى بي إبنيفما</a:t>
                      </a:r>
                      <a:r>
                        <a:rPr lang="en-US" sz="3600" b="1" dirty="0" smtClean="0">
                          <a:solidFill>
                            <a:schemeClr val="bg1"/>
                          </a:solidFill>
                        </a:rPr>
                        <a:t> </a:t>
                      </a:r>
                      <a:r>
                        <a:rPr lang="ar-SA" sz="3600" b="1" dirty="0" smtClean="0">
                          <a:solidFill>
                            <a:schemeClr val="bg1"/>
                          </a:solidFill>
                        </a:rPr>
                        <a:t>إثؤواب إمباراكليتون</a:t>
                      </a:r>
                      <a:endParaRPr lang="ar-SA" sz="3600" b="1" kern="1200" dirty="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مع أبيك</a:t>
                      </a:r>
                      <a:r>
                        <a:rPr lang="en-US" sz="4800" b="1" dirty="0" smtClean="0">
                          <a:cs typeface="+mj-cs"/>
                        </a:rPr>
                        <a:t> </a:t>
                      </a:r>
                      <a:r>
                        <a:rPr lang="ar-SA" sz="4800" b="1" dirty="0" smtClean="0">
                          <a:cs typeface="+mj-cs"/>
                        </a:rPr>
                        <a:t>الصالح والروح القدس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nem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Pekiwt</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n`agaqoc</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nem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Pi`pneuma</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eqouab</a:t>
                      </a:r>
                      <a:endParaRPr lang="en-US" sz="6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بيك يوت إن آغاثوس نيم بي إبنيقما اثؤواب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45626547"/>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ل</a:t>
                      </a:r>
                      <a:r>
                        <a:rPr lang="ar-EG" sz="7200" b="1" dirty="0" smtClean="0"/>
                        <a:t>ا</a:t>
                      </a:r>
                      <a:r>
                        <a:rPr lang="ar-SA" sz="7200" b="1" dirty="0" smtClean="0"/>
                        <a:t>نك أتيت وخلصتنا </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smtClean="0">
                          <a:solidFill>
                            <a:srgbClr val="FFFF00"/>
                          </a:solidFill>
                          <a:latin typeface="Athanasius" pitchFamily="2" charset="0"/>
                          <a:ea typeface="+mn-ea"/>
                          <a:cs typeface="+mn-cs"/>
                        </a:rPr>
                        <a:t>je </a:t>
                      </a:r>
                      <a:r>
                        <a:rPr lang="en-US" sz="5400" b="0" kern="1200" baseline="0" dirty="0" err="1" smtClean="0">
                          <a:solidFill>
                            <a:srgbClr val="FFFF00"/>
                          </a:solidFill>
                          <a:latin typeface="Athanasius" pitchFamily="2" charset="0"/>
                          <a:ea typeface="+mn-ea"/>
                          <a:cs typeface="+mn-cs"/>
                        </a:rPr>
                        <a:t>ak`i</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akcw</a:t>
                      </a:r>
                      <a:r>
                        <a:rPr lang="en-US" sz="5400" b="0" kern="1200" baseline="0" dirty="0" smtClean="0">
                          <a:solidFill>
                            <a:srgbClr val="FFFF00"/>
                          </a:solidFill>
                          <a:latin typeface="Athanasius" pitchFamily="2" charset="0"/>
                          <a:ea typeface="+mn-ea"/>
                          <a:cs typeface="+mn-cs"/>
                        </a:rPr>
                        <a:t>;</a:t>
                      </a: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mmon</a:t>
                      </a:r>
                      <a:endParaRPr lang="en-US" sz="9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جي آك إى آك سوتي إممون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رحمة السلام ذبيحة التسبيح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El</a:t>
                      </a:r>
                      <a:r>
                        <a:rPr lang="en-US" sz="4400" b="0" kern="1200" baseline="0" dirty="0" err="1" smtClean="0">
                          <a:solidFill>
                            <a:srgbClr val="FFFF00"/>
                          </a:solidFill>
                          <a:latin typeface="Athanasius" pitchFamily="2" charset="0"/>
                          <a:ea typeface="+mn-ea"/>
                          <a:cs typeface="+mn-cs"/>
                        </a:rPr>
                        <a:t>eoc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irhnhc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quci`a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enecewc</a:t>
                      </a:r>
                      <a:endParaRPr lang="en-US" sz="4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إى ليئوس إيرينيس ثيسيا إيني سيئوس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الرب مع جميعكم</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dirty="0" smtClean="0">
                          <a:solidFill>
                            <a:srgbClr val="FFFF00"/>
                          </a:solidFill>
                          <a:latin typeface="Avva_Shenouda" pitchFamily="34" charset="2"/>
                          <a:ea typeface="+mn-ea"/>
                          <a:cs typeface="+mn-cs"/>
                        </a:rPr>
                        <a:t>O kvrioc meta pantwn `vmwn</a:t>
                      </a:r>
                      <a:endParaRPr lang="en-US" sz="4000" b="0" dirty="0" smtClean="0">
                        <a:solidFill>
                          <a:srgbClr val="FFFF00"/>
                        </a:solidFill>
                        <a:latin typeface="Avva_Shenouda" pitchFamily="34" charset="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أوكيريوس ميطابانطون إيمون</a:t>
                      </a:r>
                      <a:endParaRPr lang="ar-SA" sz="8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ومع روحك أيضاً </a:t>
                      </a:r>
                      <a:endParaRPr lang="ar-SA" sz="13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smtClean="0">
                          <a:solidFill>
                            <a:srgbClr val="FFFF00"/>
                          </a:solidFill>
                          <a:latin typeface="Athanasius" pitchFamily="2" charset="0"/>
                          <a:ea typeface="+mn-ea"/>
                          <a:cs typeface="+mn-cs"/>
                        </a:rPr>
                        <a:t>Ke meta tou  `penumatoc cou</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كي مي طاطو إبني</a:t>
                      </a:r>
                      <a:r>
                        <a:rPr lang="ar-EG" sz="5200" b="1" dirty="0" smtClean="0"/>
                        <a:t>ف</a:t>
                      </a:r>
                      <a:r>
                        <a:rPr lang="ar-SA" sz="5200" b="1" dirty="0" smtClean="0"/>
                        <a:t>ماتو سو</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إرفعوا قلوبكم</a:t>
                      </a:r>
                      <a:endParaRPr lang="ar-EG" sz="23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Anw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umwn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tac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kardiac</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آنو إيمون طاس كارذياس</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هي عند الرب</a:t>
                      </a:r>
                      <a:endParaRPr lang="ar-EG" sz="23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Exomen</a:t>
                      </a:r>
                      <a:r>
                        <a:rPr lang="en-US" sz="5200" b="0" kern="1200" baseline="0" dirty="0" smtClean="0">
                          <a:solidFill>
                            <a:srgbClr val="FFFF00"/>
                          </a:solidFill>
                          <a:latin typeface="Athanasius" pitchFamily="2" charset="0"/>
                          <a:ea typeface="+mn-ea"/>
                          <a:cs typeface="+mn-cs"/>
                        </a:rPr>
                        <a:t> </a:t>
                      </a:r>
                    </a:p>
                    <a:p>
                      <a:pPr algn="ctr" rtl="0"/>
                      <a:r>
                        <a:rPr lang="en-US" sz="5200" b="0" kern="1200" baseline="0" dirty="0" smtClean="0">
                          <a:solidFill>
                            <a:srgbClr val="FFFF00"/>
                          </a:solidFill>
                          <a:latin typeface="Athanasius" pitchFamily="2" charset="0"/>
                          <a:ea typeface="+mn-ea"/>
                          <a:cs typeface="+mn-cs"/>
                        </a:rPr>
                        <a:t>`proc ton </a:t>
                      </a:r>
                      <a:r>
                        <a:rPr lang="en-US" sz="5200" b="0" kern="1200" baseline="0" dirty="0" err="1" smtClean="0">
                          <a:solidFill>
                            <a:srgbClr val="FFFF00"/>
                          </a:solidFill>
                          <a:latin typeface="Athanasius" pitchFamily="2" charset="0"/>
                          <a:ea typeface="+mn-ea"/>
                          <a:cs typeface="+mn-cs"/>
                        </a:rPr>
                        <a:t>Kurion</a:t>
                      </a:r>
                      <a:endParaRPr lang="en-US" sz="5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إيخومين إبروس طون كيريون</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فلنشكر الرب </a:t>
                      </a:r>
                      <a:endParaRPr lang="ar-SA" sz="23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Euxaricthcwmen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Kuri`w</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إيفخاريس تيسومين طوكيريو</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مستحق وعادل</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000" b="0" kern="1200" baseline="0" dirty="0" smtClean="0">
                          <a:solidFill>
                            <a:srgbClr val="FFFF00"/>
                          </a:solidFill>
                          <a:latin typeface="Athanasius" pitchFamily="2" charset="0"/>
                          <a:ea typeface="+mn-ea"/>
                          <a:cs typeface="+mn-cs"/>
                        </a:rPr>
                        <a:t>A[ion </a:t>
                      </a:r>
                      <a:r>
                        <a:rPr lang="en-US" sz="6000" b="0" kern="1200" baseline="0" dirty="0" err="1" smtClean="0">
                          <a:solidFill>
                            <a:srgbClr val="FFFF00"/>
                          </a:solidFill>
                          <a:latin typeface="Athanasius" pitchFamily="2" charset="0"/>
                          <a:ea typeface="+mn-ea"/>
                          <a:cs typeface="+mn-cs"/>
                        </a:rPr>
                        <a:t>ke</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dikeon</a:t>
                      </a:r>
                      <a:endParaRPr lang="en-US" sz="115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أكسيون كي ذي كيئون</a:t>
                      </a:r>
                      <a:endParaRPr lang="ar-SA"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مستحق وعادل </a:t>
                      </a:r>
                      <a:r>
                        <a:rPr lang="ar-EG" sz="4400" b="1" dirty="0" smtClean="0"/>
                        <a:t> </a:t>
                      </a:r>
                      <a:r>
                        <a:rPr lang="ar-SA" sz="4400" b="1" dirty="0" smtClean="0"/>
                        <a:t>مستحق وعادل </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A[ion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dikeon</a:t>
                      </a:r>
                      <a:r>
                        <a:rPr lang="en-US" sz="4000" b="0" kern="1200" baseline="0" dirty="0" smtClean="0">
                          <a:solidFill>
                            <a:srgbClr val="FFFF00"/>
                          </a:solidFill>
                          <a:latin typeface="Athanasius" pitchFamily="2" charset="0"/>
                          <a:ea typeface="+mn-ea"/>
                          <a:cs typeface="+mn-cs"/>
                        </a:rPr>
                        <a:t>&gt; a[ion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dikeon</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أكسيون كي ذي كيئون</a:t>
                      </a:r>
                      <a:r>
                        <a:rPr lang="ar-EG" sz="4400" b="1" dirty="0" smtClean="0"/>
                        <a:t> </a:t>
                      </a:r>
                      <a:r>
                        <a:rPr lang="ar-SA" sz="4400" b="1" dirty="0" smtClean="0"/>
                        <a:t>أكسيون كي ذي كيئون</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آمين</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0" kern="1200" baseline="0" dirty="0" err="1" smtClean="0">
                          <a:solidFill>
                            <a:srgbClr val="FFFF00"/>
                          </a:solidFill>
                          <a:latin typeface="Athanasius" pitchFamily="2" charset="0"/>
                          <a:ea typeface="+mn-ea"/>
                          <a:cs typeface="+mn-cs"/>
                        </a:rPr>
                        <a:t>Amhn</a:t>
                      </a:r>
                      <a:endParaRPr lang="en-US" sz="80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SA" sz="8000" b="1" dirty="0" smtClean="0">
                          <a:solidFill>
                            <a:schemeClr val="bg1"/>
                          </a:solidFill>
                        </a:rPr>
                        <a:t>آمين</a:t>
                      </a:r>
                      <a:endParaRPr lang="ar-EG" sz="3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لأنه حقاً بالحقيقة مستحق وعادل </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alhqwc</a:t>
                      </a:r>
                      <a:r>
                        <a:rPr lang="en-US" sz="4000" b="0" kern="1200" baseline="0" dirty="0" smtClean="0">
                          <a:solidFill>
                            <a:srgbClr val="FFFF00"/>
                          </a:solidFill>
                          <a:latin typeface="Athanasius" pitchFamily="2" charset="0"/>
                          <a:ea typeface="+mn-ea"/>
                          <a:cs typeface="+mn-cs"/>
                        </a:rPr>
                        <a:t> gar 'en </a:t>
                      </a:r>
                      <a:r>
                        <a:rPr lang="en-US" sz="4000" b="0" kern="1200" baseline="0" dirty="0" err="1" smtClean="0">
                          <a:solidFill>
                            <a:srgbClr val="FFFF00"/>
                          </a:solidFill>
                          <a:latin typeface="Athanasius" pitchFamily="2" charset="0"/>
                          <a:ea typeface="+mn-ea"/>
                          <a:cs typeface="+mn-cs"/>
                        </a:rPr>
                        <a:t>oumeqmhi</a:t>
                      </a:r>
                      <a:r>
                        <a:rPr lang="en-US" sz="4000" b="0" kern="1200" baseline="0" dirty="0" smtClean="0">
                          <a:solidFill>
                            <a:srgbClr val="FFFF00"/>
                          </a:solidFill>
                          <a:latin typeface="Athanasius" pitchFamily="2" charset="0"/>
                          <a:ea typeface="+mn-ea"/>
                          <a:cs typeface="+mn-cs"/>
                        </a:rPr>
                        <a:t>&gt; a[ion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dikeon</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آليثوس غارخين اوميثمي أكسيون</a:t>
                      </a:r>
                      <a:br>
                        <a:rPr lang="ar-SA" sz="4000" b="1" dirty="0" smtClean="0"/>
                      </a:br>
                      <a:r>
                        <a:rPr lang="ar-SA" sz="4000" b="1" dirty="0" smtClean="0"/>
                        <a:t>كي ذي كيئون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أيها الكائن السيد الرب إله الحق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nl-NL" sz="4000" b="0" kern="1200" baseline="0" dirty="0" smtClean="0">
                          <a:solidFill>
                            <a:srgbClr val="FFFF00"/>
                          </a:solidFill>
                          <a:latin typeface="Athanasius" pitchFamily="2" charset="0"/>
                          <a:ea typeface="+mn-ea"/>
                          <a:cs typeface="+mn-cs"/>
                        </a:rPr>
                        <a:t>Vhet]op </a:t>
                      </a:r>
                    </a:p>
                    <a:p>
                      <a:pPr algn="ctr" rtl="0"/>
                      <a:r>
                        <a:rPr lang="nl-NL" sz="4000" b="0" kern="1200" baseline="0" dirty="0" smtClean="0">
                          <a:solidFill>
                            <a:srgbClr val="FFFF00"/>
                          </a:solidFill>
                          <a:latin typeface="Athanasius" pitchFamily="2" charset="0"/>
                          <a:ea typeface="+mn-ea"/>
                          <a:cs typeface="+mn-cs"/>
                        </a:rPr>
                        <a:t>`vnhb ~P_ V; `nte </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meqmhi</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فيئتشوب إننيب إبشويس إفنوتي إنتي تي ميثمي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الكائن قبل الدهور</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Vhet</a:t>
                      </a:r>
                      <a:r>
                        <a:rPr lang="en-US" sz="4800" b="0" kern="1200" baseline="0" dirty="0" smtClean="0">
                          <a:solidFill>
                            <a:srgbClr val="FFFF00"/>
                          </a:solidFill>
                          <a:latin typeface="Athanasius" pitchFamily="2" charset="0"/>
                          <a:ea typeface="+mn-ea"/>
                          <a:cs typeface="+mn-cs"/>
                        </a:rPr>
                        <a:t>]op '</a:t>
                      </a:r>
                      <a:r>
                        <a:rPr lang="en-US" sz="4800" b="0" kern="1200" baseline="0" dirty="0" err="1" smtClean="0">
                          <a:solidFill>
                            <a:srgbClr val="FFFF00"/>
                          </a:solidFill>
                          <a:latin typeface="Athanasius" pitchFamily="2" charset="0"/>
                          <a:ea typeface="+mn-ea"/>
                          <a:cs typeface="+mn-cs"/>
                        </a:rPr>
                        <a:t>ajwou</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nni`ene</a:t>
                      </a:r>
                      <a:r>
                        <a:rPr lang="en-US" sz="4800" b="0" kern="1200" baseline="0" dirty="0" smtClean="0">
                          <a:solidFill>
                            <a:srgbClr val="FFFF00"/>
                          </a:solidFill>
                          <a:latin typeface="Athanasius" pitchFamily="2" charset="0"/>
                          <a:ea typeface="+mn-ea"/>
                          <a:cs typeface="+mn-cs"/>
                        </a:rPr>
                        <a:t>\</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فيئتشوب خاجوؤو إن ني إبنيه</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والمالك إلى الأبد</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5200" b="0" kern="1200" baseline="0" dirty="0" smtClean="0">
                          <a:solidFill>
                            <a:srgbClr val="FFFF00"/>
                          </a:solidFill>
                          <a:latin typeface="Athanasius" pitchFamily="2" charset="0"/>
                          <a:ea typeface="+mn-ea"/>
                          <a:cs typeface="+mn-cs"/>
                        </a:rPr>
                        <a:t>ouo\ etoi `nouro ]a `ene\</a:t>
                      </a:r>
                      <a:endParaRPr lang="en-US" sz="5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أووه إت أوى إن أورو شا إينيه</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الساكن في العالي والناظر إلى المتواضعين </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Vhet</a:t>
                      </a:r>
                      <a:r>
                        <a:rPr lang="en-US" sz="3600" b="0" kern="1200" baseline="0" dirty="0" smtClean="0">
                          <a:solidFill>
                            <a:srgbClr val="FFFF00"/>
                          </a:solidFill>
                          <a:latin typeface="Athanasius" pitchFamily="2" charset="0"/>
                          <a:ea typeface="+mn-ea"/>
                          <a:cs typeface="+mn-cs"/>
                        </a:rPr>
                        <a:t>]op 'en </a:t>
                      </a:r>
                      <a:r>
                        <a:rPr lang="en-US" sz="3600" b="0" kern="1200" baseline="0" dirty="0" err="1" smtClean="0">
                          <a:solidFill>
                            <a:srgbClr val="FFFF00"/>
                          </a:solidFill>
                          <a:latin typeface="Athanasius" pitchFamily="2" charset="0"/>
                          <a:ea typeface="+mn-ea"/>
                          <a:cs typeface="+mn-cs"/>
                        </a:rPr>
                        <a:t>nhetsoci</a:t>
                      </a:r>
                      <a:r>
                        <a:rPr lang="en-US" sz="3600" b="0" kern="1200" baseline="0" dirty="0" smtClean="0">
                          <a:solidFill>
                            <a:srgbClr val="FFFF00"/>
                          </a:solidFill>
                          <a:latin typeface="Athanasius" pitchFamily="2" charset="0"/>
                          <a:ea typeface="+mn-ea"/>
                          <a:cs typeface="+mn-cs"/>
                        </a:rPr>
                        <a:t>&gt; </a:t>
                      </a:r>
                      <a:r>
                        <a:rPr lang="en-US" sz="3600" b="0" kern="1200" baseline="0" dirty="0" err="1" smtClean="0">
                          <a:solidFill>
                            <a:srgbClr val="FFFF00"/>
                          </a:solidFill>
                          <a:latin typeface="Athanasius" pitchFamily="2" charset="0"/>
                          <a:ea typeface="+mn-ea"/>
                          <a:cs typeface="+mn-cs"/>
                        </a:rPr>
                        <a:t>ouo</a:t>
                      </a:r>
                      <a:r>
                        <a:rPr lang="en-US" sz="3600" b="0" kern="1200" baseline="0" dirty="0" smtClean="0">
                          <a:solidFill>
                            <a:srgbClr val="FFFF00"/>
                          </a:solidFill>
                          <a:latin typeface="Athanasius" pitchFamily="2" charset="0"/>
                          <a:ea typeface="+mn-ea"/>
                          <a:cs typeface="+mn-cs"/>
                        </a:rPr>
                        <a:t>\</a:t>
                      </a:r>
                    </a:p>
                    <a:p>
                      <a:pPr algn="ctr" rtl="0"/>
                      <a:r>
                        <a:rPr lang="en-US" sz="3600" b="0" kern="1200" baseline="0" dirty="0" err="1" smtClean="0">
                          <a:solidFill>
                            <a:srgbClr val="FFFF00"/>
                          </a:solidFill>
                          <a:latin typeface="Athanasius" pitchFamily="2" charset="0"/>
                          <a:ea typeface="+mn-ea"/>
                          <a:cs typeface="+mn-cs"/>
                        </a:rPr>
                        <a:t>etjou</a:t>
                      </a:r>
                      <a:r>
                        <a:rPr lang="en-US" sz="3600" b="0" kern="1200" baseline="0" dirty="0" smtClean="0">
                          <a:solidFill>
                            <a:srgbClr val="FFFF00"/>
                          </a:solidFill>
                          <a:latin typeface="Athanasius" pitchFamily="2" charset="0"/>
                          <a:ea typeface="+mn-ea"/>
                          <a:cs typeface="+mn-cs"/>
                        </a:rPr>
                        <a:t>]t `</a:t>
                      </a:r>
                      <a:r>
                        <a:rPr lang="en-US" sz="3600" b="0" kern="1200" baseline="0" dirty="0" err="1" smtClean="0">
                          <a:solidFill>
                            <a:srgbClr val="FFFF00"/>
                          </a:solidFill>
                          <a:latin typeface="Athanasius" pitchFamily="2" charset="0"/>
                          <a:ea typeface="+mn-ea"/>
                          <a:cs typeface="+mn-cs"/>
                        </a:rPr>
                        <a:t>ejen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nhetqebi`hout</a:t>
                      </a:r>
                      <a:endParaRPr lang="en-US" sz="6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فيئتشوب خين ني إتتشوسي أووه إت جوشت إيجين نيئتثي</a:t>
                      </a:r>
                      <a:r>
                        <a:rPr lang="ar-EG" sz="4000" b="1" dirty="0" smtClean="0"/>
                        <a:t>ف</a:t>
                      </a:r>
                      <a:r>
                        <a:rPr lang="ar-SA" sz="4000" b="1" dirty="0" smtClean="0"/>
                        <a:t>يوت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الذي خلق السماء والأرض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Vh`etafqami`o</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n`tve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pka</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viom</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فيئيتاف ثاميو إن إتفي نيم إبكاهي نيم إفيوم</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والبحر وكل ما فيها</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nem</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nh`ete</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n'htou</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throu</a:t>
                      </a:r>
                      <a:endParaRPr lang="en-US" sz="5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نيم نيئتي إنخيتو تيرو</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أبو ربنا و</a:t>
                      </a:r>
                      <a:r>
                        <a:rPr lang="ar-EG" sz="5200" b="1" dirty="0" smtClean="0"/>
                        <a:t> </a:t>
                      </a:r>
                      <a:r>
                        <a:rPr lang="ar-SA" sz="5200" b="1" dirty="0" smtClean="0"/>
                        <a:t>إلهنا ومخلصنا </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mPen</a:t>
                      </a:r>
                      <a:r>
                        <a:rPr lang="en-US" sz="4000" b="0" kern="1200" baseline="0" dirty="0" smtClean="0">
                          <a:solidFill>
                            <a:srgbClr val="FFFF00"/>
                          </a:solidFill>
                          <a:latin typeface="Athanasius" pitchFamily="2" charset="0"/>
                          <a:ea typeface="+mn-ea"/>
                          <a:cs typeface="+mn-cs"/>
                        </a:rPr>
                        <a:t>_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Pencwthr</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إفيوت إمبين شويس أووه بيننوتي أووه بين 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يسوع المسيح </a:t>
                      </a:r>
                      <a:endParaRPr lang="ar-EG" sz="23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Ihcouc</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Pi`xrictoc</a:t>
                      </a:r>
                      <a:endParaRPr lang="en-US" sz="9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إيسوس بي إخرستوس </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هذا الذي خلقت به كل شئ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Vai</a:t>
                      </a:r>
                      <a:r>
                        <a:rPr lang="en-US" sz="4400" b="0" kern="1200" baseline="0" dirty="0" smtClean="0">
                          <a:solidFill>
                            <a:srgbClr val="FFFF00"/>
                          </a:solidFill>
                          <a:latin typeface="Athanasius" pitchFamily="2" charset="0"/>
                          <a:ea typeface="+mn-ea"/>
                          <a:cs typeface="+mn-cs"/>
                        </a:rPr>
                        <a:t> </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etakqami`o</a:t>
                      </a:r>
                      <a:r>
                        <a:rPr lang="en-US" sz="44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m`pthrf</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itotf</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فاى إيتاك ثاميو إم إبتيرف إي</a:t>
                      </a:r>
                      <a:r>
                        <a:rPr lang="ar-EG" sz="4400" b="1" dirty="0" smtClean="0"/>
                        <a:t>ف</a:t>
                      </a:r>
                      <a:r>
                        <a:rPr lang="ar-SA" sz="4400" b="1" dirty="0" smtClean="0"/>
                        <a:t>ول هي ططف</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واحد هو الآب</a:t>
                      </a:r>
                      <a:r>
                        <a:rPr lang="en-US" sz="5400" b="1" kern="1200" dirty="0" smtClean="0">
                          <a:solidFill>
                            <a:schemeClr val="bg1"/>
                          </a:solidFill>
                          <a:latin typeface="+mn-lt"/>
                          <a:ea typeface="+mn-ea"/>
                          <a:cs typeface="+mn-cs"/>
                        </a:rPr>
                        <a:t> </a:t>
                      </a:r>
                      <a:r>
                        <a:rPr lang="ar-SA" sz="5400" b="1" kern="1200" dirty="0" smtClean="0">
                          <a:solidFill>
                            <a:schemeClr val="bg1"/>
                          </a:solidFill>
                          <a:latin typeface="+mn-lt"/>
                          <a:ea typeface="+mn-ea"/>
                          <a:cs typeface="+mn-cs"/>
                        </a:rPr>
                        <a:t>القدوس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000" b="0" kern="1200" baseline="0" dirty="0" err="1" smtClean="0">
                          <a:solidFill>
                            <a:srgbClr val="FFFF00"/>
                          </a:solidFill>
                          <a:latin typeface="Athanasius" pitchFamily="2" charset="0"/>
                          <a:ea typeface="+mn-ea"/>
                          <a:cs typeface="+mn-cs"/>
                        </a:rPr>
                        <a:t>Ic</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Pathr</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agioc</a:t>
                      </a:r>
                      <a:r>
                        <a:rPr lang="en-US" sz="6000" b="0" kern="1200" baseline="0" dirty="0" smtClean="0">
                          <a:solidFill>
                            <a:srgbClr val="FFFF00"/>
                          </a:solidFill>
                          <a:latin typeface="Athanasius" pitchFamily="2" charset="0"/>
                          <a:ea typeface="+mn-ea"/>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200" dirty="0" smtClean="0">
                          <a:solidFill>
                            <a:schemeClr val="bg1"/>
                          </a:solidFill>
                          <a:latin typeface="+mn-lt"/>
                          <a:ea typeface="+mn-ea"/>
                          <a:cs typeface="+mn-cs"/>
                        </a:rPr>
                        <a:t>إسباتير آجيوس </a:t>
                      </a:r>
                      <a:endParaRPr lang="ar-EG" sz="66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7792675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ما </a:t>
                      </a:r>
                      <a:r>
                        <a:rPr lang="ar-EG" sz="6000" b="1" dirty="0" smtClean="0"/>
                        <a:t>ي</a:t>
                      </a:r>
                      <a:r>
                        <a:rPr lang="ar-SA" sz="6000" b="1" dirty="0" smtClean="0"/>
                        <a:t>ري</a:t>
                      </a:r>
                      <a:r>
                        <a:rPr lang="ar-EG" sz="6000" b="1" dirty="0" smtClean="0"/>
                        <a:t> </a:t>
                      </a:r>
                      <a:r>
                        <a:rPr lang="ar-SA" sz="6000" b="1" dirty="0" smtClean="0"/>
                        <a:t>وما لا يري</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nh`etounau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erwou</a:t>
                      </a:r>
                      <a:r>
                        <a:rPr lang="en-US" sz="4000" b="0" kern="1200" baseline="0" dirty="0" smtClean="0">
                          <a:solidFill>
                            <a:srgbClr val="FFFF00"/>
                          </a:solidFill>
                          <a:latin typeface="Athanasius" pitchFamily="2" charset="0"/>
                          <a:ea typeface="+mn-ea"/>
                          <a:cs typeface="+mn-cs"/>
                        </a:rPr>
                        <a:t> </a:t>
                      </a:r>
                      <a:r>
                        <a:rPr lang="de-DE" sz="4000" b="0" kern="1200" baseline="0" dirty="0" smtClean="0">
                          <a:solidFill>
                            <a:srgbClr val="FFFF00"/>
                          </a:solidFill>
                          <a:latin typeface="Athanasius" pitchFamily="2" charset="0"/>
                          <a:ea typeface="+mn-ea"/>
                          <a:cs typeface="+mn-cs"/>
                        </a:rPr>
                        <a:t>nem nh`ete `ncenau </a:t>
                      </a:r>
                    </a:p>
                    <a:p>
                      <a:pPr algn="ctr" rtl="0"/>
                      <a:r>
                        <a:rPr lang="de-DE" sz="4000" b="0" kern="1200" baseline="0" dirty="0" smtClean="0">
                          <a:solidFill>
                            <a:srgbClr val="FFFF00"/>
                          </a:solidFill>
                          <a:latin typeface="Athanasius" pitchFamily="2" charset="0"/>
                          <a:ea typeface="+mn-ea"/>
                          <a:cs typeface="+mn-cs"/>
                        </a:rPr>
                        <a:t>`erwou an</a:t>
                      </a:r>
                      <a:endParaRPr lang="en-US" sz="4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 إيتو نا</a:t>
                      </a:r>
                      <a:r>
                        <a:rPr lang="ar-EG" sz="4000" b="1" dirty="0" smtClean="0"/>
                        <a:t>ف</a:t>
                      </a:r>
                      <a:r>
                        <a:rPr lang="ar-SA" sz="4000" b="1" dirty="0" smtClean="0"/>
                        <a:t> إيروؤونيم نيئتي إنسينا</a:t>
                      </a:r>
                      <a:r>
                        <a:rPr lang="ar-EG" sz="4000" b="1" dirty="0" smtClean="0"/>
                        <a:t>ف</a:t>
                      </a:r>
                      <a:r>
                        <a:rPr lang="ar-SA" sz="4000" b="1" dirty="0" smtClean="0"/>
                        <a:t> إيروؤو آن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الجالس</a:t>
                      </a:r>
                      <a:r>
                        <a:rPr lang="ar-EG" sz="5400" b="1" dirty="0" smtClean="0"/>
                        <a:t> </a:t>
                      </a:r>
                      <a:r>
                        <a:rPr lang="ar-SA" sz="5400" b="1" dirty="0" smtClean="0"/>
                        <a:t>على كرسي مجده </a:t>
                      </a:r>
                      <a:endParaRPr lang="ar-EG" sz="5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Vhet</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emci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ijen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pi`qronoc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pef`wou</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فيئت هيمسي هيجين بيإثرونوس إنتي بيف أوأو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المسجود له من جميع القوات المقدسة</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Vhetououw</a:t>
                      </a:r>
                      <a:r>
                        <a:rPr lang="en-US" sz="3600" b="0" kern="1200" baseline="0" dirty="0" smtClean="0">
                          <a:solidFill>
                            <a:srgbClr val="FFFF00"/>
                          </a:solidFill>
                          <a:latin typeface="Athanasius" pitchFamily="2" charset="0"/>
                          <a:ea typeface="+mn-ea"/>
                          <a:cs typeface="+mn-cs"/>
                        </a:rPr>
                        <a:t>]t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mmof</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iten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jom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فيئيتو أوأوشت إمموف هيتين جوم نيفين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أيها الجلوس قفوا </a:t>
                      </a:r>
                      <a:endParaRPr lang="ar-SA"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Ikaqhmeni</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anacqhte</a:t>
                      </a:r>
                      <a:endParaRPr lang="en-US" sz="9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إيكاثي ميني آناسثيتي</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الذي يقف أمامه الملائكة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Vh`etou`o</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eratou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raf</a:t>
                      </a:r>
                      <a:r>
                        <a:rPr lang="en-US" sz="4000" b="0" kern="1200" baseline="0" dirty="0" smtClean="0">
                          <a:solidFill>
                            <a:srgbClr val="FFFF00"/>
                          </a:solidFill>
                          <a:latin typeface="Athanasius" pitchFamily="2" charset="0"/>
                          <a:ea typeface="+mn-ea"/>
                          <a:cs typeface="+mn-cs"/>
                        </a:rPr>
                        <a:t>&gt;</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niaggeloc</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فيئتو أو هي إى راتو ناهراف إنجي ني آنجيلوس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ورؤساء الملائكة الرئاسات</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j-cs"/>
                        </a:rPr>
                        <a:t>nem</a:t>
                      </a:r>
                      <a:endParaRPr lang="en-US" sz="4800" b="0" kern="1200" baseline="0" dirty="0" smtClean="0">
                        <a:solidFill>
                          <a:srgbClr val="FFFF00"/>
                        </a:solidFill>
                        <a:latin typeface="Athanasius" pitchFamily="2" charset="0"/>
                        <a:ea typeface="+mn-ea"/>
                        <a:cs typeface="+mj-cs"/>
                      </a:endParaRPr>
                    </a:p>
                    <a:p>
                      <a:pPr algn="ctr" rtl="0"/>
                      <a:r>
                        <a:rPr lang="en-US" sz="3800" b="0" kern="1200" baseline="0" dirty="0" err="1" smtClean="0">
                          <a:solidFill>
                            <a:srgbClr val="FFFF00"/>
                          </a:solidFill>
                          <a:latin typeface="Athanasius" pitchFamily="2" charset="0"/>
                          <a:ea typeface="+mn-ea"/>
                          <a:cs typeface="+mj-cs"/>
                        </a:rPr>
                        <a:t>niarxhaggeloc</a:t>
                      </a:r>
                      <a:r>
                        <a:rPr lang="en-US" sz="3800" b="0" kern="1200" baseline="0" dirty="0" smtClean="0">
                          <a:solidFill>
                            <a:srgbClr val="FFFF00"/>
                          </a:solidFill>
                          <a:latin typeface="Athanasius" pitchFamily="2" charset="0"/>
                          <a:ea typeface="+mn-ea"/>
                          <a:cs typeface="+mj-cs"/>
                        </a:rPr>
                        <a:t> </a:t>
                      </a:r>
                      <a:r>
                        <a:rPr lang="en-US" sz="4800" b="0" kern="1200" baseline="0" dirty="0" err="1" smtClean="0">
                          <a:solidFill>
                            <a:srgbClr val="FFFF00"/>
                          </a:solidFill>
                          <a:latin typeface="Athanasius" pitchFamily="2" charset="0"/>
                          <a:ea typeface="+mn-ea"/>
                          <a:cs typeface="+mj-cs"/>
                        </a:rPr>
                        <a:t>niarxh</a:t>
                      </a:r>
                      <a:endParaRPr lang="en-US" sz="3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ني أرشي آنجيلوس نيم أرشي</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والسلطات والكراسي والأرباب والقوات</a:t>
                      </a:r>
                      <a:endParaRPr lang="ar-EG" sz="80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nie</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ouci`a</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ni`qronoc</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nimet</a:t>
                      </a:r>
                      <a:r>
                        <a:rPr lang="en-US" sz="4000" b="0" kern="1200" baseline="0" dirty="0" smtClean="0">
                          <a:solidFill>
                            <a:srgbClr val="FFFF00"/>
                          </a:solidFill>
                          <a:latin typeface="Athanasius" pitchFamily="2" charset="0"/>
                          <a:ea typeface="+mn-ea"/>
                          <a:cs typeface="+mn-cs"/>
                        </a:rPr>
                        <a:t>_&gt;</a:t>
                      </a:r>
                    </a:p>
                    <a:p>
                      <a:pPr algn="ctr" rtl="0"/>
                      <a:r>
                        <a:rPr lang="en-US" sz="4000" b="0" kern="1200" baseline="0" dirty="0" err="1" smtClean="0">
                          <a:solidFill>
                            <a:srgbClr val="FFFF00"/>
                          </a:solidFill>
                          <a:latin typeface="Athanasius" pitchFamily="2" charset="0"/>
                          <a:ea typeface="+mn-ea"/>
                          <a:cs typeface="+mn-cs"/>
                        </a:rPr>
                        <a:t>nijom</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 إكسوسيا ني إثرونوس ني ميت شويس ني جوم</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وإلى الشرق أنظروا</a:t>
                      </a:r>
                      <a:endParaRPr lang="ar-SA"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Ic</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anatolac</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bleyate</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إيس أناطولاس إقليبساتي</a:t>
                      </a:r>
                      <a:endParaRPr lang="ar-SA" sz="8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انت هو الذي يقف حولك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~Nqok gar pe `etou`o\i</a:t>
                      </a:r>
                    </a:p>
                    <a:p>
                      <a:pPr algn="ctr" rtl="0"/>
                      <a:r>
                        <a:rPr lang="pt-BR" sz="4000" b="0" kern="1200" baseline="0" dirty="0" smtClean="0">
                          <a:solidFill>
                            <a:srgbClr val="FFFF00"/>
                          </a:solidFill>
                          <a:latin typeface="Athanasius" pitchFamily="2" charset="0"/>
                          <a:ea typeface="+mn-ea"/>
                          <a:cs typeface="+mn-cs"/>
                        </a:rPr>
                        <a:t> `eratou</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mpekkw</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إنثوك غاربي إتؤ أو هي إيراتو إم بيك كوتي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الشاروبيم الممتلئون</a:t>
                      </a:r>
                      <a:r>
                        <a:rPr lang="ar-EG" sz="4800" b="1" dirty="0" smtClean="0"/>
                        <a:t> </a:t>
                      </a:r>
                      <a:r>
                        <a:rPr lang="ar-SA" sz="4800" b="1" dirty="0" smtClean="0"/>
                        <a:t>أعيناً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niXeroubim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eqme</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mbal</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إنجي ني شيروفيم إثميه إم</a:t>
                      </a:r>
                      <a:r>
                        <a:rPr lang="ar-EG" sz="5200" b="1" dirty="0" smtClean="0"/>
                        <a:t>ف</a:t>
                      </a:r>
                      <a:r>
                        <a:rPr lang="ar-SA" sz="5200" b="1" dirty="0" smtClean="0"/>
                        <a:t>ال </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واحد هو</a:t>
                      </a:r>
                      <a:r>
                        <a:rPr lang="en-US" sz="4800" b="1" kern="1200" dirty="0" smtClean="0">
                          <a:solidFill>
                            <a:schemeClr val="bg1"/>
                          </a:solidFill>
                          <a:latin typeface="+mn-lt"/>
                          <a:ea typeface="+mn-ea"/>
                          <a:cs typeface="+mn-cs"/>
                        </a:rPr>
                        <a:t> </a:t>
                      </a:r>
                      <a:r>
                        <a:rPr lang="ar-SA" sz="4800" b="1" kern="1200" dirty="0" smtClean="0">
                          <a:solidFill>
                            <a:schemeClr val="bg1"/>
                          </a:solidFill>
                          <a:latin typeface="+mn-lt"/>
                          <a:ea typeface="+mn-ea"/>
                          <a:cs typeface="+mn-cs"/>
                        </a:rPr>
                        <a:t>الابن القدوس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ic</a:t>
                      </a: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Uioc</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a:t>
                      </a:r>
                      <a:r>
                        <a:rPr lang="en-US" sz="6600" b="0" kern="1200" baseline="0" dirty="0" err="1" smtClean="0">
                          <a:solidFill>
                            <a:srgbClr val="FFFF00"/>
                          </a:solidFill>
                          <a:latin typeface="Athanasius" pitchFamily="2" charset="0"/>
                          <a:ea typeface="+mn-ea"/>
                          <a:cs typeface="+mn-cs"/>
                        </a:rPr>
                        <a:t>agioc</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smtClean="0">
                          <a:solidFill>
                            <a:schemeClr val="bg1"/>
                          </a:solidFill>
                          <a:latin typeface="+mn-lt"/>
                          <a:ea typeface="+mn-ea"/>
                          <a:cs typeface="+mn-cs"/>
                        </a:rPr>
                        <a:t>إس إيوس</a:t>
                      </a:r>
                      <a:r>
                        <a:rPr lang="en-US" sz="6000" b="1" kern="1200" dirty="0" smtClean="0">
                          <a:solidFill>
                            <a:schemeClr val="bg1"/>
                          </a:solidFill>
                          <a:latin typeface="+mn-lt"/>
                          <a:ea typeface="+mn-ea"/>
                          <a:cs typeface="+mn-cs"/>
                        </a:rPr>
                        <a:t> </a:t>
                      </a:r>
                      <a:r>
                        <a:rPr lang="ar-SA" sz="6000" b="1" kern="1200" dirty="0" smtClean="0">
                          <a:solidFill>
                            <a:schemeClr val="bg1"/>
                          </a:solidFill>
                          <a:latin typeface="+mn-lt"/>
                          <a:ea typeface="+mn-ea"/>
                          <a:cs typeface="+mn-cs"/>
                        </a:rPr>
                        <a:t>آجيوس</a:t>
                      </a:r>
                      <a:endParaRPr lang="ar-EG" sz="6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والسيرافيم </a:t>
                      </a:r>
                      <a:r>
                        <a:rPr lang="ar-EG" sz="4800" b="1" dirty="0" smtClean="0"/>
                        <a:t> </a:t>
                      </a:r>
                      <a:r>
                        <a:rPr lang="ar-SA" sz="4800" b="1" dirty="0" smtClean="0"/>
                        <a:t>ذوو الستة الجنحة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niCeravim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picoou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nten</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نيم ني سيرافيم نابي سو إن تنه</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يسبحون دائماً بغير سكوت قائلين</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euer</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umnoc</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oumoun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natxarwou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eujw</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mmoc</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إي</a:t>
                      </a:r>
                      <a:r>
                        <a:rPr lang="ar-EG" sz="3600" b="1" dirty="0" smtClean="0"/>
                        <a:t>ف</a:t>
                      </a:r>
                      <a:r>
                        <a:rPr lang="ar-SA" sz="3600" b="1" dirty="0" smtClean="0"/>
                        <a:t>ئير هيمنوس خين أومون إي</a:t>
                      </a:r>
                      <a:r>
                        <a:rPr lang="ar-EG" sz="3600" b="1" dirty="0" smtClean="0"/>
                        <a:t>ف</a:t>
                      </a:r>
                      <a:r>
                        <a:rPr lang="ar-SA" sz="3600" b="1" dirty="0" smtClean="0"/>
                        <a:t>ول إن أت كارورو إي</a:t>
                      </a:r>
                      <a:r>
                        <a:rPr lang="ar-EG" sz="3600" b="1" dirty="0" smtClean="0"/>
                        <a:t>ف</a:t>
                      </a:r>
                      <a:r>
                        <a:rPr lang="ar-SA" sz="3600" b="1" dirty="0" smtClean="0"/>
                        <a:t>جو إمموس</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smtClean="0"/>
                        <a:t>ننصت</a:t>
                      </a:r>
                      <a:endParaRPr lang="ar-EG" sz="344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Procxwmen</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6600" b="1" dirty="0"/>
                        <a:t>إبروس خومين </a:t>
                      </a:r>
                      <a:endParaRPr lang="ar-SA" sz="6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الشاروبيم يسجدون</a:t>
                      </a:r>
                      <a:r>
                        <a:rPr lang="ar-EG" sz="5400" b="1" dirty="0" smtClean="0"/>
                        <a:t> </a:t>
                      </a:r>
                      <a:r>
                        <a:rPr lang="ar-SA" sz="5400" b="1" dirty="0" smtClean="0"/>
                        <a:t>لك</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j-cs"/>
                        </a:rPr>
                        <a:t>NiXeroubim</a:t>
                      </a:r>
                      <a:r>
                        <a:rPr lang="en-US" sz="4400" b="0" kern="1200" baseline="0" dirty="0" smtClean="0">
                          <a:solidFill>
                            <a:srgbClr val="FFFF00"/>
                          </a:solidFill>
                          <a:latin typeface="Athanasius" pitchFamily="2" charset="0"/>
                          <a:ea typeface="+mn-ea"/>
                          <a:cs typeface="+mj-cs"/>
                        </a:rPr>
                        <a:t> </a:t>
                      </a:r>
                      <a:r>
                        <a:rPr lang="en-US" sz="4400" b="0" kern="1200" baseline="0" dirty="0" err="1" smtClean="0">
                          <a:solidFill>
                            <a:srgbClr val="FFFF00"/>
                          </a:solidFill>
                          <a:latin typeface="Athanasius" pitchFamily="2" charset="0"/>
                          <a:ea typeface="+mn-ea"/>
                          <a:cs typeface="+mj-cs"/>
                        </a:rPr>
                        <a:t>ceouw</a:t>
                      </a:r>
                      <a:r>
                        <a:rPr lang="en-US" sz="4400" b="0" kern="1200" baseline="0" dirty="0" smtClean="0">
                          <a:solidFill>
                            <a:srgbClr val="FFFF00"/>
                          </a:solidFill>
                          <a:latin typeface="Athanasius" pitchFamily="2" charset="0"/>
                          <a:ea typeface="+mn-ea"/>
                          <a:cs typeface="+mj-cs"/>
                        </a:rPr>
                        <a:t>]t</a:t>
                      </a:r>
                    </a:p>
                    <a:p>
                      <a:pPr algn="ctr" rtl="0"/>
                      <a:r>
                        <a:rPr lang="en-US" sz="4400" b="0" kern="1200" baseline="0" dirty="0" smtClean="0">
                          <a:solidFill>
                            <a:srgbClr val="FFFF00"/>
                          </a:solidFill>
                          <a:latin typeface="Athanasius" pitchFamily="2" charset="0"/>
                          <a:ea typeface="+mn-ea"/>
                          <a:cs typeface="+mj-cs"/>
                        </a:rPr>
                        <a:t> `</a:t>
                      </a:r>
                      <a:r>
                        <a:rPr lang="en-US" sz="4400" b="0" kern="1200" baseline="0" dirty="0" err="1" smtClean="0">
                          <a:solidFill>
                            <a:srgbClr val="FFFF00"/>
                          </a:solidFill>
                          <a:latin typeface="Athanasius" pitchFamily="2" charset="0"/>
                          <a:ea typeface="+mn-ea"/>
                          <a:cs typeface="+mj-cs"/>
                        </a:rPr>
                        <a:t>mmok</a:t>
                      </a:r>
                      <a:endParaRPr lang="en-US" sz="44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 شيرو</a:t>
                      </a:r>
                      <a:r>
                        <a:rPr lang="ar-EG" sz="4800" b="1" dirty="0" smtClean="0"/>
                        <a:t>ب</a:t>
                      </a:r>
                      <a:r>
                        <a:rPr lang="ar-SA" sz="4800" b="1" dirty="0" smtClean="0"/>
                        <a:t>يم سي أو أوشت إمموك</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والسيرافيم يمجدونك </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niCeravim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ce;`wou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nak</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نيم ني سيرافيم سي تيؤواو ناك </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صارخين قائلين</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euw</a:t>
                      </a:r>
                      <a:r>
                        <a:rPr lang="en-US" sz="4800" b="0" kern="1200" baseline="0" dirty="0" smtClean="0">
                          <a:solidFill>
                            <a:srgbClr val="FFFF00"/>
                          </a:solidFill>
                          <a:latin typeface="Athanasius" pitchFamily="2" charset="0"/>
                          <a:ea typeface="+mn-ea"/>
                          <a:cs typeface="+mn-cs"/>
                        </a:rPr>
                        <a:t>]</a:t>
                      </a: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eujw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mmoc</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إيف أوش إي</a:t>
                      </a:r>
                      <a:r>
                        <a:rPr lang="ar-EG" sz="5200" b="1" dirty="0" smtClean="0"/>
                        <a:t>ف</a:t>
                      </a:r>
                      <a:r>
                        <a:rPr lang="ar-SA" sz="5200" b="1" dirty="0" smtClean="0"/>
                        <a:t>ول إ</a:t>
                      </a:r>
                      <a:r>
                        <a:rPr lang="ar-EG" sz="5200" b="1" dirty="0" smtClean="0"/>
                        <a:t>ف</a:t>
                      </a:r>
                      <a:r>
                        <a:rPr lang="ar-SA" sz="5200" b="1" dirty="0" smtClean="0"/>
                        <a:t>جوإمموس</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قدوس</a:t>
                      </a:r>
                      <a:br>
                        <a:rPr lang="ar-SA" sz="4800" b="1" dirty="0" smtClean="0"/>
                      </a:br>
                      <a:r>
                        <a:rPr lang="ar-SA" sz="4800" b="1" dirty="0" smtClean="0"/>
                        <a:t>قدوس</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قدوس</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dirty="0" err="1" smtClean="0">
                          <a:solidFill>
                            <a:srgbClr val="FFFF00"/>
                          </a:solidFill>
                          <a:latin typeface="Avva_Shenouda" pitchFamily="34" charset="2"/>
                          <a:ea typeface="+mn-ea"/>
                          <a:cs typeface="+mn-cs"/>
                        </a:rPr>
                        <a:t>ge</a:t>
                      </a:r>
                      <a:r>
                        <a:rPr lang="en-US" sz="5400" b="0" kern="1200" baseline="0" dirty="0" smtClean="0">
                          <a:solidFill>
                            <a:srgbClr val="FFFF00"/>
                          </a:solidFill>
                          <a:latin typeface="Avva_Shenouda" pitchFamily="34" charset="2"/>
                          <a:ea typeface="+mn-ea"/>
                          <a:cs typeface="+mn-cs"/>
                        </a:rPr>
                        <a:t> </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Agioc</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agioc</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agioc</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جى</a:t>
                      </a:r>
                      <a:r>
                        <a:rPr lang="ar-EG" sz="4800" b="1" baseline="0" dirty="0" smtClean="0"/>
                        <a:t> </a:t>
                      </a:r>
                      <a:r>
                        <a:rPr lang="ar-SA" sz="4800" b="1" dirty="0" smtClean="0"/>
                        <a:t>آجيوس </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آجيوس </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آجيوس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رب الصباؤوت</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600" b="0" kern="1200" baseline="0" dirty="0" err="1" smtClean="0">
                          <a:solidFill>
                            <a:srgbClr val="FFFF00"/>
                          </a:solidFill>
                          <a:latin typeface="Athanasius" pitchFamily="2" charset="0"/>
                          <a:ea typeface="+mn-ea"/>
                          <a:cs typeface="+mn-cs"/>
                        </a:rPr>
                        <a:t>Kurioc</a:t>
                      </a:r>
                      <a:endParaRPr lang="en-US" sz="6600" b="0" kern="1200" baseline="0" dirty="0" smtClean="0">
                        <a:solidFill>
                          <a:srgbClr val="FFFF00"/>
                        </a:solidFill>
                        <a:latin typeface="Athanasius" pitchFamily="2" charset="0"/>
                        <a:ea typeface="+mn-ea"/>
                        <a:cs typeface="+mn-cs"/>
                      </a:endParaRPr>
                    </a:p>
                    <a:p>
                      <a:pPr algn="ctr" rtl="0"/>
                      <a:r>
                        <a:rPr lang="en-US" sz="6600" b="0" kern="1200" baseline="0" dirty="0" err="1" smtClean="0">
                          <a:solidFill>
                            <a:srgbClr val="FFFF00"/>
                          </a:solidFill>
                          <a:latin typeface="Athanasius" pitchFamily="2" charset="0"/>
                          <a:ea typeface="+mn-ea"/>
                          <a:cs typeface="+mn-cs"/>
                        </a:rPr>
                        <a:t>cabawq</a:t>
                      </a:r>
                      <a:endParaRPr lang="en-US" sz="13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كيريوس سا</a:t>
                      </a:r>
                      <a:r>
                        <a:rPr lang="ar-EG" sz="6000" b="1" dirty="0" smtClean="0"/>
                        <a:t>ف</a:t>
                      </a:r>
                      <a:r>
                        <a:rPr lang="ar-SA" sz="6000" b="1" dirty="0" smtClean="0"/>
                        <a:t>اؤوت </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السماء والأرض مملوءتان من مجدك الأقدس</a:t>
                      </a:r>
                      <a:endParaRPr lang="ar-EG" sz="8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`plhrhc `o ouranoc ke `h</a:t>
                      </a:r>
                    </a:p>
                    <a:p>
                      <a:pPr algn="ctr" rtl="0"/>
                      <a:r>
                        <a:rPr lang="pt-BR" sz="4000" b="0" kern="1200" baseline="0" dirty="0" smtClean="0">
                          <a:solidFill>
                            <a:srgbClr val="FFFF00"/>
                          </a:solidFill>
                          <a:latin typeface="Athanasius" pitchFamily="2" charset="0"/>
                          <a:ea typeface="+mn-ea"/>
                          <a:cs typeface="+mn-cs"/>
                        </a:rPr>
                        <a:t>gh&gt; thc `agiac cou do [hc</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إبلي ريس أو أورانوس كي إيجي تيس آجياس</a:t>
                      </a:r>
                      <a:r>
                        <a:rPr lang="ar-EG" sz="3600" b="1" dirty="0" smtClean="0"/>
                        <a:t> </a:t>
                      </a:r>
                      <a:r>
                        <a:rPr lang="ar-SA" sz="3600" b="1" dirty="0" smtClean="0"/>
                        <a:t>سوذوكسيس</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smtClean="0"/>
                        <a:t>قدوس</a:t>
                      </a:r>
                      <a:endParaRPr lang="ar-SA" sz="344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8800" b="0" kern="1200" baseline="0" dirty="0" smtClean="0">
                          <a:solidFill>
                            <a:srgbClr val="FFFF00"/>
                          </a:solidFill>
                          <a:latin typeface="Athanasius" pitchFamily="2" charset="0"/>
                          <a:ea typeface="+mn-ea"/>
                          <a:cs typeface="+mn-cs"/>
                        </a:rPr>
                        <a:t>~</a:t>
                      </a:r>
                      <a:r>
                        <a:rPr lang="en-US" sz="8800" b="0" kern="1200" baseline="0" dirty="0" err="1" smtClean="0">
                          <a:solidFill>
                            <a:srgbClr val="FFFF00"/>
                          </a:solidFill>
                          <a:latin typeface="Athanasius" pitchFamily="2" charset="0"/>
                          <a:ea typeface="+mn-ea"/>
                          <a:cs typeface="+mn-cs"/>
                        </a:rPr>
                        <a:t>Agioc</a:t>
                      </a:r>
                      <a:endParaRPr lang="en-US" sz="239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t>آجيوس</a:t>
                      </a:r>
                      <a:endParaRPr lang="ar-EG" sz="239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واحد</a:t>
                      </a:r>
                      <a:r>
                        <a:rPr lang="en-US" sz="4800" b="1" kern="1200" dirty="0" smtClean="0">
                          <a:solidFill>
                            <a:schemeClr val="bg1"/>
                          </a:solidFill>
                          <a:latin typeface="+mn-lt"/>
                          <a:ea typeface="+mn-ea"/>
                          <a:cs typeface="+mn-cs"/>
                        </a:rPr>
                        <a:t> </a:t>
                      </a:r>
                      <a:r>
                        <a:rPr lang="ar-SA" sz="4800" b="1" kern="1200" dirty="0" smtClean="0">
                          <a:solidFill>
                            <a:schemeClr val="bg1"/>
                          </a:solidFill>
                          <a:latin typeface="+mn-lt"/>
                          <a:ea typeface="+mn-ea"/>
                          <a:cs typeface="+mn-cs"/>
                        </a:rPr>
                        <a:t>هو الروح القدس</a:t>
                      </a:r>
                      <a:endParaRPr lang="ar-EG" sz="4800" b="1" kern="1200" dirty="0" smtClean="0">
                        <a:solidFill>
                          <a:schemeClr val="bg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آمين</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en ~</a:t>
                      </a:r>
                      <a:r>
                        <a:rPr lang="en-US" sz="4800" b="0" kern="1200" baseline="0" dirty="0" err="1" smtClean="0">
                          <a:solidFill>
                            <a:srgbClr val="FFFF00"/>
                          </a:solidFill>
                          <a:latin typeface="Athanasius" pitchFamily="2" charset="0"/>
                          <a:ea typeface="+mn-ea"/>
                          <a:cs typeface="+mn-cs"/>
                        </a:rPr>
                        <a:t>Pneuma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agion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amhn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إن إبنيفما آجيون</a:t>
                      </a:r>
                      <a:r>
                        <a:rPr lang="en-US" sz="5400" b="1" kern="1200" dirty="0" smtClean="0">
                          <a:solidFill>
                            <a:schemeClr val="bg1"/>
                          </a:solidFill>
                          <a:latin typeface="+mn-lt"/>
                          <a:ea typeface="+mn-ea"/>
                          <a:cs typeface="+mn-cs"/>
                        </a:rPr>
                        <a:t> </a:t>
                      </a:r>
                      <a:r>
                        <a:rPr lang="ar-SA" sz="5400" b="1" kern="1200" dirty="0" smtClean="0">
                          <a:solidFill>
                            <a:schemeClr val="bg1"/>
                          </a:solidFill>
                          <a:latin typeface="+mn-lt"/>
                          <a:ea typeface="+mn-ea"/>
                          <a:cs typeface="+mn-cs"/>
                        </a:rPr>
                        <a:t>آمين</a:t>
                      </a:r>
                      <a:endParaRPr lang="ar-EG" sz="5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قدوس</a:t>
                      </a:r>
                      <a:endParaRPr lang="ar-EG" sz="54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قدوس </a:t>
                      </a:r>
                      <a:endParaRPr lang="ar-EG" sz="54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قدوس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smtClean="0">
                          <a:solidFill>
                            <a:srgbClr val="FFFF00"/>
                          </a:solidFill>
                          <a:latin typeface="Athanasius" pitchFamily="2" charset="0"/>
                          <a:ea typeface="+mn-ea"/>
                          <a:cs typeface="+mn-cs"/>
                        </a:rPr>
                        <a:t>~</a:t>
                      </a:r>
                      <a:r>
                        <a:rPr lang="en-US" sz="5400" b="0" kern="1200" baseline="0" dirty="0" err="1" smtClean="0">
                          <a:solidFill>
                            <a:srgbClr val="FFFF00"/>
                          </a:solidFill>
                          <a:latin typeface="Athanasius" pitchFamily="2" charset="0"/>
                          <a:ea typeface="+mn-ea"/>
                          <a:cs typeface="+mn-cs"/>
                        </a:rPr>
                        <a:t>Xouab</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xouab</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xouab</a:t>
                      </a:r>
                      <a:endParaRPr lang="en-US" sz="9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إكؤواب </a:t>
                      </a:r>
                      <a:endParaRPr lang="ar-EG" sz="54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إكؤواب </a:t>
                      </a:r>
                      <a:endParaRPr lang="ar-EG" sz="54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إكؤواب</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بالحقيقة أيها</a:t>
                      </a:r>
                      <a:r>
                        <a:rPr lang="ar-EG" sz="5400" b="1" dirty="0" smtClean="0"/>
                        <a:t> </a:t>
                      </a:r>
                      <a:r>
                        <a:rPr lang="ar-SA" sz="5400" b="1" dirty="0" smtClean="0"/>
                        <a:t>الرب إلهنا</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'en </a:t>
                      </a:r>
                      <a:r>
                        <a:rPr lang="en-US" sz="4400" b="0" kern="1200" baseline="0" dirty="0" err="1" smtClean="0">
                          <a:solidFill>
                            <a:srgbClr val="FFFF00"/>
                          </a:solidFill>
                          <a:latin typeface="Athanasius" pitchFamily="2" charset="0"/>
                          <a:ea typeface="+mn-ea"/>
                          <a:cs typeface="+mn-cs"/>
                        </a:rPr>
                        <a:t>oumeqmhi</a:t>
                      </a:r>
                      <a:r>
                        <a:rPr lang="en-US" sz="4400" b="0" kern="1200" baseline="0" dirty="0" smtClean="0">
                          <a:solidFill>
                            <a:srgbClr val="FFFF00"/>
                          </a:solidFill>
                          <a:latin typeface="Athanasius" pitchFamily="2" charset="0"/>
                          <a:ea typeface="+mn-ea"/>
                          <a:cs typeface="+mn-cs"/>
                        </a:rPr>
                        <a:t> </a:t>
                      </a:r>
                    </a:p>
                    <a:p>
                      <a:pPr algn="ctr" rtl="0"/>
                      <a:r>
                        <a:rPr lang="en-US" sz="4400" b="0" kern="1200" baseline="0" dirty="0" smtClean="0">
                          <a:solidFill>
                            <a:srgbClr val="FFFF00"/>
                          </a:solidFill>
                          <a:latin typeface="Athanasius" pitchFamily="2" charset="0"/>
                          <a:ea typeface="+mn-ea"/>
                          <a:cs typeface="+mn-cs"/>
                        </a:rPr>
                        <a:t>~P_ </a:t>
                      </a:r>
                      <a:r>
                        <a:rPr lang="en-US" sz="4400" b="0" kern="1200" baseline="0" dirty="0" err="1" smtClean="0">
                          <a:solidFill>
                            <a:srgbClr val="FFFF00"/>
                          </a:solidFill>
                          <a:latin typeface="Athanasius" pitchFamily="2" charset="0"/>
                          <a:ea typeface="+mn-ea"/>
                          <a:cs typeface="+mn-cs"/>
                        </a:rPr>
                        <a:t>Pennou</a:t>
                      </a:r>
                      <a:r>
                        <a:rPr lang="en-US" sz="4400" b="0" kern="1200" baseline="0" dirty="0" smtClean="0">
                          <a:solidFill>
                            <a:srgbClr val="FFFF00"/>
                          </a:solidFill>
                          <a:latin typeface="Athanasius" pitchFamily="2" charset="0"/>
                          <a:ea typeface="+mn-ea"/>
                          <a:cs typeface="+mn-cs"/>
                        </a:rPr>
                        <a:t>;</a:t>
                      </a:r>
                      <a:endParaRPr lang="en-US" sz="8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خين أو ميثمي إبشويس بيننوتي</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dirty="0" smtClean="0"/>
                        <a:t>الذي جبلنا</a:t>
                      </a:r>
                      <a:r>
                        <a:rPr lang="ar-EG" sz="6600" dirty="0" smtClean="0"/>
                        <a:t> </a:t>
                      </a:r>
                      <a:r>
                        <a:rPr lang="ar-SA" sz="6600" dirty="0" smtClean="0"/>
                        <a:t>وخلقنا</a:t>
                      </a:r>
                      <a:endParaRPr lang="ar-EG" sz="6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Vh`etfer`plazin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mmon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afqamion</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فيئيطاف إير إبلازين إممون أووه أفثاميون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ووضعنا في فردوس النعيم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afxan</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piparadicoc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pounof</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أووه أفكان خين بي بارذيسوس إنتي إبؤونوف</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وعندما</a:t>
                      </a:r>
                      <a:r>
                        <a:rPr lang="ar-EG" sz="4800" b="1" dirty="0" smtClean="0"/>
                        <a:t> </a:t>
                      </a:r>
                      <a:r>
                        <a:rPr lang="ar-SA" sz="4800" b="1" dirty="0" smtClean="0"/>
                        <a:t>خالفنا وصيتك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"en `</a:t>
                      </a:r>
                      <a:r>
                        <a:rPr lang="en-US" sz="3800" b="0" kern="1200" baseline="0" dirty="0" err="1" smtClean="0">
                          <a:solidFill>
                            <a:srgbClr val="FFFF00"/>
                          </a:solidFill>
                          <a:latin typeface="Athanasius" pitchFamily="2" charset="0"/>
                          <a:ea typeface="+mn-ea"/>
                          <a:cs typeface="+mn-cs"/>
                        </a:rPr>
                        <a:t>pjin`qrene-</a:t>
                      </a:r>
                      <a:r>
                        <a:rPr lang="en-US" sz="4000" b="0" kern="1200" baseline="0" dirty="0" err="1" smtClean="0">
                          <a:solidFill>
                            <a:srgbClr val="FFFF00"/>
                          </a:solidFill>
                          <a:latin typeface="Athanasius" pitchFamily="2" charset="0"/>
                          <a:ea typeface="+mn-ea"/>
                          <a:cs typeface="+mn-cs"/>
                        </a:rPr>
                        <a:t>rparabenin</a:t>
                      </a:r>
                      <a:r>
                        <a:rPr lang="en-US" sz="4000" b="0" kern="1200" baseline="0" dirty="0" smtClean="0">
                          <a:solidFill>
                            <a:srgbClr val="FFFF00"/>
                          </a:solidFill>
                          <a:latin typeface="Athanasius" pitchFamily="2" charset="0"/>
                          <a:ea typeface="+mn-ea"/>
                          <a:cs typeface="+mn-cs"/>
                        </a:rPr>
                        <a:t> de</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ntekentolh</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خين إبجين إيثرين</a:t>
                      </a:r>
                      <a:r>
                        <a:rPr lang="ar-EG" sz="4000" b="1" dirty="0" smtClean="0"/>
                        <a:t> </a:t>
                      </a:r>
                      <a:r>
                        <a:rPr lang="ar-SA" sz="4000" b="1" dirty="0" smtClean="0"/>
                        <a:t>إيربرافينين ذى إنتيك إنتولي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بغواية الحية </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iten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apath</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nte</a:t>
                      </a:r>
                      <a:r>
                        <a:rPr lang="en-US" sz="4800" b="0" kern="1200" baseline="0" dirty="0" smtClean="0">
                          <a:solidFill>
                            <a:srgbClr val="FFFF00"/>
                          </a:solidFill>
                          <a:latin typeface="Athanasius" pitchFamily="2" charset="0"/>
                          <a:ea typeface="+mn-ea"/>
                          <a:cs typeface="+mn-cs"/>
                        </a:rPr>
                        <a:t> pi\of</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هيتين ني آباتي إنتي بيهوف </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سقطنا</a:t>
                      </a:r>
                      <a:r>
                        <a:rPr lang="ar-EG" sz="5400" b="1" dirty="0" smtClean="0"/>
                        <a:t> </a:t>
                      </a:r>
                      <a:r>
                        <a:rPr lang="ar-SA" sz="5400" b="1" dirty="0" smtClean="0"/>
                        <a:t>من الحياة الأبدية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an\</a:t>
                      </a:r>
                      <a:r>
                        <a:rPr lang="en-US" sz="4800" b="0" kern="1200" baseline="0" dirty="0" err="1" smtClean="0">
                          <a:solidFill>
                            <a:srgbClr val="FFFF00"/>
                          </a:solidFill>
                          <a:latin typeface="Athanasius" pitchFamily="2" charset="0"/>
                          <a:ea typeface="+mn-ea"/>
                          <a:cs typeface="+mn-cs"/>
                        </a:rPr>
                        <a:t>ei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 'en </a:t>
                      </a:r>
                      <a:r>
                        <a:rPr lang="en-US" sz="4800" b="0" kern="1200" baseline="0" dirty="0" err="1" smtClean="0">
                          <a:solidFill>
                            <a:srgbClr val="FFFF00"/>
                          </a:solidFill>
                          <a:latin typeface="Athanasius" pitchFamily="2" charset="0"/>
                          <a:ea typeface="+mn-ea"/>
                          <a:cs typeface="+mn-cs"/>
                        </a:rPr>
                        <a:t>piwn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n`ene</a:t>
                      </a:r>
                      <a:r>
                        <a:rPr lang="en-US" sz="4800" b="0" kern="1200" baseline="0" dirty="0" smtClean="0">
                          <a:solidFill>
                            <a:srgbClr val="FFFF00"/>
                          </a:solidFill>
                          <a:latin typeface="Athanasius" pitchFamily="2" charset="0"/>
                          <a:ea typeface="+mn-ea"/>
                          <a:cs typeface="+mn-cs"/>
                        </a:rPr>
                        <a:t>\</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أنهي إي</a:t>
                      </a:r>
                      <a:r>
                        <a:rPr lang="ar-EG" sz="4800" b="1" dirty="0" smtClean="0"/>
                        <a:t>ف</a:t>
                      </a:r>
                      <a:r>
                        <a:rPr lang="ar-SA" sz="4800" b="1" dirty="0" smtClean="0"/>
                        <a:t>ول خين بي كونخ إن إينيه</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a:t>
                      </a:r>
                      <a:r>
                        <a:rPr lang="ar-EG" sz="4800" b="1" dirty="0" smtClean="0"/>
                        <a:t> </a:t>
                      </a:r>
                      <a:r>
                        <a:rPr lang="ar-SA" sz="4800" b="1" dirty="0" smtClean="0"/>
                        <a:t>نفينا من فردوس النعيم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ouo</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auere</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orizin</a:t>
                      </a:r>
                      <a:endParaRPr lang="en-US" sz="32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mmon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ebol</a:t>
                      </a:r>
                      <a:r>
                        <a:rPr lang="en-US" sz="3600" b="0" kern="1200" baseline="0" dirty="0" smtClean="0">
                          <a:solidFill>
                            <a:srgbClr val="FFFF00"/>
                          </a:solidFill>
                          <a:latin typeface="Athanasius" pitchFamily="2" charset="0"/>
                          <a:ea typeface="+mn-ea"/>
                          <a:cs typeface="+mn-cs"/>
                        </a:rPr>
                        <a:t> 'en </a:t>
                      </a:r>
                      <a:r>
                        <a:rPr lang="en-US" sz="3600" b="0" kern="1200" baseline="0" dirty="0" err="1" smtClean="0">
                          <a:solidFill>
                            <a:srgbClr val="FFFF00"/>
                          </a:solidFill>
                          <a:latin typeface="Athanasius" pitchFamily="2" charset="0"/>
                          <a:ea typeface="+mn-ea"/>
                          <a:cs typeface="+mn-cs"/>
                        </a:rPr>
                        <a:t>piparadicoc</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pounof</a:t>
                      </a:r>
                      <a:endParaRPr lang="en-US" sz="6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smtClean="0"/>
                        <a:t>أووه أ</a:t>
                      </a:r>
                      <a:r>
                        <a:rPr lang="ar-EG" sz="3200" b="1" dirty="0" smtClean="0"/>
                        <a:t>ف</a:t>
                      </a:r>
                      <a:r>
                        <a:rPr lang="ar-SA" sz="3200" b="1" dirty="0" smtClean="0"/>
                        <a:t>ئرإكسوريزين إممون إيقول خين بي بارذيسوس إنتي إبؤونوف</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فلم تتركنا عنك أيضاً إلى ا</a:t>
                      </a:r>
                      <a:r>
                        <a:rPr lang="ar-EG" sz="4800" b="1" dirty="0" smtClean="0"/>
                        <a:t>لإ</a:t>
                      </a:r>
                      <a:r>
                        <a:rPr lang="ar-SA" sz="4800" b="1" dirty="0" smtClean="0"/>
                        <a:t>نقضاء</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Mpekxan</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ncwk</a:t>
                      </a:r>
                      <a:r>
                        <a:rPr lang="en-US" sz="4800" b="0" kern="1200" baseline="0" dirty="0" smtClean="0">
                          <a:solidFill>
                            <a:srgbClr val="FFFF00"/>
                          </a:solidFill>
                          <a:latin typeface="Athanasius" pitchFamily="2" charset="0"/>
                          <a:ea typeface="+mn-ea"/>
                          <a:cs typeface="+mn-cs"/>
                        </a:rPr>
                        <a:t> on ]a `</a:t>
                      </a:r>
                      <a:r>
                        <a:rPr lang="en-US" sz="4800" b="0" kern="1200" baseline="0" dirty="0" err="1" smtClean="0">
                          <a:solidFill>
                            <a:srgbClr val="FFFF00"/>
                          </a:solidFill>
                          <a:latin typeface="Athanasius" pitchFamily="2" charset="0"/>
                          <a:ea typeface="+mn-ea"/>
                          <a:cs typeface="+mn-cs"/>
                        </a:rPr>
                        <a:t>ebol</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إمبيك كان إنثوك أون شا إي</a:t>
                      </a:r>
                      <a:r>
                        <a:rPr lang="ar-EG" sz="5200" b="1" dirty="0" smtClean="0"/>
                        <a:t>ف</a:t>
                      </a:r>
                      <a:r>
                        <a:rPr lang="ar-SA" sz="5200" b="1" dirty="0" smtClean="0"/>
                        <a:t>ول </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بل تعهدتنا</a:t>
                      </a:r>
                      <a:r>
                        <a:rPr lang="ar-EG" sz="4800" b="1" dirty="0" smtClean="0"/>
                        <a:t> </a:t>
                      </a:r>
                      <a:r>
                        <a:rPr lang="ar-SA" sz="4800" b="1" dirty="0" smtClean="0"/>
                        <a:t>دائماً بأنبيائك القديسين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alla</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akjempen</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ini</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 'en </a:t>
                      </a:r>
                      <a:r>
                        <a:rPr lang="en-US" sz="3200" b="0" kern="1200" baseline="0" dirty="0" err="1" smtClean="0">
                          <a:solidFill>
                            <a:srgbClr val="FFFF00"/>
                          </a:solidFill>
                          <a:latin typeface="Athanasius" pitchFamily="2" charset="0"/>
                          <a:ea typeface="+mn-ea"/>
                          <a:cs typeface="+mn-cs"/>
                        </a:rPr>
                        <a:t>oumoun</a:t>
                      </a:r>
                      <a:r>
                        <a:rPr lang="ar-EG" sz="3200" b="0" kern="1200" baseline="0" dirty="0" smtClean="0">
                          <a:solidFill>
                            <a:srgbClr val="FFFF00"/>
                          </a:solidFill>
                          <a:latin typeface="Athanasius" pitchFamily="2" charset="0"/>
                          <a:ea typeface="+mn-ea"/>
                          <a:cs typeface="+mn-cs"/>
                        </a:rPr>
                        <a:t> </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ebol</a:t>
                      </a:r>
                      <a:r>
                        <a:rPr lang="en-US" sz="3200" b="0" kern="1200" baseline="0" dirty="0" smtClean="0">
                          <a:solidFill>
                            <a:srgbClr val="FFFF00"/>
                          </a:solidFill>
                          <a:latin typeface="Athanasius" pitchFamily="2" charset="0"/>
                          <a:ea typeface="+mn-ea"/>
                          <a:cs typeface="+mn-cs"/>
                        </a:rPr>
                        <a:t> </a:t>
                      </a:r>
                      <a:r>
                        <a:rPr lang="en-US" sz="2800" b="0" kern="1200" baseline="0" dirty="0" smtClean="0">
                          <a:solidFill>
                            <a:srgbClr val="FFFF00"/>
                          </a:solidFill>
                          <a:latin typeface="Athanasius" pitchFamily="2" charset="0"/>
                          <a:ea typeface="+mn-ea"/>
                          <a:cs typeface="+mn-cs"/>
                        </a:rPr>
                        <a:t>\</a:t>
                      </a:r>
                      <a:r>
                        <a:rPr lang="en-US" sz="2800" b="0" kern="1200" baseline="0" dirty="0" err="1" smtClean="0">
                          <a:solidFill>
                            <a:srgbClr val="FFFF00"/>
                          </a:solidFill>
                          <a:latin typeface="Athanasius" pitchFamily="2" charset="0"/>
                          <a:ea typeface="+mn-ea"/>
                          <a:cs typeface="+mn-cs"/>
                        </a:rPr>
                        <a:t>iten</a:t>
                      </a:r>
                      <a:r>
                        <a:rPr lang="en-US" sz="2800" b="0" kern="1200" baseline="0" dirty="0" smtClean="0">
                          <a:solidFill>
                            <a:srgbClr val="FFFF00"/>
                          </a:solidFill>
                          <a:latin typeface="Athanasius" pitchFamily="2" charset="0"/>
                          <a:ea typeface="+mn-ea"/>
                          <a:cs typeface="+mn-cs"/>
                        </a:rPr>
                        <a:t> </a:t>
                      </a:r>
                      <a:r>
                        <a:rPr lang="en-US" sz="2800" b="0" kern="1200" baseline="0" dirty="0" err="1" smtClean="0">
                          <a:solidFill>
                            <a:srgbClr val="FFFF00"/>
                          </a:solidFill>
                          <a:latin typeface="Athanasius" pitchFamily="2" charset="0"/>
                          <a:ea typeface="+mn-ea"/>
                          <a:cs typeface="+mn-cs"/>
                        </a:rPr>
                        <a:t>nek`provhthc</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eqouab</a:t>
                      </a:r>
                      <a:endParaRPr lang="en-US" sz="6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آللا أك جيم بين شيني خين أو مون إي</a:t>
                      </a:r>
                      <a:r>
                        <a:rPr lang="ar-EG" sz="3600" b="1" dirty="0" smtClean="0"/>
                        <a:t>ف</a:t>
                      </a:r>
                      <a:r>
                        <a:rPr lang="ar-SA" sz="3600" b="1" dirty="0" smtClean="0"/>
                        <a:t>ول هيتين نيك إبروفيتيس إثؤواب</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4400" b="1" kern="1200" dirty="0" smtClean="0">
                          <a:solidFill>
                            <a:schemeClr val="bg1"/>
                          </a:solidFill>
                          <a:latin typeface="+mn-lt"/>
                          <a:ea typeface="Times New Roman" pitchFamily="18" charset="0"/>
                          <a:cs typeface="+mn-cs"/>
                        </a:rPr>
                        <a:t>مبارك الرب الإله إلى الأبد</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euloghtoc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Kurioc</a:t>
                      </a:r>
                      <a:r>
                        <a:rPr lang="en-US" sz="4000" b="0" kern="1200" baseline="0" dirty="0" smtClean="0">
                          <a:solidFill>
                            <a:srgbClr val="FFFF00"/>
                          </a:solidFill>
                          <a:latin typeface="Athanasius" pitchFamily="2" charset="0"/>
                          <a:ea typeface="+mn-ea"/>
                          <a:cs typeface="+mn-cs"/>
                        </a:rPr>
                        <a:t> `o </a:t>
                      </a:r>
                      <a:r>
                        <a:rPr lang="en-US" sz="4000" b="0" kern="1200" baseline="0" dirty="0" err="1" smtClean="0">
                          <a:solidFill>
                            <a:srgbClr val="FFFF00"/>
                          </a:solidFill>
                          <a:latin typeface="Athanasius" pitchFamily="2" charset="0"/>
                          <a:ea typeface="+mn-ea"/>
                          <a:cs typeface="+mn-cs"/>
                        </a:rPr>
                        <a:t>Qeoc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e`wnac</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amhn</a:t>
                      </a:r>
                      <a:r>
                        <a:rPr lang="en-US" sz="4000" b="0" kern="1200" baseline="0" dirty="0" smtClean="0">
                          <a:solidFill>
                            <a:srgbClr val="FFFF00"/>
                          </a:solidFill>
                          <a:latin typeface="Athanasius" pitchFamily="2" charset="0"/>
                          <a:ea typeface="+mn-ea"/>
                          <a:cs typeface="+mn-cs"/>
                        </a:rPr>
                        <a:t>.</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3600" b="1" dirty="0" smtClean="0">
                          <a:solidFill>
                            <a:schemeClr val="bg1"/>
                          </a:solidFill>
                          <a:latin typeface="Garamond" pitchFamily="18" charset="0"/>
                        </a:rPr>
                        <a:t>إيفلوجيطوس كيريوس</a:t>
                      </a:r>
                      <a:r>
                        <a:rPr lang="ar-EG" altLang="zh-CN" sz="3600" b="1" dirty="0" smtClean="0">
                          <a:solidFill>
                            <a:schemeClr val="bg1"/>
                          </a:solidFill>
                          <a:latin typeface="Garamond" pitchFamily="18" charset="0"/>
                        </a:rPr>
                        <a:t> </a:t>
                      </a:r>
                      <a:r>
                        <a:rPr lang="ar-SA" altLang="zh-CN" sz="3600" b="1" dirty="0" smtClean="0">
                          <a:solidFill>
                            <a:schemeClr val="bg1"/>
                          </a:solidFill>
                          <a:latin typeface="Garamond" pitchFamily="18" charset="0"/>
                        </a:rPr>
                        <a:t>أوثيئوس إسطوس إيئوناس </a:t>
                      </a:r>
                      <a:br>
                        <a:rPr lang="ar-SA" altLang="zh-CN" sz="3600" b="1" dirty="0" smtClean="0">
                          <a:solidFill>
                            <a:schemeClr val="bg1"/>
                          </a:solidFill>
                          <a:latin typeface="Garamond" pitchFamily="18" charset="0"/>
                        </a:rPr>
                      </a:br>
                      <a:r>
                        <a:rPr lang="ar-SA" altLang="zh-CN" sz="3600" b="1" dirty="0" smtClean="0">
                          <a:solidFill>
                            <a:schemeClr val="bg1"/>
                          </a:solidFill>
                          <a:latin typeface="Garamond" pitchFamily="18" charset="0"/>
                        </a:rPr>
                        <a:t>آمين</a:t>
                      </a:r>
                      <a:r>
                        <a:rPr lang="ar-SA" altLang="zh-CN" sz="3600" dirty="0" smtClean="0">
                          <a:solidFill>
                            <a:schemeClr val="bg1"/>
                          </a:solidFill>
                          <a:latin typeface="Garamond" pitchFamily="18" charset="0"/>
                        </a:rPr>
                        <a:t> </a:t>
                      </a:r>
                      <a:endParaRPr lang="ar-EG" sz="36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dirty="0" smtClean="0"/>
                        <a:t>وفي أخر الأيام ظهرت لن</a:t>
                      </a:r>
                      <a:r>
                        <a:rPr lang="ar-EG" sz="4800" dirty="0" smtClean="0"/>
                        <a:t>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s-ES" sz="3600" b="0" kern="1200" baseline="0" dirty="0" err="1" smtClean="0">
                          <a:solidFill>
                            <a:srgbClr val="FFFF00"/>
                          </a:solidFill>
                          <a:latin typeface="Athanasius" pitchFamily="2" charset="0"/>
                          <a:ea typeface="+mn-ea"/>
                          <a:cs typeface="+mn-cs"/>
                        </a:rPr>
                        <a:t>Ouo</a:t>
                      </a:r>
                      <a:r>
                        <a:rPr lang="es-ES" sz="3600" b="0" kern="1200" baseline="0" dirty="0" smtClean="0">
                          <a:solidFill>
                            <a:srgbClr val="FFFF00"/>
                          </a:solidFill>
                          <a:latin typeface="Athanasius" pitchFamily="2" charset="0"/>
                          <a:ea typeface="+mn-ea"/>
                          <a:cs typeface="+mn-cs"/>
                        </a:rPr>
                        <a:t>\ 'en  `</a:t>
                      </a:r>
                      <a:r>
                        <a:rPr lang="es-ES" sz="3600" b="0" kern="1200" baseline="0" dirty="0" err="1" smtClean="0">
                          <a:solidFill>
                            <a:srgbClr val="FFFF00"/>
                          </a:solidFill>
                          <a:latin typeface="Athanasius" pitchFamily="2" charset="0"/>
                          <a:ea typeface="+mn-ea"/>
                          <a:cs typeface="+mn-cs"/>
                        </a:rPr>
                        <a:t>t'a`e</a:t>
                      </a:r>
                      <a:endParaRPr lang="es-ES" sz="3600" b="0" kern="1200" baseline="0" dirty="0" smtClean="0">
                        <a:solidFill>
                          <a:srgbClr val="FFFF00"/>
                        </a:solidFill>
                        <a:latin typeface="Athanasius" pitchFamily="2" charset="0"/>
                        <a:ea typeface="+mn-ea"/>
                        <a:cs typeface="+mn-cs"/>
                      </a:endParaRPr>
                    </a:p>
                    <a:p>
                      <a:pPr algn="ctr" rtl="0"/>
                      <a:r>
                        <a:rPr lang="es-ES" sz="3600" b="0" kern="1200" baseline="0" dirty="0" smtClean="0">
                          <a:solidFill>
                            <a:srgbClr val="FFFF00"/>
                          </a:solidFill>
                          <a:latin typeface="Athanasius" pitchFamily="2" charset="0"/>
                          <a:ea typeface="+mn-ea"/>
                          <a:cs typeface="+mn-cs"/>
                        </a:rPr>
                        <a:t> `</a:t>
                      </a:r>
                      <a:r>
                        <a:rPr lang="es-ES" sz="3600" b="0" kern="1200" baseline="0" dirty="0" err="1" smtClean="0">
                          <a:solidFill>
                            <a:srgbClr val="FFFF00"/>
                          </a:solidFill>
                          <a:latin typeface="Athanasius" pitchFamily="2" charset="0"/>
                          <a:ea typeface="+mn-ea"/>
                          <a:cs typeface="+mn-cs"/>
                        </a:rPr>
                        <a:t>nte</a:t>
                      </a:r>
                      <a:r>
                        <a:rPr lang="es-ES" sz="3600" b="0" kern="1200" baseline="0" dirty="0" smtClean="0">
                          <a:solidFill>
                            <a:srgbClr val="FFFF00"/>
                          </a:solidFill>
                          <a:latin typeface="Athanasius" pitchFamily="2" charset="0"/>
                          <a:ea typeface="+mn-ea"/>
                          <a:cs typeface="+mn-cs"/>
                        </a:rPr>
                        <a:t>  </a:t>
                      </a:r>
                      <a:r>
                        <a:rPr lang="es-ES" sz="3600" b="0" kern="1200" baseline="0" dirty="0" err="1" smtClean="0">
                          <a:solidFill>
                            <a:srgbClr val="FFFF00"/>
                          </a:solidFill>
                          <a:latin typeface="Athanasius" pitchFamily="2" charset="0"/>
                          <a:ea typeface="+mn-ea"/>
                          <a:cs typeface="+mn-cs"/>
                        </a:rPr>
                        <a:t>ni`e</a:t>
                      </a:r>
                      <a:r>
                        <a:rPr lang="es-ES" sz="3600" b="0" kern="1200" baseline="0" dirty="0" smtClean="0">
                          <a:solidFill>
                            <a:srgbClr val="FFFF00"/>
                          </a:solidFill>
                          <a:latin typeface="Athanasius" pitchFamily="2" charset="0"/>
                          <a:ea typeface="+mn-ea"/>
                          <a:cs typeface="+mn-cs"/>
                        </a:rPr>
                        <a:t>\</a:t>
                      </a:r>
                      <a:r>
                        <a:rPr lang="es-ES" sz="3600" b="0" kern="1200" baseline="0" dirty="0" err="1" smtClean="0">
                          <a:solidFill>
                            <a:srgbClr val="FFFF00"/>
                          </a:solidFill>
                          <a:latin typeface="Athanasius" pitchFamily="2" charset="0"/>
                          <a:ea typeface="+mn-ea"/>
                          <a:cs typeface="+mn-cs"/>
                        </a:rPr>
                        <a:t>oou</a:t>
                      </a:r>
                      <a:endParaRPr lang="es-ES" sz="3600" b="0" kern="1200" baseline="0" dirty="0" smtClean="0">
                        <a:solidFill>
                          <a:srgbClr val="FFFF00"/>
                        </a:solidFill>
                        <a:latin typeface="Athanasius" pitchFamily="2" charset="0"/>
                        <a:ea typeface="+mn-ea"/>
                        <a:cs typeface="+mn-cs"/>
                      </a:endParaRPr>
                    </a:p>
                    <a:p>
                      <a:pPr algn="ctr" rtl="0"/>
                      <a:r>
                        <a:rPr lang="en-US" sz="3600" b="0" kern="1200" baseline="0" dirty="0" err="1" smtClean="0">
                          <a:solidFill>
                            <a:srgbClr val="FFFF00"/>
                          </a:solidFill>
                          <a:latin typeface="Athanasius" pitchFamily="2" charset="0"/>
                          <a:ea typeface="+mn-ea"/>
                          <a:cs typeface="+mn-cs"/>
                        </a:rPr>
                        <a:t>Akouwn</a:t>
                      </a:r>
                      <a:r>
                        <a:rPr lang="en-US" sz="3600" b="0" kern="1200" baseline="0" dirty="0" smtClean="0">
                          <a:solidFill>
                            <a:srgbClr val="FFFF00"/>
                          </a:solidFill>
                          <a:latin typeface="Athanasius" pitchFamily="2" charset="0"/>
                          <a:ea typeface="+mn-ea"/>
                          <a:cs typeface="+mn-cs"/>
                        </a:rPr>
                        <a:t>\</a:t>
                      </a: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nan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ebol</a:t>
                      </a:r>
                      <a:endParaRPr lang="en-US" sz="6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أووه خين إيتخائي إنتي نيئيهوؤو أكؤونه نان إي</a:t>
                      </a:r>
                      <a:r>
                        <a:rPr lang="ar-EG" sz="4000" b="1" dirty="0" smtClean="0"/>
                        <a:t>ف</a:t>
                      </a:r>
                      <a:r>
                        <a:rPr lang="ar-SA" sz="4000" b="1" dirty="0" smtClean="0"/>
                        <a:t>ول</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نحن الجلوس في الظلمة وظلال الموت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`anon</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anhet</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emci</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pxaki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t'hib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m`vmou</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أنون خانيئتهيمسي خين إبكاكي نيم إتخيفي إم إفمو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بإبنك</a:t>
                      </a:r>
                      <a:r>
                        <a:rPr lang="ar-EG" sz="5400" b="1" dirty="0" smtClean="0"/>
                        <a:t> </a:t>
                      </a:r>
                      <a:r>
                        <a:rPr lang="ar-SA" sz="5400" b="1" dirty="0" smtClean="0"/>
                        <a:t>الوحيد الجنس ربنا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iten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pekmonogenhc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`n}</a:t>
                      </a:r>
                      <a:r>
                        <a:rPr lang="en-US" sz="4000" b="0" kern="1200" baseline="0" dirty="0" err="1" smtClean="0">
                          <a:solidFill>
                            <a:srgbClr val="FFFF00"/>
                          </a:solidFill>
                          <a:latin typeface="Athanasius" pitchFamily="2" charset="0"/>
                          <a:ea typeface="+mn-ea"/>
                          <a:cs typeface="+mn-cs"/>
                        </a:rPr>
                        <a:t>hri</a:t>
                      </a:r>
                      <a:r>
                        <a:rPr lang="en-US" sz="4000" b="0" kern="1200" baseline="0" dirty="0" smtClean="0">
                          <a:solidFill>
                            <a:srgbClr val="FFFF00"/>
                          </a:solidFill>
                          <a:latin typeface="Athanasius" pitchFamily="2" charset="0"/>
                          <a:ea typeface="+mn-ea"/>
                          <a:cs typeface="+mn-cs"/>
                        </a:rPr>
                        <a:t> Pen_</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هيتين بيك مونوجينيس إنشيري بين شويس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وإلهنا ومخلصنا يسوع المسيح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ouo</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Pennou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ouo</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pencwthr</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Ihcouc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Pi`xrictoc</a:t>
                      </a:r>
                      <a:endParaRPr lang="en-US" sz="6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أووه بيننوتي أووه بينسوتير إيسوس بي إخرستوس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هذا الذي من الروح القدس</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Vai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'en </a:t>
                      </a:r>
                      <a:r>
                        <a:rPr lang="en-US" sz="4000" b="0" kern="1200" baseline="0" dirty="0" err="1" smtClean="0">
                          <a:solidFill>
                            <a:srgbClr val="FFFF00"/>
                          </a:solidFill>
                          <a:latin typeface="Athanasius" pitchFamily="2" charset="0"/>
                          <a:ea typeface="+mn-ea"/>
                          <a:cs typeface="+mn-cs"/>
                        </a:rPr>
                        <a:t>Pi`pneuma</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eqouab</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فاي إيتي إي</a:t>
                      </a:r>
                      <a:r>
                        <a:rPr lang="ar-EG" sz="4400" b="1" dirty="0" smtClean="0"/>
                        <a:t>ف</a:t>
                      </a:r>
                      <a:r>
                        <a:rPr lang="ar-SA" sz="4400" b="1" dirty="0" smtClean="0"/>
                        <a:t>ول خين بي إبني</a:t>
                      </a:r>
                      <a:r>
                        <a:rPr lang="ar-EG" sz="4400" b="1" dirty="0" smtClean="0"/>
                        <a:t>ف</a:t>
                      </a:r>
                      <a:r>
                        <a:rPr lang="ar-SA" sz="4400" b="1" dirty="0" smtClean="0"/>
                        <a:t>ما إثؤواب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ومن</a:t>
                      </a:r>
                      <a:r>
                        <a:rPr lang="ar-EG" sz="4800" b="1" dirty="0" smtClean="0"/>
                        <a:t> </a:t>
                      </a:r>
                      <a:r>
                        <a:rPr lang="ar-SA" sz="4800" b="1" dirty="0" smtClean="0"/>
                        <a:t>العذراء القديسة مريم</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ebol</a:t>
                      </a:r>
                      <a:r>
                        <a:rPr lang="en-US" sz="4400" b="0" kern="1200" baseline="0" dirty="0" smtClean="0">
                          <a:solidFill>
                            <a:srgbClr val="FFFF00"/>
                          </a:solidFill>
                          <a:latin typeface="Athanasius" pitchFamily="2" charset="0"/>
                          <a:ea typeface="+mn-ea"/>
                          <a:cs typeface="+mn-cs"/>
                        </a:rPr>
                        <a:t> 'en ;</a:t>
                      </a:r>
                      <a:r>
                        <a:rPr lang="en-US" sz="4400" b="0" kern="1200" baseline="0" dirty="0" err="1" smtClean="0">
                          <a:solidFill>
                            <a:srgbClr val="FFFF00"/>
                          </a:solidFill>
                          <a:latin typeface="Athanasius" pitchFamily="2" charset="0"/>
                          <a:ea typeface="+mn-ea"/>
                          <a:cs typeface="+mn-cs"/>
                        </a:rPr>
                        <a:t>parqenoc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eqouab</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Mari`a</a:t>
                      </a:r>
                      <a:endParaRPr lang="en-US" sz="8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إي</a:t>
                      </a:r>
                      <a:r>
                        <a:rPr lang="ar-EG" sz="4800" b="1" dirty="0" smtClean="0"/>
                        <a:t>ف</a:t>
                      </a:r>
                      <a:r>
                        <a:rPr lang="ar-SA" sz="4800" b="1" dirty="0" smtClean="0"/>
                        <a:t>ول خين تي بارثينوس إثؤواب ماريا</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16600" b="1" dirty="0" smtClean="0"/>
                        <a:t>حقاً</a:t>
                      </a:r>
                      <a:endParaRPr lang="ar-EG" sz="59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8800" b="0" kern="1200" baseline="0" dirty="0" smtClean="0">
                          <a:solidFill>
                            <a:srgbClr val="FFFF00"/>
                          </a:solidFill>
                          <a:latin typeface="Athanasius" pitchFamily="2" charset="0"/>
                          <a:ea typeface="+mn-ea"/>
                          <a:cs typeface="+mn-cs"/>
                        </a:rPr>
                        <a:t>~</a:t>
                      </a:r>
                      <a:r>
                        <a:rPr lang="en-US" sz="8800" b="0" kern="1200" baseline="0" dirty="0" err="1" smtClean="0">
                          <a:solidFill>
                            <a:srgbClr val="FFFF00"/>
                          </a:solidFill>
                          <a:latin typeface="Athanasius" pitchFamily="2" charset="0"/>
                          <a:ea typeface="+mn-ea"/>
                          <a:cs typeface="+mn-cs"/>
                        </a:rPr>
                        <a:t>Amhn</a:t>
                      </a:r>
                      <a:endParaRPr lang="en-US" sz="239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13800" b="1" dirty="0"/>
                        <a:t>آمين </a:t>
                      </a:r>
                      <a:endParaRPr lang="ar-SA" sz="13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تجسد و</a:t>
                      </a:r>
                      <a:r>
                        <a:rPr lang="ar-EG" sz="8000" b="1" dirty="0" smtClean="0"/>
                        <a:t> </a:t>
                      </a:r>
                      <a:r>
                        <a:rPr lang="ar-SA" sz="8000" b="1" dirty="0" smtClean="0"/>
                        <a:t>تأنس</a:t>
                      </a:r>
                      <a:endParaRPr lang="ar-EG" sz="23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Afsicar</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ouo</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aferrwmi</a:t>
                      </a:r>
                      <a:endParaRPr lang="en-US" sz="5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آفتشي ساركس أووه آفئير رومي</a:t>
                      </a:r>
                      <a:endParaRPr lang="ar-SA" sz="8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وعلمنا طرق الخلاص</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af`tcabon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`e\</a:t>
                      </a:r>
                      <a:r>
                        <a:rPr lang="en-US" sz="4000" b="0" kern="1200" baseline="0" dirty="0" err="1" smtClean="0">
                          <a:solidFill>
                            <a:srgbClr val="FFFF00"/>
                          </a:solidFill>
                          <a:latin typeface="Athanasius" pitchFamily="2" charset="0"/>
                          <a:ea typeface="+mn-ea"/>
                          <a:cs typeface="+mn-cs"/>
                        </a:rPr>
                        <a:t>anmwit</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pioujai</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أووه آف إتسافون إيهان مويت إنتي بي أوجاي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وأنعم علينا بالميلاد الذي من فوق</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Eaferxarizecqe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mpimici</a:t>
                      </a:r>
                      <a:r>
                        <a:rPr lang="en-US" sz="4000" b="0" kern="1200" baseline="0" dirty="0" smtClean="0">
                          <a:solidFill>
                            <a:srgbClr val="FFFF00"/>
                          </a:solidFill>
                          <a:latin typeface="Athanasius" pitchFamily="2" charset="0"/>
                          <a:ea typeface="+mn-ea"/>
                          <a:cs typeface="+mn-cs"/>
                        </a:rPr>
                        <a:t> pi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wi</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إى آفئير خارزستي نان إمبي يسي بي إي</a:t>
                      </a:r>
                      <a:r>
                        <a:rPr lang="ar-EG" sz="4000" b="1" dirty="0" smtClean="0"/>
                        <a:t>ف</a:t>
                      </a:r>
                      <a:r>
                        <a:rPr lang="ar-SA" sz="4000" b="1" dirty="0" smtClean="0"/>
                        <a:t>ول إم إبشوي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5400" b="1" kern="1200" dirty="0" smtClean="0">
                          <a:solidFill>
                            <a:schemeClr val="bg1"/>
                          </a:solidFill>
                          <a:latin typeface="+mn-lt"/>
                          <a:ea typeface="Times New Roman" pitchFamily="18" charset="0"/>
                          <a:cs typeface="+mn-cs"/>
                        </a:rPr>
                        <a:t>يا جميع باركوا الرب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Nieqnoc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throu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cmou</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e~P</a:t>
                      </a:r>
                      <a:r>
                        <a:rPr lang="en-US" sz="4800" b="0" kern="1200" baseline="0" dirty="0" smtClean="0">
                          <a:solidFill>
                            <a:srgbClr val="FFFF00"/>
                          </a:solidFill>
                          <a:latin typeface="Athanasius" pitchFamily="2" charset="0"/>
                          <a:ea typeface="+mn-ea"/>
                          <a:cs typeface="+mn-cs"/>
                        </a:rPr>
                        <a:t>_</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4400" b="1" dirty="0" smtClean="0">
                          <a:solidFill>
                            <a:schemeClr val="bg1"/>
                          </a:solidFill>
                          <a:latin typeface="Garamond" pitchFamily="18" charset="0"/>
                          <a:cs typeface="+mj-cs"/>
                        </a:rPr>
                        <a:t>نيئثنوس تيرو إزمو </a:t>
                      </a:r>
                      <a:br>
                        <a:rPr lang="ar-SA" altLang="zh-CN" sz="4400" b="1" dirty="0" smtClean="0">
                          <a:solidFill>
                            <a:schemeClr val="bg1"/>
                          </a:solidFill>
                          <a:latin typeface="Garamond" pitchFamily="18" charset="0"/>
                          <a:cs typeface="+mj-cs"/>
                        </a:rPr>
                      </a:br>
                      <a:r>
                        <a:rPr lang="ar-SA" altLang="zh-CN" sz="4400" b="1" dirty="0" smtClean="0">
                          <a:solidFill>
                            <a:schemeClr val="bg1"/>
                          </a:solidFill>
                          <a:latin typeface="Garamond" pitchFamily="18" charset="0"/>
                          <a:cs typeface="+mj-cs"/>
                        </a:rPr>
                        <a:t>إبشويس</a:t>
                      </a:r>
                      <a:endParaRPr lang="ar-EG" sz="44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بواسطة الماء</a:t>
                      </a:r>
                      <a:r>
                        <a:rPr lang="ar-EG" sz="4800" b="1" dirty="0" smtClean="0"/>
                        <a:t> </a:t>
                      </a:r>
                      <a:r>
                        <a:rPr lang="ar-SA" sz="4800" b="1" dirty="0" smtClean="0"/>
                        <a:t>والروح</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iten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oumwou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nem</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ou`pneuma</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هيتين أوموؤو</a:t>
                      </a:r>
                      <a:r>
                        <a:rPr lang="ar-EG" sz="4800" b="1" dirty="0" smtClean="0"/>
                        <a:t> </a:t>
                      </a:r>
                      <a:r>
                        <a:rPr lang="ar-SA" sz="4800" b="1" dirty="0" smtClean="0"/>
                        <a:t>نيم او إبني</a:t>
                      </a:r>
                      <a:r>
                        <a:rPr lang="ar-EG" sz="4800" b="1" dirty="0" smtClean="0"/>
                        <a:t>ف</a:t>
                      </a:r>
                      <a:r>
                        <a:rPr lang="ar-SA" sz="4800" b="1" dirty="0" smtClean="0"/>
                        <a:t>ما</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وجلعنا له شعباً</a:t>
                      </a:r>
                      <a:r>
                        <a:rPr lang="ar-EG" sz="5400" b="1" dirty="0" smtClean="0"/>
                        <a:t> </a:t>
                      </a:r>
                      <a:r>
                        <a:rPr lang="ar-SA" sz="5400" b="1" dirty="0" smtClean="0"/>
                        <a:t>مجتمعاً</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Afaiten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naf</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noulaoc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err="1" smtClean="0">
                          <a:solidFill>
                            <a:srgbClr val="FFFF00"/>
                          </a:solidFill>
                          <a:latin typeface="Athanasius" pitchFamily="2" charset="0"/>
                          <a:ea typeface="+mn-ea"/>
                          <a:cs typeface="+mn-cs"/>
                        </a:rPr>
                        <a:t>efqouht</a:t>
                      </a:r>
                      <a:endParaRPr lang="en-US" sz="8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آف أيتين ناف إن أو لاؤس إفثويت</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a:t>
                      </a:r>
                      <a:r>
                        <a:rPr lang="ar-EG" sz="6000" b="1" dirty="0" smtClean="0"/>
                        <a:t> </a:t>
                      </a:r>
                      <a:r>
                        <a:rPr lang="ar-SA" sz="6000" b="1" dirty="0" smtClean="0"/>
                        <a:t>صيرنا أطهاراً</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af`qren</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wpi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enouab</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أ</a:t>
                      </a:r>
                      <a:r>
                        <a:rPr lang="ar-SA" sz="4800" b="1" dirty="0" smtClean="0"/>
                        <a:t>فئيرين شوبي إ</a:t>
                      </a:r>
                      <a:r>
                        <a:rPr lang="ar-EG" sz="4800" b="1" dirty="0" smtClean="0"/>
                        <a:t>ن</a:t>
                      </a:r>
                      <a:r>
                        <a:rPr lang="ar-SA" sz="4800" b="1" dirty="0" smtClean="0"/>
                        <a:t>ؤواب</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بروحك القدوس </a:t>
                      </a:r>
                      <a:endParaRPr lang="ar-EG" sz="19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iten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pek~Pneuma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eqouab</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هيتين بيك إبني</a:t>
                      </a:r>
                      <a:r>
                        <a:rPr lang="ar-EG" sz="4800" b="1" dirty="0" smtClean="0"/>
                        <a:t>ف</a:t>
                      </a:r>
                      <a:r>
                        <a:rPr lang="ar-SA" sz="4800" b="1" dirty="0" smtClean="0"/>
                        <a:t>ما إثؤواب</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هذا الذي أحب خاصته الذين في العالم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err="1" smtClean="0">
                          <a:solidFill>
                            <a:srgbClr val="FFFF00"/>
                          </a:solidFill>
                          <a:latin typeface="Athanasius" pitchFamily="2" charset="0"/>
                          <a:ea typeface="+mn-ea"/>
                          <a:cs typeface="+mn-cs"/>
                        </a:rPr>
                        <a:t>Vai</a:t>
                      </a:r>
                      <a:r>
                        <a:rPr lang="fr-FR" sz="4000" b="0" kern="1200" baseline="0" dirty="0" smtClean="0">
                          <a:solidFill>
                            <a:srgbClr val="FFFF00"/>
                          </a:solidFill>
                          <a:latin typeface="Athanasius" pitchFamily="2" charset="0"/>
                          <a:ea typeface="+mn-ea"/>
                          <a:cs typeface="+mn-cs"/>
                        </a:rPr>
                        <a:t> </a:t>
                      </a:r>
                    </a:p>
                    <a:p>
                      <a:pPr algn="ctr" rtl="0"/>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etafmenre</a:t>
                      </a:r>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nh</a:t>
                      </a:r>
                      <a:r>
                        <a:rPr lang="fr-FR" sz="4000" b="0" kern="1200" baseline="0" dirty="0" smtClean="0">
                          <a:solidFill>
                            <a:srgbClr val="FFFF00"/>
                          </a:solidFill>
                          <a:latin typeface="Athanasius" pitchFamily="2" charset="0"/>
                          <a:ea typeface="+mn-ea"/>
                          <a:cs typeface="+mn-cs"/>
                        </a:rPr>
                        <a:t>`</a:t>
                      </a:r>
                      <a:r>
                        <a:rPr lang="fr-FR" sz="4000" b="0" kern="1200" baseline="0" dirty="0" err="1" smtClean="0">
                          <a:solidFill>
                            <a:srgbClr val="FFFF00"/>
                          </a:solidFill>
                          <a:latin typeface="Athanasius" pitchFamily="2" charset="0"/>
                          <a:ea typeface="+mn-ea"/>
                          <a:cs typeface="+mn-cs"/>
                        </a:rPr>
                        <a:t>ete</a:t>
                      </a:r>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nouf</a:t>
                      </a:r>
                      <a:r>
                        <a:rPr lang="fr-FR" sz="4000" b="0" kern="1200" baseline="0" dirty="0" smtClean="0">
                          <a:solidFill>
                            <a:srgbClr val="FFFF00"/>
                          </a:solidFill>
                          <a:latin typeface="Athanasius" pitchFamily="2" charset="0"/>
                          <a:ea typeface="+mn-ea"/>
                          <a:cs typeface="+mn-cs"/>
                        </a:rPr>
                        <a:t>  et </a:t>
                      </a:r>
                      <a:r>
                        <a:rPr lang="en-US" sz="4000" b="0" kern="1200" baseline="0" dirty="0" smtClean="0">
                          <a:solidFill>
                            <a:srgbClr val="FFFF00"/>
                          </a:solidFill>
                          <a:latin typeface="Athanasius" pitchFamily="2" charset="0"/>
                          <a:ea typeface="+mn-ea"/>
                          <a:cs typeface="+mn-cs"/>
                        </a:rPr>
                        <a:t>'en </a:t>
                      </a:r>
                      <a:r>
                        <a:rPr lang="en-US" sz="4000" b="0" kern="1200" baseline="0" dirty="0" err="1" smtClean="0">
                          <a:solidFill>
                            <a:srgbClr val="FFFF00"/>
                          </a:solidFill>
                          <a:latin typeface="Athanasius" pitchFamily="2" charset="0"/>
                          <a:ea typeface="+mn-ea"/>
                          <a:cs typeface="+mn-cs"/>
                        </a:rPr>
                        <a:t>pikocmoc</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فاي إيطاف منري ني إيتي نوف إيتخين بي كوزموس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وأسلم ذاته فداءاً عنا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afthif</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mmin</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mmof</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ncw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aron</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آفتيف إممين إمموف إن سوتي خارون</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إلى </a:t>
                      </a:r>
                      <a:r>
                        <a:rPr lang="ar-EG" sz="4800" b="1" dirty="0" smtClean="0"/>
                        <a:t> </a:t>
                      </a:r>
                      <a:r>
                        <a:rPr lang="ar-SA" sz="4800" b="1" dirty="0" smtClean="0"/>
                        <a:t>الموت الذي تملك علينا</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e`vmou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etoi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nouro</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`e`\</a:t>
                      </a:r>
                      <a:r>
                        <a:rPr lang="en-US" sz="4800" b="0" kern="1200" baseline="0" dirty="0" err="1" smtClean="0">
                          <a:solidFill>
                            <a:srgbClr val="FFFF00"/>
                          </a:solidFill>
                          <a:latin typeface="Athanasius" pitchFamily="2" charset="0"/>
                          <a:ea typeface="+mn-ea"/>
                          <a:cs typeface="+mn-cs"/>
                        </a:rPr>
                        <a:t>rhi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ejwn</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إيئفمو إت أوي إنئورو إيئهري إيجون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هذا الذي كنا ممسكين به</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vai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enau</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amoni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mmon</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ebol</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itotf</a:t>
                      </a:r>
                      <a:endParaRPr lang="en-US" sz="8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فاي إبطاف أموني إممون إي</a:t>
                      </a:r>
                      <a:r>
                        <a:rPr lang="ar-EG" sz="4800" b="1" dirty="0" smtClean="0"/>
                        <a:t>ف</a:t>
                      </a:r>
                      <a:r>
                        <a:rPr lang="ar-SA" sz="4800" b="1" dirty="0" smtClean="0"/>
                        <a:t>ول هيططف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مبيعين من قبل خطايانا </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entoi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iten</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nennobi</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إنطوي إي</a:t>
                      </a:r>
                      <a:r>
                        <a:rPr lang="ar-EG" sz="5200" b="1" dirty="0" smtClean="0"/>
                        <a:t>ف</a:t>
                      </a:r>
                      <a:r>
                        <a:rPr lang="ar-SA" sz="5200" b="1" dirty="0" smtClean="0"/>
                        <a:t>ول هيتين نين نوفي</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0605094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نزل إلى الجحيم </a:t>
                      </a:r>
                      <a:r>
                        <a:rPr lang="ar-EG" sz="4800" b="1" dirty="0" smtClean="0"/>
                        <a:t>من قبل</a:t>
                      </a:r>
                      <a:r>
                        <a:rPr lang="ar-SA" sz="4800" b="1" dirty="0" smtClean="0"/>
                        <a:t> الصليب</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Af</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enaf</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epecht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e`amen</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iten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pi`ctauroc</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أفشيناف إيبيسيت إى آمنتي إي</a:t>
                      </a:r>
                      <a:r>
                        <a:rPr lang="ar-EG" sz="4000" b="1" dirty="0" smtClean="0"/>
                        <a:t>ف</a:t>
                      </a:r>
                      <a:r>
                        <a:rPr lang="ar-SA" sz="4000" b="1" dirty="0" smtClean="0"/>
                        <a:t>ول هيتين بي إستافروس</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altLang="zh-CN" sz="4800" b="1" dirty="0" smtClean="0">
                          <a:solidFill>
                            <a:schemeClr val="bg1"/>
                          </a:solidFill>
                          <a:ea typeface="Times New Roman" pitchFamily="18" charset="0"/>
                          <a:cs typeface="+mj-cs"/>
                        </a:rPr>
                        <a:t>ولتباركه </a:t>
                      </a:r>
                      <a:r>
                        <a:rPr lang="ar-EG" altLang="zh-CN" sz="4800" b="1" dirty="0" smtClean="0">
                          <a:solidFill>
                            <a:schemeClr val="bg1"/>
                          </a:solidFill>
                          <a:ea typeface="Times New Roman" pitchFamily="18" charset="0"/>
                          <a:cs typeface="+mj-cs"/>
                        </a:rPr>
                        <a:t>كافة</a:t>
                      </a:r>
                      <a:r>
                        <a:rPr lang="ar-SA" altLang="zh-CN" sz="4800" b="1" dirty="0" smtClean="0">
                          <a:solidFill>
                            <a:schemeClr val="bg1"/>
                          </a:solidFill>
                          <a:ea typeface="Times New Roman" pitchFamily="18" charset="0"/>
                          <a:cs typeface="+mj-cs"/>
                        </a:rPr>
                        <a:t> الشعوب </a:t>
                      </a:r>
                      <a:endParaRPr lang="ar-EG"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marou`cmou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erof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nilaoc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Throu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altLang="zh-CN" sz="4800" b="1" kern="1200" dirty="0" smtClean="0">
                          <a:solidFill>
                            <a:schemeClr val="bg1"/>
                          </a:solidFill>
                          <a:latin typeface="Garamond" pitchFamily="18" charset="0"/>
                          <a:ea typeface="+mn-ea"/>
                          <a:cs typeface="+mn-cs"/>
                        </a:rPr>
                        <a:t>مارو إزمو إيروف إنجى نيلاؤس تيرو </a:t>
                      </a:r>
                      <a:endParaRPr lang="ar-EG" sz="4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حقاً </a:t>
                      </a:r>
                      <a:r>
                        <a:rPr lang="ar-EG" sz="8000" b="1" dirty="0" smtClean="0"/>
                        <a:t>ن</a:t>
                      </a:r>
                      <a:r>
                        <a:rPr lang="ar-SA" sz="8000" b="1" dirty="0" smtClean="0"/>
                        <a:t>ؤمن</a:t>
                      </a:r>
                      <a:endParaRPr lang="ar-EG" sz="23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7200" b="0" kern="1200" baseline="0" dirty="0" smtClean="0">
                          <a:solidFill>
                            <a:srgbClr val="FFFF00"/>
                          </a:solidFill>
                          <a:latin typeface="Athanasius" pitchFamily="2" charset="0"/>
                          <a:ea typeface="+mn-ea"/>
                          <a:cs typeface="+mn-cs"/>
                        </a:rPr>
                        <a:t>~</a:t>
                      </a:r>
                      <a:r>
                        <a:rPr lang="en-US" sz="7200" b="0" kern="1200" baseline="0" dirty="0" err="1" smtClean="0">
                          <a:solidFill>
                            <a:srgbClr val="FFFF00"/>
                          </a:solidFill>
                          <a:latin typeface="Athanasius" pitchFamily="2" charset="0"/>
                          <a:ea typeface="+mn-ea"/>
                          <a:cs typeface="+mn-cs"/>
                        </a:rPr>
                        <a:t>Amhn</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na</a:t>
                      </a:r>
                      <a:r>
                        <a:rPr lang="en-US" sz="7200" b="0" kern="1200" baseline="0" dirty="0" smtClean="0">
                          <a:solidFill>
                            <a:srgbClr val="FFFF00"/>
                          </a:solidFill>
                          <a:latin typeface="Athanasius" pitchFamily="2" charset="0"/>
                          <a:ea typeface="+mn-ea"/>
                          <a:cs typeface="+mn-cs"/>
                        </a:rPr>
                        <a:t>\;</a:t>
                      </a:r>
                      <a:endParaRPr lang="en-US" sz="16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7200" b="1" dirty="0"/>
                        <a:t>آمين تي ناهتي</a:t>
                      </a:r>
                      <a:endParaRPr lang="ar-SA" sz="72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وقام من بين الأموات في اليوم الثالث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Aftwnf</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ebol'en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nheqmwout</a:t>
                      </a:r>
                      <a:r>
                        <a:rPr lang="en-US" sz="3600" b="0" kern="1200" baseline="0" dirty="0" smtClean="0">
                          <a:solidFill>
                            <a:srgbClr val="FFFF00"/>
                          </a:solidFill>
                          <a:latin typeface="Athanasius" pitchFamily="2" charset="0"/>
                          <a:ea typeface="+mn-ea"/>
                          <a:cs typeface="+mn-cs"/>
                        </a:rPr>
                        <a:t>&gt;</a:t>
                      </a:r>
                    </a:p>
                    <a:p>
                      <a:pPr algn="ctr" rtl="0"/>
                      <a:r>
                        <a:rPr lang="en-US" sz="3600" b="0" kern="1200" baseline="0" dirty="0" smtClean="0">
                          <a:solidFill>
                            <a:srgbClr val="FFFF00"/>
                          </a:solidFill>
                          <a:latin typeface="Athanasius" pitchFamily="2" charset="0"/>
                          <a:ea typeface="+mn-ea"/>
                          <a:cs typeface="+mn-cs"/>
                        </a:rPr>
                        <a:t>'en </a:t>
                      </a:r>
                      <a:r>
                        <a:rPr lang="en-US" sz="3600" b="0" kern="1200" baseline="0" dirty="0" err="1" smtClean="0">
                          <a:solidFill>
                            <a:srgbClr val="FFFF00"/>
                          </a:solidFill>
                          <a:latin typeface="Athanasius" pitchFamily="2" charset="0"/>
                          <a:ea typeface="+mn-ea"/>
                          <a:cs typeface="+mn-cs"/>
                        </a:rPr>
                        <a:t>pi`e</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oou</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mma</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omt</a:t>
                      </a:r>
                      <a:endParaRPr lang="en-US" sz="6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آفطونف ايفول خين نيئثموؤت خين لي إيهوؤو إم ماه شمت</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وصعد إلى السموات</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Af</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enaf</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e`p</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wi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enivhou`i</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أفشيناف إي إبشوى إبنيفيئوي </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وجلس عن يمينك أيها الأب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af</a:t>
                      </a:r>
                      <a:r>
                        <a:rPr lang="en-US" sz="5400" b="0" kern="1200" baseline="0" dirty="0" smtClean="0">
                          <a:solidFill>
                            <a:srgbClr val="FFFF00"/>
                          </a:solidFill>
                          <a:latin typeface="Athanasius" pitchFamily="2" charset="0"/>
                          <a:ea typeface="+mn-ea"/>
                          <a:cs typeface="+mn-cs"/>
                        </a:rPr>
                        <a:t>\</a:t>
                      </a:r>
                      <a:r>
                        <a:rPr lang="en-US" sz="5400" b="0" kern="1200" baseline="0" dirty="0" err="1" smtClean="0">
                          <a:solidFill>
                            <a:srgbClr val="FFFF00"/>
                          </a:solidFill>
                          <a:latin typeface="Athanasius" pitchFamily="2" charset="0"/>
                          <a:ea typeface="+mn-ea"/>
                          <a:cs typeface="+mn-cs"/>
                        </a:rPr>
                        <a:t>emci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catekou`inam</a:t>
                      </a:r>
                      <a:r>
                        <a:rPr lang="en-US" sz="4400" b="0" kern="1200" baseline="0" dirty="0" smtClean="0">
                          <a:solidFill>
                            <a:srgbClr val="FFFF00"/>
                          </a:solidFill>
                          <a:latin typeface="Athanasius" pitchFamily="2" charset="0"/>
                          <a:ea typeface="+mn-ea"/>
                          <a:cs typeface="+mn-cs"/>
                        </a:rPr>
                        <a:t> </a:t>
                      </a:r>
                      <a:r>
                        <a:rPr lang="en-US" sz="5400" b="0" kern="1200" baseline="0" dirty="0" smtClean="0">
                          <a:solidFill>
                            <a:srgbClr val="FFFF00"/>
                          </a:solidFill>
                          <a:latin typeface="Athanasius" pitchFamily="2" charset="0"/>
                          <a:ea typeface="+mn-ea"/>
                          <a:cs typeface="+mn-cs"/>
                        </a:rPr>
                        <a:t>~</a:t>
                      </a:r>
                      <a:r>
                        <a:rPr lang="en-US" sz="5400" b="0" kern="1200" baseline="0" dirty="0" err="1" smtClean="0">
                          <a:solidFill>
                            <a:srgbClr val="FFFF00"/>
                          </a:solidFill>
                          <a:latin typeface="Athanasius" pitchFamily="2" charset="0"/>
                          <a:ea typeface="+mn-ea"/>
                          <a:cs typeface="+mn-cs"/>
                        </a:rPr>
                        <a:t>Viwt</a:t>
                      </a:r>
                      <a:endParaRPr lang="en-US" sz="8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أفهيمسي ساتيك أوى نام إفيوت</a:t>
                      </a:r>
                      <a:endParaRPr lang="ar-EG" sz="5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ورسم يوما للمجازاة </a:t>
                      </a:r>
                      <a:endParaRPr lang="ar-EG" sz="13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Eafqw</a:t>
                      </a:r>
                      <a:r>
                        <a:rPr lang="en-US" sz="5400" b="0" kern="1200" baseline="0" dirty="0" smtClean="0">
                          <a:solidFill>
                            <a:srgbClr val="FFFF00"/>
                          </a:solidFill>
                          <a:latin typeface="Athanasius" pitchFamily="2" charset="0"/>
                          <a:ea typeface="+mn-ea"/>
                          <a:cs typeface="+mn-cs"/>
                        </a:rPr>
                        <a:t>]</a:t>
                      </a: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nou`e</a:t>
                      </a:r>
                      <a:r>
                        <a:rPr lang="en-US" sz="5400" b="0" kern="1200" baseline="0" dirty="0" smtClean="0">
                          <a:solidFill>
                            <a:srgbClr val="FFFF00"/>
                          </a:solidFill>
                          <a:latin typeface="Athanasius" pitchFamily="2" charset="0"/>
                          <a:ea typeface="+mn-ea"/>
                          <a:cs typeface="+mn-cs"/>
                        </a:rPr>
                        <a:t>\</a:t>
                      </a:r>
                      <a:r>
                        <a:rPr lang="en-US" sz="5400" b="0" kern="1200" baseline="0" dirty="0" err="1" smtClean="0">
                          <a:solidFill>
                            <a:srgbClr val="FFFF00"/>
                          </a:solidFill>
                          <a:latin typeface="Athanasius" pitchFamily="2" charset="0"/>
                          <a:ea typeface="+mn-ea"/>
                          <a:cs typeface="+mn-cs"/>
                        </a:rPr>
                        <a:t>oou</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smtClean="0">
                          <a:solidFill>
                            <a:srgbClr val="FFFF00"/>
                          </a:solidFill>
                          <a:latin typeface="Athanasius" pitchFamily="2" charset="0"/>
                          <a:ea typeface="+mn-ea"/>
                          <a:cs typeface="+mn-cs"/>
                        </a:rPr>
                        <a:t> `n;]</a:t>
                      </a:r>
                      <a:r>
                        <a:rPr lang="en-US" sz="5400" b="0" kern="1200" baseline="0" dirty="0" err="1" smtClean="0">
                          <a:solidFill>
                            <a:srgbClr val="FFFF00"/>
                          </a:solidFill>
                          <a:latin typeface="Athanasius" pitchFamily="2" charset="0"/>
                          <a:ea typeface="+mn-ea"/>
                          <a:cs typeface="+mn-cs"/>
                        </a:rPr>
                        <a:t>ebi`w</a:t>
                      </a:r>
                      <a:endParaRPr lang="en-US" sz="96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إي أفئوش إن أو إيهوؤوإنتي شي</a:t>
                      </a:r>
                      <a:r>
                        <a:rPr lang="ar-EG" sz="4800" b="1" dirty="0" smtClean="0"/>
                        <a:t>ف</a:t>
                      </a:r>
                      <a:r>
                        <a:rPr lang="ar-SA" sz="4800" b="1" dirty="0" smtClean="0"/>
                        <a:t>يو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هذا الذي يظهر فيه</a:t>
                      </a:r>
                      <a:endParaRPr lang="ar-EG" sz="16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Vai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etefnaouwn</a:t>
                      </a:r>
                      <a:r>
                        <a:rPr lang="en-US" sz="4000" b="0" kern="1200" baseline="0" dirty="0" smtClean="0">
                          <a:solidFill>
                            <a:srgbClr val="FFFF00"/>
                          </a:solidFill>
                          <a:latin typeface="Athanasius" pitchFamily="2" charset="0"/>
                          <a:ea typeface="+mn-ea"/>
                          <a:cs typeface="+mn-cs"/>
                        </a:rPr>
                        <a:t>\</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n'htf</a:t>
                      </a:r>
                      <a:endParaRPr lang="en-US" sz="88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فاى إيتي إفناؤونه إي</a:t>
                      </a:r>
                      <a:r>
                        <a:rPr lang="ar-EG" sz="4800" b="1" dirty="0" smtClean="0"/>
                        <a:t>فو</a:t>
                      </a:r>
                      <a:r>
                        <a:rPr lang="ar-SA" sz="4800" b="1" dirty="0" smtClean="0"/>
                        <a:t>ل إنخيتف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ليدين المسكونة بالعدل</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`e;\</a:t>
                      </a:r>
                      <a:r>
                        <a:rPr lang="en-US" sz="4400" b="0" kern="1200" baseline="0" dirty="0" err="1" smtClean="0">
                          <a:solidFill>
                            <a:srgbClr val="FFFF00"/>
                          </a:solidFill>
                          <a:latin typeface="Athanasius" pitchFamily="2" charset="0"/>
                          <a:ea typeface="+mn-ea"/>
                          <a:cs typeface="+mn-cs"/>
                        </a:rPr>
                        <a:t>ap</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e;oikoumenh</a:t>
                      </a:r>
                      <a:r>
                        <a:rPr lang="en-US" sz="4400" b="0" kern="1200" baseline="0" dirty="0" smtClean="0">
                          <a:solidFill>
                            <a:srgbClr val="FFFF00"/>
                          </a:solidFill>
                          <a:latin typeface="Athanasius" pitchFamily="2" charset="0"/>
                          <a:ea typeface="+mn-ea"/>
                          <a:cs typeface="+mn-cs"/>
                        </a:rPr>
                        <a:t> 'en</a:t>
                      </a:r>
                    </a:p>
                    <a:p>
                      <a:pPr algn="ctr" rtl="0"/>
                      <a:r>
                        <a:rPr lang="en-US" sz="4400" b="0" kern="1200" baseline="0" dirty="0" err="1" smtClean="0">
                          <a:solidFill>
                            <a:srgbClr val="FFFF00"/>
                          </a:solidFill>
                          <a:latin typeface="Athanasius" pitchFamily="2" charset="0"/>
                          <a:ea typeface="+mn-ea"/>
                          <a:cs typeface="+mn-cs"/>
                        </a:rPr>
                        <a:t>oudike`ocunh</a:t>
                      </a:r>
                      <a:endParaRPr lang="en-US" sz="8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إيتهاب</a:t>
                      </a:r>
                      <a:r>
                        <a:rPr lang="ar-EG" sz="4000" b="1" dirty="0" smtClean="0"/>
                        <a:t> </a:t>
                      </a:r>
                      <a:r>
                        <a:rPr lang="ar-SA" sz="4000" b="1" dirty="0" smtClean="0"/>
                        <a:t>إتيئيكوميني خين أوذيكيئو سي</a:t>
                      </a:r>
                      <a:r>
                        <a:rPr lang="ar-EG" sz="4000" b="1" dirty="0" smtClean="0"/>
                        <a:t>ن</a:t>
                      </a:r>
                      <a:r>
                        <a:rPr lang="ar-SA" sz="4000" b="1" dirty="0" smtClean="0"/>
                        <a:t>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ويعطي كل واحد كنحو أعماله </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fna</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mpiouai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piouai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kata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nef</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bhou`i</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أووه إفناتي إمبي أواي بي أواي كاتا نيف إهفيئوي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كرحمتك يا رب </a:t>
                      </a:r>
                      <a:endParaRPr lang="ar-EG" sz="239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4400" b="0" kern="1200" baseline="0" dirty="0" smtClean="0">
                          <a:solidFill>
                            <a:srgbClr val="FFFF00"/>
                          </a:solidFill>
                          <a:latin typeface="Athanasius" pitchFamily="2" charset="0"/>
                          <a:ea typeface="+mn-ea"/>
                          <a:cs typeface="+mn-cs"/>
                        </a:rPr>
                        <a:t>Kata to `eleoc cou Kuri`e</a:t>
                      </a:r>
                      <a:endParaRPr lang="en-US" sz="80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كاطا طو إيليؤوس سو كيريي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ول</a:t>
                      </a:r>
                      <a:r>
                        <a:rPr lang="ar-EG" sz="8000" b="1" dirty="0" smtClean="0"/>
                        <a:t>ا </a:t>
                      </a:r>
                      <a:r>
                        <a:rPr lang="ar-SA" sz="8000" b="1" dirty="0" smtClean="0"/>
                        <a:t>كخطايانا</a:t>
                      </a:r>
                      <a:endParaRPr lang="ar-EG" sz="255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l-PL" sz="4000" b="0" kern="1200" dirty="0" smtClean="0">
                          <a:solidFill>
                            <a:srgbClr val="FFFF00"/>
                          </a:solidFill>
                          <a:latin typeface="Avva_Shenouda" pitchFamily="34" charset="2"/>
                          <a:ea typeface="+mn-ea"/>
                          <a:cs typeface="+mn-cs"/>
                        </a:rPr>
                        <a:t>ke m3 kata tac `amartiac `3mwn</a:t>
                      </a:r>
                      <a:endParaRPr lang="en-US" sz="19900" b="0" kern="1200" baseline="0" dirty="0" smtClean="0">
                        <a:solidFill>
                          <a:srgbClr val="FFFF00"/>
                        </a:solidFill>
                        <a:latin typeface="Avva_Shenouda" pitchFamily="34" charset="2"/>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SA" sz="4400" b="1" dirty="0" smtClean="0"/>
                        <a:t>كي مي كاطاطس أمرتياس إيمون</a:t>
                      </a:r>
                      <a:endParaRPr lang="ar-EG" sz="8000" dirty="0">
                        <a:latin typeface="Athanasius" pitchFamily="2"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smtClean="0">
                          <a:solidFill>
                            <a:schemeClr val="bg1"/>
                          </a:solidFill>
                          <a:latin typeface="+mn-lt"/>
                          <a:ea typeface="Times New Roman" pitchFamily="18" charset="0"/>
                          <a:cs typeface="+mn-cs"/>
                        </a:rPr>
                        <a:t>لأن رحمته قد </a:t>
                      </a:r>
                      <a:r>
                        <a:rPr lang="ar-EG" sz="5200" b="1" kern="1200" dirty="0" smtClean="0">
                          <a:solidFill>
                            <a:schemeClr val="bg1"/>
                          </a:solidFill>
                          <a:latin typeface="+mn-lt"/>
                          <a:ea typeface="Times New Roman" pitchFamily="18" charset="0"/>
                          <a:cs typeface="+mn-cs"/>
                        </a:rPr>
                        <a:t>ثبتت</a:t>
                      </a:r>
                      <a:r>
                        <a:rPr lang="ar-SA" sz="5200" b="1" kern="1200" dirty="0" smtClean="0">
                          <a:solidFill>
                            <a:schemeClr val="bg1"/>
                          </a:solidFill>
                          <a:latin typeface="+mn-lt"/>
                          <a:ea typeface="Times New Roman" pitchFamily="18" charset="0"/>
                          <a:cs typeface="+mn-cs"/>
                        </a:rPr>
                        <a:t> علينا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800" b="0" kern="1200" baseline="0" dirty="0" smtClean="0">
                          <a:solidFill>
                            <a:srgbClr val="FFFF00"/>
                          </a:solidFill>
                          <a:latin typeface="Athanasius" pitchFamily="2" charset="0"/>
                          <a:ea typeface="+mn-ea"/>
                          <a:cs typeface="+mn-cs"/>
                        </a:rPr>
                        <a:t>je `apefnai tajro `e`\rhi</a:t>
                      </a:r>
                    </a:p>
                    <a:p>
                      <a:pPr algn="ct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ejwn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4800" b="1" kern="1200" dirty="0" smtClean="0">
                          <a:solidFill>
                            <a:schemeClr val="bg1"/>
                          </a:solidFill>
                          <a:latin typeface="Garamond" pitchFamily="18" charset="0"/>
                          <a:ea typeface="+mn-ea"/>
                          <a:cs typeface="+mn-cs"/>
                        </a:rPr>
                        <a:t>جى</a:t>
                      </a:r>
                      <a:r>
                        <a:rPr lang="ar-EG" altLang="zh-CN" sz="4800" b="1" kern="1200" dirty="0" smtClean="0">
                          <a:solidFill>
                            <a:schemeClr val="bg1"/>
                          </a:solidFill>
                          <a:latin typeface="Garamond" pitchFamily="18" charset="0"/>
                          <a:ea typeface="+mn-ea"/>
                          <a:cs typeface="+mn-cs"/>
                        </a:rPr>
                        <a:t> </a:t>
                      </a:r>
                      <a:r>
                        <a:rPr lang="ar-SA" altLang="zh-CN" sz="4800" b="1" kern="1200" dirty="0" smtClean="0">
                          <a:solidFill>
                            <a:schemeClr val="bg1"/>
                          </a:solidFill>
                          <a:latin typeface="Garamond" pitchFamily="18" charset="0"/>
                          <a:ea typeface="+mn-ea"/>
                          <a:cs typeface="+mn-cs"/>
                        </a:rPr>
                        <a:t>آبيف ناى تاجرو إى إهرى إيجون </a:t>
                      </a:r>
                      <a:endParaRPr lang="ar-EG" sz="4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و</a:t>
                      </a:r>
                      <a:r>
                        <a:rPr lang="ar-EG" sz="8000" b="1" dirty="0" smtClean="0"/>
                        <a:t> </a:t>
                      </a:r>
                      <a:r>
                        <a:rPr lang="ar-SA" sz="8000" b="1" dirty="0" smtClean="0"/>
                        <a:t>وضع لنا </a:t>
                      </a:r>
                      <a:endParaRPr lang="ar-EG" sz="23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7200" b="0" kern="1200" baseline="0" dirty="0" err="1" smtClean="0">
                          <a:solidFill>
                            <a:srgbClr val="FFFF00"/>
                          </a:solidFill>
                          <a:latin typeface="Athanasius" pitchFamily="2" charset="0"/>
                          <a:ea typeface="+mn-ea"/>
                          <a:cs typeface="+mn-cs"/>
                        </a:rPr>
                        <a:t>Afxw</a:t>
                      </a:r>
                      <a:r>
                        <a:rPr lang="en-US" sz="7200" b="0" kern="1200" baseline="0" dirty="0" smtClean="0">
                          <a:solidFill>
                            <a:srgbClr val="FFFF00"/>
                          </a:solidFill>
                          <a:latin typeface="Athanasius" pitchFamily="2" charset="0"/>
                          <a:ea typeface="+mn-ea"/>
                          <a:cs typeface="+mn-cs"/>
                        </a:rPr>
                        <a:t> de </a:t>
                      </a:r>
                      <a:r>
                        <a:rPr lang="en-US" sz="7200" b="0" kern="1200" baseline="0" dirty="0" err="1" smtClean="0">
                          <a:solidFill>
                            <a:srgbClr val="FFFF00"/>
                          </a:solidFill>
                          <a:latin typeface="Athanasius" pitchFamily="2" charset="0"/>
                          <a:ea typeface="+mn-ea"/>
                          <a:cs typeface="+mn-cs"/>
                        </a:rPr>
                        <a:t>nan</a:t>
                      </a:r>
                      <a:endParaRPr lang="en-US" sz="1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أفكودي نان </a:t>
                      </a:r>
                      <a:endParaRPr lang="ar-EG"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هذا السر</a:t>
                      </a:r>
                      <a:r>
                        <a:rPr lang="ar-EG" sz="4800" b="1" dirty="0" smtClean="0"/>
                        <a:t> </a:t>
                      </a:r>
                      <a:r>
                        <a:rPr lang="ar-SA" sz="4800" b="1" dirty="0" smtClean="0"/>
                        <a:t>العظيم الذي للتقوي</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e`'rhi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mpai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a:t>
                      </a:r>
                      <a:r>
                        <a:rPr lang="en-US" sz="3600" b="0" kern="1200" baseline="0" dirty="0" smtClean="0">
                          <a:solidFill>
                            <a:srgbClr val="FFFF00"/>
                          </a:solidFill>
                          <a:latin typeface="Athanasius" pitchFamily="2" charset="0"/>
                          <a:ea typeface="+mn-ea"/>
                          <a:cs typeface="+mn-cs"/>
                        </a:rPr>
                        <a:t>];</a:t>
                      </a: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mmucthrion</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meteucebhc</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إى إخري إمباي نشتي إمميستيريون إنتي تيميت إي</a:t>
                      </a:r>
                      <a:r>
                        <a:rPr lang="ar-EG" sz="3600" b="1" dirty="0" smtClean="0"/>
                        <a:t>ف</a:t>
                      </a:r>
                      <a:r>
                        <a:rPr lang="ar-SA" sz="3600" b="1" dirty="0" smtClean="0"/>
                        <a:t>سبيس</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لأنه فيما هو راسم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Efqh</a:t>
                      </a:r>
                      <a:r>
                        <a:rPr lang="en-US" sz="4400" b="0" kern="1200" baseline="0" dirty="0" smtClean="0">
                          <a:solidFill>
                            <a:srgbClr val="FFFF00"/>
                          </a:solidFill>
                          <a:latin typeface="Athanasius" pitchFamily="2" charset="0"/>
                          <a:ea typeface="+mn-ea"/>
                          <a:cs typeface="+mn-cs"/>
                        </a:rPr>
                        <a:t>] gar</a:t>
                      </a: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ethif</a:t>
                      </a:r>
                      <a:r>
                        <a:rPr lang="en-US" sz="4400" b="0" kern="1200" baseline="0" dirty="0" smtClean="0">
                          <a:solidFill>
                            <a:srgbClr val="FFFF00"/>
                          </a:solidFill>
                          <a:latin typeface="Athanasius" pitchFamily="2" charset="0"/>
                          <a:ea typeface="+mn-ea"/>
                          <a:cs typeface="+mn-cs"/>
                        </a:rPr>
                        <a:t> ` </a:t>
                      </a:r>
                      <a:r>
                        <a:rPr lang="en-US" sz="4400" b="0" kern="1200" baseline="0" dirty="0" err="1" smtClean="0">
                          <a:solidFill>
                            <a:srgbClr val="FFFF00"/>
                          </a:solidFill>
                          <a:latin typeface="Athanasius" pitchFamily="2" charset="0"/>
                          <a:ea typeface="+mn-ea"/>
                          <a:cs typeface="+mn-cs"/>
                        </a:rPr>
                        <a:t>e`vmou</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إيفثيش غارإيتيف إى إفمو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bg1"/>
                          </a:solidFill>
                          <a:latin typeface="+mn-lt"/>
                          <a:ea typeface="+mn-ea"/>
                          <a:cs typeface="+mn-cs"/>
                        </a:rPr>
                        <a:t>أن </a:t>
                      </a:r>
                      <a:r>
                        <a:rPr lang="ar-SA" sz="4800" b="1" dirty="0" smtClean="0"/>
                        <a:t>يسلم نفسه للموت عن حياة العالم</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smtClean="0">
                          <a:solidFill>
                            <a:srgbClr val="FFFF00"/>
                          </a:solidFill>
                          <a:latin typeface="Athanasius" pitchFamily="2" charset="0"/>
                          <a:ea typeface="+mn-ea"/>
                          <a:cs typeface="+mn-cs"/>
                        </a:rPr>
                        <a:t>'a `</a:t>
                      </a:r>
                      <a:r>
                        <a:rPr lang="en-US" sz="5400" b="0" kern="1200" baseline="0" dirty="0" err="1" smtClean="0">
                          <a:solidFill>
                            <a:srgbClr val="FFFF00"/>
                          </a:solidFill>
                          <a:latin typeface="Athanasius" pitchFamily="2" charset="0"/>
                          <a:ea typeface="+mn-ea"/>
                          <a:cs typeface="+mn-cs"/>
                        </a:rPr>
                        <a:t>pwn</a:t>
                      </a:r>
                      <a:r>
                        <a:rPr lang="en-US" sz="5400" b="0" kern="1200" baseline="0" dirty="0" smtClean="0">
                          <a:solidFill>
                            <a:srgbClr val="FFFF00"/>
                          </a:solidFill>
                          <a:latin typeface="Athanasius" pitchFamily="2" charset="0"/>
                          <a:ea typeface="+mn-ea"/>
                          <a:cs typeface="+mn-cs"/>
                        </a:rPr>
                        <a:t>‘</a:t>
                      </a: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mpikocmoc</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خا إبؤنخ إم بي كوزموس</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6111872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نؤمن</a:t>
                      </a:r>
                      <a:endParaRPr lang="ar-EG" sz="23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Picteuomen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5400" b="1" dirty="0" smtClean="0"/>
                        <a:t>بيستي</a:t>
                      </a:r>
                      <a:r>
                        <a:rPr lang="ar-EG" sz="5400" b="1" dirty="0" smtClean="0"/>
                        <a:t>ف</a:t>
                      </a:r>
                      <a:r>
                        <a:rPr lang="ar-SA" sz="5400" b="1" smtClean="0"/>
                        <a:t> آومين</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اخذ خبزاً على يديه الطاهرتين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Afsi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nouwik</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ejen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nefjij</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eqouab</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أفتشي إن أويك إيجين نيف جيج أثؤواب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اللتين بلا عيب ولا دنس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natasni</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ouo</a:t>
                      </a:r>
                      <a:r>
                        <a:rPr lang="en-US" sz="5200" b="0" kern="1200" baseline="0" dirty="0" smtClean="0">
                          <a:solidFill>
                            <a:srgbClr val="FFFF00"/>
                          </a:solidFill>
                          <a:latin typeface="Athanasius" pitchFamily="2" charset="0"/>
                          <a:ea typeface="+mn-ea"/>
                          <a:cs typeface="+mn-cs"/>
                        </a:rPr>
                        <a:t>\</a:t>
                      </a: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natqwleb</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إنآتتشني أووه إن آتثوليب</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الطوباويتين المحييتين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mmakarion</a:t>
                      </a:r>
                      <a:r>
                        <a:rPr lang="en-US" sz="4000" b="0" kern="1200" baseline="0" dirty="0" smtClean="0">
                          <a:solidFill>
                            <a:srgbClr val="FFFF00"/>
                          </a:solidFill>
                          <a:latin typeface="Athanasius" pitchFamily="2" charset="0"/>
                          <a:ea typeface="+mn-ea"/>
                          <a:cs typeface="+mn-cs"/>
                        </a:rPr>
                        <a:t>&gt;</a:t>
                      </a:r>
                    </a:p>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nreftan'o</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أووه إم مكاريون أووه إنريف تانخو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نؤمن ان هذا هو بالحقيقة آمين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err="1" smtClean="0">
                          <a:solidFill>
                            <a:srgbClr val="FFFF00"/>
                          </a:solidFill>
                          <a:latin typeface="Athanasius" pitchFamily="2" charset="0"/>
                          <a:ea typeface="+mn-ea"/>
                          <a:cs typeface="+mn-cs"/>
                        </a:rPr>
                        <a:t>Tenna</a:t>
                      </a:r>
                      <a:r>
                        <a:rPr lang="fr-FR" sz="4000" b="0" kern="1200" baseline="0" dirty="0" smtClean="0">
                          <a:solidFill>
                            <a:srgbClr val="FFFF00"/>
                          </a:solidFill>
                          <a:latin typeface="Athanasius" pitchFamily="2" charset="0"/>
                          <a:ea typeface="+mn-ea"/>
                          <a:cs typeface="+mn-cs"/>
                        </a:rPr>
                        <a:t>\; je </a:t>
                      </a:r>
                      <a:r>
                        <a:rPr lang="fr-FR" sz="4000" b="0" kern="1200" baseline="0" dirty="0" err="1" smtClean="0">
                          <a:solidFill>
                            <a:srgbClr val="FFFF00"/>
                          </a:solidFill>
                          <a:latin typeface="Athanasius" pitchFamily="2" charset="0"/>
                          <a:ea typeface="+mn-ea"/>
                          <a:cs typeface="+mn-cs"/>
                        </a:rPr>
                        <a:t>vai</a:t>
                      </a:r>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pe</a:t>
                      </a:r>
                      <a:r>
                        <a:rPr lang="fr-FR" sz="4000" b="0" kern="1200" baseline="0" dirty="0" smtClean="0">
                          <a:solidFill>
                            <a:srgbClr val="FFFF00"/>
                          </a:solidFill>
                          <a:latin typeface="Athanasius" pitchFamily="2" charset="0"/>
                          <a:ea typeface="+mn-ea"/>
                          <a:cs typeface="+mn-cs"/>
                        </a:rPr>
                        <a:t> 'en</a:t>
                      </a:r>
                    </a:p>
                    <a:p>
                      <a:pPr algn="ctr" rtl="0"/>
                      <a:r>
                        <a:rPr lang="en-US" sz="4000" b="0" kern="1200" baseline="0" dirty="0" err="1" smtClean="0">
                          <a:solidFill>
                            <a:srgbClr val="FFFF00"/>
                          </a:solidFill>
                          <a:latin typeface="Athanasius" pitchFamily="2" charset="0"/>
                          <a:ea typeface="+mn-ea"/>
                          <a:cs typeface="+mn-cs"/>
                        </a:rPr>
                        <a:t>oumeqmhi</a:t>
                      </a:r>
                      <a:r>
                        <a:rPr lang="en-US" sz="4000" b="0" kern="1200" baseline="0" dirty="0" smtClean="0">
                          <a:solidFill>
                            <a:srgbClr val="FFFF00"/>
                          </a:solidFill>
                          <a:latin typeface="Athanasius" pitchFamily="2" charset="0"/>
                          <a:ea typeface="+mn-ea"/>
                          <a:cs typeface="+mn-cs"/>
                        </a:rPr>
                        <a:t>&gt;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amhn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solidFill>
                            <a:schemeClr val="bg1"/>
                          </a:solidFill>
                          <a:cs typeface="+mj-cs"/>
                        </a:rPr>
                        <a:t>تيـن ناهتــــــى جى فـــــاى بى خين أو ميثمــــى آميــــــــن</a:t>
                      </a:r>
                      <a:endParaRPr lang="en-US" sz="4000" b="1" dirty="0" smtClean="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ونظر إلى فوق </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Afjou</a:t>
                      </a:r>
                      <a:r>
                        <a:rPr lang="en-US" sz="4800" b="0" kern="1200" baseline="0" dirty="0" smtClean="0">
                          <a:solidFill>
                            <a:srgbClr val="FFFF00"/>
                          </a:solidFill>
                          <a:latin typeface="Athanasius" pitchFamily="2" charset="0"/>
                          <a:ea typeface="+mn-ea"/>
                          <a:cs typeface="+mn-cs"/>
                        </a:rPr>
                        <a:t>]t </a:t>
                      </a: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e`p</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wi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e`tve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arok</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آفجوشت إي إبشوي إي إتفي</a:t>
                      </a:r>
                      <a:r>
                        <a:rPr lang="ar-EG" sz="4800" b="1" dirty="0" smtClean="0"/>
                        <a:t> </a:t>
                      </a:r>
                      <a:r>
                        <a:rPr lang="ar-SA" sz="4800" b="1" dirty="0" smtClean="0"/>
                        <a:t>هاروك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000" b="1" kern="1200" dirty="0" smtClean="0">
                          <a:solidFill>
                            <a:schemeClr val="bg1"/>
                          </a:solidFill>
                          <a:latin typeface="+mn-lt"/>
                          <a:ea typeface="Times New Roman" pitchFamily="18" charset="0"/>
                          <a:cs typeface="+mn-cs"/>
                        </a:rPr>
                        <a:t>وحق الرب يدوم إلى الأبد</a:t>
                      </a:r>
                      <a:endParaRPr lang="ar-EG" sz="5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meqmhi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~P_ ]op</a:t>
                      </a:r>
                    </a:p>
                    <a:p>
                      <a:pPr algn="ctr"/>
                      <a:r>
                        <a:rPr lang="en-US" sz="4000" b="0" kern="1200" baseline="0" dirty="0" smtClean="0">
                          <a:solidFill>
                            <a:srgbClr val="FFFF00"/>
                          </a:solidFill>
                          <a:latin typeface="Athanasius" pitchFamily="2" charset="0"/>
                          <a:ea typeface="+mn-ea"/>
                          <a:cs typeface="+mn-cs"/>
                        </a:rPr>
                        <a:t>]a `</a:t>
                      </a:r>
                      <a:r>
                        <a:rPr lang="en-US" sz="4000" b="0" kern="1200" baseline="0" dirty="0" err="1" smtClean="0">
                          <a:solidFill>
                            <a:srgbClr val="FFFF00"/>
                          </a:solidFill>
                          <a:latin typeface="Athanasius" pitchFamily="2" charset="0"/>
                          <a:ea typeface="+mn-ea"/>
                          <a:cs typeface="+mn-cs"/>
                        </a:rPr>
                        <a:t>ene</a:t>
                      </a:r>
                      <a:r>
                        <a:rPr lang="en-US" sz="40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4400" b="1" kern="1200" dirty="0" smtClean="0">
                          <a:solidFill>
                            <a:schemeClr val="bg1"/>
                          </a:solidFill>
                          <a:latin typeface="Garamond" pitchFamily="18" charset="0"/>
                          <a:ea typeface="+mn-ea"/>
                          <a:cs typeface="+mn-cs"/>
                        </a:rPr>
                        <a:t>اووه تى ميثمى إنتى إبشويس شوب إينيه</a:t>
                      </a:r>
                      <a:endParaRPr lang="ar-EG" sz="4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نحو</a:t>
                      </a:r>
                      <a:r>
                        <a:rPr lang="ar-EG" sz="6000" b="1" dirty="0" smtClean="0"/>
                        <a:t> </a:t>
                      </a:r>
                      <a:r>
                        <a:rPr lang="ar-SA" sz="6000" b="1" dirty="0" smtClean="0"/>
                        <a:t>السماء إليك يا الله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vh`ete</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vwf</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niwt</a:t>
                      </a:r>
                      <a:r>
                        <a:rPr lang="en-US" sz="5400" b="0" kern="1200" baseline="0" dirty="0" smtClean="0">
                          <a:solidFill>
                            <a:srgbClr val="FFFF00"/>
                          </a:solidFill>
                          <a:latin typeface="Athanasius" pitchFamily="2" charset="0"/>
                          <a:ea typeface="+mn-ea"/>
                          <a:cs typeface="+mn-cs"/>
                        </a:rPr>
                        <a:t> V;</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فيئتيفوف إنيوت إفنوتي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أباه وسيد كل أحد</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ouo</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vnhb</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nte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ouo</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niben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5400" b="1" dirty="0"/>
                        <a:t>أووه </a:t>
                      </a:r>
                      <a:r>
                        <a:rPr lang="ar-EG" sz="5400" b="1" dirty="0" smtClean="0"/>
                        <a:t>إ</a:t>
                      </a:r>
                      <a:r>
                        <a:rPr lang="ar-SA" sz="5400" b="1" dirty="0" smtClean="0"/>
                        <a:t>فنيب </a:t>
                      </a:r>
                      <a:r>
                        <a:rPr lang="ar-SA" sz="5400" b="1" dirty="0"/>
                        <a:t>إنتي أؤون </a:t>
                      </a:r>
                      <a:r>
                        <a:rPr lang="ar-SA" sz="5400" b="1" dirty="0" smtClean="0"/>
                        <a:t>ني</a:t>
                      </a:r>
                      <a:r>
                        <a:rPr lang="ar-EG" sz="5400" b="1" dirty="0" smtClean="0"/>
                        <a:t>ف</a:t>
                      </a:r>
                      <a:r>
                        <a:rPr lang="ar-SA" sz="5400" b="1" dirty="0" smtClean="0"/>
                        <a:t>ين</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smtClean="0"/>
                        <a:t>و</a:t>
                      </a:r>
                      <a:r>
                        <a:rPr lang="ar-EG" sz="9600" b="1" dirty="0" smtClean="0"/>
                        <a:t> </a:t>
                      </a:r>
                      <a:r>
                        <a:rPr lang="ar-SA" sz="9600" b="1" dirty="0" smtClean="0"/>
                        <a:t>شكر</a:t>
                      </a:r>
                      <a:endParaRPr lang="ar-EG" sz="3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dirty="0" smtClean="0">
                          <a:solidFill>
                            <a:srgbClr val="FFFF00"/>
                          </a:solidFill>
                          <a:latin typeface="Avva_Shenouda" pitchFamily="34" charset="2"/>
                          <a:ea typeface="+mn-ea"/>
                          <a:cs typeface="+mn-cs"/>
                        </a:rPr>
                        <a:t>Eta4</a:t>
                      </a:r>
                    </a:p>
                    <a:p>
                      <a:pPr algn="ctr" rtl="0"/>
                      <a:r>
                        <a:rPr lang="en-US" sz="4000" b="0" kern="1200" dirty="0" smtClean="0">
                          <a:solidFill>
                            <a:srgbClr val="FFFF00"/>
                          </a:solidFill>
                          <a:latin typeface="Avva_Shenouda" pitchFamily="34" charset="2"/>
                          <a:ea typeface="+mn-ea"/>
                          <a:cs typeface="+mn-cs"/>
                        </a:rPr>
                        <a:t>2ep`hmot</a:t>
                      </a:r>
                      <a:endParaRPr lang="en-US" sz="13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إيطاف شيبئهموت</a:t>
                      </a:r>
                      <a:endParaRPr lang="ar-EG" sz="1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16600" b="1" dirty="0" smtClean="0"/>
                        <a:t>حقاً</a:t>
                      </a:r>
                      <a:endParaRPr lang="ar-EG" sz="59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8800" b="0" kern="1200" baseline="0" dirty="0" smtClean="0">
                          <a:solidFill>
                            <a:srgbClr val="FFFF00"/>
                          </a:solidFill>
                          <a:latin typeface="Athanasius" pitchFamily="2" charset="0"/>
                          <a:ea typeface="+mn-ea"/>
                          <a:cs typeface="+mn-cs"/>
                        </a:rPr>
                        <a:t>~</a:t>
                      </a:r>
                      <a:r>
                        <a:rPr lang="en-US" sz="8800" b="0" kern="1200" baseline="0" dirty="0" err="1" smtClean="0">
                          <a:solidFill>
                            <a:srgbClr val="FFFF00"/>
                          </a:solidFill>
                          <a:latin typeface="Athanasius" pitchFamily="2" charset="0"/>
                          <a:ea typeface="+mn-ea"/>
                          <a:cs typeface="+mn-cs"/>
                        </a:rPr>
                        <a:t>Amhn</a:t>
                      </a:r>
                      <a:endParaRPr lang="en-US" sz="239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13800" b="1" dirty="0"/>
                        <a:t>آمين </a:t>
                      </a:r>
                      <a:endParaRPr lang="ar-SA" sz="13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t>و</a:t>
                      </a:r>
                      <a:r>
                        <a:rPr lang="ar-EG" sz="8800" b="1" dirty="0" smtClean="0"/>
                        <a:t> </a:t>
                      </a:r>
                      <a:r>
                        <a:rPr lang="ar-SA" sz="8800" b="1" dirty="0" smtClean="0"/>
                        <a:t>باركه</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dirty="0" smtClean="0">
                          <a:solidFill>
                            <a:srgbClr val="FFFF00"/>
                          </a:solidFill>
                          <a:latin typeface="Avva_Shenouda" pitchFamily="34" charset="2"/>
                          <a:ea typeface="+mn-ea"/>
                          <a:cs typeface="+mn-cs"/>
                        </a:rPr>
                        <a:t>A4`cmov </a:t>
                      </a:r>
                    </a:p>
                    <a:p>
                      <a:pPr algn="ctr" rtl="0"/>
                      <a:r>
                        <a:rPr lang="en-US" sz="4400" b="0" kern="1200" dirty="0" smtClean="0">
                          <a:solidFill>
                            <a:srgbClr val="FFFF00"/>
                          </a:solidFill>
                          <a:latin typeface="Avva_Shenouda" pitchFamily="34" charset="2"/>
                          <a:ea typeface="+mn-ea"/>
                          <a:cs typeface="+mn-cs"/>
                        </a:rPr>
                        <a:t>`ero4 </a:t>
                      </a:r>
                      <a:endParaRPr lang="en-US" sz="8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آف إزمو إيروف</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16600" b="1" dirty="0" smtClean="0"/>
                        <a:t>حقاً</a:t>
                      </a:r>
                      <a:endParaRPr lang="ar-EG" sz="59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8800" b="0" kern="1200" baseline="0" dirty="0" smtClean="0">
                          <a:solidFill>
                            <a:srgbClr val="FFFF00"/>
                          </a:solidFill>
                          <a:latin typeface="Athanasius" pitchFamily="2" charset="0"/>
                          <a:ea typeface="+mn-ea"/>
                          <a:cs typeface="+mn-cs"/>
                        </a:rPr>
                        <a:t>~</a:t>
                      </a:r>
                      <a:r>
                        <a:rPr lang="en-US" sz="8800" b="0" kern="1200" baseline="0" dirty="0" err="1" smtClean="0">
                          <a:solidFill>
                            <a:srgbClr val="FFFF00"/>
                          </a:solidFill>
                          <a:latin typeface="Athanasius" pitchFamily="2" charset="0"/>
                          <a:ea typeface="+mn-ea"/>
                          <a:cs typeface="+mn-cs"/>
                        </a:rPr>
                        <a:t>Amhn</a:t>
                      </a:r>
                      <a:endParaRPr lang="en-US" sz="239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13800" b="1" dirty="0"/>
                        <a:t>آمين </a:t>
                      </a:r>
                      <a:endParaRPr lang="ar-SA" sz="13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t>و</a:t>
                      </a:r>
                      <a:r>
                        <a:rPr lang="ar-EG" sz="8800" b="1" dirty="0" smtClean="0"/>
                        <a:t> </a:t>
                      </a:r>
                      <a:r>
                        <a:rPr lang="ar-SA" sz="8800" b="1" dirty="0" smtClean="0"/>
                        <a:t>قدسه</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dirty="0" smtClean="0">
                          <a:solidFill>
                            <a:srgbClr val="FFFF00"/>
                          </a:solidFill>
                          <a:latin typeface="Avva_Shenouda" pitchFamily="34" charset="2"/>
                          <a:ea typeface="+mn-ea"/>
                          <a:cs typeface="+mn-cs"/>
                        </a:rPr>
                        <a:t>A4er`ajiazin </a:t>
                      </a:r>
                    </a:p>
                    <a:p>
                      <a:pPr algn="ctr" rtl="0"/>
                      <a:r>
                        <a:rPr lang="en-US" sz="3600" b="0" kern="1200" dirty="0" smtClean="0">
                          <a:solidFill>
                            <a:srgbClr val="FFFF00"/>
                          </a:solidFill>
                          <a:latin typeface="Avva_Shenouda" pitchFamily="34" charset="2"/>
                          <a:ea typeface="+mn-ea"/>
                          <a:cs typeface="+mn-cs"/>
                        </a:rPr>
                        <a:t>`mmo4</a:t>
                      </a:r>
                      <a:endParaRPr lang="en-US" sz="36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آف إير آجيازين إمموف</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16600" b="1" dirty="0" smtClean="0"/>
                        <a:t>حقاً</a:t>
                      </a:r>
                      <a:endParaRPr lang="ar-EG" sz="59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8800" b="0" kern="1200" baseline="0" dirty="0" smtClean="0">
                          <a:solidFill>
                            <a:srgbClr val="FFFF00"/>
                          </a:solidFill>
                          <a:latin typeface="Athanasius" pitchFamily="2" charset="0"/>
                          <a:ea typeface="+mn-ea"/>
                          <a:cs typeface="+mn-cs"/>
                        </a:rPr>
                        <a:t>~</a:t>
                      </a:r>
                      <a:r>
                        <a:rPr lang="en-US" sz="8800" b="0" kern="1200" baseline="0" dirty="0" err="1" smtClean="0">
                          <a:solidFill>
                            <a:srgbClr val="FFFF00"/>
                          </a:solidFill>
                          <a:latin typeface="Athanasius" pitchFamily="2" charset="0"/>
                          <a:ea typeface="+mn-ea"/>
                          <a:cs typeface="+mn-cs"/>
                        </a:rPr>
                        <a:t>Amhn</a:t>
                      </a:r>
                      <a:endParaRPr lang="en-US" sz="239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13800" b="1" dirty="0"/>
                        <a:t>آمين </a:t>
                      </a:r>
                      <a:endParaRPr lang="ar-SA" sz="13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نؤمن ونعترف ونمجد</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Picteuomen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omolgoumen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do[</a:t>
                      </a:r>
                      <a:r>
                        <a:rPr lang="en-US" sz="4000" b="0" kern="1200" baseline="0" dirty="0" err="1" smtClean="0">
                          <a:solidFill>
                            <a:srgbClr val="FFFF00"/>
                          </a:solidFill>
                          <a:latin typeface="Athanasius" pitchFamily="2" charset="0"/>
                          <a:ea typeface="+mn-ea"/>
                          <a:cs typeface="+mn-cs"/>
                        </a:rPr>
                        <a:t>azomen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4000" b="1" dirty="0" smtClean="0">
                          <a:solidFill>
                            <a:schemeClr val="bg1"/>
                          </a:solidFill>
                        </a:rPr>
                        <a:t>بي</a:t>
                      </a:r>
                      <a:r>
                        <a:rPr lang="ar-EG" sz="4000" b="1" dirty="0" smtClean="0">
                          <a:solidFill>
                            <a:schemeClr val="bg1"/>
                          </a:solidFill>
                        </a:rPr>
                        <a:t>س</a:t>
                      </a:r>
                      <a:r>
                        <a:rPr lang="ar-SA" sz="4000" b="1" dirty="0" smtClean="0">
                          <a:solidFill>
                            <a:schemeClr val="bg1"/>
                          </a:solidFill>
                        </a:rPr>
                        <a:t>تيف </a:t>
                      </a:r>
                      <a:r>
                        <a:rPr lang="ar-SA" sz="4000" b="1" dirty="0">
                          <a:solidFill>
                            <a:schemeClr val="bg1"/>
                          </a:solidFill>
                        </a:rPr>
                        <a:t>أومين كي أومولوغومين كي ذوكساذومين</a:t>
                      </a:r>
                      <a:endParaRPr lang="ar-SA" sz="4000" dirty="0">
                        <a:solidFill>
                          <a:schemeClr val="bg1"/>
                        </a:solidFil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وقسمه واعطاه لخواصه التلاميذ</a:t>
                      </a:r>
                      <a:r>
                        <a:rPr lang="ar-EG" sz="4000" b="1" dirty="0" smtClean="0"/>
                        <a:t> </a:t>
                      </a:r>
                      <a:r>
                        <a:rPr lang="ar-SA" sz="4000" b="1" dirty="0" smtClean="0"/>
                        <a:t>القديسين</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Afva</a:t>
                      </a:r>
                      <a:r>
                        <a:rPr lang="en-US" sz="4000" b="0" kern="1200" baseline="0" dirty="0" smtClean="0">
                          <a:solidFill>
                            <a:srgbClr val="FFFF00"/>
                          </a:solidFill>
                          <a:latin typeface="Athanasius" pitchFamily="2" charset="0"/>
                          <a:ea typeface="+mn-ea"/>
                          <a:cs typeface="+mn-cs"/>
                        </a:rPr>
                        <a:t>]f </a:t>
                      </a:r>
                      <a:r>
                        <a:rPr lang="en-US" sz="4000" b="0" kern="1200" baseline="0" dirty="0" err="1" smtClean="0">
                          <a:solidFill>
                            <a:srgbClr val="FFFF00"/>
                          </a:solidFill>
                          <a:latin typeface="Athanasius" pitchFamily="2" charset="0"/>
                          <a:ea typeface="+mn-ea"/>
                          <a:cs typeface="+mn-cs"/>
                        </a:rPr>
                        <a:t>afthif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nnh`ete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nouf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n`agioc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mmaqhthc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آف فشف أفتيف إنني إيتينيوف إن آجيوس إم متثيتيس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يا رب أرحم</a:t>
                      </a: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84069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smtClean="0">
                          <a:solidFill>
                            <a:schemeClr val="bg1"/>
                          </a:solidFill>
                          <a:latin typeface="+mn-lt"/>
                          <a:ea typeface="Times New Roman" pitchFamily="18" charset="0"/>
                          <a:cs typeface="+mn-cs"/>
                        </a:rPr>
                        <a:t>آمين الليلويا</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CS Avva Shenouda" pitchFamily="34" charset="0"/>
                          <a:ea typeface="+mn-ea"/>
                          <a:cs typeface="+mn-cs"/>
                        </a:rPr>
                        <a:t>amhn</a:t>
                      </a:r>
                      <a:r>
                        <a:rPr lang="en-US" sz="4400" b="0" kern="1200" baseline="0" dirty="0" smtClean="0">
                          <a:solidFill>
                            <a:srgbClr val="FFFF00"/>
                          </a:solidFill>
                          <a:latin typeface="CS Avva Shenouda" pitchFamily="34" charset="0"/>
                          <a:ea typeface="+mn-ea"/>
                          <a:cs typeface="+mn-cs"/>
                        </a:rPr>
                        <a:t> </a:t>
                      </a:r>
                      <a:r>
                        <a:rPr lang="en-US" sz="4400" b="0" kern="1200" baseline="0" dirty="0" err="1" smtClean="0">
                          <a:solidFill>
                            <a:srgbClr val="FFFF00"/>
                          </a:solidFill>
                          <a:latin typeface="CS Avva Shenouda" pitchFamily="34" charset="0"/>
                          <a:ea typeface="+mn-ea"/>
                          <a:cs typeface="+mn-cs"/>
                        </a:rPr>
                        <a:t>allhloui`a</a:t>
                      </a:r>
                      <a:endParaRPr lang="en-US" sz="4400" b="0" kern="1200" baseline="0" dirty="0" smtClean="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6000" b="1" kern="1200" dirty="0" smtClean="0">
                          <a:solidFill>
                            <a:schemeClr val="bg1"/>
                          </a:solidFill>
                          <a:latin typeface="Garamond" pitchFamily="18" charset="0"/>
                          <a:ea typeface="+mn-ea"/>
                          <a:cs typeface="+mn-cs"/>
                        </a:rPr>
                        <a:t>آمين الليلويا</a:t>
                      </a:r>
                      <a:endParaRPr lang="ar-EG" sz="6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والرسل</a:t>
                      </a:r>
                      <a:r>
                        <a:rPr lang="ar-EG" sz="5400" b="1" dirty="0" smtClean="0"/>
                        <a:t> </a:t>
                      </a:r>
                      <a:r>
                        <a:rPr lang="ar-SA" sz="5400" b="1" dirty="0" smtClean="0"/>
                        <a:t>الأطهار قائلاً</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Ouo</a:t>
                      </a:r>
                      <a:r>
                        <a:rPr lang="en-US" sz="3200" b="0" kern="1200" baseline="0" dirty="0" smtClean="0">
                          <a:solidFill>
                            <a:srgbClr val="FFFF00"/>
                          </a:solidFill>
                          <a:latin typeface="Athanasius" pitchFamily="2" charset="0"/>
                          <a:ea typeface="+mn-ea"/>
                          <a:cs typeface="+mn-cs"/>
                        </a:rPr>
                        <a:t>\</a:t>
                      </a:r>
                    </a:p>
                    <a:p>
                      <a:pPr algn="ctr" rtl="0"/>
                      <a:r>
                        <a:rPr lang="en-US" sz="3200" b="0" kern="1200" baseline="0" dirty="0" smtClean="0">
                          <a:solidFill>
                            <a:srgbClr val="FFFF00"/>
                          </a:solidFill>
                          <a:latin typeface="Athanasius" pitchFamily="2" charset="0"/>
                          <a:ea typeface="+mn-ea"/>
                          <a:cs typeface="+mn-cs"/>
                        </a:rPr>
                        <a:t> </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n`apoctoloc</a:t>
                      </a:r>
                      <a:endParaRPr lang="en-US" sz="32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eqouab</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efjw</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mmoc</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أووه إن</a:t>
                      </a:r>
                      <a:r>
                        <a:rPr lang="ar-EG" sz="4000" b="1" dirty="0" smtClean="0"/>
                        <a:t> </a:t>
                      </a:r>
                      <a:r>
                        <a:rPr lang="ar-SA" sz="4000" b="1" dirty="0" smtClean="0"/>
                        <a:t>آبوسطولوس إثؤواب إفجو</a:t>
                      </a:r>
                      <a:r>
                        <a:rPr lang="ar-EG" sz="4000" b="1" dirty="0" smtClean="0"/>
                        <a:t> </a:t>
                      </a:r>
                      <a:r>
                        <a:rPr lang="ar-SA" sz="4000" b="1" dirty="0" smtClean="0"/>
                        <a:t>إمموس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خذوا كلوا منه كلكم لأن هذا هو</a:t>
                      </a:r>
                      <a:r>
                        <a:rPr lang="ar-EG" sz="4800" b="1" dirty="0" smtClean="0"/>
                        <a:t> </a:t>
                      </a:r>
                      <a:r>
                        <a:rPr lang="ar-SA" sz="4800" b="1" dirty="0" smtClean="0"/>
                        <a:t>جسدى</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3800" b="0" kern="1200" baseline="0" dirty="0" smtClean="0">
                          <a:solidFill>
                            <a:srgbClr val="FFFF00"/>
                          </a:solidFill>
                          <a:latin typeface="Athanasius" pitchFamily="2" charset="0"/>
                          <a:ea typeface="+mn-ea"/>
                          <a:cs typeface="+mn-cs"/>
                        </a:rPr>
                        <a:t>Je  si </a:t>
                      </a:r>
                      <a:r>
                        <a:rPr lang="fr-FR" sz="3800" b="0" kern="1200" baseline="0" dirty="0" err="1" smtClean="0">
                          <a:solidFill>
                            <a:srgbClr val="FFFF00"/>
                          </a:solidFill>
                          <a:latin typeface="Athanasius" pitchFamily="2" charset="0"/>
                          <a:ea typeface="+mn-ea"/>
                          <a:cs typeface="+mn-cs"/>
                        </a:rPr>
                        <a:t>ouwm</a:t>
                      </a:r>
                      <a:endParaRPr lang="fr-FR" sz="3800" b="0" kern="1200" baseline="0" dirty="0" smtClean="0">
                        <a:solidFill>
                          <a:srgbClr val="FFFF00"/>
                        </a:solidFill>
                        <a:latin typeface="Athanasius" pitchFamily="2" charset="0"/>
                        <a:ea typeface="+mn-ea"/>
                        <a:cs typeface="+mn-cs"/>
                      </a:endParaRPr>
                    </a:p>
                    <a:p>
                      <a:pPr algn="ctr" rtl="0"/>
                      <a:r>
                        <a:rPr lang="fr-FR" sz="3800" b="0" kern="1200" baseline="0" dirty="0" smtClean="0">
                          <a:solidFill>
                            <a:srgbClr val="FFFF00"/>
                          </a:solidFill>
                          <a:latin typeface="Athanasius" pitchFamily="2" charset="0"/>
                          <a:ea typeface="+mn-ea"/>
                          <a:cs typeface="+mn-cs"/>
                        </a:rPr>
                        <a:t>  `</a:t>
                      </a:r>
                      <a:r>
                        <a:rPr lang="fr-FR" sz="3800" b="0" kern="1200" baseline="0" dirty="0" err="1" smtClean="0">
                          <a:solidFill>
                            <a:srgbClr val="FFFF00"/>
                          </a:solidFill>
                          <a:latin typeface="Athanasius" pitchFamily="2" charset="0"/>
                          <a:ea typeface="+mn-ea"/>
                          <a:cs typeface="+mn-cs"/>
                        </a:rPr>
                        <a:t>ebol</a:t>
                      </a:r>
                      <a:r>
                        <a:rPr lang="fr-FR" sz="3800" b="0" kern="1200" baseline="0" dirty="0" smtClean="0">
                          <a:solidFill>
                            <a:srgbClr val="FFFF00"/>
                          </a:solidFill>
                          <a:latin typeface="Athanasius" pitchFamily="2" charset="0"/>
                          <a:ea typeface="+mn-ea"/>
                          <a:cs typeface="+mn-cs"/>
                        </a:rPr>
                        <a:t> `n'</a:t>
                      </a:r>
                      <a:r>
                        <a:rPr lang="fr-FR" sz="3800" b="0" kern="1200" baseline="0" dirty="0" err="1" smtClean="0">
                          <a:solidFill>
                            <a:srgbClr val="FFFF00"/>
                          </a:solidFill>
                          <a:latin typeface="Athanasius" pitchFamily="2" charset="0"/>
                          <a:ea typeface="+mn-ea"/>
                          <a:cs typeface="+mn-cs"/>
                        </a:rPr>
                        <a:t>htf</a:t>
                      </a:r>
                      <a:r>
                        <a:rPr lang="fr-FR" sz="3800" b="0" kern="1200" baseline="0" dirty="0" smtClean="0">
                          <a:solidFill>
                            <a:srgbClr val="FFFF00"/>
                          </a:solidFill>
                          <a:latin typeface="Athanasius" pitchFamily="2" charset="0"/>
                          <a:ea typeface="+mn-ea"/>
                          <a:cs typeface="+mn-cs"/>
                        </a:rPr>
                        <a:t>  </a:t>
                      </a:r>
                      <a:r>
                        <a:rPr lang="fr-FR" sz="3800" b="0" kern="1200" baseline="0" dirty="0" err="1" smtClean="0">
                          <a:solidFill>
                            <a:srgbClr val="FFFF00"/>
                          </a:solidFill>
                          <a:latin typeface="Athanasius" pitchFamily="2" charset="0"/>
                          <a:ea typeface="+mn-ea"/>
                          <a:cs typeface="+mn-cs"/>
                        </a:rPr>
                        <a:t>throu</a:t>
                      </a:r>
                      <a:r>
                        <a:rPr lang="fr-FR" sz="3800" b="0" kern="1200" baseline="0" dirty="0" smtClean="0">
                          <a:solidFill>
                            <a:srgbClr val="FFFF00"/>
                          </a:solidFill>
                          <a:latin typeface="Athanasius" pitchFamily="2" charset="0"/>
                          <a:ea typeface="+mn-ea"/>
                          <a:cs typeface="+mn-cs"/>
                        </a:rPr>
                        <a:t>&gt; </a:t>
                      </a:r>
                      <a:r>
                        <a:rPr lang="en-US" sz="3800" b="0" kern="1200" baseline="0" dirty="0" err="1" smtClean="0">
                          <a:solidFill>
                            <a:srgbClr val="FFFF00"/>
                          </a:solidFill>
                          <a:latin typeface="Athanasius" pitchFamily="2" charset="0"/>
                          <a:ea typeface="+mn-ea"/>
                          <a:cs typeface="+mn-cs"/>
                        </a:rPr>
                        <a:t>va</a:t>
                      </a:r>
                      <a:r>
                        <a:rPr lang="en-US" sz="3800" b="0" kern="1200" baseline="0" dirty="0" smtClean="0">
                          <a:solidFill>
                            <a:srgbClr val="FFFF00"/>
                          </a:solidFill>
                          <a:latin typeface="Athanasius" pitchFamily="2" charset="0"/>
                          <a:ea typeface="+mn-ea"/>
                          <a:cs typeface="+mn-cs"/>
                        </a:rPr>
                        <a:t> </a:t>
                      </a:r>
                      <a:r>
                        <a:rPr lang="en-US" sz="3800" b="0" kern="1200" baseline="0" dirty="0" err="1" smtClean="0">
                          <a:solidFill>
                            <a:srgbClr val="FFFF00"/>
                          </a:solidFill>
                          <a:latin typeface="Athanasius" pitchFamily="2" charset="0"/>
                          <a:ea typeface="+mn-ea"/>
                          <a:cs typeface="+mn-cs"/>
                        </a:rPr>
                        <a:t>i</a:t>
                      </a:r>
                      <a:r>
                        <a:rPr lang="en-US" sz="3800" b="0" kern="1200" baseline="0" dirty="0" smtClean="0">
                          <a:solidFill>
                            <a:srgbClr val="FFFF00"/>
                          </a:solidFill>
                          <a:latin typeface="Athanasius" pitchFamily="2" charset="0"/>
                          <a:ea typeface="+mn-ea"/>
                          <a:cs typeface="+mn-cs"/>
                        </a:rPr>
                        <a:t> gar</a:t>
                      </a:r>
                    </a:p>
                    <a:p>
                      <a:pPr algn="ctr" rtl="0"/>
                      <a:r>
                        <a:rPr lang="en-US" sz="3800" b="0" kern="1200" baseline="0" dirty="0" smtClean="0">
                          <a:solidFill>
                            <a:srgbClr val="FFFF00"/>
                          </a:solidFill>
                          <a:latin typeface="Athanasius" pitchFamily="2" charset="0"/>
                          <a:ea typeface="+mn-ea"/>
                          <a:cs typeface="+mn-cs"/>
                        </a:rPr>
                        <a:t> </a:t>
                      </a:r>
                      <a:r>
                        <a:rPr lang="en-US" sz="3800" b="0" kern="1200" baseline="0" dirty="0" err="1" smtClean="0">
                          <a:solidFill>
                            <a:srgbClr val="FFFF00"/>
                          </a:solidFill>
                          <a:latin typeface="Athanasius" pitchFamily="2" charset="0"/>
                          <a:ea typeface="+mn-ea"/>
                          <a:cs typeface="+mn-cs"/>
                        </a:rPr>
                        <a:t>pe</a:t>
                      </a:r>
                      <a:r>
                        <a:rPr lang="en-US" sz="3800" b="0" kern="1200" baseline="0" dirty="0" smtClean="0">
                          <a:solidFill>
                            <a:srgbClr val="FFFF00"/>
                          </a:solidFill>
                          <a:latin typeface="Athanasius" pitchFamily="2" charset="0"/>
                          <a:ea typeface="+mn-ea"/>
                          <a:cs typeface="+mn-cs"/>
                        </a:rPr>
                        <a:t> </a:t>
                      </a:r>
                      <a:r>
                        <a:rPr lang="en-US" sz="3800" b="0" kern="1200" baseline="0" dirty="0" err="1" smtClean="0">
                          <a:solidFill>
                            <a:srgbClr val="FFFF00"/>
                          </a:solidFill>
                          <a:latin typeface="Athanasius" pitchFamily="2" charset="0"/>
                          <a:ea typeface="+mn-ea"/>
                          <a:cs typeface="+mn-cs"/>
                        </a:rPr>
                        <a:t>pacwma</a:t>
                      </a:r>
                      <a:endParaRPr lang="en-US" sz="3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جي تشي أؤوم إي</a:t>
                      </a:r>
                      <a:r>
                        <a:rPr lang="ar-EG" sz="4000" b="1" dirty="0" smtClean="0"/>
                        <a:t>ف</a:t>
                      </a:r>
                      <a:r>
                        <a:rPr lang="ar-SA" sz="4000" b="1" dirty="0" smtClean="0"/>
                        <a:t>ول إنخيتف تيروفاي غار</a:t>
                      </a:r>
                      <a:r>
                        <a:rPr lang="ar-EG" sz="4000" b="1" dirty="0" smtClean="0"/>
                        <a:t> </a:t>
                      </a:r>
                      <a:r>
                        <a:rPr lang="ar-SA" sz="4000" b="1" dirty="0" smtClean="0"/>
                        <a:t>بي باسوما</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الذي يقسم عنكم وعن كثيرين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Etounava</a:t>
                      </a:r>
                      <a:r>
                        <a:rPr lang="en-US" sz="4000" b="0" kern="1200" baseline="0" dirty="0" smtClean="0">
                          <a:solidFill>
                            <a:srgbClr val="FFFF00"/>
                          </a:solidFill>
                          <a:latin typeface="Athanasius" pitchFamily="2" charset="0"/>
                          <a:ea typeface="+mn-ea"/>
                          <a:cs typeface="+mn-cs"/>
                        </a:rPr>
                        <a:t>]f</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ejen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qhnou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ankemh</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إنو نافشف إيجين ثينو نيم هان كي ميش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يعطي لمغفرة الخطايا</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ncethif</a:t>
                      </a:r>
                      <a:endParaRPr lang="ar-EG"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e`pxw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ebol</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ninobi</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إنسي تيف إي إيكو إي</a:t>
                      </a:r>
                      <a:r>
                        <a:rPr lang="ar-EG" sz="4800" b="1" dirty="0" smtClean="0"/>
                        <a:t>ف</a:t>
                      </a:r>
                      <a:r>
                        <a:rPr lang="ar-SA" sz="4800" b="1" dirty="0" smtClean="0"/>
                        <a:t>ول</a:t>
                      </a:r>
                      <a:r>
                        <a:rPr lang="ar-EG" sz="4800" b="1" dirty="0" smtClean="0"/>
                        <a:t> </a:t>
                      </a:r>
                      <a:r>
                        <a:rPr lang="ar-SA" sz="4800" b="1" dirty="0" smtClean="0"/>
                        <a:t>إنتي ني نوفي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هذا اصنعوه لذكري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Vai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aritf</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epa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er`vmeu`i</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فاي ىريتف إيبا إير إفمي</a:t>
                      </a:r>
                      <a:r>
                        <a:rPr lang="ar-EG" sz="4800" b="1" dirty="0" smtClean="0"/>
                        <a:t>فئ</a:t>
                      </a:r>
                      <a:r>
                        <a:rPr lang="ar-SA" sz="4800" b="1" dirty="0" smtClean="0"/>
                        <a:t>ي</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هذا هو بالحقيقة آمين</a:t>
                      </a:r>
                      <a:endParaRPr lang="ar-SA"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5400" b="0" kern="1200" baseline="0" dirty="0" smtClean="0">
                          <a:solidFill>
                            <a:srgbClr val="FFFF00"/>
                          </a:solidFill>
                          <a:latin typeface="Athanasius" pitchFamily="2" charset="0"/>
                          <a:ea typeface="+mn-ea"/>
                          <a:cs typeface="+mn-cs"/>
                        </a:rPr>
                        <a:t>Vai pe 'en oumeqmhi&gt; </a:t>
                      </a:r>
                    </a:p>
                    <a:p>
                      <a:pPr algn="ctr" rtl="0"/>
                      <a:r>
                        <a:rPr lang="fi-FI" sz="5400" b="0" kern="1200" baseline="0" dirty="0" smtClean="0">
                          <a:solidFill>
                            <a:srgbClr val="FFFF00"/>
                          </a:solidFill>
                          <a:latin typeface="Athanasius" pitchFamily="2" charset="0"/>
                          <a:ea typeface="+mn-ea"/>
                          <a:cs typeface="+mn-cs"/>
                        </a:rPr>
                        <a:t>`amhn</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5400" b="1" dirty="0"/>
                        <a:t>فاي بي خين أو ميثمي آمين</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وهكذا أيضاً الكأس بعد العشاء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Pairh</a:t>
                      </a:r>
                      <a:r>
                        <a:rPr lang="en-US" sz="4000" b="0" kern="1200" baseline="0" dirty="0" smtClean="0">
                          <a:solidFill>
                            <a:srgbClr val="FFFF00"/>
                          </a:solidFill>
                          <a:latin typeface="Athanasius" pitchFamily="2" charset="0"/>
                          <a:ea typeface="+mn-ea"/>
                          <a:cs typeface="+mn-cs"/>
                        </a:rPr>
                        <a:t>; on </a:t>
                      </a:r>
                      <a:r>
                        <a:rPr lang="en-US" sz="4000" b="0" kern="1200" baseline="0" dirty="0" err="1" smtClean="0">
                          <a:solidFill>
                            <a:srgbClr val="FFFF00"/>
                          </a:solidFill>
                          <a:latin typeface="Athanasius" pitchFamily="2" charset="0"/>
                          <a:ea typeface="+mn-ea"/>
                          <a:cs typeface="+mn-cs"/>
                        </a:rPr>
                        <a:t>pike`avot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menenca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pidipnon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باى ريتي أون بي كي أفوت مينينسا بيذيبتون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مزجها</a:t>
                      </a:r>
                      <a:r>
                        <a:rPr lang="ar-EG" sz="6000" b="1" dirty="0" smtClean="0"/>
                        <a:t> </a:t>
                      </a:r>
                      <a:r>
                        <a:rPr lang="ar-SA" sz="6000" b="1" dirty="0" smtClean="0"/>
                        <a:t>من خمر وماء</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afqotf</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ebol'en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ouhrp</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oumwou</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أفئوطف إي</a:t>
                      </a:r>
                      <a:r>
                        <a:rPr lang="ar-EG" sz="4800" b="1" dirty="0" smtClean="0"/>
                        <a:t>ف</a:t>
                      </a:r>
                      <a:r>
                        <a:rPr lang="ar-SA" sz="4800" b="1" dirty="0" smtClean="0"/>
                        <a:t>ول خين أو إرب نيم أو موؤو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11500" b="1" dirty="0" smtClean="0"/>
                        <a:t>وشكر</a:t>
                      </a:r>
                      <a:endParaRPr lang="ar-SA" sz="413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dirty="0" smtClean="0">
                          <a:solidFill>
                            <a:srgbClr val="FFFF00"/>
                          </a:solidFill>
                          <a:latin typeface="Avva_Shenouda" pitchFamily="34" charset="2"/>
                          <a:ea typeface="+mn-ea"/>
                          <a:cs typeface="+mn-cs"/>
                        </a:rPr>
                        <a:t>Eta4</a:t>
                      </a:r>
                    </a:p>
                    <a:p>
                      <a:pPr algn="ctr" rtl="0"/>
                      <a:r>
                        <a:rPr lang="en-US" sz="4000" b="0" kern="1200" dirty="0" smtClean="0">
                          <a:solidFill>
                            <a:srgbClr val="FFFF00"/>
                          </a:solidFill>
                          <a:latin typeface="Avva_Shenouda" pitchFamily="34" charset="2"/>
                          <a:ea typeface="+mn-ea"/>
                          <a:cs typeface="+mn-cs"/>
                        </a:rPr>
                        <a:t>2ep`hmot</a:t>
                      </a:r>
                      <a:endParaRPr lang="en-US" sz="7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إيطاف شيبئهموت</a:t>
                      </a:r>
                      <a:endParaRPr lang="ar-EG" sz="1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16600" b="1" dirty="0" smtClean="0"/>
                        <a:t>حقاً</a:t>
                      </a:r>
                      <a:endParaRPr lang="ar-EG" sz="59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8800" b="0" kern="1200" baseline="0" dirty="0" smtClean="0">
                          <a:solidFill>
                            <a:srgbClr val="FFFF00"/>
                          </a:solidFill>
                          <a:latin typeface="Athanasius" pitchFamily="2" charset="0"/>
                          <a:ea typeface="+mn-ea"/>
                          <a:cs typeface="+mn-cs"/>
                        </a:rPr>
                        <a:t>~</a:t>
                      </a:r>
                      <a:r>
                        <a:rPr lang="en-US" sz="8800" b="0" kern="1200" baseline="0" dirty="0" err="1" smtClean="0">
                          <a:solidFill>
                            <a:srgbClr val="FFFF00"/>
                          </a:solidFill>
                          <a:latin typeface="Athanasius" pitchFamily="2" charset="0"/>
                          <a:ea typeface="+mn-ea"/>
                          <a:cs typeface="+mn-cs"/>
                        </a:rPr>
                        <a:t>Amhn</a:t>
                      </a:r>
                      <a:endParaRPr lang="en-US" sz="239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13800" b="1" dirty="0"/>
                        <a:t>آمين </a:t>
                      </a:r>
                      <a:endParaRPr lang="ar-SA" sz="13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المجد للآب والإبن والروح القدس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l-PL" sz="3600" b="0" kern="1200" baseline="0" dirty="0" smtClean="0">
                          <a:solidFill>
                            <a:srgbClr val="FFFF00"/>
                          </a:solidFill>
                          <a:latin typeface="CS Avva Shenouda" pitchFamily="34" charset="0"/>
                          <a:ea typeface="+mn-ea"/>
                          <a:cs typeface="+mn-cs"/>
                        </a:rPr>
                        <a:t>Do[a Patri ke ~Ui`w ke `agi`w</a:t>
                      </a:r>
                    </a:p>
                    <a:p>
                      <a:pPr algn="ctr"/>
                      <a:r>
                        <a:rPr lang="de-DE" sz="3600" b="0" kern="1200" baseline="0" dirty="0" smtClean="0">
                          <a:solidFill>
                            <a:srgbClr val="FFFF00"/>
                          </a:solidFill>
                          <a:latin typeface="CS Avva Shenouda" pitchFamily="34" charset="0"/>
                          <a:ea typeface="+mn-ea"/>
                          <a:cs typeface="+mn-cs"/>
                        </a:rPr>
                        <a:t>~</a:t>
                      </a:r>
                      <a:r>
                        <a:rPr lang="de-DE" sz="4000" b="0" kern="1200" baseline="0" dirty="0" smtClean="0">
                          <a:solidFill>
                            <a:srgbClr val="FFFF00"/>
                          </a:solidFill>
                          <a:latin typeface="CS Avva Shenouda" pitchFamily="34" charset="0"/>
                          <a:ea typeface="+mn-ea"/>
                          <a:cs typeface="+mn-cs"/>
                        </a:rPr>
                        <a:t>Pneumati</a:t>
                      </a:r>
                      <a:endParaRPr lang="en-US" sz="4400" b="0" kern="1200" baseline="0" dirty="0" smtClean="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ذوكسابترى كى إيو كى آجيو إبنيفماتى</a:t>
                      </a:r>
                      <a:endParaRPr lang="ar-EG" sz="4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و</a:t>
                      </a:r>
                      <a:r>
                        <a:rPr lang="en-US" sz="8000" b="1" dirty="0" smtClean="0"/>
                        <a:t> </a:t>
                      </a:r>
                      <a:r>
                        <a:rPr lang="ar-SA" sz="8000" b="1" dirty="0" smtClean="0"/>
                        <a:t>باركها</a:t>
                      </a:r>
                      <a:endParaRPr lang="ar-SA" sz="23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dirty="0" smtClean="0">
                          <a:solidFill>
                            <a:srgbClr val="FFFF00"/>
                          </a:solidFill>
                          <a:latin typeface="Avva_Shenouda" pitchFamily="34" charset="2"/>
                          <a:ea typeface="+mn-ea"/>
                          <a:cs typeface="+mn-cs"/>
                        </a:rPr>
                        <a:t>A4`cmov `ero4 </a:t>
                      </a:r>
                      <a:endParaRPr lang="en-US" sz="8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آف إزمو إيروف</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16600" b="1" dirty="0" smtClean="0"/>
                        <a:t>حقاً</a:t>
                      </a:r>
                      <a:endParaRPr lang="ar-EG" sz="59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8800" b="0" kern="1200" baseline="0" dirty="0" smtClean="0">
                          <a:solidFill>
                            <a:srgbClr val="FFFF00"/>
                          </a:solidFill>
                          <a:latin typeface="Athanasius" pitchFamily="2" charset="0"/>
                          <a:ea typeface="+mn-ea"/>
                          <a:cs typeface="+mn-cs"/>
                        </a:rPr>
                        <a:t>~</a:t>
                      </a:r>
                      <a:r>
                        <a:rPr lang="en-US" sz="8800" b="0" kern="1200" baseline="0" dirty="0" err="1" smtClean="0">
                          <a:solidFill>
                            <a:srgbClr val="FFFF00"/>
                          </a:solidFill>
                          <a:latin typeface="Athanasius" pitchFamily="2" charset="0"/>
                          <a:ea typeface="+mn-ea"/>
                          <a:cs typeface="+mn-cs"/>
                        </a:rPr>
                        <a:t>Amhn</a:t>
                      </a:r>
                      <a:endParaRPr lang="en-US" sz="239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13800" b="1" dirty="0"/>
                        <a:t>آمين </a:t>
                      </a:r>
                      <a:endParaRPr lang="ar-SA" sz="13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وقدسها</a:t>
                      </a:r>
                      <a:endParaRPr lang="ar-EG" sz="23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dirty="0" smtClean="0">
                          <a:solidFill>
                            <a:srgbClr val="FFFF00"/>
                          </a:solidFill>
                          <a:latin typeface="Avva_Shenouda" pitchFamily="34" charset="2"/>
                          <a:ea typeface="+mn-ea"/>
                          <a:cs typeface="+mn-cs"/>
                        </a:rPr>
                        <a:t>A4er</a:t>
                      </a:r>
                    </a:p>
                    <a:p>
                      <a:pPr algn="ctr" rtl="0"/>
                      <a:r>
                        <a:rPr lang="en-US" sz="4400" b="0" kern="1200" dirty="0" smtClean="0">
                          <a:solidFill>
                            <a:srgbClr val="FFFF00"/>
                          </a:solidFill>
                          <a:latin typeface="Avva_Shenouda" pitchFamily="34" charset="2"/>
                          <a:ea typeface="+mn-ea"/>
                          <a:cs typeface="+mn-cs"/>
                        </a:rPr>
                        <a:t>`</a:t>
                      </a:r>
                      <a:r>
                        <a:rPr lang="en-US" sz="4400" b="0" kern="1200" dirty="0" err="1" smtClean="0">
                          <a:solidFill>
                            <a:srgbClr val="FFFF00"/>
                          </a:solidFill>
                          <a:latin typeface="Avva_Shenouda" pitchFamily="34" charset="2"/>
                          <a:ea typeface="+mn-ea"/>
                          <a:cs typeface="+mn-cs"/>
                        </a:rPr>
                        <a:t>ajiazin</a:t>
                      </a:r>
                      <a:endParaRPr lang="en-US" sz="4400" b="0" kern="1200" dirty="0" smtClean="0">
                        <a:solidFill>
                          <a:srgbClr val="FFFF00"/>
                        </a:solidFill>
                        <a:latin typeface="Avva_Shenouda" pitchFamily="34" charset="2"/>
                        <a:ea typeface="+mn-ea"/>
                        <a:cs typeface="+mn-cs"/>
                      </a:endParaRPr>
                    </a:p>
                    <a:p>
                      <a:pPr algn="ctr" rtl="0"/>
                      <a:r>
                        <a:rPr lang="en-US" sz="4400" b="0" kern="1200" dirty="0" smtClean="0">
                          <a:solidFill>
                            <a:srgbClr val="FFFF00"/>
                          </a:solidFill>
                          <a:latin typeface="Avva_Shenouda" pitchFamily="34" charset="2"/>
                          <a:ea typeface="+mn-ea"/>
                          <a:cs typeface="+mn-cs"/>
                        </a:rPr>
                        <a:t> `mmo4 </a:t>
                      </a:r>
                      <a:endParaRPr lang="en-US" sz="287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آف إير أجيازين إمموف</a:t>
                      </a:r>
                      <a:endParaRPr lang="ar-SA" sz="8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16600" b="1" dirty="0" smtClean="0"/>
                        <a:t>حقاً</a:t>
                      </a:r>
                      <a:endParaRPr lang="ar-EG" sz="59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8800" b="0" kern="1200" baseline="0" dirty="0" smtClean="0">
                          <a:solidFill>
                            <a:srgbClr val="FFFF00"/>
                          </a:solidFill>
                          <a:latin typeface="Athanasius" pitchFamily="2" charset="0"/>
                          <a:ea typeface="+mn-ea"/>
                          <a:cs typeface="+mn-cs"/>
                        </a:rPr>
                        <a:t>~</a:t>
                      </a:r>
                      <a:r>
                        <a:rPr lang="en-US" sz="8800" b="0" kern="1200" baseline="0" dirty="0" err="1" smtClean="0">
                          <a:solidFill>
                            <a:srgbClr val="FFFF00"/>
                          </a:solidFill>
                          <a:latin typeface="Athanasius" pitchFamily="2" charset="0"/>
                          <a:ea typeface="+mn-ea"/>
                          <a:cs typeface="+mn-cs"/>
                        </a:rPr>
                        <a:t>Amhn</a:t>
                      </a:r>
                      <a:endParaRPr lang="en-US" sz="239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13800" b="1" dirty="0"/>
                        <a:t>آمين </a:t>
                      </a:r>
                      <a:endParaRPr lang="ar-SA" sz="13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وأيضاً نؤمن ونعترف ونمجد</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palin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picteuomen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omolgoumen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do[</a:t>
                      </a:r>
                      <a:r>
                        <a:rPr lang="en-US" sz="4000" b="0" kern="1200" baseline="0" dirty="0" err="1" smtClean="0">
                          <a:solidFill>
                            <a:srgbClr val="FFFF00"/>
                          </a:solidFill>
                          <a:latin typeface="Athanasius" pitchFamily="2" charset="0"/>
                          <a:ea typeface="+mn-ea"/>
                          <a:cs typeface="+mn-cs"/>
                        </a:rPr>
                        <a:t>azomen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كي بالين بيستيق أومين كي أو مولوغومين كي ذو كساذومين</a:t>
                      </a:r>
                      <a:endParaRPr lang="ar-SA" sz="7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وذاق واعطاها أيضاً</a:t>
                      </a:r>
                      <a:r>
                        <a:rPr lang="ar-EG" sz="4800" b="1" dirty="0" smtClean="0"/>
                        <a:t> </a:t>
                      </a:r>
                      <a:r>
                        <a:rPr lang="ar-SA" sz="4800" b="1" dirty="0" smtClean="0"/>
                        <a:t>لتلاميذه القديسين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Afjem;pi</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afthif</a:t>
                      </a:r>
                      <a:r>
                        <a:rPr lang="en-US" sz="3200" b="0" kern="1200" baseline="0" dirty="0" smtClean="0">
                          <a:solidFill>
                            <a:srgbClr val="FFFF00"/>
                          </a:solidFill>
                          <a:latin typeface="Athanasius" pitchFamily="2" charset="0"/>
                          <a:ea typeface="+mn-ea"/>
                          <a:cs typeface="+mn-cs"/>
                        </a:rPr>
                        <a:t> on  `</a:t>
                      </a:r>
                      <a:r>
                        <a:rPr lang="en-US" sz="3200" b="0" kern="1200" baseline="0" dirty="0" err="1" smtClean="0">
                          <a:solidFill>
                            <a:srgbClr val="FFFF00"/>
                          </a:solidFill>
                          <a:latin typeface="Athanasius" pitchFamily="2" charset="0"/>
                          <a:ea typeface="+mn-ea"/>
                          <a:cs typeface="+mn-cs"/>
                        </a:rPr>
                        <a:t>nnh`ete</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err="1" smtClean="0">
                          <a:solidFill>
                            <a:srgbClr val="FFFF00"/>
                          </a:solidFill>
                          <a:latin typeface="Athanasius" pitchFamily="2" charset="0"/>
                          <a:ea typeface="+mn-ea"/>
                          <a:cs typeface="+mn-cs"/>
                        </a:rPr>
                        <a:t>nouf</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n`agioc</a:t>
                      </a:r>
                      <a:r>
                        <a:rPr lang="en-US" sz="3200" b="0" kern="1200" baseline="0" dirty="0" smtClean="0">
                          <a:solidFill>
                            <a:srgbClr val="FFFF00"/>
                          </a:solidFill>
                          <a:latin typeface="Athanasius" pitchFamily="2" charset="0"/>
                          <a:ea typeface="+mn-ea"/>
                          <a:cs typeface="+mn-cs"/>
                        </a:rPr>
                        <a:t> </a:t>
                      </a:r>
                    </a:p>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mmaqhthc</a:t>
                      </a:r>
                      <a:endParaRPr lang="en-US" sz="6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آف جيمتيبي أف تيف أون إنني إيتينوف إن آجيوس إم ماثيتيس </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9985577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ورسله ال</a:t>
                      </a:r>
                      <a:r>
                        <a:rPr lang="ar-EG" sz="5400" b="1" dirty="0" smtClean="0"/>
                        <a:t>ا</a:t>
                      </a:r>
                      <a:r>
                        <a:rPr lang="ar-SA" sz="5400" b="1" dirty="0" smtClean="0"/>
                        <a:t>طهار قائلاً</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n`apoctoloc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efjw</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أووه إن آبوسطولوس إثؤواب إفجوس إمموس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خذوا </a:t>
                      </a:r>
                      <a:r>
                        <a:rPr lang="ar-EG" sz="5400" b="1" dirty="0" smtClean="0"/>
                        <a:t>ا</a:t>
                      </a:r>
                      <a:r>
                        <a:rPr lang="ar-SA" sz="5400" b="1" dirty="0" smtClean="0"/>
                        <a:t>شربوا منها كلكم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400" b="0" kern="1200" baseline="0" dirty="0" smtClean="0">
                          <a:solidFill>
                            <a:srgbClr val="FFFF00"/>
                          </a:solidFill>
                          <a:latin typeface="Athanasius" pitchFamily="2" charset="0"/>
                          <a:ea typeface="+mn-ea"/>
                          <a:cs typeface="+mn-cs"/>
                        </a:rPr>
                        <a:t>Je si </a:t>
                      </a:r>
                      <a:r>
                        <a:rPr lang="fr-FR" sz="4400" b="0" kern="1200" baseline="0" dirty="0" err="1" smtClean="0">
                          <a:solidFill>
                            <a:srgbClr val="FFFF00"/>
                          </a:solidFill>
                          <a:latin typeface="Athanasius" pitchFamily="2" charset="0"/>
                          <a:ea typeface="+mn-ea"/>
                          <a:cs typeface="+mn-cs"/>
                        </a:rPr>
                        <a:t>cw</a:t>
                      </a:r>
                      <a:r>
                        <a:rPr lang="fr-FR" sz="4400" b="0" kern="1200" baseline="0" dirty="0" smtClean="0">
                          <a:solidFill>
                            <a:srgbClr val="FFFF00"/>
                          </a:solidFill>
                          <a:latin typeface="Athanasius" pitchFamily="2" charset="0"/>
                          <a:ea typeface="+mn-ea"/>
                          <a:cs typeface="+mn-cs"/>
                        </a:rPr>
                        <a:t> `</a:t>
                      </a:r>
                      <a:r>
                        <a:rPr lang="fr-FR" sz="4400" b="0" kern="1200" baseline="0" dirty="0" err="1" smtClean="0">
                          <a:solidFill>
                            <a:srgbClr val="FFFF00"/>
                          </a:solidFill>
                          <a:latin typeface="Athanasius" pitchFamily="2" charset="0"/>
                          <a:ea typeface="+mn-ea"/>
                          <a:cs typeface="+mn-cs"/>
                        </a:rPr>
                        <a:t>ebol</a:t>
                      </a:r>
                      <a:endParaRPr lang="fr-FR" sz="4400" b="0" kern="1200" baseline="0" dirty="0" smtClean="0">
                        <a:solidFill>
                          <a:srgbClr val="FFFF00"/>
                        </a:solidFill>
                        <a:latin typeface="Athanasius" pitchFamily="2" charset="0"/>
                        <a:ea typeface="+mn-ea"/>
                        <a:cs typeface="+mn-cs"/>
                      </a:endParaRPr>
                    </a:p>
                    <a:p>
                      <a:pPr algn="ctr" rtl="0"/>
                      <a:r>
                        <a:rPr lang="fr-FR" sz="4400" b="0" kern="1200" baseline="0" dirty="0" smtClean="0">
                          <a:solidFill>
                            <a:srgbClr val="FFFF00"/>
                          </a:solidFill>
                          <a:latin typeface="Athanasius" pitchFamily="2" charset="0"/>
                          <a:ea typeface="+mn-ea"/>
                          <a:cs typeface="+mn-cs"/>
                        </a:rPr>
                        <a:t> `n'</a:t>
                      </a:r>
                      <a:r>
                        <a:rPr lang="fr-FR" sz="4400" b="0" kern="1200" baseline="0" dirty="0" err="1" smtClean="0">
                          <a:solidFill>
                            <a:srgbClr val="FFFF00"/>
                          </a:solidFill>
                          <a:latin typeface="Athanasius" pitchFamily="2" charset="0"/>
                          <a:ea typeface="+mn-ea"/>
                          <a:cs typeface="+mn-cs"/>
                        </a:rPr>
                        <a:t>htf</a:t>
                      </a:r>
                      <a:r>
                        <a:rPr lang="fr-FR" sz="4400" b="0" kern="1200" baseline="0" dirty="0" smtClean="0">
                          <a:solidFill>
                            <a:srgbClr val="FFFF00"/>
                          </a:solidFill>
                          <a:latin typeface="Athanasius" pitchFamily="2" charset="0"/>
                          <a:ea typeface="+mn-ea"/>
                          <a:cs typeface="+mn-cs"/>
                        </a:rPr>
                        <a:t> </a:t>
                      </a:r>
                      <a:r>
                        <a:rPr lang="fr-FR" sz="4400" b="0" kern="1200" baseline="0" dirty="0" err="1" smtClean="0">
                          <a:solidFill>
                            <a:srgbClr val="FFFF00"/>
                          </a:solidFill>
                          <a:latin typeface="Athanasius" pitchFamily="2" charset="0"/>
                          <a:ea typeface="+mn-ea"/>
                          <a:cs typeface="+mn-cs"/>
                        </a:rPr>
                        <a:t>throu</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جي تشي سو إيقول إنخيتف تيرو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لأن هذا هو دمي</a:t>
                      </a:r>
                      <a:r>
                        <a:rPr lang="ar-EG" sz="4800" b="1" dirty="0" smtClean="0"/>
                        <a:t> </a:t>
                      </a:r>
                      <a:r>
                        <a:rPr lang="ar-SA" sz="4800" b="1" dirty="0" smtClean="0"/>
                        <a:t>الذي للعهد الجديد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Vai gar pe pa`cnof  `nte</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di`aqhkh</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mberi</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فاي غاربي با إسنوف إنتي تي ذيائيكي إم</a:t>
                      </a:r>
                      <a:r>
                        <a:rPr lang="ar-EG" sz="4400" b="1" dirty="0" smtClean="0"/>
                        <a:t>ف</a:t>
                      </a:r>
                      <a:r>
                        <a:rPr lang="ar-SA" sz="4400" b="1" dirty="0" smtClean="0"/>
                        <a:t>يري</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الذي</a:t>
                      </a:r>
                      <a:r>
                        <a:rPr lang="ar-EG" sz="5200" b="1" dirty="0" smtClean="0"/>
                        <a:t> </a:t>
                      </a:r>
                      <a:r>
                        <a:rPr lang="ar-SA" sz="5200" b="1" dirty="0" smtClean="0"/>
                        <a:t>يسفك عنكم وعن كثيرين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Etounavonf</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pt-BR" sz="4000" b="0" kern="1200" baseline="0" dirty="0" smtClean="0">
                          <a:solidFill>
                            <a:srgbClr val="FFFF00"/>
                          </a:solidFill>
                          <a:latin typeface="Athanasius" pitchFamily="2" charset="0"/>
                          <a:ea typeface="+mn-ea"/>
                          <a:cs typeface="+mn-cs"/>
                        </a:rPr>
                        <a:t>`ebol `ejen qhnou nem \ankemh]&gt;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إبطو نافونف إيقول إيجين ثينو نيم هان كي ميش</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الآن وكل أوان وإلى دهر الدهور</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de-DE" sz="4000" kern="1200" baseline="0" dirty="0" smtClean="0">
                          <a:solidFill>
                            <a:srgbClr val="C00000"/>
                          </a:solidFill>
                          <a:latin typeface="Athanasius" pitchFamily="2" charset="0"/>
                          <a:ea typeface="+mn-ea"/>
                          <a:cs typeface="+mn-cs"/>
                        </a:rPr>
                        <a:t> </a:t>
                      </a:r>
                      <a:r>
                        <a:rPr lang="de-DE" sz="4000" b="0" kern="1200" baseline="0" dirty="0" smtClean="0">
                          <a:solidFill>
                            <a:srgbClr val="FFFF00"/>
                          </a:solidFill>
                          <a:latin typeface="CS Avva Shenouda" pitchFamily="34" charset="0"/>
                          <a:ea typeface="+mn-ea"/>
                          <a:cs typeface="+mn-cs"/>
                        </a:rPr>
                        <a:t>ke nun ke `a`i ke ic touc</a:t>
                      </a:r>
                      <a:r>
                        <a:rPr lang="en-US" sz="4000" b="0" kern="1200" baseline="0" dirty="0" smtClean="0">
                          <a:solidFill>
                            <a:srgbClr val="FFFF00"/>
                          </a:solidFill>
                          <a:latin typeface="CS Avva Shenouda" pitchFamily="34" charset="0"/>
                          <a:ea typeface="+mn-ea"/>
                          <a:cs typeface="+mn-cs"/>
                        </a:rPr>
                        <a:t> `</a:t>
                      </a:r>
                      <a:r>
                        <a:rPr lang="en-US" sz="4000" b="0" kern="1200" baseline="0" dirty="0" err="1" smtClean="0">
                          <a:solidFill>
                            <a:srgbClr val="FFFF00"/>
                          </a:solidFill>
                          <a:latin typeface="CS Avva Shenouda" pitchFamily="34" charset="0"/>
                          <a:ea typeface="+mn-ea"/>
                          <a:cs typeface="+mn-cs"/>
                        </a:rPr>
                        <a:t>e`wnac</a:t>
                      </a:r>
                      <a:r>
                        <a:rPr lang="en-US" sz="4000" b="0" kern="1200" baseline="0" dirty="0" smtClean="0">
                          <a:solidFill>
                            <a:srgbClr val="FFFF00"/>
                          </a:solidFill>
                          <a:latin typeface="CS Avva Shenouda" pitchFamily="34" charset="0"/>
                          <a:ea typeface="+mn-ea"/>
                          <a:cs typeface="+mn-cs"/>
                        </a:rPr>
                        <a:t> </a:t>
                      </a:r>
                      <a:r>
                        <a:rPr lang="en-US" sz="4000" b="0" kern="1200" baseline="0" dirty="0" err="1" smtClean="0">
                          <a:solidFill>
                            <a:srgbClr val="FFFF00"/>
                          </a:solidFill>
                          <a:latin typeface="CS Avva Shenouda" pitchFamily="34" charset="0"/>
                          <a:ea typeface="+mn-ea"/>
                          <a:cs typeface="+mn-cs"/>
                        </a:rPr>
                        <a:t>twn</a:t>
                      </a:r>
                      <a:r>
                        <a:rPr lang="en-US" sz="4000" b="0" kern="1200" baseline="0" dirty="0" smtClean="0">
                          <a:solidFill>
                            <a:srgbClr val="FFFF00"/>
                          </a:solidFill>
                          <a:latin typeface="CS Avva Shenouda" pitchFamily="34" charset="0"/>
                          <a:ea typeface="+mn-ea"/>
                          <a:cs typeface="+mn-cs"/>
                        </a:rPr>
                        <a:t> `</a:t>
                      </a:r>
                      <a:r>
                        <a:rPr lang="en-US" sz="4000" b="0" kern="1200" baseline="0" dirty="0" err="1" smtClean="0">
                          <a:solidFill>
                            <a:srgbClr val="FFFF00"/>
                          </a:solidFill>
                          <a:latin typeface="CS Avva Shenouda" pitchFamily="34" charset="0"/>
                          <a:ea typeface="+mn-ea"/>
                          <a:cs typeface="+mn-cs"/>
                        </a:rPr>
                        <a:t>ewnwn</a:t>
                      </a:r>
                      <a:endParaRPr lang="en-US" sz="4000" b="0" kern="1200" baseline="0" dirty="0" smtClean="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كى نين كى آإى كى إسطوس إى أوناس طون إى أونون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يعطي لمغفرة الخطايا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5200" b="0" kern="1200" baseline="0" dirty="0" smtClean="0">
                          <a:solidFill>
                            <a:srgbClr val="FFFF00"/>
                          </a:solidFill>
                          <a:latin typeface="Athanasius" pitchFamily="2" charset="0"/>
                          <a:ea typeface="+mn-ea"/>
                          <a:cs typeface="+mn-cs"/>
                        </a:rPr>
                        <a:t>`ncethif </a:t>
                      </a:r>
                    </a:p>
                    <a:p>
                      <a:pPr algn="ctr" rtl="0"/>
                      <a:r>
                        <a:rPr lang="pt-BR" sz="5200" b="0" kern="1200" baseline="0" dirty="0" smtClean="0">
                          <a:solidFill>
                            <a:srgbClr val="FFFF00"/>
                          </a:solidFill>
                          <a:latin typeface="Athanasius" pitchFamily="2" charset="0"/>
                          <a:ea typeface="+mn-ea"/>
                          <a:cs typeface="+mn-cs"/>
                        </a:rPr>
                        <a:t>`e`pxw `ebol</a:t>
                      </a:r>
                    </a:p>
                    <a:p>
                      <a:pPr algn="ctr" rtl="0"/>
                      <a:r>
                        <a:rPr lang="pt-BR" sz="5200" b="0" kern="1200" baseline="0" dirty="0" smtClean="0">
                          <a:solidFill>
                            <a:srgbClr val="FFFF00"/>
                          </a:solidFill>
                          <a:latin typeface="Athanasius" pitchFamily="2" charset="0"/>
                          <a:ea typeface="+mn-ea"/>
                          <a:cs typeface="+mn-cs"/>
                        </a:rPr>
                        <a:t> `nte ninobi</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إنسيتيف إي إبكو إي</a:t>
                      </a:r>
                      <a:r>
                        <a:rPr lang="ar-EG" sz="4800" b="1" dirty="0" smtClean="0"/>
                        <a:t>ف</a:t>
                      </a:r>
                      <a:r>
                        <a:rPr lang="ar-SA" sz="4800" b="1" dirty="0" smtClean="0"/>
                        <a:t>ول إنتي ني نوفي</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هذا إصنعوه لذكري</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Vai</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aritf</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epaer</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vmeu`i</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فاي آريتف إيبا إير إفميقئي</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وهذا هو أيضاً بالحقيقة آمين</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4400" b="0" kern="1200" baseline="0" dirty="0" smtClean="0">
                          <a:solidFill>
                            <a:srgbClr val="FFFF00"/>
                          </a:solidFill>
                          <a:latin typeface="Athanasius" pitchFamily="2" charset="0"/>
                          <a:ea typeface="+mn-ea"/>
                          <a:cs typeface="+mn-cs"/>
                        </a:rPr>
                        <a:t>Vai on pe 'en oumeqmhi</a:t>
                      </a:r>
                    </a:p>
                    <a:p>
                      <a:pPr algn="ctr" rtl="0"/>
                      <a:r>
                        <a:rPr lang="fi-FI" sz="4400" b="0" kern="1200" baseline="0" dirty="0" smtClean="0">
                          <a:solidFill>
                            <a:srgbClr val="FFFF00"/>
                          </a:solidFill>
                          <a:latin typeface="Athanasius" pitchFamily="2" charset="0"/>
                          <a:ea typeface="+mn-ea"/>
                          <a:cs typeface="+mn-cs"/>
                        </a:rPr>
                        <a:t> `amhn</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5400" b="1" dirty="0"/>
                        <a:t>فاي أون بي خين أو ميثمي آمين</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لأن كل مرة تآكلون من هذا الخبز</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Cop gar </a:t>
                      </a:r>
                      <a:r>
                        <a:rPr lang="en-US" sz="4000" b="0" kern="1200" baseline="0" dirty="0" err="1" smtClean="0">
                          <a:solidFill>
                            <a:srgbClr val="FFFF00"/>
                          </a:solidFill>
                          <a:latin typeface="Athanasius" pitchFamily="2" charset="0"/>
                          <a:ea typeface="+mn-ea"/>
                          <a:cs typeface="+mn-cs"/>
                        </a:rPr>
                        <a:t>niben</a:t>
                      </a:r>
                      <a:r>
                        <a:rPr lang="en-US" sz="4000" b="0" kern="1200" baseline="0" dirty="0" smtClean="0">
                          <a:solidFill>
                            <a:srgbClr val="FFFF00"/>
                          </a:solidFill>
                          <a:latin typeface="Athanasius" pitchFamily="2" charset="0"/>
                          <a:ea typeface="+mn-ea"/>
                          <a:cs typeface="+mn-cs"/>
                        </a:rPr>
                        <a:t>  </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etetenna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ouwm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'en </a:t>
                      </a:r>
                      <a:r>
                        <a:rPr lang="en-US" sz="4000" b="0" kern="1200" baseline="0" dirty="0" err="1" smtClean="0">
                          <a:solidFill>
                            <a:srgbClr val="FFFF00"/>
                          </a:solidFill>
                          <a:latin typeface="Athanasius" pitchFamily="2" charset="0"/>
                          <a:ea typeface="+mn-ea"/>
                          <a:cs typeface="+mn-cs"/>
                        </a:rPr>
                        <a:t>paiwik</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vai</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سوب غارني</a:t>
                      </a:r>
                      <a:r>
                        <a:rPr lang="ar-EG" sz="4000" b="1" dirty="0" smtClean="0"/>
                        <a:t>ف</a:t>
                      </a:r>
                      <a:r>
                        <a:rPr lang="ar-SA" sz="4000" b="1" dirty="0" smtClean="0"/>
                        <a:t>ين إيتيتين نا او أوم إي</a:t>
                      </a:r>
                      <a:r>
                        <a:rPr lang="ar-EG" sz="4000" b="1" dirty="0" smtClean="0"/>
                        <a:t>ف</a:t>
                      </a:r>
                      <a:r>
                        <a:rPr lang="ar-SA" sz="4000" b="1" dirty="0" smtClean="0"/>
                        <a:t>ول خين باي أوبك فاي</a:t>
                      </a:r>
                      <a:endParaRPr lang="ar-SA" sz="7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وتشربون من هذه الكأس</a:t>
                      </a:r>
                      <a:endParaRPr lang="ar-SA"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ntetencw</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pai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avot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vai</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اووه إيتي تين سو إي</a:t>
                      </a:r>
                      <a:r>
                        <a:rPr lang="ar-EG" sz="4400" b="1" dirty="0" smtClean="0"/>
                        <a:t>ف</a:t>
                      </a:r>
                      <a:r>
                        <a:rPr lang="ar-SA" sz="4400" b="1" dirty="0" smtClean="0"/>
                        <a:t>ول خين باي </a:t>
                      </a:r>
                      <a:r>
                        <a:rPr lang="ar-EG" sz="4400" b="1" dirty="0" smtClean="0"/>
                        <a:t>ئ</a:t>
                      </a:r>
                      <a:r>
                        <a:rPr lang="ar-SA" sz="4400" b="1" dirty="0" smtClean="0"/>
                        <a:t>فوت فاي </a:t>
                      </a:r>
                      <a:endParaRPr lang="ar-SA" sz="80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تبشرون بموتي وتعترفون بقيامتي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Ereten</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iwi</a:t>
                      </a:r>
                      <a:r>
                        <a:rPr lang="en-US" sz="3600" b="0" kern="1200" baseline="0" dirty="0" smtClean="0">
                          <a:solidFill>
                            <a:srgbClr val="FFFF00"/>
                          </a:solidFill>
                          <a:latin typeface="Athanasius" pitchFamily="2" charset="0"/>
                          <a:ea typeface="+mn-ea"/>
                          <a:cs typeface="+mn-cs"/>
                        </a:rPr>
                        <a:t>]</a:t>
                      </a:r>
                    </a:p>
                    <a:p>
                      <a:pPr algn="ctr" rtl="0"/>
                      <a:r>
                        <a:rPr lang="en-US" sz="36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mpamou</a:t>
                      </a:r>
                      <a:r>
                        <a:rPr lang="en-US" sz="3200" b="0" kern="1200" baseline="0" dirty="0" smtClean="0">
                          <a:solidFill>
                            <a:srgbClr val="FFFF00"/>
                          </a:solidFill>
                          <a:latin typeface="Athanasius" pitchFamily="2" charset="0"/>
                          <a:ea typeface="+mn-ea"/>
                          <a:cs typeface="+mn-cs"/>
                        </a:rPr>
                        <a:t>&gt; `</a:t>
                      </a:r>
                      <a:r>
                        <a:rPr lang="en-US" sz="3200" b="0" kern="1200" baseline="0" dirty="0" err="1" smtClean="0">
                          <a:solidFill>
                            <a:srgbClr val="FFFF00"/>
                          </a:solidFill>
                          <a:latin typeface="Athanasius" pitchFamily="2" charset="0"/>
                          <a:ea typeface="+mn-ea"/>
                          <a:cs typeface="+mn-cs"/>
                        </a:rPr>
                        <a:t>eretener</a:t>
                      </a:r>
                      <a:endParaRPr lang="en-US" sz="32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omologin</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anactacic</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إيريتين هي اويش إمبابو إيريتين إير أومولوجين إن تا آناسطاسيس </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وتذكروني إلى</a:t>
                      </a:r>
                      <a:r>
                        <a:rPr lang="ar-EG" sz="6000" b="1" dirty="0" smtClean="0"/>
                        <a:t> </a:t>
                      </a:r>
                      <a:r>
                        <a:rPr lang="ar-SA" sz="6000" b="1" dirty="0" smtClean="0"/>
                        <a:t>أن أجي</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smtClean="0">
                          <a:solidFill>
                            <a:srgbClr val="FFFF00"/>
                          </a:solidFill>
                          <a:latin typeface="Athanasius" pitchFamily="2" charset="0"/>
                          <a:ea typeface="+mn-ea"/>
                          <a:cs typeface="+mn-cs"/>
                        </a:rPr>
                        <a:t>`</a:t>
                      </a:r>
                      <a:r>
                        <a:rPr lang="en-US" sz="5400" b="0" kern="1200" baseline="0" dirty="0" err="1" smtClean="0">
                          <a:solidFill>
                            <a:srgbClr val="FFFF00"/>
                          </a:solidFill>
                          <a:latin typeface="Athanasius" pitchFamily="2" charset="0"/>
                          <a:ea typeface="+mn-ea"/>
                          <a:cs typeface="+mn-cs"/>
                        </a:rPr>
                        <a:t>ereten`iri</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smtClean="0">
                          <a:solidFill>
                            <a:srgbClr val="FFFF00"/>
                          </a:solidFill>
                          <a:latin typeface="Athanasius" pitchFamily="2" charset="0"/>
                          <a:ea typeface="+mn-ea"/>
                          <a:cs typeface="+mn-cs"/>
                        </a:rPr>
                        <a:t>`</a:t>
                      </a:r>
                      <a:r>
                        <a:rPr lang="en-US" sz="5400" b="0" kern="1200" baseline="0" dirty="0" err="1" smtClean="0">
                          <a:solidFill>
                            <a:srgbClr val="FFFF00"/>
                          </a:solidFill>
                          <a:latin typeface="Athanasius" pitchFamily="2" charset="0"/>
                          <a:ea typeface="+mn-ea"/>
                          <a:cs typeface="+mn-cs"/>
                        </a:rPr>
                        <a:t>mpameu`i</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a;`i</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إيري تين إيري إمبامي</a:t>
                      </a:r>
                      <a:r>
                        <a:rPr lang="ar-EG" sz="4400" b="1" dirty="0" smtClean="0"/>
                        <a:t>ف</a:t>
                      </a:r>
                      <a:r>
                        <a:rPr lang="ar-SA" sz="4400" b="1" dirty="0" smtClean="0"/>
                        <a:t>ئي شاتي إي</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حقاً</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حقا</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حقا</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Amhn</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amhn</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amhn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آمين</a:t>
                      </a:r>
                      <a:endParaRPr lang="en-US"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آمين</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آمين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smtClean="0">
                          <a:solidFill>
                            <a:schemeClr val="bg1"/>
                          </a:solidFill>
                          <a:latin typeface="+mn-lt"/>
                          <a:ea typeface="+mn-ea"/>
                          <a:cs typeface="+mn-cs"/>
                        </a:rPr>
                        <a:t>بموتك </a:t>
                      </a:r>
                      <a:r>
                        <a:rPr lang="ar-SA" sz="6600" b="1" dirty="0" smtClean="0"/>
                        <a:t>يا رب نبشر </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Ton </a:t>
                      </a:r>
                      <a:r>
                        <a:rPr lang="en-US" sz="4000" b="0" kern="1200" baseline="0" dirty="0" err="1" smtClean="0">
                          <a:solidFill>
                            <a:srgbClr val="FFFF00"/>
                          </a:solidFill>
                          <a:latin typeface="Athanasius" pitchFamily="2" charset="0"/>
                          <a:ea typeface="+mn-ea"/>
                          <a:cs typeface="+mn-cs"/>
                        </a:rPr>
                        <a:t>qanaton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cou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kataggellomen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طون ثاناطون سو كيريي كاطا آنجيلومين</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وبقيامتك المقدسة</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ke</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thn</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`again </a:t>
                      </a:r>
                      <a:r>
                        <a:rPr lang="en-US" sz="5200" b="0" kern="1200" baseline="0" dirty="0" err="1" smtClean="0">
                          <a:solidFill>
                            <a:srgbClr val="FFFF00"/>
                          </a:solidFill>
                          <a:latin typeface="Athanasius" pitchFamily="2" charset="0"/>
                          <a:ea typeface="+mn-ea"/>
                          <a:cs typeface="+mn-cs"/>
                        </a:rPr>
                        <a:t>cou</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anactacin</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كي تين آجيان سو آناسطاسين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smtClean="0">
                          <a:solidFill>
                            <a:schemeClr val="bg1"/>
                          </a:solidFill>
                          <a:latin typeface="+mn-lt"/>
                          <a:ea typeface="Times New Roman" pitchFamily="18" charset="0"/>
                          <a:cs typeface="+mn-cs"/>
                        </a:rPr>
                        <a:t>آمين الليلويا</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CS Avva Shenouda" pitchFamily="34" charset="0"/>
                          <a:ea typeface="+mn-ea"/>
                          <a:cs typeface="+mn-cs"/>
                        </a:rPr>
                        <a:t>amhn</a:t>
                      </a:r>
                      <a:r>
                        <a:rPr lang="en-US" sz="4400" b="0" kern="1200" baseline="0" dirty="0" smtClean="0">
                          <a:solidFill>
                            <a:srgbClr val="FFFF00"/>
                          </a:solidFill>
                          <a:latin typeface="CS Avva Shenouda" pitchFamily="34" charset="0"/>
                          <a:ea typeface="+mn-ea"/>
                          <a:cs typeface="+mn-cs"/>
                        </a:rPr>
                        <a:t> </a:t>
                      </a:r>
                      <a:r>
                        <a:rPr lang="en-US" sz="4400" b="0" kern="1200" baseline="0" dirty="0" err="1" smtClean="0">
                          <a:solidFill>
                            <a:srgbClr val="FFFF00"/>
                          </a:solidFill>
                          <a:latin typeface="CS Avva Shenouda" pitchFamily="34" charset="0"/>
                          <a:ea typeface="+mn-ea"/>
                          <a:cs typeface="+mn-cs"/>
                        </a:rPr>
                        <a:t>allhloui`a</a:t>
                      </a:r>
                      <a:endParaRPr lang="en-US" sz="4400" b="0" kern="1200" baseline="0" dirty="0" smtClean="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6000" b="1" kern="1200" dirty="0" smtClean="0">
                          <a:solidFill>
                            <a:schemeClr val="bg1"/>
                          </a:solidFill>
                          <a:latin typeface="Garamond" pitchFamily="18" charset="0"/>
                          <a:ea typeface="+mn-ea"/>
                          <a:cs typeface="+mn-cs"/>
                        </a:rPr>
                        <a:t>آمين الليلويا</a:t>
                      </a:r>
                      <a:endParaRPr lang="ar-EG" sz="6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وصعودك إلى السموات نعترف</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analh</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yin </a:t>
                      </a:r>
                      <a:r>
                        <a:rPr lang="en-US" sz="4000" b="0" kern="1200" baseline="0" dirty="0" err="1" smtClean="0">
                          <a:solidFill>
                            <a:srgbClr val="FFFF00"/>
                          </a:solidFill>
                          <a:latin typeface="Athanasius" pitchFamily="2" charset="0"/>
                          <a:ea typeface="+mn-ea"/>
                          <a:cs typeface="+mn-cs"/>
                        </a:rPr>
                        <a:t>cou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nthc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ouranic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ce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omologoumen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كي تين أناليم إبسين سوا إنتيس اورانيس. سي أومولوغومين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نسبحك نباركك نشكرك يا رب</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smtClean="0">
                          <a:solidFill>
                            <a:srgbClr val="FFFF00"/>
                          </a:solidFill>
                          <a:latin typeface="Athanasius" pitchFamily="2" charset="0"/>
                          <a:ea typeface="+mn-ea"/>
                          <a:cs typeface="+mn-cs"/>
                        </a:rPr>
                        <a:t>Ce `</a:t>
                      </a:r>
                      <a:r>
                        <a:rPr lang="fr-FR" sz="4000" b="0" kern="1200" baseline="0" dirty="0" err="1" smtClean="0">
                          <a:solidFill>
                            <a:srgbClr val="FFFF00"/>
                          </a:solidFill>
                          <a:latin typeface="Athanasius" pitchFamily="2" charset="0"/>
                          <a:ea typeface="+mn-ea"/>
                          <a:cs typeface="+mn-cs"/>
                        </a:rPr>
                        <a:t>enoumen</a:t>
                      </a:r>
                      <a:r>
                        <a:rPr lang="fr-FR" sz="4000" b="0" kern="1200" baseline="0" dirty="0" smtClean="0">
                          <a:solidFill>
                            <a:srgbClr val="FFFF00"/>
                          </a:solidFill>
                          <a:latin typeface="Athanasius" pitchFamily="2" charset="0"/>
                          <a:ea typeface="+mn-ea"/>
                          <a:cs typeface="+mn-cs"/>
                        </a:rPr>
                        <a:t> ce </a:t>
                      </a:r>
                      <a:r>
                        <a:rPr lang="fr-FR" sz="4000" b="0" kern="1200" baseline="0" dirty="0" err="1" smtClean="0">
                          <a:solidFill>
                            <a:srgbClr val="FFFF00"/>
                          </a:solidFill>
                          <a:latin typeface="Athanasius" pitchFamily="2" charset="0"/>
                          <a:ea typeface="+mn-ea"/>
                          <a:cs typeface="+mn-cs"/>
                        </a:rPr>
                        <a:t>eulogoumen</a:t>
                      </a:r>
                      <a:r>
                        <a:rPr lang="fr-FR" sz="4000" b="0" kern="1200" baseline="0" dirty="0" smtClean="0">
                          <a:solidFill>
                            <a:srgbClr val="FFFF00"/>
                          </a:solidFill>
                          <a:latin typeface="Athanasius" pitchFamily="2" charset="0"/>
                          <a:ea typeface="+mn-ea"/>
                          <a:cs typeface="+mn-cs"/>
                        </a:rPr>
                        <a:t> ci</a:t>
                      </a:r>
                    </a:p>
                    <a:p>
                      <a:pPr algn="ctr" rtl="0"/>
                      <a:r>
                        <a:rPr lang="en-US" sz="3600" b="0" kern="1200" baseline="0" dirty="0" err="1" smtClean="0">
                          <a:solidFill>
                            <a:srgbClr val="FFFF00"/>
                          </a:solidFill>
                          <a:latin typeface="Athanasius" pitchFamily="2" charset="0"/>
                          <a:ea typeface="+mn-ea"/>
                          <a:cs typeface="+mn-cs"/>
                        </a:rPr>
                        <a:t>euxarictoumen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Kuri`e</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سي إنومين. سي إقلوغومين سي إفخاريستومين كيريي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ونتضرع </a:t>
                      </a:r>
                      <a:r>
                        <a:rPr lang="ar-EG" sz="5400" b="1" dirty="0" smtClean="0"/>
                        <a:t>إ</a:t>
                      </a:r>
                      <a:r>
                        <a:rPr lang="ar-SA" sz="5400" b="1" dirty="0" smtClean="0"/>
                        <a:t>ليك يا إلهنا</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smtClean="0">
                          <a:solidFill>
                            <a:srgbClr val="FFFF00"/>
                          </a:solidFill>
                          <a:latin typeface="Athanasius" pitchFamily="2" charset="0"/>
                          <a:ea typeface="+mn-ea"/>
                          <a:cs typeface="+mn-cs"/>
                        </a:rPr>
                        <a:t>Ke de`omeqa cou </a:t>
                      </a:r>
                    </a:p>
                    <a:p>
                      <a:pPr algn="ctr" rtl="0"/>
                      <a:r>
                        <a:rPr lang="pt-BR" sz="4800" b="0" kern="1200" baseline="0" dirty="0" smtClean="0">
                          <a:solidFill>
                            <a:srgbClr val="FFFF00"/>
                          </a:solidFill>
                          <a:latin typeface="Athanasius" pitchFamily="2" charset="0"/>
                          <a:ea typeface="+mn-ea"/>
                          <a:cs typeface="+mn-cs"/>
                        </a:rPr>
                        <a:t>  `o eoc `hmwn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كي ذي او ميطاسو أوثيئوس إيمون</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ففيما نحن أيضاً نصنع ذكر آلامه المقدسة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En`iri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m`vmeu`i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nnef'ici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eqouab</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إنئيري اون هون إم إفمي</a:t>
                      </a:r>
                      <a:r>
                        <a:rPr lang="ar-EG" sz="4000" b="1" dirty="0" smtClean="0"/>
                        <a:t>ف</a:t>
                      </a:r>
                      <a:r>
                        <a:rPr lang="ar-SA" sz="4000" b="1" dirty="0" smtClean="0"/>
                        <a:t>ئي إن نيف خيسي إثؤواب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وقيامته من الأموات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pef</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jintwnf</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ebol'en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nheqmwout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نيف جين طنف إي</a:t>
                      </a:r>
                      <a:r>
                        <a:rPr lang="ar-EG" sz="4000" b="1" dirty="0" smtClean="0"/>
                        <a:t>ف</a:t>
                      </a:r>
                      <a:r>
                        <a:rPr lang="ar-SA" sz="4000" b="1" dirty="0" smtClean="0"/>
                        <a:t>ول خين ني إثموؤوت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وصعوده إلى السموات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pef</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jin</a:t>
                      </a:r>
                      <a:r>
                        <a:rPr lang="en-US" sz="4400" b="0" kern="1200" baseline="0" dirty="0" smtClean="0">
                          <a:solidFill>
                            <a:srgbClr val="FFFF00"/>
                          </a:solidFill>
                          <a:latin typeface="Athanasius" pitchFamily="2" charset="0"/>
                          <a:ea typeface="+mn-ea"/>
                          <a:cs typeface="+mn-cs"/>
                        </a:rPr>
                        <a:t>]e `</a:t>
                      </a:r>
                      <a:r>
                        <a:rPr lang="en-US" sz="4400" b="0" kern="1200" baseline="0" dirty="0" err="1" smtClean="0">
                          <a:solidFill>
                            <a:srgbClr val="FFFF00"/>
                          </a:solidFill>
                          <a:latin typeface="Athanasius" pitchFamily="2" charset="0"/>
                          <a:ea typeface="+mn-ea"/>
                          <a:cs typeface="+mn-cs"/>
                        </a:rPr>
                        <a:t>e`p</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wi</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enivhou`i</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بيف جين شي إي إبشوى إي نيفيئوي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7736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وجلوسه عن يمكينك أيها الآب</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pefjin</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emci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catekou`inam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Viwt</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بيف جين هيمسي ساتيك أؤي نام إفيو</a:t>
                      </a:r>
                      <a:r>
                        <a:rPr lang="ar-EG" sz="4800" b="1" dirty="0" smtClean="0"/>
                        <a:t>ت</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وظهوره الثاني </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tefma</a:t>
                      </a:r>
                      <a:r>
                        <a:rPr lang="en-US" sz="4400" b="0" kern="1200" baseline="0" dirty="0" smtClean="0">
                          <a:solidFill>
                            <a:srgbClr val="FFFF00"/>
                          </a:solidFill>
                          <a:latin typeface="Athanasius" pitchFamily="2" charset="0"/>
                          <a:ea typeface="+mn-ea"/>
                          <a:cs typeface="+mn-cs"/>
                        </a:rPr>
                        <a:t>\</a:t>
                      </a: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cnou</a:t>
                      </a:r>
                      <a:r>
                        <a:rPr lang="en-US" sz="4400" b="0" kern="1200" baseline="0" dirty="0" smtClean="0">
                          <a:solidFill>
                            <a:srgbClr val="FFFF00"/>
                          </a:solidFill>
                          <a:latin typeface="Athanasius" pitchFamily="2" charset="0"/>
                          <a:ea typeface="+mn-ea"/>
                          <a:cs typeface="+mn-cs"/>
                        </a:rPr>
                        <a:t>;</a:t>
                      </a: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mparouci`a</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نيف ماه إسنوتي إمباروسيا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الآتي من السموات </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Eqnhou</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ebol</a:t>
                      </a:r>
                      <a:r>
                        <a:rPr lang="en-US" sz="5400" b="0" kern="1200" baseline="0" dirty="0" smtClean="0">
                          <a:solidFill>
                            <a:srgbClr val="FFFF00"/>
                          </a:solidFill>
                          <a:latin typeface="Athanasius" pitchFamily="2" charset="0"/>
                          <a:ea typeface="+mn-ea"/>
                          <a:cs typeface="+mn-cs"/>
                        </a:rPr>
                        <a:t> 'en </a:t>
                      </a:r>
                      <a:r>
                        <a:rPr lang="en-US" sz="5400" b="0" kern="1200" baseline="0" dirty="0" err="1" smtClean="0">
                          <a:solidFill>
                            <a:srgbClr val="FFFF00"/>
                          </a:solidFill>
                          <a:latin typeface="Athanasius" pitchFamily="2" charset="0"/>
                          <a:ea typeface="+mn-ea"/>
                          <a:cs typeface="+mn-cs"/>
                        </a:rPr>
                        <a:t>nivhou`i</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إثنيو إي</a:t>
                      </a:r>
                      <a:r>
                        <a:rPr lang="ar-EG" sz="5400" b="1" dirty="0" smtClean="0"/>
                        <a:t>ف</a:t>
                      </a:r>
                      <a:r>
                        <a:rPr lang="ar-SA" sz="5400" b="1" dirty="0" smtClean="0"/>
                        <a:t>ول خين نيفيئوي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المخوف المملوء مجداً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etoi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`n\o; </a:t>
                      </a:r>
                      <a:r>
                        <a:rPr lang="en-US" sz="4800" b="0" kern="1200" baseline="0" dirty="0" err="1" smtClean="0">
                          <a:solidFill>
                            <a:srgbClr val="FFFF00"/>
                          </a:solidFill>
                          <a:latin typeface="Athanasius" pitchFamily="2" charset="0"/>
                          <a:ea typeface="+mn-ea"/>
                          <a:cs typeface="+mn-cs"/>
                        </a:rPr>
                        <a:t>ouo</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eqme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n`wou</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إتئوي إنهوتي اووه إثميه إن أوأو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smtClean="0">
                          <a:solidFill>
                            <a:schemeClr val="bg1"/>
                          </a:solidFill>
                        </a:rPr>
                        <a:t>صل</a:t>
                      </a:r>
                      <a:endParaRPr lang="ar-EG" sz="413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600" kern="1200" baseline="0" dirty="0" smtClean="0">
                          <a:solidFill>
                            <a:srgbClr val="FFFF00"/>
                          </a:solidFill>
                          <a:latin typeface="Athanasius" pitchFamily="2" charset="0"/>
                          <a:ea typeface="+mn-ea"/>
                          <a:cs typeface="+mn-cs"/>
                        </a:rPr>
                        <a:t>}</a:t>
                      </a:r>
                      <a:r>
                        <a:rPr lang="en-US" sz="6600" kern="1200" baseline="0" dirty="0" err="1" smtClean="0">
                          <a:solidFill>
                            <a:srgbClr val="FFFF00"/>
                          </a:solidFill>
                          <a:latin typeface="Athanasius" pitchFamily="2" charset="0"/>
                          <a:ea typeface="+mn-ea"/>
                          <a:cs typeface="+mn-cs"/>
                        </a:rPr>
                        <a:t>lhl</a:t>
                      </a:r>
                      <a:endParaRPr lang="ar-EG" sz="2390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إشليل</a:t>
                      </a:r>
                      <a:endParaRPr lang="ar-SA" sz="8800" b="1" kern="1200" dirty="0" smtClean="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ن</a:t>
                      </a:r>
                      <a:r>
                        <a:rPr lang="ar-SA" sz="4800" b="1" dirty="0" smtClean="0"/>
                        <a:t>قرب لك قرابينك من الذي لك</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Tener`pocverin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nak</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nnh`ete</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err="1" smtClean="0">
                          <a:solidFill>
                            <a:srgbClr val="FFFF00"/>
                          </a:solidFill>
                          <a:latin typeface="Athanasius" pitchFamily="2" charset="0"/>
                          <a:ea typeface="+mn-ea"/>
                          <a:cs typeface="+mn-cs"/>
                        </a:rPr>
                        <a:t>nouk</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ndwron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ebol'en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nh`ete</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err="1" smtClean="0">
                          <a:solidFill>
                            <a:srgbClr val="FFFF00"/>
                          </a:solidFill>
                          <a:latin typeface="Athanasius" pitchFamily="2" charset="0"/>
                          <a:ea typeface="+mn-ea"/>
                          <a:cs typeface="+mn-cs"/>
                        </a:rPr>
                        <a:t>nouk</a:t>
                      </a:r>
                      <a:endParaRPr lang="en-US" sz="6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تين إير إبروس فيرين ناك إن نيئيتينوك إنذورون إي</a:t>
                      </a:r>
                      <a:r>
                        <a:rPr lang="ar-EG" sz="3600" b="1" dirty="0" smtClean="0"/>
                        <a:t>ف</a:t>
                      </a:r>
                      <a:r>
                        <a:rPr lang="ar-SA" sz="3600" b="1" dirty="0" smtClean="0"/>
                        <a:t>ول خين نييئينوك </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على كل حال </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000" b="0" kern="1200" baseline="0" dirty="0" err="1" smtClean="0">
                          <a:solidFill>
                            <a:srgbClr val="FFFF00"/>
                          </a:solidFill>
                          <a:latin typeface="Athanasius" pitchFamily="2" charset="0"/>
                          <a:ea typeface="+mn-ea"/>
                          <a:cs typeface="+mn-cs"/>
                        </a:rPr>
                        <a:t>kata</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wb</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niben</a:t>
                      </a:r>
                      <a:endParaRPr lang="en-US" sz="115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كاطا هوب ني</a:t>
                      </a:r>
                      <a:r>
                        <a:rPr lang="ar-EG" sz="6600" b="1" dirty="0" smtClean="0"/>
                        <a:t>ف</a:t>
                      </a:r>
                      <a:r>
                        <a:rPr lang="ar-SA" sz="6600" b="1" dirty="0" smtClean="0"/>
                        <a:t>ين </a:t>
                      </a:r>
                      <a:endParaRPr lang="ar-EG" sz="1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ومن اجل كل حال في كل حال</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eqbe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wb</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niben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'en \</a:t>
                      </a:r>
                      <a:r>
                        <a:rPr lang="en-US" sz="4400" b="0" kern="1200" baseline="0" dirty="0" err="1" smtClean="0">
                          <a:solidFill>
                            <a:srgbClr val="FFFF00"/>
                          </a:solidFill>
                          <a:latin typeface="Athanasius" pitchFamily="2" charset="0"/>
                          <a:ea typeface="+mn-ea"/>
                          <a:cs typeface="+mn-cs"/>
                        </a:rPr>
                        <a:t>wb</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niben</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إ</a:t>
                      </a:r>
                      <a:r>
                        <a:rPr lang="ar-EG" sz="4800" b="1" dirty="0" smtClean="0"/>
                        <a:t>ثف</a:t>
                      </a:r>
                      <a:r>
                        <a:rPr lang="ar-SA" sz="4800" b="1" dirty="0" smtClean="0"/>
                        <a:t>ي هوب ني</a:t>
                      </a:r>
                      <a:r>
                        <a:rPr lang="ar-EG" sz="4800" b="1" dirty="0" smtClean="0"/>
                        <a:t>ف</a:t>
                      </a:r>
                      <a:r>
                        <a:rPr lang="ar-SA" sz="4800" b="1" dirty="0" smtClean="0"/>
                        <a:t>ين نيم خين هوب ني</a:t>
                      </a:r>
                      <a:r>
                        <a:rPr lang="ar-EG" sz="4800" b="1" dirty="0" smtClean="0"/>
                        <a:t>ف</a:t>
                      </a:r>
                      <a:r>
                        <a:rPr lang="ar-SA" sz="4800" b="1" dirty="0" smtClean="0"/>
                        <a:t>ين</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أسجدوا لله بخوف ورعدة</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Ouw]t `mV; 'en ou\o; nem </a:t>
                      </a:r>
                      <a:r>
                        <a:rPr lang="en-US" sz="4000" b="0" kern="1200" baseline="0" dirty="0" err="1" smtClean="0">
                          <a:solidFill>
                            <a:srgbClr val="FFFF00"/>
                          </a:solidFill>
                          <a:latin typeface="Athanasius" pitchFamily="2" charset="0"/>
                          <a:ea typeface="+mn-ea"/>
                          <a:cs typeface="+mn-cs"/>
                        </a:rPr>
                        <a:t>ou`cqerter</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أوأوشت إم إفنوتي خين أوهوتي نيم أو إستيرتير</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92767851"/>
              </p:ext>
            </p:extLst>
          </p:nvPr>
        </p:nvGraphicFramePr>
        <p:xfrm>
          <a:off x="0" y="4349328"/>
          <a:ext cx="9144000" cy="26822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نسبحك نباركك نخدمك </a:t>
                      </a:r>
                      <a:r>
                        <a:rPr lang="ar-EG" sz="4800" b="1" dirty="0" smtClean="0"/>
                        <a:t>يارب </a:t>
                      </a:r>
                      <a:r>
                        <a:rPr lang="ar-SA" sz="4800" b="1" dirty="0" smtClean="0"/>
                        <a:t>ونسجد لك</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400" b="0" kern="1200" baseline="0" dirty="0" smtClean="0">
                          <a:solidFill>
                            <a:srgbClr val="FFFF00"/>
                          </a:solidFill>
                          <a:latin typeface="Athanasius" pitchFamily="2" charset="0"/>
                          <a:ea typeface="+mn-ea"/>
                          <a:cs typeface="+mn-cs"/>
                        </a:rPr>
                        <a:t>Ten\</a:t>
                      </a:r>
                      <a:r>
                        <a:rPr lang="en-US" sz="3400" b="0" kern="1200" baseline="0" dirty="0" err="1" smtClean="0">
                          <a:solidFill>
                            <a:srgbClr val="FFFF00"/>
                          </a:solidFill>
                          <a:latin typeface="Athanasius" pitchFamily="2" charset="0"/>
                          <a:ea typeface="+mn-ea"/>
                          <a:cs typeface="+mn-cs"/>
                        </a:rPr>
                        <a:t>wc</a:t>
                      </a:r>
                      <a:r>
                        <a:rPr lang="en-US" sz="3400" b="0" kern="1200" baseline="0" dirty="0" smtClean="0">
                          <a:solidFill>
                            <a:srgbClr val="FFFF00"/>
                          </a:solidFill>
                          <a:latin typeface="Athanasius" pitchFamily="2" charset="0"/>
                          <a:ea typeface="+mn-ea"/>
                          <a:cs typeface="+mn-cs"/>
                        </a:rPr>
                        <a:t> `</a:t>
                      </a:r>
                      <a:r>
                        <a:rPr lang="en-US" sz="3400" b="0" kern="1200" baseline="0" dirty="0" err="1" smtClean="0">
                          <a:solidFill>
                            <a:srgbClr val="FFFF00"/>
                          </a:solidFill>
                          <a:latin typeface="Athanasius" pitchFamily="2" charset="0"/>
                          <a:ea typeface="+mn-ea"/>
                          <a:cs typeface="+mn-cs"/>
                        </a:rPr>
                        <a:t>erok</a:t>
                      </a:r>
                      <a:r>
                        <a:rPr lang="en-US" sz="3400" b="0" kern="1200" baseline="0" dirty="0" smtClean="0">
                          <a:solidFill>
                            <a:srgbClr val="FFFF00"/>
                          </a:solidFill>
                          <a:latin typeface="Athanasius" pitchFamily="2" charset="0"/>
                          <a:ea typeface="+mn-ea"/>
                          <a:cs typeface="+mn-cs"/>
                        </a:rPr>
                        <a:t> </a:t>
                      </a:r>
                      <a:r>
                        <a:rPr lang="en-US" sz="3400" b="0" kern="1200" baseline="0" dirty="0" err="1" smtClean="0">
                          <a:solidFill>
                            <a:srgbClr val="FFFF00"/>
                          </a:solidFill>
                          <a:latin typeface="Athanasius" pitchFamily="2" charset="0"/>
                          <a:ea typeface="+mn-ea"/>
                          <a:cs typeface="+mn-cs"/>
                        </a:rPr>
                        <a:t>ten`cmou</a:t>
                      </a:r>
                      <a:r>
                        <a:rPr lang="en-US" sz="3400" b="0" kern="1200" baseline="0" dirty="0" smtClean="0">
                          <a:solidFill>
                            <a:srgbClr val="FFFF00"/>
                          </a:solidFill>
                          <a:latin typeface="Athanasius" pitchFamily="2" charset="0"/>
                          <a:ea typeface="+mn-ea"/>
                          <a:cs typeface="+mn-cs"/>
                        </a:rPr>
                        <a:t> `</a:t>
                      </a:r>
                      <a:r>
                        <a:rPr lang="en-US" sz="3400" b="0" kern="1200" baseline="0" dirty="0" err="1" smtClean="0">
                          <a:solidFill>
                            <a:srgbClr val="FFFF00"/>
                          </a:solidFill>
                          <a:latin typeface="Athanasius" pitchFamily="2" charset="0"/>
                          <a:ea typeface="+mn-ea"/>
                          <a:cs typeface="+mn-cs"/>
                        </a:rPr>
                        <a:t>erok</a:t>
                      </a:r>
                      <a:endParaRPr lang="en-US" sz="3400" b="0" kern="1200" baseline="0" dirty="0" smtClean="0">
                        <a:solidFill>
                          <a:srgbClr val="FFFF00"/>
                        </a:solidFill>
                        <a:latin typeface="Athanasius" pitchFamily="2" charset="0"/>
                        <a:ea typeface="+mn-ea"/>
                        <a:cs typeface="+mn-cs"/>
                      </a:endParaRPr>
                    </a:p>
                    <a:p>
                      <a:pPr algn="ctr" rtl="0"/>
                      <a:r>
                        <a:rPr lang="en-US" sz="3400" b="0" kern="1200" baseline="0" dirty="0" smtClean="0">
                          <a:solidFill>
                            <a:srgbClr val="FFFF00"/>
                          </a:solidFill>
                          <a:latin typeface="Athanasius" pitchFamily="2" charset="0"/>
                          <a:ea typeface="+mn-ea"/>
                          <a:cs typeface="+mn-cs"/>
                        </a:rPr>
                        <a:t>ten]</a:t>
                      </a:r>
                      <a:r>
                        <a:rPr lang="en-US" sz="3400" b="0" kern="1200" baseline="0" dirty="0" err="1" smtClean="0">
                          <a:solidFill>
                            <a:srgbClr val="FFFF00"/>
                          </a:solidFill>
                          <a:latin typeface="Athanasius" pitchFamily="2" charset="0"/>
                          <a:ea typeface="+mn-ea"/>
                          <a:cs typeface="+mn-cs"/>
                        </a:rPr>
                        <a:t>em</a:t>
                      </a:r>
                      <a:r>
                        <a:rPr lang="en-US" sz="3400" b="0" kern="1200" baseline="0" dirty="0" smtClean="0">
                          <a:solidFill>
                            <a:srgbClr val="FFFF00"/>
                          </a:solidFill>
                          <a:latin typeface="Athanasius" pitchFamily="2" charset="0"/>
                          <a:ea typeface="+mn-ea"/>
                          <a:cs typeface="+mn-cs"/>
                        </a:rPr>
                        <a:t>]</a:t>
                      </a:r>
                      <a:r>
                        <a:rPr lang="en-US" sz="3400" b="0" kern="1200" baseline="0" dirty="0" err="1" smtClean="0">
                          <a:solidFill>
                            <a:srgbClr val="FFFF00"/>
                          </a:solidFill>
                          <a:latin typeface="Athanasius" pitchFamily="2" charset="0"/>
                          <a:ea typeface="+mn-ea"/>
                          <a:cs typeface="+mn-cs"/>
                        </a:rPr>
                        <a:t>i</a:t>
                      </a:r>
                      <a:r>
                        <a:rPr lang="en-US" sz="3400" b="0" kern="1200" baseline="0" dirty="0" smtClean="0">
                          <a:solidFill>
                            <a:srgbClr val="FFFF00"/>
                          </a:solidFill>
                          <a:latin typeface="Athanasius" pitchFamily="2" charset="0"/>
                          <a:ea typeface="+mn-ea"/>
                          <a:cs typeface="+mn-cs"/>
                        </a:rPr>
                        <a:t> `</a:t>
                      </a:r>
                      <a:r>
                        <a:rPr lang="en-US" sz="3400" b="0" kern="1200" baseline="0" dirty="0" err="1" smtClean="0">
                          <a:solidFill>
                            <a:srgbClr val="FFFF00"/>
                          </a:solidFill>
                          <a:latin typeface="Athanasius" pitchFamily="2" charset="0"/>
                          <a:ea typeface="+mn-ea"/>
                          <a:cs typeface="+mn-cs"/>
                        </a:rPr>
                        <a:t>mmok</a:t>
                      </a:r>
                      <a:r>
                        <a:rPr lang="en-US" sz="3400" b="0" kern="1200" baseline="0" dirty="0" smtClean="0">
                          <a:solidFill>
                            <a:srgbClr val="FFFF00"/>
                          </a:solidFill>
                          <a:latin typeface="Athanasius" pitchFamily="2" charset="0"/>
                          <a:ea typeface="+mn-ea"/>
                          <a:cs typeface="+mn-cs"/>
                        </a:rPr>
                        <a:t> </a:t>
                      </a:r>
                      <a:r>
                        <a:rPr lang="en-US" sz="3400" b="0" kern="1200" baseline="0" dirty="0" err="1" smtClean="0">
                          <a:solidFill>
                            <a:srgbClr val="FFFF00"/>
                          </a:solidFill>
                          <a:latin typeface="Athanasius" pitchFamily="2" charset="0"/>
                          <a:ea typeface="+mn-ea"/>
                          <a:cs typeface="+mn-cs"/>
                        </a:rPr>
                        <a:t>tenouw</a:t>
                      </a:r>
                      <a:r>
                        <a:rPr lang="en-US" sz="3400" b="0" kern="1200" baseline="0" dirty="0" smtClean="0">
                          <a:solidFill>
                            <a:srgbClr val="FFFF00"/>
                          </a:solidFill>
                          <a:latin typeface="Athanasius" pitchFamily="2" charset="0"/>
                          <a:ea typeface="+mn-ea"/>
                          <a:cs typeface="+mn-cs"/>
                        </a:rPr>
                        <a:t>]t</a:t>
                      </a:r>
                    </a:p>
                    <a:p>
                      <a:pPr algn="ctr" rtl="0"/>
                      <a:r>
                        <a:rPr lang="en-US" sz="3400" b="0" kern="1200" baseline="0" dirty="0" smtClean="0">
                          <a:solidFill>
                            <a:srgbClr val="FFFF00"/>
                          </a:solidFill>
                          <a:latin typeface="Athanasius" pitchFamily="2" charset="0"/>
                          <a:ea typeface="+mn-ea"/>
                          <a:cs typeface="+mn-cs"/>
                        </a:rPr>
                        <a:t>`</a:t>
                      </a:r>
                      <a:r>
                        <a:rPr lang="en-US" sz="3400" b="0" kern="1200" baseline="0" dirty="0" err="1" smtClean="0">
                          <a:solidFill>
                            <a:srgbClr val="FFFF00"/>
                          </a:solidFill>
                          <a:latin typeface="Athanasius" pitchFamily="2" charset="0"/>
                          <a:ea typeface="+mn-ea"/>
                          <a:cs typeface="+mn-cs"/>
                        </a:rPr>
                        <a:t>mmok</a:t>
                      </a:r>
                      <a:endParaRPr lang="en-US" sz="3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3600" b="1" dirty="0"/>
                        <a:t>تينهوس إيروك تين إزمو إيروك تين شمشي إمموك أوأوشت إمموك.</a:t>
                      </a:r>
                      <a:endParaRPr lang="ar-SA" sz="3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ننصت آمين </a:t>
                      </a:r>
                      <a:endParaRPr lang="ar-EG" sz="23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Procxwmen</a:t>
                      </a:r>
                      <a:r>
                        <a:rPr lang="en-US" sz="4800" b="0" kern="1200" baseline="0" dirty="0" smtClean="0">
                          <a:solidFill>
                            <a:srgbClr val="FFFF00"/>
                          </a:solidFill>
                          <a:latin typeface="Athanasius" pitchFamily="2" charset="0"/>
                          <a:ea typeface="+mn-ea"/>
                          <a:cs typeface="+mn-cs"/>
                        </a:rPr>
                        <a:t>&gt; `</a:t>
                      </a:r>
                      <a:r>
                        <a:rPr lang="en-US" sz="4800" b="0" kern="1200" baseline="0" dirty="0" err="1" smtClean="0">
                          <a:solidFill>
                            <a:srgbClr val="FFFF00"/>
                          </a:solidFill>
                          <a:latin typeface="Athanasius" pitchFamily="2" charset="0"/>
                          <a:ea typeface="+mn-ea"/>
                          <a:cs typeface="+mn-cs"/>
                        </a:rPr>
                        <a:t>amhn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إبروس خومين آمين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وهذا الخبز يجعله جسداً مقدساً له</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paiwik</a:t>
                      </a:r>
                      <a:r>
                        <a:rPr lang="en-US" sz="4000" b="0" kern="1200" baseline="0" dirty="0" smtClean="0">
                          <a:solidFill>
                            <a:srgbClr val="FFFF00"/>
                          </a:solidFill>
                          <a:latin typeface="Athanasius" pitchFamily="2" charset="0"/>
                          <a:ea typeface="+mn-ea"/>
                          <a:cs typeface="+mn-cs"/>
                        </a:rPr>
                        <a:t> men `</a:t>
                      </a:r>
                      <a:r>
                        <a:rPr lang="en-US" sz="4000" b="0" kern="1200" baseline="0" dirty="0" err="1" smtClean="0">
                          <a:solidFill>
                            <a:srgbClr val="FFFF00"/>
                          </a:solidFill>
                          <a:latin typeface="Athanasius" pitchFamily="2" charset="0"/>
                          <a:ea typeface="+mn-ea"/>
                          <a:cs typeface="+mn-cs"/>
                        </a:rPr>
                        <a:t>ntefaif</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ncwma</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efouab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ntaf</a:t>
                      </a:r>
                      <a:endParaRPr lang="en-US" sz="13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اووه بأى أويك مين إنتيف آيف إنسوما إفؤواب إنتاف</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dirty="0" smtClean="0"/>
                        <a:t>ن</a:t>
                      </a:r>
                      <a:r>
                        <a:rPr lang="ar-SA" sz="9600" b="1" dirty="0" smtClean="0"/>
                        <a:t>ؤمن</a:t>
                      </a:r>
                      <a:endParaRPr lang="ar-SA" sz="344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600" b="0" kern="1200" baseline="0" dirty="0" smtClean="0">
                          <a:solidFill>
                            <a:srgbClr val="FFFF00"/>
                          </a:solidFill>
                          <a:latin typeface="Athanasius" pitchFamily="2" charset="0"/>
                          <a:ea typeface="+mn-ea"/>
                          <a:cs typeface="+mn-cs"/>
                        </a:rPr>
                        <a:t>:</a:t>
                      </a:r>
                      <a:r>
                        <a:rPr lang="en-US" sz="6600" b="0" kern="1200" baseline="0" dirty="0" err="1" smtClean="0">
                          <a:solidFill>
                            <a:srgbClr val="FFFF00"/>
                          </a:solidFill>
                          <a:latin typeface="Athanasius" pitchFamily="2" charset="0"/>
                          <a:ea typeface="+mn-ea"/>
                          <a:cs typeface="+mn-cs"/>
                        </a:rPr>
                        <a:t>na</a:t>
                      </a:r>
                      <a:r>
                        <a:rPr lang="en-US" sz="6600" b="0" kern="1200" baseline="0" dirty="0" smtClean="0">
                          <a:solidFill>
                            <a:srgbClr val="FFFF00"/>
                          </a:solidFill>
                          <a:latin typeface="Athanasius" pitchFamily="2" charset="0"/>
                          <a:ea typeface="+mn-ea"/>
                          <a:cs typeface="+mn-cs"/>
                        </a:rPr>
                        <a:t>\; </a:t>
                      </a:r>
                    </a:p>
                    <a:p>
                      <a:pPr algn="ctr" rtl="0"/>
                      <a:r>
                        <a:rPr lang="en-US" sz="6600" b="0" kern="1200" baseline="0" dirty="0" smtClean="0">
                          <a:solidFill>
                            <a:srgbClr val="FFFF00"/>
                          </a:solidFill>
                          <a:latin typeface="Athanasius" pitchFamily="2" charset="0"/>
                          <a:ea typeface="+mn-ea"/>
                          <a:cs typeface="+mn-cs"/>
                        </a:rPr>
                        <a:t>~</a:t>
                      </a:r>
                      <a:r>
                        <a:rPr lang="en-US" sz="6600" b="0" kern="1200" baseline="0" dirty="0" err="1" smtClean="0">
                          <a:solidFill>
                            <a:srgbClr val="FFFF00"/>
                          </a:solidFill>
                          <a:latin typeface="Athanasius" pitchFamily="2" charset="0"/>
                          <a:ea typeface="+mn-ea"/>
                          <a:cs typeface="+mn-cs"/>
                        </a:rPr>
                        <a:t>Amhn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تي ناهتي آمين </a:t>
                      </a:r>
                      <a:endParaRPr lang="ar-SA" sz="13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وهذه الكأس أيضاً دماً </a:t>
                      </a:r>
                      <a:r>
                        <a:rPr lang="ar-EG" sz="4800" b="1" dirty="0" smtClean="0"/>
                        <a:t> </a:t>
                      </a:r>
                      <a:r>
                        <a:rPr lang="ar-SA" sz="4800" b="1" dirty="0" smtClean="0"/>
                        <a:t>كريماً</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Ouo\ pai`avot de on `n`cnof</a:t>
                      </a:r>
                    </a:p>
                    <a:p>
                      <a:pPr algn="ctr" rtl="0"/>
                      <a:r>
                        <a:rPr lang="en-US" sz="4000" b="0" kern="1200" baseline="0" dirty="0" err="1" smtClean="0">
                          <a:solidFill>
                            <a:srgbClr val="FFFF00"/>
                          </a:solidFill>
                          <a:latin typeface="Athanasius" pitchFamily="2" charset="0"/>
                          <a:ea typeface="+mn-ea"/>
                          <a:cs typeface="+mn-cs"/>
                        </a:rPr>
                        <a:t>ettaihout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أووه باى أفوت ذى أون إن إسنوف إتطايوت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للعهد الجديد الذي له</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nte</a:t>
                      </a:r>
                      <a:endParaRPr lang="ar-EG"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di`aqhkh</a:t>
                      </a:r>
                      <a:r>
                        <a:rPr lang="en-US" sz="4800" b="0" kern="1200" baseline="0" dirty="0" smtClean="0">
                          <a:solidFill>
                            <a:srgbClr val="FFFF00"/>
                          </a:solidFill>
                          <a:latin typeface="Athanasius" pitchFamily="2" charset="0"/>
                          <a:ea typeface="+mn-ea"/>
                          <a:cs typeface="+mn-cs"/>
                        </a:rPr>
                        <a:t> </a:t>
                      </a: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mberi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ntaf</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إنتي تي ذياثيكي إم</a:t>
                      </a:r>
                      <a:r>
                        <a:rPr lang="ar-EG" sz="4800" b="1" dirty="0" smtClean="0"/>
                        <a:t>ف</a:t>
                      </a:r>
                      <a:r>
                        <a:rPr lang="ar-SA" sz="4800" b="1" dirty="0" smtClean="0"/>
                        <a:t>يري إنتاف</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600" b="1" dirty="0" smtClean="0">
                          <a:solidFill>
                            <a:schemeClr val="bg1"/>
                          </a:solidFill>
                        </a:rPr>
                        <a:t>للصلاة قفوا</a:t>
                      </a:r>
                      <a:endParaRPr lang="ar-EG" sz="66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200" b="0" kern="1200" baseline="0" dirty="0" err="1" smtClean="0">
                          <a:solidFill>
                            <a:srgbClr val="FFFF00"/>
                          </a:solidFill>
                          <a:latin typeface="Athanasius" pitchFamily="2" charset="0"/>
                          <a:ea typeface="+mn-ea"/>
                          <a:cs typeface="+mn-cs"/>
                        </a:rPr>
                        <a:t>Epi</a:t>
                      </a:r>
                      <a:r>
                        <a:rPr lang="en-US" sz="4200" b="0" kern="1200" baseline="0" dirty="0" smtClean="0">
                          <a:solidFill>
                            <a:srgbClr val="FFFF00"/>
                          </a:solidFill>
                          <a:latin typeface="Athanasius" pitchFamily="2" charset="0"/>
                          <a:ea typeface="+mn-ea"/>
                          <a:cs typeface="+mn-cs"/>
                        </a:rPr>
                        <a:t> `</a:t>
                      </a:r>
                      <a:r>
                        <a:rPr lang="en-US" sz="4200" b="0" kern="1200" baseline="0" dirty="0" err="1" smtClean="0">
                          <a:solidFill>
                            <a:srgbClr val="FFFF00"/>
                          </a:solidFill>
                          <a:latin typeface="Athanasius" pitchFamily="2" charset="0"/>
                          <a:ea typeface="+mn-ea"/>
                          <a:cs typeface="+mn-cs"/>
                        </a:rPr>
                        <a:t>proceuxh</a:t>
                      </a:r>
                      <a:endParaRPr lang="en-US" sz="4200" b="0" kern="1200" baseline="0" dirty="0" smtClean="0">
                        <a:solidFill>
                          <a:srgbClr val="FFFF00"/>
                        </a:solidFill>
                        <a:latin typeface="Athanasius" pitchFamily="2" charset="0"/>
                        <a:ea typeface="+mn-ea"/>
                        <a:cs typeface="+mn-cs"/>
                      </a:endParaRPr>
                    </a:p>
                    <a:p>
                      <a:pPr algn="ctr" rtl="0"/>
                      <a:r>
                        <a:rPr lang="en-US" sz="4200" b="0" kern="1200" baseline="0" dirty="0" smtClean="0">
                          <a:solidFill>
                            <a:srgbClr val="FFFF00"/>
                          </a:solidFill>
                          <a:latin typeface="Athanasius" pitchFamily="2" charset="0"/>
                          <a:ea typeface="+mn-ea"/>
                          <a:cs typeface="+mn-cs"/>
                        </a:rPr>
                        <a:t> `</a:t>
                      </a:r>
                      <a:r>
                        <a:rPr lang="en-US" sz="4200" b="0" kern="1200" baseline="0" dirty="0" err="1" smtClean="0">
                          <a:solidFill>
                            <a:srgbClr val="FFFF00"/>
                          </a:solidFill>
                          <a:latin typeface="Athanasius" pitchFamily="2" charset="0"/>
                          <a:ea typeface="+mn-ea"/>
                          <a:cs typeface="+mn-cs"/>
                        </a:rPr>
                        <a:t>ctaqhte</a:t>
                      </a:r>
                      <a:endParaRPr lang="ar-EG" sz="42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rPr>
                        <a:t>إيبى إبروس إفكى إستاثيتى</a:t>
                      </a:r>
                      <a:endParaRPr lang="ar-SA" sz="4800" b="1" kern="1200" dirty="0" smtClean="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وأيضاً نؤمن</a:t>
                      </a:r>
                      <a:endParaRPr lang="ar-EG" sz="23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Ke</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palin</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na</a:t>
                      </a:r>
                      <a:r>
                        <a:rPr lang="en-US" sz="5400" b="0" kern="1200" baseline="0" dirty="0" smtClean="0">
                          <a:solidFill>
                            <a:srgbClr val="FFFF00"/>
                          </a:solidFill>
                          <a:latin typeface="Athanasius" pitchFamily="2" charset="0"/>
                          <a:ea typeface="+mn-ea"/>
                          <a:cs typeface="+mn-cs"/>
                        </a:rPr>
                        <a:t>\;</a:t>
                      </a: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Amhn</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5400" b="1" dirty="0" smtClean="0"/>
                        <a:t>كي بالين تي ناهتي آمين</a:t>
                      </a:r>
                      <a:endParaRPr lang="ar-SA"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يعطي لغفران الخطايا</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5200" b="0" kern="1200" baseline="0" dirty="0" smtClean="0">
                          <a:solidFill>
                            <a:srgbClr val="FFFF00"/>
                          </a:solidFill>
                          <a:latin typeface="Athanasius" pitchFamily="2" charset="0"/>
                          <a:ea typeface="+mn-ea"/>
                          <a:cs typeface="+mn-cs"/>
                        </a:rPr>
                        <a:t>Eu; `mmof</a:t>
                      </a:r>
                    </a:p>
                    <a:p>
                      <a:pPr algn="ctr" rtl="0"/>
                      <a:r>
                        <a:rPr lang="pt-BR" sz="5200" b="0" kern="1200" baseline="0" dirty="0" smtClean="0">
                          <a:solidFill>
                            <a:srgbClr val="FFFF00"/>
                          </a:solidFill>
                          <a:latin typeface="Athanasius" pitchFamily="2" charset="0"/>
                          <a:ea typeface="+mn-ea"/>
                          <a:cs typeface="+mn-cs"/>
                        </a:rPr>
                        <a:t> `e`pxw `ebol</a:t>
                      </a:r>
                    </a:p>
                    <a:p>
                      <a:pPr algn="ctr" rtl="0"/>
                      <a:r>
                        <a:rPr lang="pt-BR" sz="5200" b="0" kern="1200" baseline="0" dirty="0" smtClean="0">
                          <a:solidFill>
                            <a:srgbClr val="FFFF00"/>
                          </a:solidFill>
                          <a:latin typeface="Athanasius" pitchFamily="2" charset="0"/>
                          <a:ea typeface="+mn-ea"/>
                          <a:cs typeface="+mn-cs"/>
                        </a:rPr>
                        <a:t> `nte </a:t>
                      </a:r>
                      <a:r>
                        <a:rPr lang="en-US" sz="5200" b="0" kern="1200" baseline="0" dirty="0" err="1" smtClean="0">
                          <a:solidFill>
                            <a:srgbClr val="FFFF00"/>
                          </a:solidFill>
                          <a:latin typeface="Athanasius" pitchFamily="2" charset="0"/>
                          <a:ea typeface="+mn-ea"/>
                          <a:cs typeface="+mn-cs"/>
                        </a:rPr>
                        <a:t>ninobi</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a:t>
                      </a:r>
                      <a:r>
                        <a:rPr lang="ar-EG" sz="4800" b="1" dirty="0" smtClean="0"/>
                        <a:t>ف</a:t>
                      </a:r>
                      <a:r>
                        <a:rPr lang="ar-SA" sz="4800" b="1" dirty="0" smtClean="0"/>
                        <a:t>تي إمموف إإبكو إي</a:t>
                      </a:r>
                      <a:r>
                        <a:rPr lang="ar-EG" sz="4800" b="1" dirty="0" smtClean="0"/>
                        <a:t>ف</a:t>
                      </a:r>
                      <a:r>
                        <a:rPr lang="ar-SA" sz="4800" b="1" dirty="0" smtClean="0"/>
                        <a:t>ول إنتي ني نو</a:t>
                      </a:r>
                      <a:r>
                        <a:rPr lang="ar-EG" sz="4800" b="1" dirty="0" smtClean="0"/>
                        <a:t>ف</a:t>
                      </a:r>
                      <a:r>
                        <a:rPr lang="ar-SA" sz="4800" b="1" dirty="0" smtClean="0"/>
                        <a:t>ي</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وحياة أبدية لمن يتناول منه</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n`ene</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nnheqnasi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n'htf</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أوأونخ إن إنيه إن</a:t>
                      </a:r>
                      <a:r>
                        <a:rPr lang="ar-EG" sz="4000" b="1" dirty="0" smtClean="0"/>
                        <a:t> </a:t>
                      </a:r>
                      <a:r>
                        <a:rPr lang="ar-SA" sz="4000" b="1" dirty="0" smtClean="0"/>
                        <a:t>نيئثناتشي إي</a:t>
                      </a:r>
                      <a:r>
                        <a:rPr lang="ar-EG" sz="4000" b="1" dirty="0" smtClean="0"/>
                        <a:t>ف</a:t>
                      </a:r>
                      <a:r>
                        <a:rPr lang="ar-SA" sz="4000" b="1" dirty="0" smtClean="0"/>
                        <a:t>ول إنخيتف</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dirty="0" smtClean="0"/>
                        <a:t>يا ربُ ارحم يا ربُ ارحم يا ربُ ارحم</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كيريي إليسون</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كيريي إليسون</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كيريي إليسون</a:t>
                      </a:r>
                      <a:endParaRPr lang="ar-SA" sz="8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إجعلنا مستحقين كلنا</a:t>
                      </a:r>
                      <a:r>
                        <a:rPr lang="ar-EG" sz="4800" b="1" dirty="0" smtClean="0"/>
                        <a:t> </a:t>
                      </a:r>
                      <a:r>
                        <a:rPr lang="ar-SA" sz="4800" b="1" dirty="0" smtClean="0"/>
                        <a:t>يا سيدنا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Ariten</a:t>
                      </a:r>
                      <a:endParaRPr lang="en-US" sz="4400" b="0" kern="1200" baseline="0" smtClean="0">
                        <a:solidFill>
                          <a:srgbClr val="FFFF00"/>
                        </a:solidFill>
                        <a:latin typeface="Athanasius" pitchFamily="2" charset="0"/>
                        <a:ea typeface="+mn-ea"/>
                        <a:cs typeface="+mn-cs"/>
                      </a:endParaRPr>
                    </a:p>
                    <a:p>
                      <a:pPr algn="ctr" rtl="0"/>
                      <a:r>
                        <a:rPr lang="en-US" sz="4400" b="0" kern="1200" baseline="0" smtClean="0">
                          <a:solidFill>
                            <a:srgbClr val="FFFF00"/>
                          </a:solidFill>
                          <a:latin typeface="Athanasius" pitchFamily="2" charset="0"/>
                          <a:ea typeface="+mn-ea"/>
                          <a:cs typeface="+mn-cs"/>
                        </a:rPr>
                        <a:t> </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nem`p</a:t>
                      </a:r>
                      <a:r>
                        <a:rPr lang="en-US" sz="4400" b="0" kern="1200" baseline="0" dirty="0" smtClean="0">
                          <a:solidFill>
                            <a:srgbClr val="FFFF00"/>
                          </a:solidFill>
                          <a:latin typeface="Athanasius" pitchFamily="2" charset="0"/>
                          <a:ea typeface="+mn-ea"/>
                          <a:cs typeface="+mn-cs"/>
                        </a:rPr>
                        <a:t>]a </a:t>
                      </a:r>
                      <a:r>
                        <a:rPr lang="en-US" sz="4400" b="0" kern="1200" baseline="0" dirty="0" err="1" smtClean="0">
                          <a:solidFill>
                            <a:srgbClr val="FFFF00"/>
                          </a:solidFill>
                          <a:latin typeface="Athanasius" pitchFamily="2" charset="0"/>
                          <a:ea typeface="+mn-ea"/>
                          <a:cs typeface="+mn-cs"/>
                        </a:rPr>
                        <a:t>thren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pennhb</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آريتين إن إيم إبشاتيرين بين نيب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أن نتناول من قدساتك</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esi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 'en </a:t>
                      </a:r>
                      <a:r>
                        <a:rPr lang="en-US" sz="4800" b="0" kern="1200" baseline="0" dirty="0" err="1" smtClean="0">
                          <a:solidFill>
                            <a:srgbClr val="FFFF00"/>
                          </a:solidFill>
                          <a:latin typeface="Athanasius" pitchFamily="2" charset="0"/>
                          <a:ea typeface="+mn-ea"/>
                          <a:cs typeface="+mn-cs"/>
                        </a:rPr>
                        <a:t>nh`eqouab</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ntak</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إتشي إي</a:t>
                      </a:r>
                      <a:r>
                        <a:rPr lang="ar-EG" sz="4800" b="1" dirty="0" smtClean="0"/>
                        <a:t>ف</a:t>
                      </a:r>
                      <a:r>
                        <a:rPr lang="ar-SA" sz="4800" b="1" dirty="0" smtClean="0"/>
                        <a:t>ول خين نيئثؤواب إنتاك</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طهارة لأنفسنا </a:t>
                      </a:r>
                      <a:r>
                        <a:rPr lang="ar-EG" sz="4800" b="1" dirty="0" smtClean="0"/>
                        <a:t> </a:t>
                      </a:r>
                      <a:r>
                        <a:rPr lang="ar-SA" sz="4800" b="1" dirty="0" smtClean="0"/>
                        <a:t>وأجسادنا وأرواحنا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eoutoubo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nenyuxh</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nencwma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nen`pneuma</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solidFill>
                            <a:schemeClr val="bg1"/>
                          </a:solidFill>
                          <a:latin typeface="Athanasius" pitchFamily="2" charset="0"/>
                          <a:cs typeface="+mj-cs"/>
                        </a:rPr>
                        <a:t>إي أوطو</a:t>
                      </a:r>
                      <a:r>
                        <a:rPr lang="ar-EG" sz="4000" b="1" dirty="0" smtClean="0">
                          <a:solidFill>
                            <a:schemeClr val="bg1"/>
                          </a:solidFill>
                          <a:latin typeface="Athanasius" pitchFamily="2" charset="0"/>
                          <a:cs typeface="+mj-cs"/>
                        </a:rPr>
                        <a:t>ف</a:t>
                      </a:r>
                      <a:r>
                        <a:rPr lang="ar-SA" sz="4000" b="1" dirty="0" smtClean="0">
                          <a:solidFill>
                            <a:schemeClr val="bg1"/>
                          </a:solidFill>
                          <a:latin typeface="Athanasius" pitchFamily="2" charset="0"/>
                          <a:cs typeface="+mj-cs"/>
                        </a:rPr>
                        <a:t>و إنتي نين إبسيشي نيم نين سوما</a:t>
                      </a:r>
                      <a:r>
                        <a:rPr lang="ar-EG" sz="4000" b="1" dirty="0" smtClean="0">
                          <a:solidFill>
                            <a:schemeClr val="bg1"/>
                          </a:solidFill>
                          <a:latin typeface="Athanasius" pitchFamily="2" charset="0"/>
                          <a:cs typeface="+mj-cs"/>
                        </a:rPr>
                        <a:t> </a:t>
                      </a:r>
                      <a:r>
                        <a:rPr lang="ar-SA" sz="4000" b="1" dirty="0" smtClean="0">
                          <a:solidFill>
                            <a:schemeClr val="bg1"/>
                          </a:solidFill>
                          <a:latin typeface="Athanasius" pitchFamily="2" charset="0"/>
                          <a:cs typeface="+mj-cs"/>
                        </a:rPr>
                        <a:t>نيم نين إبني</a:t>
                      </a:r>
                      <a:r>
                        <a:rPr lang="ar-EG" sz="4000" b="1" dirty="0" smtClean="0">
                          <a:solidFill>
                            <a:schemeClr val="bg1"/>
                          </a:solidFill>
                          <a:latin typeface="Athanasius" pitchFamily="2" charset="0"/>
                          <a:cs typeface="+mj-cs"/>
                        </a:rPr>
                        <a:t>ف</a:t>
                      </a:r>
                      <a:r>
                        <a:rPr lang="ar-SA" sz="4000" b="1" dirty="0" smtClean="0">
                          <a:solidFill>
                            <a:schemeClr val="bg1"/>
                          </a:solidFill>
                          <a:latin typeface="Athanasius" pitchFamily="2" charset="0"/>
                          <a:cs typeface="+mj-cs"/>
                        </a:rPr>
                        <a:t>ما </a:t>
                      </a:r>
                      <a:endParaRPr lang="ar-EG" sz="4000" dirty="0">
                        <a:solidFill>
                          <a:schemeClr val="bg1"/>
                        </a:solidFill>
                        <a:latin typeface="Athanasius" pitchFamily="2"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لكي نكون جسداً واحداً</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ina</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nten</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wpi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noucwma</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nouwt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آهينا إنتين شوبي إن اوسوما إن أوأوت</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وروحاً واحداً </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nem</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ou`pneuma</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nouwt</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نيم أو إبني</a:t>
                      </a:r>
                      <a:r>
                        <a:rPr lang="ar-EG" sz="5400" b="1" dirty="0" smtClean="0"/>
                        <a:t>ف</a:t>
                      </a:r>
                      <a:r>
                        <a:rPr lang="ar-SA" sz="5400" b="1" dirty="0" smtClean="0"/>
                        <a:t>ما إن أوأوت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ونجد نصيباً</a:t>
                      </a:r>
                      <a:r>
                        <a:rPr lang="ar-EG" sz="5400" b="1" dirty="0" smtClean="0"/>
                        <a:t> </a:t>
                      </a:r>
                      <a:r>
                        <a:rPr lang="ar-SA" sz="5400" b="1" dirty="0" smtClean="0"/>
                        <a:t>وميراثاً</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ntenjimi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nomeroc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ou`klhroc</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إنتين جيمي إن أوميروس نيم أو إكليروس</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السلام للكل</a:t>
                      </a:r>
                      <a:endParaRPr lang="ar-EG" sz="72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smtClean="0">
                          <a:solidFill>
                            <a:srgbClr val="FFFF00"/>
                          </a:solidFill>
                          <a:latin typeface="Athanasius" pitchFamily="2" charset="0"/>
                          <a:ea typeface="+mn-ea"/>
                          <a:cs typeface="+mn-cs"/>
                        </a:rPr>
                        <a:t>Irhnh</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paci</a:t>
                      </a:r>
                      <a:endParaRPr lang="ar-EG" sz="9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إيرينى باسى</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مع جميع القديسين الذين أرضوك منذ البدء</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nh`eqouab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throu</a:t>
                      </a:r>
                      <a:endParaRPr lang="ar-EG"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etauranak</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icjen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p`ene</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نيئثؤواب تيرو</a:t>
                      </a:r>
                      <a:r>
                        <a:rPr lang="ar-EG" sz="4400" b="1" dirty="0" smtClean="0"/>
                        <a:t> </a:t>
                      </a:r>
                      <a:r>
                        <a:rPr lang="ar-SA" sz="4400" b="1" dirty="0" smtClean="0"/>
                        <a:t>إيتافراناك يسجين إبئينيه.</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أذكر يا رب سلام</a:t>
                      </a:r>
                      <a:r>
                        <a:rPr lang="ar-EG" sz="5400" b="1" dirty="0" smtClean="0"/>
                        <a:t> </a:t>
                      </a:r>
                      <a:r>
                        <a:rPr lang="ar-SA" sz="5400" b="1" dirty="0" smtClean="0"/>
                        <a:t>كنيستك</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Ari`vmeu`i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~P_</a:t>
                      </a:r>
                    </a:p>
                    <a:p>
                      <a:pPr algn="ctr" rtl="0"/>
                      <a:r>
                        <a:rPr lang="en-US" sz="4800" b="0" kern="1200" baseline="0" dirty="0" smtClean="0">
                          <a:solidFill>
                            <a:srgbClr val="FFFF00"/>
                          </a:solidFill>
                          <a:latin typeface="Athanasius" pitchFamily="2" charset="0"/>
                          <a:ea typeface="+mn-ea"/>
                          <a:cs typeface="+mn-cs"/>
                        </a:rPr>
                        <a:t> `n;\</a:t>
                      </a:r>
                      <a:r>
                        <a:rPr lang="en-US" sz="4800" b="0" kern="1200" baseline="0" dirty="0" err="1" smtClean="0">
                          <a:solidFill>
                            <a:srgbClr val="FFFF00"/>
                          </a:solidFill>
                          <a:latin typeface="Athanasius" pitchFamily="2" charset="0"/>
                          <a:ea typeface="+mn-ea"/>
                          <a:cs typeface="+mn-cs"/>
                        </a:rPr>
                        <a:t>irhnh</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آري إفمي</a:t>
                      </a:r>
                      <a:r>
                        <a:rPr lang="ar-EG" sz="4400" b="1" dirty="0" smtClean="0"/>
                        <a:t>ف</a:t>
                      </a:r>
                      <a:r>
                        <a:rPr lang="ar-SA" sz="4400" b="1" dirty="0" smtClean="0"/>
                        <a:t>ئي إبشويس إنتي هيريني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ا</a:t>
                      </a:r>
                      <a:r>
                        <a:rPr lang="ar-SA" sz="4800" b="1" dirty="0" smtClean="0"/>
                        <a:t>لواحدة الوحيدة المقدسة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tekou`i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mmauatc</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eqouab</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إنتي تيك أوى إمما</a:t>
                      </a:r>
                      <a:r>
                        <a:rPr lang="ar-EG" sz="4800" b="1" dirty="0" smtClean="0"/>
                        <a:t>ف</a:t>
                      </a:r>
                      <a:r>
                        <a:rPr lang="ar-SA" sz="4800" b="1" dirty="0" smtClean="0"/>
                        <a:t>تس إثؤواب</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الجامعة الرسولية</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nkaqolikh</a:t>
                      </a:r>
                      <a:endParaRPr lang="en-US" sz="44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n`apoctolikh</a:t>
                      </a:r>
                      <a:endParaRPr lang="en-US" sz="40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nek`klhci`a</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إن كاثوليكي إن آبوسطوليكي إن إككليسيا</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صلوا من أجل سلام</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Proceu</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acqe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uper</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thc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irhnhc</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إبروس إي</a:t>
                      </a:r>
                      <a:r>
                        <a:rPr lang="ar-EG" sz="4000" b="1" dirty="0" smtClean="0"/>
                        <a:t>ف</a:t>
                      </a:r>
                      <a:r>
                        <a:rPr lang="ar-SA" sz="4000" b="1" dirty="0" smtClean="0"/>
                        <a:t>ئكساستي إيبيرتيس إيريئيس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الواحدة المقدسة الجامعة </a:t>
                      </a:r>
                      <a:br>
                        <a:rPr lang="ar-SA" sz="4000" b="1" dirty="0" smtClean="0"/>
                      </a:br>
                      <a:r>
                        <a:rPr lang="ar-SA" sz="4000" b="1" dirty="0" smtClean="0"/>
                        <a:t>الرسولية</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th</a:t>
                      </a:r>
                      <a:r>
                        <a:rPr lang="en-US" sz="4000" b="0" kern="1200" baseline="0" dirty="0" smtClean="0">
                          <a:solidFill>
                            <a:srgbClr val="FFFF00"/>
                          </a:solidFill>
                          <a:latin typeface="Athanasius" pitchFamily="2" charset="0"/>
                          <a:ea typeface="+mn-ea"/>
                          <a:cs typeface="+mn-cs"/>
                        </a:rPr>
                        <a:t> c  `</a:t>
                      </a:r>
                      <a:r>
                        <a:rPr lang="en-US" sz="4000" b="0" kern="1200" baseline="0" dirty="0" err="1" smtClean="0">
                          <a:solidFill>
                            <a:srgbClr val="FFFF00"/>
                          </a:solidFill>
                          <a:latin typeface="Athanasius" pitchFamily="2" charset="0"/>
                          <a:ea typeface="+mn-ea"/>
                          <a:cs typeface="+mn-cs"/>
                        </a:rPr>
                        <a:t>agiac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monhc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kaqolikhc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apoctolikhc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تيس آجياس مونيس كاثوليكي كي بوسطوليكيس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الأرثوذكسية</a:t>
                      </a:r>
                      <a:r>
                        <a:rPr lang="ar-EG" sz="5400" b="1" dirty="0" smtClean="0"/>
                        <a:t> كنيسة الله</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orqodo</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ou</a:t>
                      </a:r>
                      <a:r>
                        <a:rPr lang="en-US" sz="4400" b="0" kern="1200" baseline="0" dirty="0" smtClean="0">
                          <a:solidFill>
                            <a:srgbClr val="FFFF00"/>
                          </a:solidFill>
                          <a:latin typeface="Athanasius" pitchFamily="2" charset="0"/>
                          <a:ea typeface="+mn-ea"/>
                          <a:cs typeface="+mn-cs"/>
                        </a:rPr>
                        <a:t> </a:t>
                      </a:r>
                    </a:p>
                    <a:p>
                      <a:pPr algn="ctr" rtl="0"/>
                      <a:r>
                        <a:rPr lang="en-US" sz="4400" b="0" kern="1200" baseline="0" dirty="0" err="1" smtClean="0">
                          <a:solidFill>
                            <a:srgbClr val="FFFF00"/>
                          </a:solidFill>
                          <a:latin typeface="Athanasius" pitchFamily="2" charset="0"/>
                          <a:ea typeface="+mn-ea"/>
                          <a:cs typeface="+mn-cs"/>
                        </a:rPr>
                        <a:t>tou</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qeou</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ek`klhciac</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اورثوذوكسو</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طوثيئو إككليسياس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هذا التي إقتنيتها لك</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Qai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etak`jvoc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nak</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ثاي إيطاك إجفوس ناك</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بالدم الكريم الذي لمسيحك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ebol</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iten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pi`cnof</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err="1" smtClean="0">
                          <a:solidFill>
                            <a:srgbClr val="FFFF00"/>
                          </a:solidFill>
                          <a:latin typeface="Athanasius" pitchFamily="2" charset="0"/>
                          <a:ea typeface="+mn-ea"/>
                          <a:cs typeface="+mn-cs"/>
                        </a:rPr>
                        <a:t>Ettaihout</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nte</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err="1" smtClean="0">
                          <a:solidFill>
                            <a:srgbClr val="FFFF00"/>
                          </a:solidFill>
                          <a:latin typeface="Athanasius" pitchFamily="2" charset="0"/>
                          <a:ea typeface="+mn-ea"/>
                          <a:cs typeface="+mn-cs"/>
                        </a:rPr>
                        <a:t>Pek`xrictoc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a:t>
                      </a:r>
                      <a:r>
                        <a:rPr lang="ar-EG" sz="4000" b="1" dirty="0" smtClean="0"/>
                        <a:t>ف</a:t>
                      </a:r>
                      <a:r>
                        <a:rPr lang="ar-SA" sz="4000" b="1" dirty="0" smtClean="0"/>
                        <a:t>ول</a:t>
                      </a:r>
                      <a:r>
                        <a:rPr lang="ar-EG" sz="4000" b="1" dirty="0" smtClean="0"/>
                        <a:t> </a:t>
                      </a:r>
                      <a:r>
                        <a:rPr lang="ar-SA" sz="4000" b="1" dirty="0" smtClean="0"/>
                        <a:t>هيتين بي إسنوف إتطايوت إنتي بيك إخرستوس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solidFill>
                            <a:schemeClr val="bg1"/>
                          </a:solidFill>
                        </a:rPr>
                        <a:t>ولروحك أيضاً</a:t>
                      </a:r>
                      <a:endParaRPr lang="ar-EG" sz="80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pneuma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cou</a:t>
                      </a:r>
                      <a:endParaRPr lang="ar-EG" sz="6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كيطو إبنيفماتى سو</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إحفظها </a:t>
                      </a:r>
                      <a:r>
                        <a:rPr lang="ar-EG" sz="6600" b="1" dirty="0" smtClean="0"/>
                        <a:t> </a:t>
                      </a:r>
                      <a:r>
                        <a:rPr lang="ar-SA" sz="6600" b="1" dirty="0" smtClean="0"/>
                        <a:t>بسلام</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Are\ `</a:t>
                      </a:r>
                      <a:r>
                        <a:rPr lang="en-US" sz="4800" b="0" kern="1200" baseline="0" dirty="0" err="1" smtClean="0">
                          <a:solidFill>
                            <a:srgbClr val="FFFF00"/>
                          </a:solidFill>
                          <a:latin typeface="Athanasius" pitchFamily="2" charset="0"/>
                          <a:ea typeface="+mn-ea"/>
                          <a:cs typeface="+mn-cs"/>
                        </a:rPr>
                        <a:t>eroc</a:t>
                      </a:r>
                      <a:r>
                        <a:rPr lang="en-US" sz="4800" b="0" kern="1200" baseline="0" dirty="0" smtClean="0">
                          <a:solidFill>
                            <a:srgbClr val="FFFF00"/>
                          </a:solidFill>
                          <a:latin typeface="Athanasius" pitchFamily="2" charset="0"/>
                          <a:ea typeface="+mn-ea"/>
                          <a:cs typeface="+mn-cs"/>
                        </a:rPr>
                        <a:t> 'en </a:t>
                      </a:r>
                      <a:r>
                        <a:rPr lang="en-US" sz="4800" b="0" kern="1200" baseline="0" dirty="0" err="1" smtClean="0">
                          <a:solidFill>
                            <a:srgbClr val="FFFF00"/>
                          </a:solidFill>
                          <a:latin typeface="Athanasius" pitchFamily="2" charset="0"/>
                          <a:ea typeface="+mn-ea"/>
                          <a:cs typeface="+mn-cs"/>
                        </a:rPr>
                        <a:t>ou</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irhnh</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آريه إيروس خين او هيريني</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وجميع الأساقفة الأرثوذكسيين الذين فيها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Nem</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ni`epickopoc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throu</a:t>
                      </a:r>
                      <a:r>
                        <a:rPr lang="en-US" sz="3600" b="0" kern="1200" baseline="0" dirty="0" smtClean="0">
                          <a:solidFill>
                            <a:srgbClr val="FFFF00"/>
                          </a:solidFill>
                          <a:latin typeface="Athanasius" pitchFamily="2" charset="0"/>
                          <a:ea typeface="+mn-ea"/>
                          <a:cs typeface="+mn-cs"/>
                        </a:rPr>
                        <a:t> </a:t>
                      </a: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norqodo</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oc</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ete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n'htc</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ني إبيسكوبوس تيرو إن</a:t>
                      </a:r>
                      <a:r>
                        <a:rPr lang="ar-EG" sz="4000" b="1" dirty="0" smtClean="0"/>
                        <a:t> </a:t>
                      </a:r>
                      <a:r>
                        <a:rPr lang="ar-SA" sz="4000" b="1" dirty="0" smtClean="0"/>
                        <a:t>اورثوذكسوس إيتي إنخيتس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واولاً أذكر يا رب</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N]</a:t>
                      </a:r>
                      <a:r>
                        <a:rPr lang="en-US" sz="4400" b="0" kern="1200" baseline="0" dirty="0" err="1" smtClean="0">
                          <a:solidFill>
                            <a:srgbClr val="FFFF00"/>
                          </a:solidFill>
                          <a:latin typeface="Athanasius" pitchFamily="2" charset="0"/>
                          <a:ea typeface="+mn-ea"/>
                          <a:cs typeface="+mn-cs"/>
                        </a:rPr>
                        <a:t>orp</a:t>
                      </a:r>
                      <a:r>
                        <a:rPr lang="en-US" sz="4400" b="0" kern="1200" baseline="0" dirty="0" smtClean="0">
                          <a:solidFill>
                            <a:srgbClr val="FFFF00"/>
                          </a:solidFill>
                          <a:latin typeface="Athanasius" pitchFamily="2" charset="0"/>
                          <a:ea typeface="+mn-ea"/>
                          <a:cs typeface="+mn-cs"/>
                        </a:rPr>
                        <a:t> men `</a:t>
                      </a:r>
                      <a:r>
                        <a:rPr lang="en-US" sz="4400" b="0" kern="1200" baseline="0" dirty="0" err="1" smtClean="0">
                          <a:solidFill>
                            <a:srgbClr val="FFFF00"/>
                          </a:solidFill>
                          <a:latin typeface="Athanasius" pitchFamily="2" charset="0"/>
                          <a:ea typeface="+mn-ea"/>
                          <a:cs typeface="+mn-cs"/>
                        </a:rPr>
                        <a:t>ari`vmeu`i</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~P_</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إنشورب مين آري إفمي</a:t>
                      </a:r>
                      <a:r>
                        <a:rPr lang="ar-EG" sz="4800" b="1" dirty="0" smtClean="0"/>
                        <a:t>ف</a:t>
                      </a:r>
                      <a:r>
                        <a:rPr lang="ar-SA" sz="4800" b="1" dirty="0" smtClean="0"/>
                        <a:t>ئي إبشويس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ابانا الطوباوي المكرم</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mpenmakarioc</a:t>
                      </a:r>
                      <a:endParaRPr lang="en-US" sz="40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niwt</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ettaihout</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إمبين مكاريس إنيوت إتطايوت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9553709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رئيس الأساقفة بطريركنا البابا أنبا </a:t>
                      </a:r>
                      <a:r>
                        <a:rPr lang="ar-EG" sz="4000" b="1" dirty="0" smtClean="0"/>
                        <a:t>تاوضروس الثانى</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narxh`epickopoc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penpatriarxhc</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err="1" smtClean="0">
                          <a:solidFill>
                            <a:srgbClr val="FFFF00"/>
                          </a:solidFill>
                          <a:latin typeface="Athanasius" pitchFamily="2" charset="0"/>
                          <a:ea typeface="+mn-ea"/>
                          <a:cs typeface="+mn-cs"/>
                        </a:rPr>
                        <a:t>abba</a:t>
                      </a:r>
                      <a:r>
                        <a:rPr lang="en-US" sz="3600" b="0" kern="1200" baseline="0" dirty="0" smtClean="0">
                          <a:solidFill>
                            <a:srgbClr val="FFFF00"/>
                          </a:solidFill>
                          <a:latin typeface="Athanasius" pitchFamily="2" charset="0"/>
                          <a:ea typeface="+mn-ea"/>
                          <a:cs typeface="+mn-cs"/>
                        </a:rPr>
                        <a:t> (...).</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إن أرشي إبيسكوبوس بين بطريارشيس بابا آ</a:t>
                      </a:r>
                      <a:r>
                        <a:rPr lang="ar-EG" sz="4000" b="1" dirty="0" smtClean="0"/>
                        <a:t>ف</a:t>
                      </a:r>
                      <a:r>
                        <a:rPr lang="ar-SA" sz="4000" b="1" dirty="0" smtClean="0"/>
                        <a:t>ا </a:t>
                      </a:r>
                      <a:r>
                        <a:rPr lang="ar-EG" sz="4000" b="1" dirty="0" smtClean="0"/>
                        <a:t>تاوضروس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smtClean="0">
                          <a:solidFill>
                            <a:schemeClr val="bg1"/>
                          </a:solidFill>
                          <a:latin typeface="+mn-lt"/>
                          <a:ea typeface="+mn-ea"/>
                          <a:cs typeface="+mn-cs"/>
                        </a:rPr>
                        <a:t>و</a:t>
                      </a:r>
                      <a:r>
                        <a:rPr lang="ar-EG" sz="6600" b="1" kern="1200" baseline="0" dirty="0" smtClean="0">
                          <a:solidFill>
                            <a:schemeClr val="bg1"/>
                          </a:solidFill>
                          <a:latin typeface="+mn-lt"/>
                          <a:ea typeface="+mn-ea"/>
                          <a:cs typeface="+mn-cs"/>
                        </a:rPr>
                        <a:t> شريكه فى الخدمة</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pefke</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vhr</a:t>
                      </a:r>
                      <a:r>
                        <a:rPr lang="en-US" sz="4800" b="0" kern="1200" baseline="0" dirty="0" smtClean="0">
                          <a:solidFill>
                            <a:srgbClr val="FFFF00"/>
                          </a:solidFill>
                          <a:latin typeface="Athanasius" pitchFamily="2" charset="0"/>
                          <a:ea typeface="+mn-ea"/>
                          <a:cs typeface="+mn-cs"/>
                        </a:rPr>
                        <a:t> </a:t>
                      </a: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nlitourgoc</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smtClean="0"/>
                        <a:t>نيم بيك أشفير أنليتورغوس</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8799864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kern="1200" dirty="0" smtClean="0">
                          <a:solidFill>
                            <a:schemeClr val="bg1"/>
                          </a:solidFill>
                          <a:latin typeface="+mn-lt"/>
                          <a:ea typeface="+mn-ea"/>
                          <a:cs typeface="+mn-cs"/>
                        </a:rPr>
                        <a:t>أبانا الأسقف أنبا دانيال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Peniwt</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n`epickopoc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abba</a:t>
                      </a:r>
                      <a:r>
                        <a:rPr lang="en-US" sz="4400" b="0" kern="1200" baseline="0" dirty="0" smtClean="0">
                          <a:solidFill>
                            <a:srgbClr val="FFFF00"/>
                          </a:solidFill>
                          <a:latin typeface="Athanasius" pitchFamily="2" charset="0"/>
                          <a:ea typeface="+mn-ea"/>
                          <a:cs typeface="+mn-cs"/>
                        </a:rPr>
                        <a:t> (...).</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smtClean="0"/>
                        <a:t>بنيوت إن أبسكوبوس أفا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صلوا من أجل رئيس كهنتنا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Proceu</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acqe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uper</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Arxierewc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hmwn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إبروس إي</a:t>
                      </a:r>
                      <a:r>
                        <a:rPr lang="ar-EG" sz="4000" b="1" dirty="0" smtClean="0"/>
                        <a:t>ف</a:t>
                      </a:r>
                      <a:r>
                        <a:rPr lang="ar-SA" sz="4000" b="1" dirty="0" smtClean="0"/>
                        <a:t>ئكساستي إيبرتو أرشي إيريئوس إيمون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1053271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البابا أنبا </a:t>
                      </a:r>
                      <a:r>
                        <a:rPr lang="ar-EG" sz="4800" b="1" dirty="0" smtClean="0"/>
                        <a:t>تاوضروس الثانى</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000" b="0" kern="1200" baseline="0" dirty="0" smtClean="0">
                          <a:solidFill>
                            <a:srgbClr val="FFFF00"/>
                          </a:solidFill>
                          <a:latin typeface="Athanasius" pitchFamily="2" charset="0"/>
                          <a:ea typeface="+mn-ea"/>
                          <a:cs typeface="+mn-cs"/>
                        </a:rPr>
                        <a:t>papa </a:t>
                      </a:r>
                      <a:r>
                        <a:rPr lang="en-US" sz="6000" b="0" kern="1200" baseline="0" dirty="0" err="1" smtClean="0">
                          <a:solidFill>
                            <a:srgbClr val="FFFF00"/>
                          </a:solidFill>
                          <a:latin typeface="Athanasius" pitchFamily="2" charset="0"/>
                          <a:ea typeface="+mn-ea"/>
                          <a:cs typeface="+mn-cs"/>
                        </a:rPr>
                        <a:t>abba</a:t>
                      </a:r>
                      <a:r>
                        <a:rPr lang="en-US" sz="6000" b="0" kern="1200" baseline="0" dirty="0" smtClean="0">
                          <a:solidFill>
                            <a:srgbClr val="FFFF00"/>
                          </a:solidFill>
                          <a:latin typeface="Athanasius" pitchFamily="2" charset="0"/>
                          <a:ea typeface="+mn-ea"/>
                          <a:cs typeface="+mn-cs"/>
                        </a:rPr>
                        <a:t> (...)</a:t>
                      </a:r>
                      <a:endParaRPr lang="en-US" sz="115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بابا آ</a:t>
                      </a:r>
                      <a:r>
                        <a:rPr lang="ar-EG" sz="4800" b="1" dirty="0" smtClean="0"/>
                        <a:t>ف</a:t>
                      </a:r>
                      <a:r>
                        <a:rPr lang="ar-SA" sz="4800" b="1" dirty="0" smtClean="0"/>
                        <a:t>ا </a:t>
                      </a:r>
                      <a:r>
                        <a:rPr lang="ar-EG" sz="4800" b="1" dirty="0" smtClean="0"/>
                        <a:t>تاوضروس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بابا وبطريرك ورئيس أساقفة</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papa </a:t>
                      </a:r>
                      <a:r>
                        <a:rPr lang="en-US" sz="3600" b="0" kern="1200" baseline="0" dirty="0" err="1" smtClean="0">
                          <a:solidFill>
                            <a:srgbClr val="FFFF00"/>
                          </a:solidFill>
                          <a:latin typeface="Athanasius" pitchFamily="2" charset="0"/>
                          <a:ea typeface="+mn-ea"/>
                          <a:cs typeface="+mn-cs"/>
                        </a:rPr>
                        <a:t>ke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patriarxou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ke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arxh`epickopou</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بابا كي باطريارخو يك أرشي إبيسكوبوتيس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صلاة الشكر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42133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المدينة العظمي الإسكندرية</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tic </a:t>
                      </a:r>
                      <a:r>
                        <a:rPr lang="en-US" sz="4000" b="0" kern="1200" baseline="0" dirty="0" err="1" smtClean="0">
                          <a:solidFill>
                            <a:srgbClr val="FFFF00"/>
                          </a:solidFill>
                          <a:latin typeface="Athanasius" pitchFamily="2" charset="0"/>
                          <a:ea typeface="+mn-ea"/>
                          <a:cs typeface="+mn-cs"/>
                        </a:rPr>
                        <a:t>megalo</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polewc</a:t>
                      </a:r>
                      <a:r>
                        <a:rPr lang="en-US" sz="4000" b="0" kern="1200" baseline="0" dirty="0" smtClean="0">
                          <a:solidFill>
                            <a:srgbClr val="FFFF00"/>
                          </a:solidFill>
                          <a:latin typeface="Athanasius" pitchFamily="2" charset="0"/>
                          <a:ea typeface="+mn-ea"/>
                          <a:cs typeface="+mn-cs"/>
                        </a:rPr>
                        <a:t> Ale[</a:t>
                      </a:r>
                      <a:r>
                        <a:rPr lang="en-US" sz="4000" b="0" kern="1200" baseline="0" dirty="0" err="1" smtClean="0">
                          <a:solidFill>
                            <a:srgbClr val="FFFF00"/>
                          </a:solidFill>
                          <a:latin typeface="Athanasius" pitchFamily="2" charset="0"/>
                          <a:ea typeface="+mn-ea"/>
                          <a:cs typeface="+mn-cs"/>
                        </a:rPr>
                        <a:t>an`driac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smtClean="0"/>
                        <a:t>تيس </a:t>
                      </a:r>
                      <a:r>
                        <a:rPr lang="ar-SA" sz="4800" b="1" dirty="0" smtClean="0"/>
                        <a:t>ميغالو بوليئوس آليكساندرياس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و شريكه فى الخدمة</a:t>
                      </a:r>
                      <a:r>
                        <a:rPr lang="ar-EG" sz="4400" b="1" kern="1200" baseline="0" dirty="0" smtClean="0">
                          <a:solidFill>
                            <a:schemeClr val="bg1"/>
                          </a:solidFill>
                          <a:latin typeface="+mn-lt"/>
                          <a:ea typeface="+mn-ea"/>
                          <a:cs typeface="+mn-cs"/>
                        </a:rPr>
                        <a:t> الرسولية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pefke</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vhr</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nlitourgoc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apoctolwn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smtClean="0"/>
                        <a:t>نيم</a:t>
                      </a:r>
                      <a:r>
                        <a:rPr lang="ar-EG" sz="4000" baseline="0" dirty="0" smtClean="0"/>
                        <a:t> بيك أشفير أن لى تورغوس أبوسطولون</a:t>
                      </a:r>
                      <a:endParaRPr lang="ar-EG" sz="4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4910823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أبينا</a:t>
                      </a:r>
                      <a:r>
                        <a:rPr lang="ar-EG" sz="4400" b="1" kern="1200" baseline="0" dirty="0" smtClean="0">
                          <a:solidFill>
                            <a:schemeClr val="bg1"/>
                          </a:solidFill>
                          <a:latin typeface="+mn-lt"/>
                          <a:ea typeface="+mn-ea"/>
                          <a:cs typeface="+mn-cs"/>
                        </a:rPr>
                        <a:t> الأسقف المكرم الأنبا دانيال</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Peniwt</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n`epickopoc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abba</a:t>
                      </a:r>
                      <a:r>
                        <a:rPr lang="en-US" sz="4800" b="0" kern="1200" baseline="0" dirty="0" smtClean="0">
                          <a:solidFill>
                            <a:srgbClr val="FFFF00"/>
                          </a:solidFill>
                          <a:latin typeface="Athanasius" pitchFamily="2" charset="0"/>
                          <a:ea typeface="+mn-ea"/>
                          <a:cs typeface="+mn-cs"/>
                        </a:rPr>
                        <a:t> (...).</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smtClean="0"/>
                        <a:t>بنيوت</a:t>
                      </a:r>
                      <a:r>
                        <a:rPr lang="ar-EG" sz="4800" baseline="0" dirty="0" smtClean="0"/>
                        <a:t> ان إبسكوبوس افا دانيال</a:t>
                      </a:r>
                      <a:endParaRPr lang="ar-EG"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cs typeface="+mj-cs"/>
                        </a:rPr>
                        <a:t>وسائر</a:t>
                      </a:r>
                      <a:r>
                        <a:rPr lang="ar-EG" sz="4800" b="1" dirty="0" smtClean="0">
                          <a:cs typeface="+mj-cs"/>
                        </a:rPr>
                        <a:t> </a:t>
                      </a:r>
                      <a:r>
                        <a:rPr lang="ar-SA" sz="4800" b="1" dirty="0" smtClean="0">
                          <a:cs typeface="+mj-cs"/>
                        </a:rPr>
                        <a:t>أساقفتنا الأرثوذكسيين</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ketwn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orqodo</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wn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hmwn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epickopwn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كي طون أورثوذكسون إيمون إبيسكوبون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والذين يفصلون معه</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nhet</a:t>
                      </a:r>
                      <a:r>
                        <a:rPr lang="en-US" sz="4800" b="0" kern="1200" baseline="0" dirty="0" smtClean="0">
                          <a:solidFill>
                            <a:srgbClr val="FFFF00"/>
                          </a:solidFill>
                          <a:latin typeface="Athanasius" pitchFamily="2" charset="0"/>
                          <a:ea typeface="+mn-ea"/>
                          <a:cs typeface="+mn-cs"/>
                        </a:rPr>
                        <a:t>]wt</a:t>
                      </a: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nemaf</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نيم نيئتشوت إي</a:t>
                      </a:r>
                      <a:r>
                        <a:rPr lang="ar-EG" sz="5400" b="1" dirty="0" smtClean="0"/>
                        <a:t>ف</a:t>
                      </a:r>
                      <a:r>
                        <a:rPr lang="ar-SA" sz="5400" b="1" dirty="0" smtClean="0"/>
                        <a:t>ول نيماف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كلمة الحق باستقامة</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m`pcaji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meqmhi</a:t>
                      </a:r>
                      <a:r>
                        <a:rPr lang="en-US" sz="4800" b="0" kern="1200" baseline="0" dirty="0" smtClean="0">
                          <a:solidFill>
                            <a:srgbClr val="FFFF00"/>
                          </a:solidFill>
                          <a:latin typeface="Athanasius" pitchFamily="2" charset="0"/>
                          <a:ea typeface="+mn-ea"/>
                          <a:cs typeface="+mn-cs"/>
                        </a:rPr>
                        <a:t> 'en</a:t>
                      </a:r>
                    </a:p>
                    <a:p>
                      <a:pPr algn="ctr" rtl="0"/>
                      <a:r>
                        <a:rPr lang="en-US" sz="4800" b="0" kern="1200" baseline="0" dirty="0" err="1" smtClean="0">
                          <a:solidFill>
                            <a:srgbClr val="FFFF00"/>
                          </a:solidFill>
                          <a:latin typeface="Athanasius" pitchFamily="2" charset="0"/>
                          <a:ea typeface="+mn-ea"/>
                          <a:cs typeface="+mn-cs"/>
                        </a:rPr>
                        <a:t>oucwouten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إم إبساجي إنتي تي ميثمي خين أو سوؤتين</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أنعم بهم على كنيستك المقدسة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Arixarizecqe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mmwou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kek`klhci`a</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آري خاريزيستي إمموؤو إنتيك إككليسيا إثؤواب</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ليرعوا قطيعك بسلام</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eu`amoni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mpek`o</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a:t>
                      </a:r>
                      <a:r>
                        <a:rPr lang="en-US" sz="4800" b="0" kern="1200" baseline="0" dirty="0" smtClean="0">
                          <a:solidFill>
                            <a:srgbClr val="FFFF00"/>
                          </a:solidFill>
                          <a:latin typeface="Athanasius" pitchFamily="2" charset="0"/>
                          <a:ea typeface="+mn-ea"/>
                          <a:cs typeface="+mn-cs"/>
                        </a:rPr>
                        <a:t> 'en </a:t>
                      </a:r>
                      <a:r>
                        <a:rPr lang="en-US" sz="4800" b="0" kern="1200" baseline="0" dirty="0" err="1" smtClean="0">
                          <a:solidFill>
                            <a:srgbClr val="FFFF00"/>
                          </a:solidFill>
                          <a:latin typeface="Athanasius" pitchFamily="2" charset="0"/>
                          <a:ea typeface="+mn-ea"/>
                          <a:cs typeface="+mn-cs"/>
                        </a:rPr>
                        <a:t>ou</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irhnh</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إيف أموني إمبيك أوهي خين هيريني</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أذكر يا رب القمامصة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Ari`vmeu`i</a:t>
                      </a:r>
                      <a:r>
                        <a:rPr lang="en-US" sz="5200" b="0" kern="1200" baseline="0" dirty="0" smtClean="0">
                          <a:solidFill>
                            <a:srgbClr val="FFFF00"/>
                          </a:solidFill>
                          <a:latin typeface="Athanasius" pitchFamily="2" charset="0"/>
                          <a:ea typeface="+mn-ea"/>
                          <a:cs typeface="+mn-cs"/>
                        </a:rPr>
                        <a:t> </a:t>
                      </a:r>
                    </a:p>
                    <a:p>
                      <a:pPr algn="ctr" rtl="0"/>
                      <a:r>
                        <a:rPr lang="en-US" sz="5200" b="0" kern="1200" baseline="0" dirty="0" smtClean="0">
                          <a:solidFill>
                            <a:srgbClr val="FFFF00"/>
                          </a:solidFill>
                          <a:latin typeface="Athanasius" pitchFamily="2" charset="0"/>
                          <a:ea typeface="+mn-ea"/>
                          <a:cs typeface="+mn-cs"/>
                        </a:rPr>
                        <a:t>~P_   `</a:t>
                      </a:r>
                      <a:r>
                        <a:rPr lang="en-US" sz="5200" b="0" kern="1200" baseline="0" dirty="0" err="1" smtClean="0">
                          <a:solidFill>
                            <a:srgbClr val="FFFF00"/>
                          </a:solidFill>
                          <a:latin typeface="Athanasius" pitchFamily="2" charset="0"/>
                          <a:ea typeface="+mn-ea"/>
                          <a:cs typeface="+mn-cs"/>
                        </a:rPr>
                        <a:t>nni</a:t>
                      </a:r>
                      <a:r>
                        <a:rPr lang="en-US" sz="5200" b="0" kern="1200" baseline="0" dirty="0" smtClean="0">
                          <a:solidFill>
                            <a:srgbClr val="FFFF00"/>
                          </a:solidFill>
                          <a:latin typeface="Athanasius" pitchFamily="2" charset="0"/>
                          <a:ea typeface="+mn-ea"/>
                          <a:cs typeface="+mn-cs"/>
                        </a:rPr>
                        <a:t>\h</a:t>
                      </a:r>
                    </a:p>
                    <a:p>
                      <a:pPr algn="ctr" rtl="0"/>
                      <a:r>
                        <a:rPr lang="en-US" sz="5200" b="0" kern="1200" baseline="0" dirty="0" err="1" smtClean="0">
                          <a:solidFill>
                            <a:srgbClr val="FFFF00"/>
                          </a:solidFill>
                          <a:latin typeface="Athanasius" pitchFamily="2" charset="0"/>
                          <a:ea typeface="+mn-ea"/>
                          <a:cs typeface="+mn-cs"/>
                        </a:rPr>
                        <a:t>goumenoc</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أري إفمي</a:t>
                      </a:r>
                      <a:r>
                        <a:rPr lang="ar-EG" sz="4400" b="1" dirty="0" smtClean="0"/>
                        <a:t>ف</a:t>
                      </a:r>
                      <a:r>
                        <a:rPr lang="ar-SA" sz="4400" b="1" dirty="0" smtClean="0"/>
                        <a:t>ئي إبشويس إن ني هيغومينوس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ف</a:t>
                      </a:r>
                      <a:r>
                        <a:rPr lang="ar-EG" sz="4800" b="1" kern="1200" dirty="0" smtClean="0">
                          <a:solidFill>
                            <a:schemeClr val="lt1"/>
                          </a:solidFill>
                          <a:latin typeface="+mn-lt"/>
                          <a:ea typeface="+mn-ea"/>
                          <a:cs typeface="+mn-cs"/>
                        </a:rPr>
                        <a:t>ل</a:t>
                      </a:r>
                      <a:r>
                        <a:rPr lang="ar-SA" sz="4800" b="1" kern="1200" dirty="0" smtClean="0">
                          <a:solidFill>
                            <a:schemeClr val="lt1"/>
                          </a:solidFill>
                          <a:latin typeface="+mn-lt"/>
                          <a:ea typeface="+mn-ea"/>
                          <a:cs typeface="+mn-cs"/>
                        </a:rPr>
                        <a:t>نشكر صانع الخيرات الرحوم</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Maren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ep</a:t>
                      </a:r>
                      <a:r>
                        <a:rPr lang="en-US" sz="3600" b="0" kern="1200" baseline="0" dirty="0" smtClean="0">
                          <a:solidFill>
                            <a:srgbClr val="FFFF00"/>
                          </a:solidFill>
                          <a:latin typeface="Athanasius" pitchFamily="2" charset="0"/>
                          <a:ea typeface="+mn-ea"/>
                          <a:cs typeface="+mn-cs"/>
                        </a:rPr>
                        <a:t>`\mot </a:t>
                      </a: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ntotf</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mpireferpeqnanef</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ouo</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nnaht</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bg1"/>
                          </a:solidFill>
                          <a:latin typeface="Garamond" pitchFamily="18" charset="0"/>
                          <a:ea typeface="+mn-ea"/>
                          <a:cs typeface="+mn-cs"/>
                        </a:rPr>
                        <a:t>مارين شيبهموت انتوطف امبى ريف اربيثنانيف أووه اننا ايت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والقسوس الأورثوذوكسيين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ni`precbuteroc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norqodo</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ني إبريس</a:t>
                      </a:r>
                      <a:r>
                        <a:rPr lang="ar-EG" sz="4000" b="1" dirty="0" smtClean="0"/>
                        <a:t>ف</a:t>
                      </a:r>
                      <a:r>
                        <a:rPr lang="ar-SA" sz="4000" b="1" dirty="0" smtClean="0"/>
                        <a:t>يتيروس إن اورثوذكسوس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و</a:t>
                      </a:r>
                      <a:r>
                        <a:rPr lang="ar-EG" sz="6600" b="1" dirty="0" smtClean="0"/>
                        <a:t> </a:t>
                      </a:r>
                      <a:r>
                        <a:rPr lang="ar-SA" sz="6600" b="1" dirty="0" smtClean="0"/>
                        <a:t>الشمامسة</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000" b="0" kern="1200" baseline="0" dirty="0" err="1" smtClean="0">
                          <a:solidFill>
                            <a:srgbClr val="FFFF00"/>
                          </a:solidFill>
                          <a:latin typeface="Athanasius" pitchFamily="2" charset="0"/>
                          <a:ea typeface="+mn-ea"/>
                          <a:cs typeface="+mn-cs"/>
                        </a:rPr>
                        <a:t>nem</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nidi`akwn</a:t>
                      </a:r>
                      <a:endParaRPr lang="en-US" sz="115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نيم ني ذياكون</a:t>
                      </a:r>
                      <a:endParaRPr lang="ar-EG"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صلوا من أجل القمامصة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Proceu</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acqe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uper</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twn</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hgoumenwn</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إبروس إي</a:t>
                      </a:r>
                      <a:r>
                        <a:rPr lang="ar-EG" sz="4000" b="1" dirty="0" smtClean="0"/>
                        <a:t>ف</a:t>
                      </a:r>
                      <a:r>
                        <a:rPr lang="ar-SA" sz="4000" b="1" dirty="0" smtClean="0"/>
                        <a:t>ئكساستي إيبرتون إيغومينون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والقسوس والشمامسة و</a:t>
                      </a:r>
                      <a:r>
                        <a:rPr lang="ar-EG" sz="4400" b="1" dirty="0" smtClean="0"/>
                        <a:t> </a:t>
                      </a:r>
                      <a:r>
                        <a:rPr lang="ar-SA" sz="4400" b="1" dirty="0" smtClean="0"/>
                        <a:t>الإيبوذيا</a:t>
                      </a:r>
                      <a:r>
                        <a:rPr lang="ar-EG" sz="4400" b="1" dirty="0" smtClean="0"/>
                        <a:t>ق</a:t>
                      </a:r>
                      <a:r>
                        <a:rPr lang="ar-SA" sz="4400" b="1" dirty="0" smtClean="0"/>
                        <a:t>ونيين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ke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precbuterwn</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ke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di`akonwn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ke</a:t>
                      </a:r>
                      <a:r>
                        <a:rPr lang="en-US" sz="3600" b="0" kern="1200" baseline="0" dirty="0" smtClean="0">
                          <a:solidFill>
                            <a:srgbClr val="FFFF00"/>
                          </a:solidFill>
                          <a:latin typeface="Athanasius" pitchFamily="2" charset="0"/>
                          <a:ea typeface="+mn-ea"/>
                          <a:cs typeface="+mn-cs"/>
                        </a:rPr>
                        <a:t>  </a:t>
                      </a: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upodiakonwn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كي إبريس</a:t>
                      </a:r>
                      <a:r>
                        <a:rPr lang="ar-EG" sz="4000" b="1" dirty="0" smtClean="0"/>
                        <a:t>ف</a:t>
                      </a:r>
                      <a:r>
                        <a:rPr lang="ar-SA" sz="4000" b="1" dirty="0" smtClean="0"/>
                        <a:t>يتيرون كي ذياكونون كي إيبوذياكنون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وسبع طغمات كنيسة الله</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epta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tagmatwn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Qeou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ek`klhciac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إبتا طغماتون توثيئوتيس إككليسياس</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وكل الخدام </a:t>
                      </a:r>
                      <a:endParaRPr lang="ar-EG" sz="23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Nem</a:t>
                      </a:r>
                      <a:r>
                        <a:rPr lang="en-US" sz="5200" b="0" kern="1200" baseline="0" dirty="0" smtClean="0">
                          <a:solidFill>
                            <a:srgbClr val="FFFF00"/>
                          </a:solidFill>
                          <a:latin typeface="Athanasius" pitchFamily="2" charset="0"/>
                          <a:ea typeface="+mn-ea"/>
                          <a:cs typeface="+mn-cs"/>
                        </a:rPr>
                        <a:t> ref]</a:t>
                      </a:r>
                      <a:r>
                        <a:rPr lang="en-US" sz="5200" b="0" kern="1200" baseline="0" dirty="0" err="1" smtClean="0">
                          <a:solidFill>
                            <a:srgbClr val="FFFF00"/>
                          </a:solidFill>
                          <a:latin typeface="Athanasius" pitchFamily="2" charset="0"/>
                          <a:ea typeface="+mn-ea"/>
                          <a:cs typeface="+mn-cs"/>
                        </a:rPr>
                        <a:t>em</a:t>
                      </a:r>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i</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niben</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نيم ريف شمشي ني</a:t>
                      </a:r>
                      <a:r>
                        <a:rPr lang="ar-EG" sz="5400" b="1" dirty="0" smtClean="0"/>
                        <a:t>ف</a:t>
                      </a:r>
                      <a:r>
                        <a:rPr lang="ar-SA" sz="5400" b="1" dirty="0" smtClean="0"/>
                        <a:t>ين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وكل الذين في البتولية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nh</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err="1" smtClean="0">
                          <a:solidFill>
                            <a:srgbClr val="FFFF00"/>
                          </a:solidFill>
                          <a:latin typeface="Athanasius" pitchFamily="2" charset="0"/>
                          <a:ea typeface="+mn-ea"/>
                          <a:cs typeface="+mn-cs"/>
                        </a:rPr>
                        <a:t>throu</a:t>
                      </a:r>
                      <a:r>
                        <a:rPr lang="en-US" sz="4400" b="0" kern="1200" baseline="0" dirty="0" smtClean="0">
                          <a:solidFill>
                            <a:srgbClr val="FFFF00"/>
                          </a:solidFill>
                          <a:latin typeface="Athanasius" pitchFamily="2" charset="0"/>
                          <a:ea typeface="+mn-ea"/>
                          <a:cs typeface="+mn-cs"/>
                        </a:rPr>
                        <a:t> et 'en ;</a:t>
                      </a:r>
                      <a:r>
                        <a:rPr lang="en-US" sz="4400" b="0" kern="1200" baseline="0" dirty="0" err="1" smtClean="0">
                          <a:solidFill>
                            <a:srgbClr val="FFFF00"/>
                          </a:solidFill>
                          <a:latin typeface="Athanasius" pitchFamily="2" charset="0"/>
                          <a:ea typeface="+mn-ea"/>
                          <a:cs typeface="+mn-cs"/>
                        </a:rPr>
                        <a:t>parqeni`a</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نيم ني تيروإتخين تي بارثي نيا</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وطهارة كل شعبك المؤمن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outoubo</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mpeklaoc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mpictoc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أؤطو</a:t>
                      </a:r>
                      <a:r>
                        <a:rPr lang="ar-EG" sz="4000" b="1" dirty="0" smtClean="0"/>
                        <a:t>ف</a:t>
                      </a:r>
                      <a:r>
                        <a:rPr lang="ar-SA" sz="4000" b="1" dirty="0" smtClean="0"/>
                        <a:t>و إمبيك لاؤس تيرف إمبستوس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أذكر يا رب أن</a:t>
                      </a:r>
                      <a:r>
                        <a:rPr lang="ar-EG" sz="5200" b="1" dirty="0" smtClean="0"/>
                        <a:t> </a:t>
                      </a:r>
                      <a:r>
                        <a:rPr lang="ar-SA" sz="5200" b="1" dirty="0" smtClean="0"/>
                        <a:t>ترحمنا كلنا معاً</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Ari`vmeu`i</a:t>
                      </a:r>
                      <a:r>
                        <a:rPr lang="en-US" sz="4000" b="0" kern="1200" baseline="0" dirty="0" smtClean="0">
                          <a:solidFill>
                            <a:srgbClr val="FFFF00"/>
                          </a:solidFill>
                          <a:latin typeface="Athanasius" pitchFamily="2" charset="0"/>
                          <a:ea typeface="+mn-ea"/>
                          <a:cs typeface="+mn-cs"/>
                        </a:rPr>
                        <a:t>   ~P_</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nteknai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throu</a:t>
                      </a:r>
                      <a:r>
                        <a:rPr lang="ar-EG" sz="4000" b="0" kern="1200" baseline="0" dirty="0" smtClean="0">
                          <a:solidFill>
                            <a:srgbClr val="FFFF00"/>
                          </a:solidFill>
                          <a:latin typeface="Athanasius" pitchFamily="2" charset="0"/>
                          <a:ea typeface="+mn-ea"/>
                          <a:cs typeface="+mn-cs"/>
                        </a:rPr>
                        <a:t> </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eucon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آري إفمي</a:t>
                      </a:r>
                      <a:r>
                        <a:rPr lang="ar-EG" sz="4000" b="1" dirty="0" smtClean="0"/>
                        <a:t>فئ</a:t>
                      </a:r>
                      <a:r>
                        <a:rPr lang="ar-SA" sz="4000" b="1" dirty="0" smtClean="0"/>
                        <a:t>ي إبشويس إنتيك ناي نان تيرو إ</a:t>
                      </a:r>
                      <a:r>
                        <a:rPr lang="ar-EG" sz="4000" b="1" dirty="0" smtClean="0"/>
                        <a:t>ف</a:t>
                      </a:r>
                      <a:r>
                        <a:rPr lang="ar-SA" sz="4000" b="1" dirty="0" smtClean="0"/>
                        <a:t>سو</a:t>
                      </a:r>
                      <a:r>
                        <a:rPr lang="ar-EG" sz="4000" b="1" dirty="0" smtClean="0"/>
                        <a:t>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أرحمنا يا الله</a:t>
                      </a: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0529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الله أبا ربنا وإلهنا ومخلصنا</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V; ~</a:t>
                      </a:r>
                      <a:r>
                        <a:rPr lang="en-US" sz="4000" b="0" kern="1200" baseline="0" dirty="0" err="1" smtClean="0">
                          <a:solidFill>
                            <a:srgbClr val="FFFF00"/>
                          </a:solidFill>
                          <a:latin typeface="Athanasius" pitchFamily="2" charset="0"/>
                          <a:ea typeface="+mn-ea"/>
                          <a:cs typeface="+mn-cs"/>
                        </a:rPr>
                        <a:t>Viwt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mPen</a:t>
                      </a:r>
                      <a:r>
                        <a:rPr lang="en-US" sz="4000" b="0" kern="1200" baseline="0" dirty="0" smtClean="0">
                          <a:solidFill>
                            <a:srgbClr val="FFFF00"/>
                          </a:solidFill>
                          <a:latin typeface="Athanasius" pitchFamily="2" charset="0"/>
                          <a:ea typeface="+mn-ea"/>
                          <a:cs typeface="+mn-cs"/>
                        </a:rPr>
                        <a:t>_&gt;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Pencwthr</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bg1"/>
                          </a:solidFill>
                          <a:latin typeface="Garamond" pitchFamily="18" charset="0"/>
                          <a:ea typeface="+mn-ea"/>
                          <a:cs typeface="+mn-cs"/>
                        </a:rPr>
                        <a:t>افنوتى افيوت ام بينشويس أووه بينوتى بين سوتير</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إرحمنا يا الله الآب ضابط الكل</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hmac</a:t>
                      </a:r>
                      <a:r>
                        <a:rPr lang="en-US" sz="4000" b="0" kern="1200" baseline="0" dirty="0" smtClean="0">
                          <a:solidFill>
                            <a:srgbClr val="FFFF00"/>
                          </a:solidFill>
                          <a:latin typeface="Athanasius" pitchFamily="2" charset="0"/>
                          <a:ea typeface="+mn-ea"/>
                          <a:cs typeface="+mn-cs"/>
                        </a:rPr>
                        <a:t>   `o </a:t>
                      </a:r>
                      <a:r>
                        <a:rPr lang="en-US" sz="4000" b="0" kern="1200" baseline="0" dirty="0" err="1" smtClean="0">
                          <a:solidFill>
                            <a:srgbClr val="FFFF00"/>
                          </a:solidFill>
                          <a:latin typeface="Athanasius" pitchFamily="2" charset="0"/>
                          <a:ea typeface="+mn-ea"/>
                          <a:cs typeface="+mn-cs"/>
                        </a:rPr>
                        <a:t>Qeoc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`o </a:t>
                      </a:r>
                      <a:r>
                        <a:rPr lang="en-US" sz="4000" b="0" kern="1200" baseline="0" dirty="0" err="1" smtClean="0">
                          <a:solidFill>
                            <a:srgbClr val="FFFF00"/>
                          </a:solidFill>
                          <a:latin typeface="Athanasius" pitchFamily="2" charset="0"/>
                          <a:ea typeface="+mn-ea"/>
                          <a:cs typeface="+mn-cs"/>
                        </a:rPr>
                        <a:t>Pathr</a:t>
                      </a:r>
                      <a:r>
                        <a:rPr lang="en-US" sz="4000" b="0" kern="1200" baseline="0" dirty="0" smtClean="0">
                          <a:solidFill>
                            <a:srgbClr val="FFFF00"/>
                          </a:solidFill>
                          <a:latin typeface="Athanasius" pitchFamily="2" charset="0"/>
                          <a:ea typeface="+mn-ea"/>
                          <a:cs typeface="+mn-cs"/>
                        </a:rPr>
                        <a:t>   `o </a:t>
                      </a:r>
                      <a:r>
                        <a:rPr lang="en-US" sz="4000" b="0" kern="1200" baseline="0" dirty="0" err="1" smtClean="0">
                          <a:solidFill>
                            <a:srgbClr val="FFFF00"/>
                          </a:solidFill>
                          <a:latin typeface="Athanasius" pitchFamily="2" charset="0"/>
                          <a:ea typeface="+mn-ea"/>
                          <a:cs typeface="+mn-cs"/>
                        </a:rPr>
                        <a:t>pantokratwr</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إيليسون إيماس أوثيئوس اوبانطوكراطور</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أذكر يا رب خلاص </a:t>
                      </a:r>
                      <a:r>
                        <a:rPr lang="ar-EG" sz="5200" b="1" dirty="0" smtClean="0"/>
                        <a:t> </a:t>
                      </a:r>
                      <a:r>
                        <a:rPr lang="ar-SA" sz="5200" b="1" dirty="0" smtClean="0"/>
                        <a:t>هذا الموضع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Ari`vmeu`i</a:t>
                      </a:r>
                      <a:r>
                        <a:rPr lang="en-US" sz="4000" b="0" kern="1200" baseline="0" dirty="0" smtClean="0">
                          <a:solidFill>
                            <a:srgbClr val="FFFF00"/>
                          </a:solidFill>
                          <a:latin typeface="Athanasius" pitchFamily="2" charset="0"/>
                          <a:ea typeface="+mn-ea"/>
                          <a:cs typeface="+mn-cs"/>
                        </a:rPr>
                        <a:t>   ~P_</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n`tcwthri`a</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mpaitopoc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آري إفمي</a:t>
                      </a:r>
                      <a:r>
                        <a:rPr lang="ar-EG" sz="4000" b="1" dirty="0" smtClean="0"/>
                        <a:t>ف</a:t>
                      </a:r>
                      <a:r>
                        <a:rPr lang="ar-SA" sz="4000" b="1" dirty="0" smtClean="0"/>
                        <a:t>ئي إبشويس إن إتسوتيريا إمباي توبوس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kern="1200" dirty="0" smtClean="0">
                          <a:solidFill>
                            <a:schemeClr val="bg1"/>
                          </a:solidFill>
                          <a:latin typeface="+mn-lt"/>
                          <a:ea typeface="+mn-ea"/>
                          <a:cs typeface="+mn-cs"/>
                        </a:rPr>
                        <a:t>المقدس</a:t>
                      </a:r>
                      <a:r>
                        <a:rPr lang="ar-EG" sz="8000" b="1" kern="1200" baseline="0" dirty="0" smtClean="0">
                          <a:solidFill>
                            <a:schemeClr val="bg1"/>
                          </a:solidFill>
                          <a:latin typeface="+mn-lt"/>
                          <a:ea typeface="+mn-ea"/>
                          <a:cs typeface="+mn-cs"/>
                        </a:rPr>
                        <a:t> الذى لك</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000" b="0" kern="1200" baseline="0" dirty="0" err="1" smtClean="0">
                          <a:solidFill>
                            <a:srgbClr val="FFFF00"/>
                          </a:solidFill>
                          <a:latin typeface="Athanasius" pitchFamily="2" charset="0"/>
                          <a:ea typeface="+mn-ea"/>
                          <a:cs typeface="+mn-cs"/>
                        </a:rPr>
                        <a:t>Eqouab</a:t>
                      </a:r>
                      <a:endParaRPr lang="en-US" sz="6000" b="0" kern="1200" baseline="0" dirty="0" smtClean="0">
                        <a:solidFill>
                          <a:srgbClr val="FFFF00"/>
                        </a:solidFill>
                        <a:latin typeface="Athanasius" pitchFamily="2" charset="0"/>
                        <a:ea typeface="+mn-ea"/>
                        <a:cs typeface="+mn-cs"/>
                      </a:endParaRPr>
                    </a:p>
                    <a:p>
                      <a:pPr algn="ctr" rtl="0"/>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ntak</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vai</a:t>
                      </a:r>
                      <a:endParaRPr lang="en-US" sz="115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إثؤواب إ</a:t>
                      </a:r>
                      <a:r>
                        <a:rPr lang="ar-EG" sz="6600" b="1" dirty="0" smtClean="0"/>
                        <a:t>ن</a:t>
                      </a:r>
                      <a:r>
                        <a:rPr lang="ar-SA" sz="6600" b="1" dirty="0" smtClean="0"/>
                        <a:t>تا</a:t>
                      </a:r>
                      <a:r>
                        <a:rPr lang="ar-EG" sz="6600" b="1" dirty="0" smtClean="0"/>
                        <a:t>ك</a:t>
                      </a:r>
                      <a:r>
                        <a:rPr lang="ar-SA" sz="6600" b="1" dirty="0" smtClean="0"/>
                        <a:t> فاي </a:t>
                      </a:r>
                      <a:endParaRPr lang="ar-EG" sz="1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وكل المواضع</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smtClean="0">
                          <a:solidFill>
                            <a:srgbClr val="FFFF00"/>
                          </a:solidFill>
                          <a:latin typeface="Athanasius" pitchFamily="2" charset="0"/>
                          <a:ea typeface="+mn-ea"/>
                          <a:cs typeface="+mn-cs"/>
                        </a:rPr>
                        <a:t>Nem</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topoc</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niben</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نيم توبوس ني</a:t>
                      </a:r>
                      <a:r>
                        <a:rPr lang="ar-EG" sz="6000" b="1" dirty="0" smtClean="0"/>
                        <a:t>ف</a:t>
                      </a:r>
                      <a:r>
                        <a:rPr lang="ar-SA" sz="6000" b="1" dirty="0" smtClean="0"/>
                        <a:t>ين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وكل أديرة آبائنا</a:t>
                      </a:r>
                      <a:r>
                        <a:rPr lang="ar-EG" sz="4800" b="1" dirty="0" smtClean="0"/>
                        <a:t> </a:t>
                      </a:r>
                      <a:r>
                        <a:rPr lang="ar-SA" sz="4800" b="1" dirty="0" smtClean="0"/>
                        <a:t>الأرثوذكسيين</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Nem</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monacthrion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niben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nenio</a:t>
                      </a:r>
                      <a:r>
                        <a:rPr lang="en-US" sz="3600" b="0" kern="1200" baseline="0" dirty="0" smtClean="0">
                          <a:solidFill>
                            <a:srgbClr val="FFFF00"/>
                          </a:solidFill>
                          <a:latin typeface="Athanasius" pitchFamily="2" charset="0"/>
                          <a:ea typeface="+mn-ea"/>
                          <a:cs typeface="+mn-cs"/>
                        </a:rPr>
                        <a:t>;</a:t>
                      </a: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norqodo</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oc</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موناستيريون ني</a:t>
                      </a:r>
                      <a:r>
                        <a:rPr lang="ar-EG" sz="4000" b="1" dirty="0" smtClean="0"/>
                        <a:t>ف</a:t>
                      </a:r>
                      <a:r>
                        <a:rPr lang="ar-SA" sz="4000" b="1" dirty="0" smtClean="0"/>
                        <a:t>ين إنتي نين يوتي إن أورثوذوكسوس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صلوا من أجل خلاص العالم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en-US" sz="4000" b="0" kern="1200" baseline="0" dirty="0" err="1" smtClean="0">
                          <a:solidFill>
                            <a:srgbClr val="FFFF00"/>
                          </a:solidFill>
                          <a:latin typeface="Athanasius" pitchFamily="2" charset="0"/>
                          <a:ea typeface="+mn-ea"/>
                          <a:cs typeface="+mn-cs"/>
                        </a:rPr>
                        <a:t>Proceu</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acqe</a:t>
                      </a:r>
                      <a:endParaRPr lang="en-US" sz="4000" b="0" kern="1200" baseline="0" dirty="0" smtClean="0">
                        <a:solidFill>
                          <a:srgbClr val="FFFF00"/>
                        </a:solidFill>
                        <a:latin typeface="Athanasius" pitchFamily="2" charset="0"/>
                        <a:ea typeface="+mn-ea"/>
                        <a:cs typeface="+mn-cs"/>
                      </a:endParaRPr>
                    </a:p>
                    <a:p>
                      <a:pPr algn="ctr" rtl="1"/>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uper</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cwthriac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kocmou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smtClean="0"/>
                        <a:t>إبروس إي</a:t>
                      </a:r>
                      <a:r>
                        <a:rPr lang="ar-EG" sz="3200" b="1" dirty="0" smtClean="0"/>
                        <a:t>ف</a:t>
                      </a:r>
                      <a:r>
                        <a:rPr lang="ar-SA" sz="3200" b="1" dirty="0" smtClean="0"/>
                        <a:t>ئكساستي إيبرتيس</a:t>
                      </a:r>
                      <a:r>
                        <a:rPr lang="ar-EG" sz="3200" b="1" dirty="0" smtClean="0"/>
                        <a:t> </a:t>
                      </a:r>
                      <a:r>
                        <a:rPr lang="ar-SA" sz="3200" b="1" dirty="0" smtClean="0"/>
                        <a:t>سوتيرياس طوكوزمو</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ومدينتنا هذه</a:t>
                      </a:r>
                      <a:endParaRPr lang="ar-EG" sz="23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ke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thc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err="1" smtClean="0">
                          <a:solidFill>
                            <a:srgbClr val="FFFF00"/>
                          </a:solidFill>
                          <a:latin typeface="Athanasius" pitchFamily="2" charset="0"/>
                          <a:ea typeface="+mn-ea"/>
                          <a:cs typeface="+mn-cs"/>
                        </a:rPr>
                        <a:t>polewc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hmwn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tauthc</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 تيس بوليئوس إيمون طا</a:t>
                      </a:r>
                      <a:r>
                        <a:rPr lang="ar-EG" sz="4800" b="1" dirty="0" smtClean="0"/>
                        <a:t>ف</a:t>
                      </a:r>
                      <a:r>
                        <a:rPr lang="ar-SA" sz="4800" b="1" dirty="0" smtClean="0"/>
                        <a:t>تيس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وسائر المدن والأقاليم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pacwn</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polewn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twn</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xwrwn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 باسون بوليئون كي طون خورون</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والجزائر والأديرة</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nhcwn</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monacthriwn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 نيسون كي موناستيريون</a:t>
                      </a:r>
                      <a:endParaRPr lang="ar-EG" sz="3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000" b="1" kern="1200" dirty="0" smtClean="0">
                          <a:solidFill>
                            <a:schemeClr val="lt1"/>
                          </a:solidFill>
                          <a:latin typeface="+mn-lt"/>
                          <a:ea typeface="+mn-ea"/>
                          <a:cs typeface="+mn-cs"/>
                        </a:rPr>
                        <a:t>يسوع المسيح</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000" b="0" kern="1200" baseline="0" dirty="0" err="1" smtClean="0">
                          <a:solidFill>
                            <a:srgbClr val="FFFF00"/>
                          </a:solidFill>
                          <a:latin typeface="Athanasius" pitchFamily="2" charset="0"/>
                          <a:ea typeface="+mn-ea"/>
                          <a:cs typeface="+mn-cs"/>
                        </a:rPr>
                        <a:t>Ih</a:t>
                      </a:r>
                      <a:r>
                        <a:rPr lang="en-US" sz="6000" b="0" kern="1200" baseline="0" dirty="0" smtClean="0">
                          <a:solidFill>
                            <a:srgbClr val="FFFF00"/>
                          </a:solidFill>
                          <a:latin typeface="Athanasius" pitchFamily="2" charset="0"/>
                          <a:ea typeface="+mn-ea"/>
                          <a:cs typeface="+mn-cs"/>
                        </a:rPr>
                        <a:t>/c/ </a:t>
                      </a:r>
                      <a:r>
                        <a:rPr lang="en-US" sz="6000" b="0" kern="1200" baseline="0" dirty="0" err="1" smtClean="0">
                          <a:solidFill>
                            <a:srgbClr val="FFFF00"/>
                          </a:solidFill>
                          <a:latin typeface="Athanasius" pitchFamily="2" charset="0"/>
                          <a:ea typeface="+mn-ea"/>
                          <a:cs typeface="+mn-cs"/>
                        </a:rPr>
                        <a:t>Px</a:t>
                      </a:r>
                      <a:r>
                        <a:rPr lang="en-US" sz="6000" b="0" kern="1200" baseline="0" dirty="0" smtClean="0">
                          <a:solidFill>
                            <a:srgbClr val="FFFF00"/>
                          </a:solidFill>
                          <a:latin typeface="Athanasius" pitchFamily="2" charset="0"/>
                          <a:ea typeface="+mn-ea"/>
                          <a:cs typeface="+mn-cs"/>
                        </a:rPr>
                        <a:t>/c</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EG" sz="6000" b="1" kern="1200" dirty="0" smtClean="0">
                          <a:solidFill>
                            <a:schemeClr val="bg1"/>
                          </a:solidFill>
                          <a:latin typeface="Garamond" pitchFamily="18" charset="0"/>
                          <a:ea typeface="+mn-ea"/>
                          <a:cs typeface="+mn-cs"/>
                        </a:rPr>
                        <a:t>ايسوس بخرستوس</a:t>
                      </a:r>
                      <a:endParaRPr lang="ar-EG" sz="6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والساكنين فيها بإيمان الله</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nhet</a:t>
                      </a:r>
                      <a:r>
                        <a:rPr lang="en-US" sz="4000" b="0" kern="1200" baseline="0" dirty="0" smtClean="0">
                          <a:solidFill>
                            <a:srgbClr val="FFFF00"/>
                          </a:solidFill>
                          <a:latin typeface="Athanasius" pitchFamily="2" charset="0"/>
                          <a:ea typeface="+mn-ea"/>
                          <a:cs typeface="+mn-cs"/>
                        </a:rPr>
                        <a:t>]op</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n'htou</a:t>
                      </a:r>
                      <a:r>
                        <a:rPr lang="en-US" sz="4000" b="0" kern="1200" baseline="0" dirty="0" smtClean="0">
                          <a:solidFill>
                            <a:srgbClr val="FFFF00"/>
                          </a:solidFill>
                          <a:latin typeface="Athanasius" pitchFamily="2" charset="0"/>
                          <a:ea typeface="+mn-ea"/>
                          <a:cs typeface="+mn-cs"/>
                        </a:rPr>
                        <a:t> 'en</a:t>
                      </a:r>
                    </a:p>
                    <a:p>
                      <a:pPr algn="ctr" rtl="0"/>
                      <a:r>
                        <a:rPr lang="en-US" sz="4000" b="0" kern="1200" baseline="0" dirty="0" err="1" smtClean="0">
                          <a:solidFill>
                            <a:srgbClr val="FFFF00"/>
                          </a:solidFill>
                          <a:latin typeface="Athanasius" pitchFamily="2" charset="0"/>
                          <a:ea typeface="+mn-ea"/>
                          <a:cs typeface="+mn-cs"/>
                        </a:rPr>
                        <a:t>pina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V;.</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4000" b="1" dirty="0"/>
                        <a:t>نيم ني إتشوب إنخيتو خين بي ناهتي إنتي إفنوتي</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549132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effectLst/>
                          <a:latin typeface="+mn-lt"/>
                          <a:ea typeface="+mn-ea"/>
                          <a:cs typeface="+mn-cs"/>
                        </a:rPr>
                        <a:t>تفضل يا رب مياه النهر فى هذه السنة ، باركها</a:t>
                      </a:r>
                      <a:endParaRPr lang="ar-SA"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smtClean="0">
                          <a:solidFill>
                            <a:srgbClr val="FFFF00"/>
                          </a:solidFill>
                          <a:effectLst/>
                          <a:latin typeface="CS Avva Shenouda"/>
                        </a:rPr>
                        <a:t>`</a:t>
                      </a:r>
                      <a:r>
                        <a:rPr lang="en-US" sz="3200" b="0" i="0" dirty="0" err="1" smtClean="0">
                          <a:solidFill>
                            <a:srgbClr val="FFFF00"/>
                          </a:solidFill>
                          <a:effectLst/>
                          <a:latin typeface="CS Avva Shenouda"/>
                        </a:rPr>
                        <a:t>Arikataxion</a:t>
                      </a:r>
                      <a:r>
                        <a:rPr lang="ar-EG" sz="3200" b="0" i="0" dirty="0" smtClean="0">
                          <a:solidFill>
                            <a:srgbClr val="FFFF00"/>
                          </a:solidFill>
                          <a:effectLst/>
                          <a:latin typeface="CS Avva Shenouda"/>
                        </a:rPr>
                        <a:t>  </a:t>
                      </a:r>
                      <a:r>
                        <a:rPr lang="en-US" sz="3200" b="0" i="0" dirty="0" smtClean="0">
                          <a:solidFill>
                            <a:srgbClr val="FFFF00"/>
                          </a:solidFill>
                          <a:effectLst/>
                          <a:latin typeface="CS Avva Shenouda"/>
                        </a:rPr>
                        <a:t> `P=o=c</a:t>
                      </a:r>
                      <a:r>
                        <a:rPr lang="ar-EG" sz="3200" b="0" i="0" dirty="0" smtClean="0">
                          <a:solidFill>
                            <a:srgbClr val="FFFF00"/>
                          </a:solidFill>
                          <a:effectLst/>
                          <a:latin typeface="CS Avva Shenouda"/>
                        </a:rPr>
                        <a:t> </a:t>
                      </a:r>
                      <a:r>
                        <a:rPr lang="en-US" sz="3200" b="0" i="0" dirty="0" err="1" smtClean="0">
                          <a:solidFill>
                            <a:srgbClr val="FFFF00"/>
                          </a:solidFill>
                          <a:effectLst/>
                          <a:latin typeface="CS Avva Shenouda"/>
                        </a:rPr>
                        <a:t>nimwou</a:t>
                      </a:r>
                      <a:r>
                        <a:rPr lang="en-US" sz="3200" b="0" i="0" dirty="0" smtClean="0">
                          <a:solidFill>
                            <a:srgbClr val="FFFF00"/>
                          </a:solidFill>
                          <a:effectLst/>
                          <a:latin typeface="CS Avva Shenouda"/>
                        </a:rPr>
                        <a:t> `</a:t>
                      </a:r>
                      <a:r>
                        <a:rPr lang="ar-EG" sz="3200" b="0" i="0" dirty="0" smtClean="0">
                          <a:solidFill>
                            <a:srgbClr val="FFFF00"/>
                          </a:solidFill>
                          <a:effectLst/>
                          <a:latin typeface="CS Avva Shenouda"/>
                        </a:rPr>
                        <a:t> </a:t>
                      </a:r>
                      <a:r>
                        <a:rPr lang="en-US" sz="3200" b="0" i="0" dirty="0" err="1" smtClean="0">
                          <a:solidFill>
                            <a:srgbClr val="FFFF00"/>
                          </a:solidFill>
                          <a:effectLst/>
                          <a:latin typeface="CS Avva Shenouda"/>
                        </a:rPr>
                        <a:t>nte</a:t>
                      </a:r>
                      <a:r>
                        <a:rPr lang="en-US" sz="3200" b="0" i="0" dirty="0" smtClean="0">
                          <a:solidFill>
                            <a:srgbClr val="FFFF00"/>
                          </a:solidFill>
                          <a:effectLst/>
                          <a:latin typeface="CS Avva Shenouda"/>
                        </a:rPr>
                        <a:t> `</a:t>
                      </a:r>
                      <a:r>
                        <a:rPr lang="en-US" sz="3200" b="0" i="0" dirty="0" err="1" smtClean="0">
                          <a:solidFill>
                            <a:srgbClr val="FFFF00"/>
                          </a:solidFill>
                          <a:effectLst/>
                          <a:latin typeface="CS Avva Shenouda"/>
                        </a:rPr>
                        <a:t>viaro</a:t>
                      </a:r>
                      <a:r>
                        <a:rPr lang="en-US" sz="3200" b="0" i="0" dirty="0" smtClean="0">
                          <a:solidFill>
                            <a:srgbClr val="FFFF00"/>
                          </a:solidFill>
                          <a:effectLst/>
                          <a:latin typeface="CS Avva Shenouda"/>
                        </a:rPr>
                        <a:t>@ `</a:t>
                      </a:r>
                      <a:r>
                        <a:rPr lang="en-US" sz="3200" b="0" i="0" dirty="0" err="1" smtClean="0">
                          <a:solidFill>
                            <a:srgbClr val="FFFF00"/>
                          </a:solidFill>
                          <a:effectLst/>
                          <a:latin typeface="CS Avva Shenouda"/>
                        </a:rPr>
                        <a:t>cmou</a:t>
                      </a:r>
                      <a:r>
                        <a:rPr lang="en-US" sz="3200" b="0" i="0" dirty="0" smtClean="0">
                          <a:solidFill>
                            <a:srgbClr val="FFFF00"/>
                          </a:solidFill>
                          <a:effectLst/>
                          <a:latin typeface="CS Avva Shenouda"/>
                        </a:rPr>
                        <a:t> `</a:t>
                      </a:r>
                      <a:r>
                        <a:rPr lang="en-US" sz="3200" b="0" i="0" dirty="0" err="1" smtClean="0">
                          <a:solidFill>
                            <a:srgbClr val="FFFF00"/>
                          </a:solidFill>
                          <a:effectLst/>
                          <a:latin typeface="CS Avva Shenouda"/>
                        </a:rPr>
                        <a:t>erwou</a:t>
                      </a:r>
                      <a:r>
                        <a:rPr lang="en-US" sz="3200" b="0" i="0" dirty="0" smtClean="0">
                          <a:solidFill>
                            <a:srgbClr val="FFFF00"/>
                          </a:solidFill>
                          <a:effectLst/>
                          <a:latin typeface="CS Avva Shenouda"/>
                        </a:rPr>
                        <a:t>.</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28256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9423187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effectLst/>
                          <a:latin typeface="+mn-lt"/>
                          <a:ea typeface="+mn-ea"/>
                          <a:cs typeface="+mn-cs"/>
                        </a:rPr>
                        <a:t>اطلبوا عن صعود مياه الأنهار في</a:t>
                      </a:r>
                      <a:r>
                        <a:rPr lang="ar-EG" sz="4000" dirty="0" smtClean="0"/>
                        <a:t/>
                      </a:r>
                      <a:br>
                        <a:rPr lang="ar-EG" sz="4000" dirty="0" smtClean="0"/>
                      </a:br>
                      <a:r>
                        <a:rPr lang="ar-EG" sz="4000" b="1" i="0" kern="1200" dirty="0" smtClean="0">
                          <a:solidFill>
                            <a:schemeClr val="lt1"/>
                          </a:solidFill>
                          <a:effectLst/>
                          <a:latin typeface="+mn-lt"/>
                          <a:ea typeface="+mn-ea"/>
                          <a:cs typeface="+mn-cs"/>
                        </a:rPr>
                        <a:t>هذه السنة</a:t>
                      </a:r>
                      <a:endParaRPr lang="ar-SA" sz="4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dirty="0" err="1" smtClean="0">
                          <a:solidFill>
                            <a:srgbClr val="FFFF00"/>
                          </a:solidFill>
                          <a:effectLst/>
                          <a:latin typeface="CS Avva Shenouda"/>
                        </a:rPr>
                        <a:t>Twbh</a:t>
                      </a:r>
                      <a:r>
                        <a:rPr lang="en-US" sz="2800" b="0" i="0" dirty="0" smtClean="0">
                          <a:solidFill>
                            <a:srgbClr val="FFFF00"/>
                          </a:solidFill>
                          <a:effectLst/>
                          <a:latin typeface="CS Avva Shenouda"/>
                        </a:rPr>
                        <a:t> `</a:t>
                      </a:r>
                      <a:r>
                        <a:rPr lang="en-US" sz="2800" b="0" i="0" dirty="0" err="1" smtClean="0">
                          <a:solidFill>
                            <a:srgbClr val="FFFF00"/>
                          </a:solidFill>
                          <a:effectLst/>
                          <a:latin typeface="CS Avva Shenouda"/>
                        </a:rPr>
                        <a:t>ejen</a:t>
                      </a:r>
                      <a:r>
                        <a:rPr lang="en-US" sz="2800" b="0" i="0" dirty="0" smtClean="0">
                          <a:solidFill>
                            <a:srgbClr val="FFFF00"/>
                          </a:solidFill>
                          <a:effectLst/>
                          <a:latin typeface="CS Avva Shenouda"/>
                        </a:rPr>
                        <a:t> `</a:t>
                      </a:r>
                      <a:r>
                        <a:rPr lang="en-US" sz="2800" b="0" i="0" dirty="0" err="1" smtClean="0">
                          <a:solidFill>
                            <a:srgbClr val="FFFF00"/>
                          </a:solidFill>
                          <a:effectLst/>
                          <a:latin typeface="CS Avva Shenouda"/>
                        </a:rPr>
                        <a:t>pjinmosi</a:t>
                      </a:r>
                      <a:r>
                        <a:rPr lang="en-US" sz="2800" b="0" i="0" dirty="0" smtClean="0">
                          <a:solidFill>
                            <a:srgbClr val="FFFF00"/>
                          </a:solidFill>
                          <a:effectLst/>
                          <a:latin typeface="CS Avva Shenouda"/>
                        </a:rPr>
                        <a:t> `</a:t>
                      </a:r>
                      <a:r>
                        <a:rPr lang="en-US" sz="2800" b="0" i="0" dirty="0" err="1" smtClean="0">
                          <a:solidFill>
                            <a:srgbClr val="FFFF00"/>
                          </a:solidFill>
                          <a:effectLst/>
                          <a:latin typeface="CS Avva Shenouda"/>
                        </a:rPr>
                        <a:t>e`pswi</a:t>
                      </a:r>
                      <a:r>
                        <a:rPr lang="en-US" sz="2800" b="0" i="0" dirty="0" smtClean="0">
                          <a:solidFill>
                            <a:srgbClr val="FFFF00"/>
                          </a:solidFill>
                          <a:effectLst/>
                          <a:latin typeface="CS Avva Shenouda"/>
                        </a:rPr>
                        <a:t> `</a:t>
                      </a:r>
                      <a:r>
                        <a:rPr lang="en-US" sz="2800" b="0" i="0" dirty="0" err="1" smtClean="0">
                          <a:solidFill>
                            <a:srgbClr val="FFFF00"/>
                          </a:solidFill>
                          <a:effectLst/>
                          <a:latin typeface="CS Avva Shenouda"/>
                        </a:rPr>
                        <a:t>nte</a:t>
                      </a:r>
                      <a:r>
                        <a:rPr lang="en-US" sz="2800" b="0" i="0" dirty="0" smtClean="0">
                          <a:solidFill>
                            <a:srgbClr val="FFFF00"/>
                          </a:solidFill>
                          <a:effectLst/>
                          <a:latin typeface="CS Avva Shenouda"/>
                        </a:rPr>
                        <a:t> </a:t>
                      </a:r>
                      <a:r>
                        <a:rPr lang="en-US" sz="2800" b="0" i="0" dirty="0" err="1" smtClean="0">
                          <a:solidFill>
                            <a:srgbClr val="FFFF00"/>
                          </a:solidFill>
                          <a:effectLst/>
                          <a:latin typeface="CS Avva Shenouda"/>
                        </a:rPr>
                        <a:t>niiarwou</a:t>
                      </a:r>
                      <a:r>
                        <a:rPr lang="en-US" sz="2800" b="0" i="0" dirty="0" smtClean="0">
                          <a:solidFill>
                            <a:srgbClr val="FFFF00"/>
                          </a:solidFill>
                          <a:effectLst/>
                          <a:latin typeface="CS Avva Shenouda"/>
                        </a:rPr>
                        <a:t> `</a:t>
                      </a:r>
                      <a:r>
                        <a:rPr lang="en-US" sz="2800" b="0" i="0" dirty="0" err="1" smtClean="0">
                          <a:solidFill>
                            <a:srgbClr val="FFFF00"/>
                          </a:solidFill>
                          <a:effectLst/>
                          <a:latin typeface="CS Avva Shenouda"/>
                        </a:rPr>
                        <a:t>mmwou</a:t>
                      </a:r>
                      <a:r>
                        <a:rPr lang="en-US" sz="2800" b="0" i="0" dirty="0" smtClean="0">
                          <a:solidFill>
                            <a:srgbClr val="FFFF00"/>
                          </a:solidFill>
                          <a:effectLst/>
                          <a:latin typeface="CS Avva Shenouda"/>
                        </a:rPr>
                        <a:t> </a:t>
                      </a:r>
                      <a:r>
                        <a:rPr lang="en-US" sz="2800" b="0" i="0" dirty="0" err="1" smtClean="0">
                          <a:solidFill>
                            <a:srgbClr val="FFFF00"/>
                          </a:solidFill>
                          <a:effectLst/>
                          <a:latin typeface="CS Avva Shenouda"/>
                        </a:rPr>
                        <a:t>qen</a:t>
                      </a:r>
                      <a:r>
                        <a:rPr lang="en-US" sz="2800" b="0" i="0" dirty="0" smtClean="0">
                          <a:solidFill>
                            <a:srgbClr val="FFFF00"/>
                          </a:solidFill>
                          <a:effectLst/>
                          <a:latin typeface="CS Avva Shenouda"/>
                        </a:rPr>
                        <a:t> </a:t>
                      </a:r>
                      <a:r>
                        <a:rPr lang="en-US" sz="2800" b="0" i="0" dirty="0" err="1" smtClean="0">
                          <a:solidFill>
                            <a:srgbClr val="FFFF00"/>
                          </a:solidFill>
                          <a:effectLst/>
                          <a:latin typeface="CS Avva Shenouda"/>
                        </a:rPr>
                        <a:t>tairompi</a:t>
                      </a:r>
                      <a:r>
                        <a:rPr lang="en-US" sz="2800" b="0" i="0" dirty="0" smtClean="0">
                          <a:solidFill>
                            <a:srgbClr val="FFFF00"/>
                          </a:solidFill>
                          <a:effectLst/>
                          <a:latin typeface="CS Avva Shenouda"/>
                        </a:rPr>
                        <a:t> ;</a:t>
                      </a:r>
                      <a:r>
                        <a:rPr lang="en-US" sz="2800" b="0" i="0" dirty="0" err="1" smtClean="0">
                          <a:solidFill>
                            <a:srgbClr val="FFFF00"/>
                          </a:solidFill>
                          <a:effectLst/>
                          <a:latin typeface="CS Avva Shenouda"/>
                        </a:rPr>
                        <a:t>ai</a:t>
                      </a:r>
                      <a:endParaRPr lang="en-US" sz="2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effectLst/>
                          <a:latin typeface="+mn-lt"/>
                          <a:ea typeface="+mn-ea"/>
                          <a:cs typeface="+mn-cs"/>
                        </a:rPr>
                        <a:t>طوفه ايجين ايجين موشى أى ابشوى انتى نى يارؤو أم موؤو خين تاى رومبى ثاى</a:t>
                      </a:r>
                      <a:endParaRPr lang="ar-EG" sz="3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40641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957125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smtClean="0">
                          <a:solidFill>
                            <a:schemeClr val="lt1"/>
                          </a:solidFill>
                          <a:effectLst/>
                          <a:latin typeface="+mn-lt"/>
                          <a:ea typeface="+mn-ea"/>
                          <a:cs typeface="+mn-cs"/>
                        </a:rPr>
                        <a:t>لكي يباركها المسيح إلهنا</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i="0" dirty="0" smtClean="0">
                          <a:solidFill>
                            <a:srgbClr val="FFFF00"/>
                          </a:solidFill>
                          <a:effectLst/>
                          <a:latin typeface="CS Avva Shenouda"/>
                        </a:rPr>
                        <a:t> </a:t>
                      </a:r>
                      <a:r>
                        <a:rPr lang="en-US" sz="4000" b="0" i="0" dirty="0" err="1" smtClean="0">
                          <a:solidFill>
                            <a:srgbClr val="FFFF00"/>
                          </a:solidFill>
                          <a:effectLst/>
                          <a:latin typeface="CS Avva Shenouda"/>
                        </a:rPr>
                        <a:t>hina</a:t>
                      </a:r>
                      <a:r>
                        <a:rPr lang="en-US" sz="4000" b="0" i="0" dirty="0" smtClean="0">
                          <a:solidFill>
                            <a:srgbClr val="FFFF00"/>
                          </a:solidFill>
                          <a:effectLst/>
                          <a:latin typeface="CS Avva Shenouda"/>
                        </a:rPr>
                        <a:t> `</a:t>
                      </a:r>
                      <a:r>
                        <a:rPr lang="en-US" sz="4000" b="0" i="0" dirty="0" err="1" smtClean="0">
                          <a:solidFill>
                            <a:srgbClr val="FFFF00"/>
                          </a:solidFill>
                          <a:effectLst/>
                          <a:latin typeface="CS Avva Shenouda"/>
                        </a:rPr>
                        <a:t>nte</a:t>
                      </a:r>
                      <a:r>
                        <a:rPr lang="en-US" sz="4000" b="0" i="0" dirty="0" smtClean="0">
                          <a:solidFill>
                            <a:srgbClr val="FFFF00"/>
                          </a:solidFill>
                          <a:effectLst/>
                          <a:latin typeface="CS Avva Shenouda"/>
                        </a:rPr>
                        <a:t> P=,=c </a:t>
                      </a:r>
                      <a:r>
                        <a:rPr lang="en-US" sz="4000" b="0" i="0" dirty="0" err="1" smtClean="0">
                          <a:solidFill>
                            <a:srgbClr val="FFFF00"/>
                          </a:solidFill>
                          <a:effectLst/>
                          <a:latin typeface="CS Avva Shenouda"/>
                        </a:rPr>
                        <a:t>penNou</a:t>
                      </a:r>
                      <a:r>
                        <a:rPr lang="en-US" sz="4000" b="0" i="0" dirty="0" smtClean="0">
                          <a:solidFill>
                            <a:srgbClr val="FFFF00"/>
                          </a:solidFill>
                          <a:effectLst/>
                          <a:latin typeface="CS Avva Shenouda"/>
                        </a:rPr>
                        <a:t>]</a:t>
                      </a:r>
                      <a:endParaRPr lang="ar-EG" sz="4000" b="0" i="0" dirty="0" smtClean="0">
                        <a:solidFill>
                          <a:srgbClr val="FFFF00"/>
                        </a:solidFill>
                        <a:effectLst/>
                        <a:latin typeface="CS Avva Shenouda"/>
                      </a:endParaRPr>
                    </a:p>
                    <a:p>
                      <a:pPr algn="ctr" rtl="0"/>
                      <a:r>
                        <a:rPr lang="en-US" sz="4000" b="0" i="0" dirty="0" smtClean="0">
                          <a:solidFill>
                            <a:srgbClr val="FFFF00"/>
                          </a:solidFill>
                          <a:effectLst/>
                          <a:latin typeface="CS Avva Shenouda"/>
                        </a:rPr>
                        <a:t> `</a:t>
                      </a:r>
                      <a:r>
                        <a:rPr lang="en-US" sz="4000" b="0" i="0" dirty="0" err="1" smtClean="0">
                          <a:solidFill>
                            <a:srgbClr val="FFFF00"/>
                          </a:solidFill>
                          <a:effectLst/>
                          <a:latin typeface="CS Avva Shenouda"/>
                        </a:rPr>
                        <a:t>cmou</a:t>
                      </a:r>
                      <a:r>
                        <a:rPr lang="en-US" sz="4000" b="0" i="0" dirty="0" smtClean="0">
                          <a:solidFill>
                            <a:srgbClr val="FFFF00"/>
                          </a:solidFill>
                          <a:effectLst/>
                          <a:latin typeface="CS Avva Shenouda"/>
                        </a:rPr>
                        <a:t> `</a:t>
                      </a:r>
                      <a:r>
                        <a:rPr lang="en-US" sz="4000" b="0" i="0" dirty="0" err="1" smtClean="0">
                          <a:solidFill>
                            <a:srgbClr val="FFFF00"/>
                          </a:solidFill>
                          <a:effectLst/>
                          <a:latin typeface="CS Avva Shenouda"/>
                        </a:rPr>
                        <a:t>erwou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effectLst/>
                          <a:latin typeface="+mn-lt"/>
                          <a:ea typeface="+mn-ea"/>
                          <a:cs typeface="+mn-cs"/>
                        </a:rPr>
                        <a:t>هينا انتى بى اخرستوس بيننوتى ازمو ايروؤو</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06176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7307357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effectLst/>
                          <a:latin typeface="+mn-lt"/>
                          <a:ea typeface="+mn-ea"/>
                          <a:cs typeface="+mn-cs"/>
                        </a:rPr>
                        <a:t>ويصعدها كمقدارها ويفرح وجه الأرض</a:t>
                      </a:r>
                      <a:endParaRPr lang="ar-SA" sz="7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smtClean="0">
                          <a:solidFill>
                            <a:srgbClr val="FFFF00"/>
                          </a:solidFill>
                          <a:effectLst/>
                          <a:latin typeface="CS Avva Shenouda"/>
                        </a:rPr>
                        <a:t>`</a:t>
                      </a:r>
                      <a:r>
                        <a:rPr lang="en-US" sz="3200" b="0" i="0" dirty="0" err="1" smtClean="0">
                          <a:solidFill>
                            <a:srgbClr val="FFFF00"/>
                          </a:solidFill>
                          <a:effectLst/>
                          <a:latin typeface="CS Avva Shenouda"/>
                        </a:rPr>
                        <a:t>ntef`enou</a:t>
                      </a:r>
                      <a:r>
                        <a:rPr lang="en-US" sz="3200" b="0" i="0" dirty="0" smtClean="0">
                          <a:solidFill>
                            <a:srgbClr val="FFFF00"/>
                          </a:solidFill>
                          <a:effectLst/>
                          <a:latin typeface="CS Avva Shenouda"/>
                        </a:rPr>
                        <a:t> </a:t>
                      </a:r>
                      <a:endParaRPr lang="ar-EG" sz="3200" b="0" i="0" dirty="0" smtClean="0">
                        <a:solidFill>
                          <a:srgbClr val="FFFF00"/>
                        </a:solidFill>
                        <a:effectLst/>
                        <a:latin typeface="CS Avva Shenouda"/>
                      </a:endParaRPr>
                    </a:p>
                    <a:p>
                      <a:pPr algn="ctr"/>
                      <a:r>
                        <a:rPr lang="en-US" sz="3200" b="0" i="0" dirty="0" smtClean="0">
                          <a:solidFill>
                            <a:srgbClr val="FFFF00"/>
                          </a:solidFill>
                          <a:effectLst/>
                          <a:latin typeface="CS Avva Shenouda"/>
                        </a:rPr>
                        <a:t>`</a:t>
                      </a:r>
                      <a:r>
                        <a:rPr lang="en-US" sz="3200" b="0" i="0" dirty="0" err="1" smtClean="0">
                          <a:solidFill>
                            <a:srgbClr val="FFFF00"/>
                          </a:solidFill>
                          <a:effectLst/>
                          <a:latin typeface="CS Avva Shenouda"/>
                        </a:rPr>
                        <a:t>e`pswi</a:t>
                      </a:r>
                      <a:r>
                        <a:rPr lang="en-US" sz="3200" b="0" i="0" dirty="0" smtClean="0">
                          <a:solidFill>
                            <a:srgbClr val="FFFF00"/>
                          </a:solidFill>
                          <a:effectLst/>
                          <a:latin typeface="CS Avva Shenouda"/>
                        </a:rPr>
                        <a:t> kata </a:t>
                      </a:r>
                      <a:r>
                        <a:rPr lang="en-US" sz="3200" b="0" i="0" dirty="0" err="1" smtClean="0">
                          <a:solidFill>
                            <a:srgbClr val="FFFF00"/>
                          </a:solidFill>
                          <a:effectLst/>
                          <a:latin typeface="CS Avva Shenouda"/>
                        </a:rPr>
                        <a:t>nousi</a:t>
                      </a:r>
                      <a:r>
                        <a:rPr lang="en-US" sz="3200" b="0" i="0" dirty="0" smtClean="0">
                          <a:solidFill>
                            <a:srgbClr val="FFFF00"/>
                          </a:solidFill>
                          <a:effectLst/>
                          <a:latin typeface="CS Avva Shenouda"/>
                        </a:rPr>
                        <a:t>@ `</a:t>
                      </a:r>
                      <a:r>
                        <a:rPr lang="en-US" sz="3200" b="0" i="0" dirty="0" err="1" smtClean="0">
                          <a:solidFill>
                            <a:srgbClr val="FFFF00"/>
                          </a:solidFill>
                          <a:effectLst/>
                          <a:latin typeface="CS Avva Shenouda"/>
                        </a:rPr>
                        <a:t>ntef</a:t>
                      </a:r>
                      <a:r>
                        <a:rPr lang="en-US" sz="3200" b="0" i="0" dirty="0" smtClean="0">
                          <a:solidFill>
                            <a:srgbClr val="FFFF00"/>
                          </a:solidFill>
                          <a:effectLst/>
                          <a:latin typeface="CS Avva Shenouda"/>
                        </a:rPr>
                        <a:t>] </a:t>
                      </a:r>
                      <a:endParaRPr lang="ar-EG" sz="3200" b="0" i="0" dirty="0" smtClean="0">
                        <a:solidFill>
                          <a:srgbClr val="FFFF00"/>
                        </a:solidFill>
                        <a:effectLst/>
                        <a:latin typeface="CS Avva Shenouda"/>
                      </a:endParaRPr>
                    </a:p>
                    <a:p>
                      <a:pPr algn="ctr"/>
                      <a:r>
                        <a:rPr lang="en-US" sz="3200" b="0" i="0" dirty="0" smtClean="0">
                          <a:solidFill>
                            <a:srgbClr val="FFFF00"/>
                          </a:solidFill>
                          <a:effectLst/>
                          <a:latin typeface="CS Avva Shenouda"/>
                        </a:rPr>
                        <a:t>`</a:t>
                      </a:r>
                      <a:r>
                        <a:rPr lang="en-US" sz="3200" b="0" i="0" dirty="0" err="1" smtClean="0">
                          <a:solidFill>
                            <a:srgbClr val="FFFF00"/>
                          </a:solidFill>
                          <a:effectLst/>
                          <a:latin typeface="CS Avva Shenouda"/>
                        </a:rPr>
                        <a:t>m`pounouf</a:t>
                      </a:r>
                      <a:r>
                        <a:rPr lang="en-US" sz="3200" b="0" i="0" dirty="0" smtClean="0">
                          <a:solidFill>
                            <a:srgbClr val="FFFF00"/>
                          </a:solidFill>
                          <a:effectLst/>
                          <a:latin typeface="CS Avva Shenouda"/>
                        </a:rPr>
                        <a:t> `</a:t>
                      </a:r>
                      <a:r>
                        <a:rPr lang="en-US" sz="3200" b="0" i="0" dirty="0" err="1" smtClean="0">
                          <a:solidFill>
                            <a:srgbClr val="FFFF00"/>
                          </a:solidFill>
                          <a:effectLst/>
                          <a:latin typeface="CS Avva Shenouda"/>
                        </a:rPr>
                        <a:t>m`pho</a:t>
                      </a:r>
                      <a:endParaRPr lang="ar-EG" sz="3200" b="0" i="0" dirty="0" smtClean="0">
                        <a:solidFill>
                          <a:srgbClr val="FFFF00"/>
                        </a:solidFill>
                        <a:effectLst/>
                        <a:latin typeface="CS Avva Shenouda"/>
                      </a:endParaRPr>
                    </a:p>
                    <a:p>
                      <a:pPr algn="ctr"/>
                      <a:r>
                        <a:rPr lang="en-US" sz="3200" b="0" i="0" dirty="0" smtClean="0">
                          <a:solidFill>
                            <a:srgbClr val="FFFF00"/>
                          </a:solidFill>
                          <a:effectLst/>
                          <a:latin typeface="CS Avva Shenouda"/>
                        </a:rPr>
                        <a:t> `</a:t>
                      </a:r>
                      <a:r>
                        <a:rPr lang="en-US" sz="3200" b="0" i="0" dirty="0" err="1" smtClean="0">
                          <a:solidFill>
                            <a:srgbClr val="FFFF00"/>
                          </a:solidFill>
                          <a:effectLst/>
                          <a:latin typeface="CS Avva Shenouda"/>
                        </a:rPr>
                        <a:t>m`pkahi</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effectLst/>
                          <a:latin typeface="+mn-lt"/>
                          <a:ea typeface="+mn-ea"/>
                          <a:cs typeface="+mn-cs"/>
                        </a:rPr>
                        <a:t>انتيف اينو ائبشوى كاطانوشى انتيفتى أم إبؤونوف ام ابهو ام ابكاهى</a:t>
                      </a:r>
                      <a:endParaRPr lang="ar-EG" sz="3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1779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8955326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smtClean="0">
                          <a:solidFill>
                            <a:schemeClr val="lt1"/>
                          </a:solidFill>
                          <a:effectLst/>
                          <a:latin typeface="+mn-lt"/>
                          <a:ea typeface="+mn-ea"/>
                          <a:cs typeface="+mn-cs"/>
                        </a:rPr>
                        <a:t>ويعولنا نحن البشر</a:t>
                      </a:r>
                      <a:endParaRPr lang="ar-SA"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dirty="0" smtClean="0">
                          <a:solidFill>
                            <a:srgbClr val="FFFF00"/>
                          </a:solidFill>
                          <a:effectLst/>
                          <a:latin typeface="CS Avva Shenouda"/>
                        </a:rPr>
                        <a:t>`</a:t>
                      </a:r>
                      <a:r>
                        <a:rPr lang="en-US" sz="3600" b="0" i="0" dirty="0" err="1" smtClean="0">
                          <a:solidFill>
                            <a:srgbClr val="FFFF00"/>
                          </a:solidFill>
                          <a:effectLst/>
                          <a:latin typeface="CS Avva Shenouda"/>
                        </a:rPr>
                        <a:t>ntefsanousten</a:t>
                      </a:r>
                      <a:r>
                        <a:rPr lang="en-US" sz="3600" b="0" i="0" dirty="0" smtClean="0">
                          <a:solidFill>
                            <a:srgbClr val="FFFF00"/>
                          </a:solidFill>
                          <a:effectLst/>
                          <a:latin typeface="CS Avva Shenouda"/>
                        </a:rPr>
                        <a:t> </a:t>
                      </a:r>
                      <a:r>
                        <a:rPr lang="en-US" sz="3600" b="0" i="0" dirty="0" err="1" smtClean="0">
                          <a:solidFill>
                            <a:srgbClr val="FFFF00"/>
                          </a:solidFill>
                          <a:effectLst/>
                          <a:latin typeface="CS Avva Shenouda"/>
                        </a:rPr>
                        <a:t>qa</a:t>
                      </a:r>
                      <a:r>
                        <a:rPr lang="en-US" sz="3600" b="0" i="0" dirty="0" smtClean="0">
                          <a:solidFill>
                            <a:srgbClr val="FFFF00"/>
                          </a:solidFill>
                          <a:effectLst/>
                          <a:latin typeface="CS Avva Shenouda"/>
                        </a:rPr>
                        <a:t> </a:t>
                      </a:r>
                      <a:r>
                        <a:rPr lang="en-US" sz="3600" b="0" i="0" dirty="0" err="1" smtClean="0">
                          <a:solidFill>
                            <a:srgbClr val="FFFF00"/>
                          </a:solidFill>
                          <a:effectLst/>
                          <a:latin typeface="CS Avva Shenouda"/>
                        </a:rPr>
                        <a:t>nisyri</a:t>
                      </a:r>
                      <a:r>
                        <a:rPr lang="en-US" sz="3600" b="0" i="0" dirty="0" smtClean="0">
                          <a:solidFill>
                            <a:srgbClr val="FFFF00"/>
                          </a:solidFill>
                          <a:effectLst/>
                          <a:latin typeface="CS Avva Shenouda"/>
                        </a:rPr>
                        <a:t> `</a:t>
                      </a:r>
                      <a:r>
                        <a:rPr lang="en-US" sz="3600" b="0" i="0" dirty="0" err="1" smtClean="0">
                          <a:solidFill>
                            <a:srgbClr val="FFFF00"/>
                          </a:solidFill>
                          <a:effectLst/>
                          <a:latin typeface="CS Avva Shenouda"/>
                        </a:rPr>
                        <a:t>nte</a:t>
                      </a:r>
                      <a:r>
                        <a:rPr lang="en-US" sz="3600" b="0" i="0" dirty="0" smtClean="0">
                          <a:solidFill>
                            <a:srgbClr val="FFFF00"/>
                          </a:solidFill>
                          <a:effectLst/>
                          <a:latin typeface="CS Avva Shenouda"/>
                        </a:rPr>
                        <a:t> </a:t>
                      </a:r>
                      <a:r>
                        <a:rPr lang="en-US" sz="3600" b="0" i="0" dirty="0" err="1" smtClean="0">
                          <a:solidFill>
                            <a:srgbClr val="FFFF00"/>
                          </a:solidFill>
                          <a:effectLst/>
                          <a:latin typeface="CS Avva Shenouda"/>
                        </a:rPr>
                        <a:t>nirwmi</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effectLst/>
                          <a:latin typeface="+mn-lt"/>
                          <a:ea typeface="+mn-ea"/>
                          <a:cs typeface="+mn-cs"/>
                        </a:rPr>
                        <a:t>انتيف شانو شتين خانيشيرى انتى نى رومى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467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79340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smtClean="0">
                          <a:solidFill>
                            <a:schemeClr val="lt1"/>
                          </a:solidFill>
                          <a:effectLst/>
                          <a:latin typeface="+mn-lt"/>
                          <a:ea typeface="+mn-ea"/>
                          <a:cs typeface="+mn-cs"/>
                        </a:rPr>
                        <a:t>ويعطي النجاة للبهائم</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i="0" dirty="0" smtClean="0">
                          <a:solidFill>
                            <a:srgbClr val="FFFF00"/>
                          </a:solidFill>
                          <a:effectLst/>
                          <a:latin typeface="CS Avva Shenouda"/>
                        </a:rPr>
                        <a:t>`</a:t>
                      </a:r>
                      <a:r>
                        <a:rPr lang="en-US" sz="4400" b="0" i="0" dirty="0" err="1" smtClean="0">
                          <a:solidFill>
                            <a:srgbClr val="FFFF00"/>
                          </a:solidFill>
                          <a:effectLst/>
                          <a:latin typeface="CS Avva Shenouda"/>
                        </a:rPr>
                        <a:t>ntef</a:t>
                      </a:r>
                      <a:r>
                        <a:rPr lang="en-US" sz="4400" b="0" i="0" dirty="0" smtClean="0">
                          <a:solidFill>
                            <a:srgbClr val="FFFF00"/>
                          </a:solidFill>
                          <a:effectLst/>
                          <a:latin typeface="CS Avva Shenouda"/>
                        </a:rPr>
                        <a:t>]</a:t>
                      </a:r>
                      <a:endParaRPr lang="ar-EG" sz="4400" b="0" i="0" dirty="0" smtClean="0">
                        <a:solidFill>
                          <a:srgbClr val="FFFF00"/>
                        </a:solidFill>
                        <a:effectLst/>
                        <a:latin typeface="CS Avva Shenouda"/>
                      </a:endParaRPr>
                    </a:p>
                    <a:p>
                      <a:pPr algn="ctr"/>
                      <a:r>
                        <a:rPr lang="en-US" sz="4400" b="0" i="0" dirty="0" smtClean="0">
                          <a:solidFill>
                            <a:srgbClr val="FFFF00"/>
                          </a:solidFill>
                          <a:effectLst/>
                          <a:latin typeface="CS Avva Shenouda"/>
                        </a:rPr>
                        <a:t> `</a:t>
                      </a:r>
                      <a:r>
                        <a:rPr lang="en-US" sz="4400" b="0" i="0" dirty="0" err="1" smtClean="0">
                          <a:solidFill>
                            <a:srgbClr val="FFFF00"/>
                          </a:solidFill>
                          <a:effectLst/>
                          <a:latin typeface="CS Avva Shenouda"/>
                        </a:rPr>
                        <a:t>m`vnohem</a:t>
                      </a:r>
                      <a:endParaRPr lang="ar-EG" sz="4400" b="0" i="0" dirty="0" smtClean="0">
                        <a:solidFill>
                          <a:srgbClr val="FFFF00"/>
                        </a:solidFill>
                        <a:effectLst/>
                        <a:latin typeface="CS Avva Shenouda"/>
                      </a:endParaRPr>
                    </a:p>
                    <a:p>
                      <a:pPr algn="ctr"/>
                      <a:r>
                        <a:rPr lang="en-US" sz="4400" b="0" i="0" dirty="0" smtClean="0">
                          <a:solidFill>
                            <a:srgbClr val="FFFF00"/>
                          </a:solidFill>
                          <a:effectLst/>
                          <a:latin typeface="CS Avva Shenouda"/>
                        </a:rPr>
                        <a:t> `</a:t>
                      </a:r>
                      <a:r>
                        <a:rPr lang="en-US" sz="3600" b="0" i="0" dirty="0" err="1" smtClean="0">
                          <a:solidFill>
                            <a:srgbClr val="FFFF00"/>
                          </a:solidFill>
                          <a:effectLst/>
                          <a:latin typeface="CS Avva Shenouda"/>
                        </a:rPr>
                        <a:t>nnitebnwou`i</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effectLst/>
                          <a:latin typeface="+mn-lt"/>
                          <a:ea typeface="+mn-ea"/>
                          <a:cs typeface="+mn-cs"/>
                        </a:rPr>
                        <a:t>انتيفتى ام افنوهيم ان نيتيفنوؤوى</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51714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ويغفر لنا خطايانا</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ntefxa</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nennobi</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err="1" smtClean="0">
                          <a:solidFill>
                            <a:srgbClr val="FFFF00"/>
                          </a:solidFill>
                          <a:latin typeface="Athanasius" pitchFamily="2" charset="0"/>
                          <a:ea typeface="+mn-ea"/>
                          <a:cs typeface="+mn-cs"/>
                        </a:rPr>
                        <a:t>nan</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ebol</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إنتيف كانين نوفي نان إي</a:t>
                      </a:r>
                      <a:r>
                        <a:rPr lang="ar-EG" sz="5200" b="1" dirty="0" smtClean="0"/>
                        <a:t>ف</a:t>
                      </a:r>
                      <a:r>
                        <a:rPr lang="ar-SA" sz="5200" b="1" dirty="0" smtClean="0"/>
                        <a:t>ول</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dirty="0" smtClean="0"/>
                        <a:t>يا ربُ ارحم يا ربُ ارحم يا ربُ ارحم</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7200" b="0" kern="1200" baseline="0" dirty="0" smtClean="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كيريي إليسون</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كيريي إليسون</a:t>
                      </a:r>
                      <a:endParaRPr lang="ar-EG" sz="48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كيريي إليسون</a:t>
                      </a:r>
                      <a:endParaRPr lang="ar-SA" sz="8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أصعدها كمقدارها كنعمتك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Anitou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e`p</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wi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kata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nou</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kata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vh`ete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vwk</a:t>
                      </a:r>
                      <a:r>
                        <a:rPr lang="en-US" sz="4000" b="0" kern="1200" baseline="0" dirty="0" smtClean="0">
                          <a:solidFill>
                            <a:srgbClr val="FFFF00"/>
                          </a:solidFill>
                          <a:latin typeface="Athanasius" pitchFamily="2" charset="0"/>
                          <a:ea typeface="+mn-ea"/>
                          <a:cs typeface="+mn-cs"/>
                        </a:rPr>
                        <a:t> `n`\mot&gt;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أنيتو إإبشوى كاطانوشي كاطافي إيتي فوك إتئهموت</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لأنه سترنا وأعننا وحفظنا</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baseline="0" dirty="0" smtClean="0">
                          <a:solidFill>
                            <a:srgbClr val="FFFF00"/>
                          </a:solidFill>
                          <a:latin typeface="CS Avva Shenouda" pitchFamily="34" charset="0"/>
                          <a:ea typeface="+mn-ea"/>
                          <a:cs typeface="+mn-cs"/>
                        </a:rPr>
                        <a:t>Je </a:t>
                      </a:r>
                      <a:r>
                        <a:rPr lang="en-US" sz="3200" b="0" kern="1200" baseline="0" dirty="0" err="1" smtClean="0">
                          <a:solidFill>
                            <a:srgbClr val="FFFF00"/>
                          </a:solidFill>
                          <a:latin typeface="CS Avva Shenouda" pitchFamily="34" charset="0"/>
                          <a:ea typeface="+mn-ea"/>
                          <a:cs typeface="+mn-cs"/>
                        </a:rPr>
                        <a:t>afer`ckepazin</a:t>
                      </a:r>
                      <a:r>
                        <a:rPr lang="en-US" sz="3200" b="0" kern="1200" baseline="0" dirty="0" smtClean="0">
                          <a:solidFill>
                            <a:srgbClr val="FFFF00"/>
                          </a:solidFill>
                          <a:latin typeface="CS Avva Shenouda" pitchFamily="34" charset="0"/>
                          <a:ea typeface="+mn-ea"/>
                          <a:cs typeface="+mn-cs"/>
                        </a:rPr>
                        <a:t>  `</a:t>
                      </a:r>
                      <a:r>
                        <a:rPr lang="en-US" sz="3200" b="0" kern="1200" baseline="0" dirty="0" err="1" smtClean="0">
                          <a:solidFill>
                            <a:srgbClr val="FFFF00"/>
                          </a:solidFill>
                          <a:latin typeface="CS Avva Shenouda" pitchFamily="34" charset="0"/>
                          <a:ea typeface="+mn-ea"/>
                          <a:cs typeface="+mn-cs"/>
                        </a:rPr>
                        <a:t>ejwn</a:t>
                      </a:r>
                      <a:r>
                        <a:rPr lang="en-US" sz="3200" b="0" kern="1200" baseline="0" dirty="0" smtClean="0">
                          <a:solidFill>
                            <a:srgbClr val="FFFF00"/>
                          </a:solidFill>
                          <a:latin typeface="CS Avva Shenouda" pitchFamily="34" charset="0"/>
                          <a:ea typeface="+mn-ea"/>
                          <a:cs typeface="+mn-cs"/>
                        </a:rPr>
                        <a:t>&gt; </a:t>
                      </a:r>
                      <a:r>
                        <a:rPr lang="en-US" sz="3200" b="0" kern="1200" baseline="0" dirty="0" err="1" smtClean="0">
                          <a:solidFill>
                            <a:srgbClr val="FFFF00"/>
                          </a:solidFill>
                          <a:latin typeface="CS Avva Shenouda" pitchFamily="34" charset="0"/>
                          <a:ea typeface="+mn-ea"/>
                          <a:cs typeface="+mn-cs"/>
                        </a:rPr>
                        <a:t>aferbo`hqin</a:t>
                      </a:r>
                      <a:r>
                        <a:rPr lang="en-US" sz="3200" b="0" kern="1200" baseline="0" dirty="0" smtClean="0">
                          <a:solidFill>
                            <a:srgbClr val="FFFF00"/>
                          </a:solidFill>
                          <a:latin typeface="CS Avva Shenouda" pitchFamily="34" charset="0"/>
                          <a:ea typeface="+mn-ea"/>
                          <a:cs typeface="+mn-cs"/>
                        </a:rPr>
                        <a:t> </a:t>
                      </a:r>
                      <a:endParaRPr lang="ar-EG" sz="3200" b="0" kern="1200" baseline="0" dirty="0" smtClean="0">
                        <a:solidFill>
                          <a:srgbClr val="FFFF00"/>
                        </a:solidFill>
                        <a:latin typeface="CS Avva Shenouda" pitchFamily="34" charset="0"/>
                        <a:ea typeface="+mn-ea"/>
                        <a:cs typeface="+mn-cs"/>
                      </a:endParaRPr>
                    </a:p>
                    <a:p>
                      <a:pPr algn="ctr"/>
                      <a:r>
                        <a:rPr lang="en-US" sz="3200" b="0" kern="1200" baseline="0" dirty="0" err="1" smtClean="0">
                          <a:solidFill>
                            <a:srgbClr val="FFFF00"/>
                          </a:solidFill>
                          <a:latin typeface="CS Avva Shenouda" pitchFamily="34" charset="0"/>
                          <a:ea typeface="+mn-ea"/>
                          <a:cs typeface="+mn-cs"/>
                        </a:rPr>
                        <a:t>eron</a:t>
                      </a:r>
                      <a:r>
                        <a:rPr lang="en-US" sz="3200" b="0" kern="1200" baseline="0" dirty="0" smtClean="0">
                          <a:solidFill>
                            <a:srgbClr val="FFFF00"/>
                          </a:solidFill>
                          <a:latin typeface="CS Avva Shenouda" pitchFamily="34" charset="0"/>
                          <a:ea typeface="+mn-ea"/>
                          <a:cs typeface="+mn-cs"/>
                        </a:rPr>
                        <a:t>&gt; `</a:t>
                      </a:r>
                      <a:r>
                        <a:rPr lang="en-US" sz="3200" b="0" kern="1200" baseline="0" dirty="0" smtClean="0">
                          <a:solidFill>
                            <a:srgbClr val="FFFF00"/>
                          </a:solidFill>
                          <a:latin typeface="Athanasius" pitchFamily="2" charset="0"/>
                          <a:ea typeface="+mn-ea"/>
                          <a:cs typeface="+mn-cs"/>
                        </a:rPr>
                        <a:t>are\</a:t>
                      </a:r>
                      <a:r>
                        <a:rPr lang="en-US" sz="3200" b="0" kern="1200" baseline="0" dirty="0" smtClean="0">
                          <a:solidFill>
                            <a:srgbClr val="FFFF00"/>
                          </a:solidFill>
                          <a:latin typeface="CS Avva Shenouda" pitchFamily="34" charset="0"/>
                          <a:ea typeface="+mn-ea"/>
                          <a:cs typeface="+mn-cs"/>
                        </a:rPr>
                        <a:t> `</a:t>
                      </a:r>
                      <a:r>
                        <a:rPr lang="en-US" sz="3200" b="0" kern="1200" baseline="0" dirty="0" err="1" smtClean="0">
                          <a:solidFill>
                            <a:srgbClr val="FFFF00"/>
                          </a:solidFill>
                          <a:latin typeface="CS Avva Shenouda" pitchFamily="34" charset="0"/>
                          <a:ea typeface="+mn-ea"/>
                          <a:cs typeface="+mn-cs"/>
                        </a:rPr>
                        <a:t>eron</a:t>
                      </a:r>
                      <a:endParaRPr lang="en-US" sz="3200" b="0" kern="1200" baseline="0" dirty="0" smtClean="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EG" sz="4000" b="1" kern="1200" dirty="0" smtClean="0">
                          <a:solidFill>
                            <a:schemeClr val="bg1"/>
                          </a:solidFill>
                          <a:latin typeface="Garamond" pitchFamily="18" charset="0"/>
                          <a:ea typeface="+mn-ea"/>
                          <a:cs typeface="+mn-cs"/>
                        </a:rPr>
                        <a:t>جى اف اريسكي بازين ايجون اف ايرفوثين ايرون اف اريه ايرون</a:t>
                      </a:r>
                      <a:r>
                        <a:rPr lang="ar-EG" sz="4000" b="1" kern="1200" baseline="0" dirty="0" smtClean="0">
                          <a:solidFill>
                            <a:schemeClr val="bg1"/>
                          </a:solidFill>
                          <a:latin typeface="Garamond" pitchFamily="18" charset="0"/>
                          <a:ea typeface="+mn-ea"/>
                          <a:cs typeface="+mn-cs"/>
                        </a:rPr>
                        <a:t>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فرح وجه الأرض</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smtClean="0">
                          <a:solidFill>
                            <a:srgbClr val="FFFF00"/>
                          </a:solidFill>
                          <a:latin typeface="Athanasius" pitchFamily="2" charset="0"/>
                          <a:ea typeface="+mn-ea"/>
                          <a:cs typeface="+mn-cs"/>
                        </a:rPr>
                        <a:t>ma</a:t>
                      </a:r>
                    </a:p>
                    <a:p>
                      <a:pPr algn="ct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pounof</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m`p</a:t>
                      </a:r>
                      <a:r>
                        <a:rPr lang="en-US" sz="4400" b="0" kern="1200" baseline="0" dirty="0" smtClean="0">
                          <a:solidFill>
                            <a:srgbClr val="FFFF00"/>
                          </a:solidFill>
                          <a:latin typeface="Athanasius" pitchFamily="2" charset="0"/>
                          <a:ea typeface="+mn-ea"/>
                          <a:cs typeface="+mn-cs"/>
                        </a:rPr>
                        <a:t>\o</a:t>
                      </a:r>
                    </a:p>
                    <a:p>
                      <a:pPr algn="ct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m`pka</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i</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ما إبؤونوف إم إبهو إم إبكاهي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ليرو حرثها ولتكثر</a:t>
                      </a:r>
                      <a:r>
                        <a:rPr lang="ar-EG" sz="5200" b="1" dirty="0" smtClean="0"/>
                        <a:t> </a:t>
                      </a:r>
                      <a:r>
                        <a:rPr lang="ar-SA" sz="5200" b="1" dirty="0" smtClean="0"/>
                        <a:t>ا</a:t>
                      </a:r>
                      <a:r>
                        <a:rPr lang="ar-EG" sz="5200" b="1" dirty="0" smtClean="0"/>
                        <a:t>ث</a:t>
                      </a:r>
                      <a:r>
                        <a:rPr lang="ar-SA" sz="5200" b="1" dirty="0" smtClean="0"/>
                        <a:t>مارها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marouqi'i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nef`qlwm</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marou`a</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nje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nefouta</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ماروثيخي إنجي نيف إثلوم مارو آشاي إنجي نيف اوطاه</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أعدها</a:t>
                      </a:r>
                      <a:r>
                        <a:rPr lang="ar-EG" sz="5400" b="1" dirty="0" smtClean="0"/>
                        <a:t> </a:t>
                      </a:r>
                      <a:r>
                        <a:rPr lang="ar-SA" sz="5400" b="1" dirty="0" smtClean="0"/>
                        <a:t>للزرع والحصاد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Cebtwtf</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eou`jroj</a:t>
                      </a:r>
                      <a:r>
                        <a:rPr lang="en-US" sz="4800" b="0" kern="1200" baseline="0" dirty="0" smtClean="0">
                          <a:solidFill>
                            <a:srgbClr val="FFFF00"/>
                          </a:solidFill>
                          <a:latin typeface="Athanasius" pitchFamily="2" charset="0"/>
                          <a:ea typeface="+mn-ea"/>
                          <a:cs typeface="+mn-cs"/>
                        </a:rPr>
                        <a:t> </a:t>
                      </a:r>
                    </a:p>
                    <a:p>
                      <a:pPr algn="ctr"/>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ouwc</a:t>
                      </a:r>
                      <a:r>
                        <a:rPr lang="en-US" sz="4800" b="0" kern="1200" baseline="0" dirty="0" smtClean="0">
                          <a:solidFill>
                            <a:srgbClr val="FFFF00"/>
                          </a:solidFill>
                          <a:latin typeface="Athanasius" pitchFamily="2" charset="0"/>
                          <a:ea typeface="+mn-ea"/>
                          <a:cs typeface="+mn-cs"/>
                        </a:rPr>
                        <a:t>'&gt;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سيف ططف إي او إجروج نيم أو أوسخ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ودبر</a:t>
                      </a:r>
                      <a:r>
                        <a:rPr lang="ar-EG" sz="6000" b="1" dirty="0" smtClean="0"/>
                        <a:t> </a:t>
                      </a:r>
                      <a:r>
                        <a:rPr lang="ar-SA" sz="6000" b="1" dirty="0" smtClean="0"/>
                        <a:t>حياتنا كما يليق</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baseline="0" dirty="0" err="1" smtClean="0">
                          <a:solidFill>
                            <a:srgbClr val="FFFF00"/>
                          </a:solidFill>
                          <a:latin typeface="Athanasius" pitchFamily="2" charset="0"/>
                          <a:ea typeface="+mn-ea"/>
                          <a:cs typeface="+mn-cs"/>
                        </a:rPr>
                        <a:t>ouo</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arioikonomin</a:t>
                      </a:r>
                      <a:endParaRPr lang="en-US" sz="3200" b="0" kern="1200" baseline="0" dirty="0" smtClean="0">
                        <a:solidFill>
                          <a:srgbClr val="FFFF00"/>
                        </a:solidFill>
                        <a:latin typeface="Athanasius" pitchFamily="2" charset="0"/>
                        <a:ea typeface="+mn-ea"/>
                        <a:cs typeface="+mn-cs"/>
                      </a:endParaRPr>
                    </a:p>
                    <a:p>
                      <a:pPr algn="ctr"/>
                      <a:r>
                        <a:rPr lang="en-US" sz="32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mpenjinwn</a:t>
                      </a:r>
                      <a:r>
                        <a:rPr lang="en-US" sz="4000" b="0" kern="1200" baseline="0" dirty="0" smtClean="0">
                          <a:solidFill>
                            <a:srgbClr val="FFFF00"/>
                          </a:solidFill>
                          <a:latin typeface="Athanasius" pitchFamily="2" charset="0"/>
                          <a:ea typeface="+mn-ea"/>
                          <a:cs typeface="+mn-cs"/>
                        </a:rPr>
                        <a:t>'</a:t>
                      </a:r>
                      <a:endParaRPr lang="en-US" sz="32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kata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peternofri</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أووه إريئيكومومين إم بين جين أونخ كاطا</a:t>
                      </a:r>
                      <a:r>
                        <a:rPr lang="ar-EG" sz="4000" b="1" dirty="0" smtClean="0"/>
                        <a:t> </a:t>
                      </a:r>
                      <a:r>
                        <a:rPr lang="ar-SA" sz="4000" b="1" dirty="0" smtClean="0"/>
                        <a:t>بيتير نوفري</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بارك أكليل السنة بصلاحك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Cmou</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epi`xlom</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nite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rompi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iten</a:t>
                      </a:r>
                      <a:r>
                        <a:rPr lang="en-US" sz="36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tekmet`xrhctoc</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إزمو إي بي إكلوم إنتي تي رومبي هيتين تيك ميت إخرستوس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من أجل فقراء شعبك</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eqbe</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ni</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hki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peklaoc</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إثقي ني هيكي إنتي بيك لاؤس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من أجل الأرملة واليتيم والغريب والضي</a:t>
                      </a:r>
                      <a:r>
                        <a:rPr lang="ar-EG" sz="4400" b="1" dirty="0" smtClean="0"/>
                        <a:t>ف</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3600" b="0" kern="1200" baseline="0" dirty="0" smtClean="0">
                          <a:solidFill>
                            <a:srgbClr val="FFFF00"/>
                          </a:solidFill>
                          <a:latin typeface="Athanasius" pitchFamily="2" charset="0"/>
                          <a:ea typeface="+mn-ea"/>
                          <a:cs typeface="+mn-cs"/>
                        </a:rPr>
                        <a:t>eqbe ;xhra</a:t>
                      </a:r>
                    </a:p>
                    <a:p>
                      <a:pPr algn="ctr" rtl="0"/>
                      <a:r>
                        <a:rPr lang="pt-BR" sz="3600" b="0" kern="1200" baseline="0" dirty="0" smtClean="0">
                          <a:solidFill>
                            <a:srgbClr val="FFFF00"/>
                          </a:solidFill>
                          <a:latin typeface="Athanasius" pitchFamily="2" charset="0"/>
                          <a:ea typeface="+mn-ea"/>
                          <a:cs typeface="+mn-cs"/>
                        </a:rPr>
                        <a:t>nem piorvanoc nem pi]emmo </a:t>
                      </a:r>
                      <a:r>
                        <a:rPr lang="pt-BR" sz="3200" b="0" kern="1200" baseline="0" dirty="0" smtClean="0">
                          <a:solidFill>
                            <a:srgbClr val="FFFF00"/>
                          </a:solidFill>
                          <a:latin typeface="Athanasius" pitchFamily="2" charset="0"/>
                          <a:ea typeface="+mn-ea"/>
                          <a:cs typeface="+mn-cs"/>
                        </a:rPr>
                        <a:t>nem</a:t>
                      </a:r>
                    </a:p>
                    <a:p>
                      <a:pPr algn="ctr" rtl="0"/>
                      <a:r>
                        <a:rPr lang="pt-BR" sz="3600" b="0" kern="1200" baseline="0" dirty="0" smtClean="0">
                          <a:solidFill>
                            <a:srgbClr val="FFFF00"/>
                          </a:solidFill>
                          <a:latin typeface="Athanasius" pitchFamily="2" charset="0"/>
                          <a:ea typeface="+mn-ea"/>
                          <a:cs typeface="+mn-cs"/>
                        </a:rPr>
                        <a:t>pirem`njwili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إت</a:t>
                      </a:r>
                      <a:r>
                        <a:rPr lang="ar-EG" sz="4000" b="1" dirty="0" smtClean="0"/>
                        <a:t>ف</a:t>
                      </a:r>
                      <a:r>
                        <a:rPr lang="ar-SA" sz="4000" b="1" dirty="0" smtClean="0"/>
                        <a:t>ي تيشيرا نيم بي اورفانوس نيم بي شيممونيم بي ريم إنجويلي</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ومن</a:t>
                      </a:r>
                      <a:r>
                        <a:rPr lang="ar-EG" sz="4800" b="1" dirty="0" smtClean="0"/>
                        <a:t> </a:t>
                      </a:r>
                      <a:r>
                        <a:rPr lang="ar-SA" sz="4800" b="1" dirty="0" smtClean="0"/>
                        <a:t>أجل كلنا نحن الذين نرجوك</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eqbhten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thren</a:t>
                      </a:r>
                      <a:r>
                        <a:rPr lang="en-US" sz="4000" b="0" kern="1200" baseline="0" dirty="0" smtClean="0">
                          <a:solidFill>
                            <a:srgbClr val="FFFF00"/>
                          </a:solidFill>
                          <a:latin typeface="Athanasius" pitchFamily="2" charset="0"/>
                          <a:ea typeface="+mn-ea"/>
                          <a:cs typeface="+mn-cs"/>
                        </a:rPr>
                        <a:t> 'a </a:t>
                      </a:r>
                      <a:r>
                        <a:rPr lang="en-US" sz="4000" b="0" kern="1200" baseline="0" dirty="0" err="1" smtClean="0">
                          <a:solidFill>
                            <a:srgbClr val="FFFF00"/>
                          </a:solidFill>
                          <a:latin typeface="Athanasius" pitchFamily="2" charset="0"/>
                          <a:ea typeface="+mn-ea"/>
                          <a:cs typeface="+mn-cs"/>
                        </a:rPr>
                        <a:t>nhter</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elpic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erok</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إث</a:t>
                      </a:r>
                      <a:r>
                        <a:rPr lang="ar-EG" sz="4000" b="1" dirty="0" smtClean="0"/>
                        <a:t>ف</a:t>
                      </a:r>
                      <a:r>
                        <a:rPr lang="ar-SA" sz="4000" b="1" dirty="0" smtClean="0"/>
                        <a:t>يتين تيرين خانئيت إيرهيلبيس إيروك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ونطلب إسمك القدوس</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err="1" smtClean="0">
                          <a:solidFill>
                            <a:srgbClr val="FFFF00"/>
                          </a:solidFill>
                          <a:latin typeface="Athanasius" pitchFamily="2" charset="0"/>
                          <a:ea typeface="+mn-ea"/>
                          <a:cs typeface="+mn-cs"/>
                        </a:rPr>
                        <a:t>ettwb</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mpekran</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eqouab</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اووه اتط</a:t>
                      </a:r>
                      <a:r>
                        <a:rPr lang="ar-EG" sz="4800" b="1" dirty="0" smtClean="0"/>
                        <a:t>ف</a:t>
                      </a:r>
                      <a:r>
                        <a:rPr lang="ar-SA" sz="4800" b="1" dirty="0" smtClean="0"/>
                        <a:t>ه إم بيكران إثؤواب</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ل</a:t>
                      </a:r>
                      <a:r>
                        <a:rPr lang="ar-EG" sz="5400" b="1" dirty="0" smtClean="0"/>
                        <a:t>أ</a:t>
                      </a:r>
                      <a:r>
                        <a:rPr lang="ar-SA" sz="5400" b="1" dirty="0" smtClean="0"/>
                        <a:t>ن أعين الكل تترجاك</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Je  </a:t>
                      </a:r>
                      <a:r>
                        <a:rPr lang="en-US" sz="4000" b="0" kern="1200" baseline="0" dirty="0" err="1" smtClean="0">
                          <a:solidFill>
                            <a:srgbClr val="FFFF00"/>
                          </a:solidFill>
                          <a:latin typeface="Athanasius" pitchFamily="2" charset="0"/>
                          <a:ea typeface="+mn-ea"/>
                          <a:cs typeface="+mn-cs"/>
                        </a:rPr>
                        <a:t>nenbal</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nouon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ceer</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elpic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erok</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جي نين </a:t>
                      </a:r>
                      <a:r>
                        <a:rPr lang="ar-EG" sz="4000" b="1" dirty="0" smtClean="0"/>
                        <a:t>ف</a:t>
                      </a:r>
                      <a:r>
                        <a:rPr lang="ar-SA" sz="4000" b="1" dirty="0" smtClean="0"/>
                        <a:t>ال إن اؤون ني</a:t>
                      </a:r>
                      <a:r>
                        <a:rPr lang="ar-EG" sz="4000" b="1" dirty="0" smtClean="0"/>
                        <a:t>ف</a:t>
                      </a:r>
                      <a:r>
                        <a:rPr lang="ar-SA" sz="4000" b="1" dirty="0" smtClean="0"/>
                        <a:t>ين سي إيرهيلبيس إيروك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lt1"/>
                          </a:solidFill>
                          <a:latin typeface="+mn-lt"/>
                          <a:ea typeface="+mn-ea"/>
                          <a:cs typeface="+mn-cs"/>
                        </a:rPr>
                        <a:t>وقبلنا إليه وأشفق علينا</a:t>
                      </a:r>
                      <a:r>
                        <a:rPr lang="en-US" sz="5400" b="1" kern="1200" dirty="0" smtClean="0">
                          <a:solidFill>
                            <a:schemeClr val="lt1"/>
                          </a:solidFill>
                          <a:latin typeface="+mn-lt"/>
                          <a:ea typeface="+mn-ea"/>
                          <a:cs typeface="+mn-cs"/>
                        </a:rPr>
                        <a:t>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da-DK" sz="4800" b="0" kern="1200" baseline="0" dirty="0" smtClean="0">
                          <a:solidFill>
                            <a:srgbClr val="FFFF00"/>
                          </a:solidFill>
                          <a:latin typeface="Athanasius" pitchFamily="2" charset="0"/>
                          <a:ea typeface="+mn-ea"/>
                          <a:cs typeface="+mn-cs"/>
                        </a:rPr>
                        <a:t>af]opten</a:t>
                      </a:r>
                      <a:r>
                        <a:rPr lang="ar-EG" sz="4800" b="0" kern="1200" baseline="0" dirty="0" smtClean="0">
                          <a:solidFill>
                            <a:srgbClr val="FFFF00"/>
                          </a:solidFill>
                          <a:latin typeface="Athanasius" pitchFamily="2" charset="0"/>
                          <a:ea typeface="+mn-ea"/>
                          <a:cs typeface="+mn-cs"/>
                        </a:rPr>
                        <a:t> </a:t>
                      </a:r>
                      <a:r>
                        <a:rPr lang="da-DK" sz="4800" b="0" kern="1200" baseline="0" dirty="0" smtClean="0">
                          <a:solidFill>
                            <a:srgbClr val="FFFF00"/>
                          </a:solidFill>
                          <a:latin typeface="Athanasius" pitchFamily="2" charset="0"/>
                          <a:ea typeface="+mn-ea"/>
                          <a:cs typeface="+mn-cs"/>
                        </a:rPr>
                        <a:t> `erof&gt;f;`aco</a:t>
                      </a:r>
                      <a:r>
                        <a:rPr lang="ar-EG" sz="4800" b="0" kern="1200" baseline="0" dirty="0" smtClean="0">
                          <a:solidFill>
                            <a:srgbClr val="FFFF00"/>
                          </a:solidFill>
                          <a:latin typeface="Athanasius" pitchFamily="2" charset="0"/>
                          <a:ea typeface="+mn-ea"/>
                          <a:cs typeface="+mn-cs"/>
                        </a:rPr>
                        <a:t> </a:t>
                      </a:r>
                      <a:r>
                        <a:rPr lang="da-DK" sz="4800" b="0" kern="1200" baseline="0" dirty="0" smtClean="0">
                          <a:solidFill>
                            <a:srgbClr val="FFFF00"/>
                          </a:solidFill>
                          <a:latin typeface="Athanasius" pitchFamily="2" charset="0"/>
                          <a:ea typeface="+mn-ea"/>
                          <a:cs typeface="+mn-cs"/>
                        </a:rPr>
                        <a:t> `eron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Garamond" pitchFamily="18" charset="0"/>
                          <a:ea typeface="+mn-ea"/>
                          <a:cs typeface="+mn-cs"/>
                        </a:rPr>
                        <a:t>اف شوبتين ايروف اف تى اسو ايرون </a:t>
                      </a:r>
                      <a:endParaRPr lang="ar-EG" sz="4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لأنك انت الذي تعطيهم طعامهم في حين حسن</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i="0" kern="1200" baseline="0" dirty="0" smtClean="0">
                          <a:solidFill>
                            <a:srgbClr val="FFFF00"/>
                          </a:solidFill>
                          <a:latin typeface="Athanasius" pitchFamily="2" charset="0"/>
                          <a:ea typeface="+mn-ea"/>
                          <a:cs typeface="+mn-cs"/>
                        </a:rPr>
                        <a:t>Je  `</a:t>
                      </a:r>
                      <a:r>
                        <a:rPr lang="en-US" sz="4000" b="0" i="0" kern="1200" baseline="0" dirty="0" err="1" smtClean="0">
                          <a:solidFill>
                            <a:srgbClr val="FFFF00"/>
                          </a:solidFill>
                          <a:latin typeface="Athanasius" pitchFamily="2" charset="0"/>
                          <a:ea typeface="+mn-ea"/>
                          <a:cs typeface="+mn-cs"/>
                        </a:rPr>
                        <a:t>nqok</a:t>
                      </a:r>
                      <a:r>
                        <a:rPr lang="en-US" sz="4000" b="0" i="0" kern="1200" baseline="0" dirty="0" smtClean="0">
                          <a:solidFill>
                            <a:srgbClr val="FFFF00"/>
                          </a:solidFill>
                          <a:latin typeface="Athanasius" pitchFamily="2" charset="0"/>
                          <a:ea typeface="+mn-ea"/>
                          <a:cs typeface="+mn-cs"/>
                        </a:rPr>
                        <a:t> et; </a:t>
                      </a:r>
                    </a:p>
                    <a:p>
                      <a:pPr algn="ctr" rtl="0"/>
                      <a:r>
                        <a:rPr lang="en-US" sz="4000" b="0" i="0" kern="1200" baseline="0" dirty="0" smtClean="0">
                          <a:solidFill>
                            <a:srgbClr val="FFFF00"/>
                          </a:solidFill>
                          <a:latin typeface="Athanasius" pitchFamily="2" charset="0"/>
                          <a:ea typeface="+mn-ea"/>
                          <a:cs typeface="+mn-cs"/>
                        </a:rPr>
                        <a:t> </a:t>
                      </a:r>
                      <a:r>
                        <a:rPr lang="fr-FR" sz="4000" b="0" i="0" kern="1200" baseline="0" dirty="0" smtClean="0">
                          <a:solidFill>
                            <a:srgbClr val="FFFF00"/>
                          </a:solidFill>
                          <a:latin typeface="Athanasius" pitchFamily="2" charset="0"/>
                          <a:ea typeface="+mn-ea"/>
                          <a:cs typeface="+mn-cs"/>
                        </a:rPr>
                        <a:t>`</a:t>
                      </a:r>
                      <a:r>
                        <a:rPr lang="fr-FR" sz="4000" b="0" i="0" kern="1200" baseline="0" dirty="0" err="1" smtClean="0">
                          <a:solidFill>
                            <a:srgbClr val="FFFF00"/>
                          </a:solidFill>
                          <a:latin typeface="Athanasius" pitchFamily="2" charset="0"/>
                          <a:ea typeface="+mn-ea"/>
                          <a:cs typeface="+mn-cs"/>
                        </a:rPr>
                        <a:t>ntou</a:t>
                      </a:r>
                      <a:r>
                        <a:rPr lang="fr-FR" sz="4000" b="0" i="0" kern="1200" baseline="0" dirty="0" smtClean="0">
                          <a:solidFill>
                            <a:srgbClr val="FFFF00"/>
                          </a:solidFill>
                          <a:latin typeface="Athanasius" pitchFamily="2" charset="0"/>
                          <a:ea typeface="+mn-ea"/>
                          <a:cs typeface="+mn-cs"/>
                        </a:rPr>
                        <a:t>`'</a:t>
                      </a:r>
                      <a:r>
                        <a:rPr lang="fr-FR" sz="4000" b="0" i="0" kern="1200" baseline="0" dirty="0" err="1" smtClean="0">
                          <a:solidFill>
                            <a:srgbClr val="FFFF00"/>
                          </a:solidFill>
                          <a:latin typeface="Athanasius" pitchFamily="2" charset="0"/>
                          <a:ea typeface="+mn-ea"/>
                          <a:cs typeface="+mn-cs"/>
                        </a:rPr>
                        <a:t>re</a:t>
                      </a:r>
                      <a:r>
                        <a:rPr lang="fr-FR" sz="4000" b="0" i="0" kern="1200" baseline="0" dirty="0" smtClean="0">
                          <a:solidFill>
                            <a:srgbClr val="FFFF00"/>
                          </a:solidFill>
                          <a:latin typeface="Athanasius" pitchFamily="2" charset="0"/>
                          <a:ea typeface="+mn-ea"/>
                          <a:cs typeface="+mn-cs"/>
                        </a:rPr>
                        <a:t> </a:t>
                      </a:r>
                      <a:r>
                        <a:rPr lang="fr-FR" sz="4000" b="0" i="0" kern="1200" baseline="0" dirty="0" err="1" smtClean="0">
                          <a:solidFill>
                            <a:srgbClr val="FFFF00"/>
                          </a:solidFill>
                          <a:latin typeface="Athanasius" pitchFamily="2" charset="0"/>
                          <a:ea typeface="+mn-ea"/>
                          <a:cs typeface="+mn-cs"/>
                        </a:rPr>
                        <a:t>nwou</a:t>
                      </a:r>
                      <a:r>
                        <a:rPr lang="fr-FR" sz="4000" b="0" i="0" kern="1200" baseline="0" dirty="0" smtClean="0">
                          <a:solidFill>
                            <a:srgbClr val="FFFF00"/>
                          </a:solidFill>
                          <a:latin typeface="Athanasius" pitchFamily="2" charset="0"/>
                          <a:ea typeface="+mn-ea"/>
                          <a:cs typeface="+mn-cs"/>
                        </a:rPr>
                        <a:t> 'en    </a:t>
                      </a:r>
                      <a:r>
                        <a:rPr lang="fr-FR" sz="4000" b="0" i="0" kern="1200" baseline="0" dirty="0" err="1" smtClean="0">
                          <a:solidFill>
                            <a:srgbClr val="FFFF00"/>
                          </a:solidFill>
                          <a:latin typeface="Athanasius" pitchFamily="2" charset="0"/>
                          <a:ea typeface="+mn-ea"/>
                          <a:cs typeface="+mn-cs"/>
                        </a:rPr>
                        <a:t>ouchou</a:t>
                      </a:r>
                      <a:endParaRPr lang="fr-FR" sz="4000" b="0" i="0" kern="1200" baseline="0" dirty="0" smtClean="0">
                        <a:solidFill>
                          <a:srgbClr val="FFFF00"/>
                        </a:solidFill>
                        <a:latin typeface="Athanasius" pitchFamily="2" charset="0"/>
                        <a:ea typeface="+mn-ea"/>
                        <a:cs typeface="+mn-cs"/>
                      </a:endParaRPr>
                    </a:p>
                    <a:p>
                      <a:pPr algn="ctr" rtl="0"/>
                      <a:r>
                        <a:rPr lang="fr-FR" sz="4000" b="0" i="0" kern="1200" baseline="0" dirty="0" smtClean="0">
                          <a:solidFill>
                            <a:srgbClr val="FFFF00"/>
                          </a:solidFill>
                          <a:latin typeface="Athanasius" pitchFamily="2" charset="0"/>
                          <a:ea typeface="+mn-ea"/>
                          <a:cs typeface="+mn-cs"/>
                        </a:rPr>
                        <a:t> `</a:t>
                      </a:r>
                      <a:r>
                        <a:rPr lang="fr-FR" sz="4000" b="0" i="0" kern="1200" baseline="0" dirty="0" err="1" smtClean="0">
                          <a:solidFill>
                            <a:srgbClr val="FFFF00"/>
                          </a:solidFill>
                          <a:latin typeface="Athanasius" pitchFamily="2" charset="0"/>
                          <a:ea typeface="+mn-ea"/>
                          <a:cs typeface="+mn-cs"/>
                        </a:rPr>
                        <a:t>enanef</a:t>
                      </a:r>
                      <a:endParaRPr lang="en-US" sz="7200" b="0" i="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جي إنثوك إت تي إنطو إخري نوؤوخين أوسيو إينانيف</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إصنع م</a:t>
                      </a:r>
                      <a:r>
                        <a:rPr lang="ar-EG" sz="5200" b="1" dirty="0" smtClean="0"/>
                        <a:t>عن</a:t>
                      </a:r>
                      <a:r>
                        <a:rPr lang="ar-SA" sz="5200" b="1" dirty="0" smtClean="0"/>
                        <a:t>ا حسب صلاحك</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Arioui</a:t>
                      </a:r>
                      <a:r>
                        <a:rPr lang="en-US" sz="4400" b="0" kern="1200" baseline="0" dirty="0" smtClean="0">
                          <a:solidFill>
                            <a:srgbClr val="FFFF00"/>
                          </a:solidFill>
                          <a:latin typeface="Athanasius" pitchFamily="2" charset="0"/>
                          <a:ea typeface="+mn-ea"/>
                          <a:cs typeface="+mn-cs"/>
                        </a:rPr>
                        <a:t> </a:t>
                      </a:r>
                    </a:p>
                    <a:p>
                      <a:pPr algn="ctr" rtl="0"/>
                      <a:r>
                        <a:rPr lang="en-US" sz="4400" b="0" kern="1200" baseline="0" dirty="0" err="1" smtClean="0">
                          <a:solidFill>
                            <a:srgbClr val="FFFF00"/>
                          </a:solidFill>
                          <a:latin typeface="Athanasius" pitchFamily="2" charset="0"/>
                          <a:ea typeface="+mn-ea"/>
                          <a:cs typeface="+mn-cs"/>
                        </a:rPr>
                        <a:t>neman</a:t>
                      </a:r>
                      <a:r>
                        <a:rPr lang="en-US" sz="44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tekmet`agaqoc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إريئوي نيمان كاطاتيك ميت آغاثوس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يا معطياً طعاماً</a:t>
                      </a:r>
                      <a:r>
                        <a:rPr lang="ar-EG" sz="5200" b="1" dirty="0" smtClean="0"/>
                        <a:t> </a:t>
                      </a:r>
                      <a:r>
                        <a:rPr lang="ar-SA" sz="5200" b="1" dirty="0" smtClean="0"/>
                        <a:t>لكل جسد</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vhet</a:t>
                      </a:r>
                      <a:r>
                        <a:rPr lang="en-US" sz="4800" b="0" kern="1200" baseline="0" dirty="0" smtClean="0">
                          <a:solidFill>
                            <a:srgbClr val="FFFF00"/>
                          </a:solidFill>
                          <a:latin typeface="Athanasius" pitchFamily="2" charset="0"/>
                          <a:ea typeface="+mn-ea"/>
                          <a:cs typeface="+mn-cs"/>
                        </a:rPr>
                        <a:t>;   `'re</a:t>
                      </a: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ncar</a:t>
                      </a:r>
                      <a:r>
                        <a:rPr lang="en-US" sz="4800" b="0" kern="1200" baseline="0" dirty="0" smtClean="0">
                          <a:solidFill>
                            <a:srgbClr val="FFFF00"/>
                          </a:solidFill>
                          <a:latin typeface="Athanasius" pitchFamily="2" charset="0"/>
                          <a:ea typeface="+mn-ea"/>
                          <a:cs typeface="+mn-cs"/>
                        </a:rPr>
                        <a:t>[ </a:t>
                      </a:r>
                    </a:p>
                    <a:p>
                      <a:pPr algn="ctr"/>
                      <a:r>
                        <a:rPr lang="en-US" sz="4800" b="0" kern="1200" baseline="0" dirty="0" err="1" smtClean="0">
                          <a:solidFill>
                            <a:srgbClr val="FFFF00"/>
                          </a:solidFill>
                          <a:latin typeface="Athanasius" pitchFamily="2" charset="0"/>
                          <a:ea typeface="+mn-ea"/>
                          <a:cs typeface="+mn-cs"/>
                        </a:rPr>
                        <a:t>niben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في إتتي إخري إن ساركس ني</a:t>
                      </a:r>
                      <a:r>
                        <a:rPr lang="ar-EG" sz="4800" b="1" dirty="0" smtClean="0"/>
                        <a:t>ف</a:t>
                      </a:r>
                      <a:r>
                        <a:rPr lang="ar-SA" sz="4800" b="1" dirty="0" smtClean="0"/>
                        <a:t>ين</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إملأ قلوبنا فرحاً و</a:t>
                      </a:r>
                      <a:r>
                        <a:rPr lang="ar-EG" sz="5400" b="1" dirty="0" smtClean="0"/>
                        <a:t> </a:t>
                      </a:r>
                      <a:r>
                        <a:rPr lang="ar-SA" sz="5400" b="1" dirty="0" smtClean="0"/>
                        <a:t>نعيماً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mo\</a:t>
                      </a:r>
                    </a:p>
                    <a:p>
                      <a:pPr algn="ctr"/>
                      <a:r>
                        <a:rPr lang="pt-BR" sz="4000" b="0" kern="1200" baseline="0" dirty="0" smtClean="0">
                          <a:solidFill>
                            <a:srgbClr val="FFFF00"/>
                          </a:solidFill>
                          <a:latin typeface="Athanasius" pitchFamily="2" charset="0"/>
                          <a:ea typeface="+mn-ea"/>
                          <a:cs typeface="+mn-cs"/>
                        </a:rPr>
                        <a:t>`nnen\ht</a:t>
                      </a:r>
                    </a:p>
                    <a:p>
                      <a:pPr algn="ctr"/>
                      <a:r>
                        <a:rPr lang="pt-BR" sz="4000" b="0" kern="1200" baseline="0" dirty="0" smtClean="0">
                          <a:solidFill>
                            <a:srgbClr val="FFFF00"/>
                          </a:solidFill>
                          <a:latin typeface="Athanasius" pitchFamily="2" charset="0"/>
                          <a:ea typeface="+mn-ea"/>
                          <a:cs typeface="+mn-cs"/>
                        </a:rPr>
                        <a:t> `nra]i nem </a:t>
                      </a:r>
                    </a:p>
                    <a:p>
                      <a:pPr algn="ctr"/>
                      <a:r>
                        <a:rPr lang="pt-BR" sz="4000" b="0" kern="1200" baseline="0" dirty="0" smtClean="0">
                          <a:solidFill>
                            <a:srgbClr val="FFFF00"/>
                          </a:solidFill>
                          <a:latin typeface="Athanasius" pitchFamily="2" charset="0"/>
                          <a:ea typeface="+mn-ea"/>
                          <a:cs typeface="+mn-cs"/>
                        </a:rPr>
                        <a:t>ouounof</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موه إن نينهيت إن راشي نيم أوأونوف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لكي نحن أيضاً إذ يكون لنا</a:t>
                      </a:r>
                      <a:r>
                        <a:rPr lang="ar-EG" sz="4800" b="1" dirty="0" smtClean="0"/>
                        <a:t> </a:t>
                      </a:r>
                      <a:r>
                        <a:rPr lang="ar-SA" sz="4800" b="1" dirty="0" smtClean="0"/>
                        <a:t>الكفاف</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dirty="0" err="1" smtClean="0">
                          <a:solidFill>
                            <a:srgbClr val="FFFF00"/>
                          </a:solidFill>
                          <a:latin typeface="Avva_Shenouda" pitchFamily="34" charset="2"/>
                          <a:ea typeface="+mn-ea"/>
                          <a:cs typeface="+mn-cs"/>
                        </a:rPr>
                        <a:t>hina</a:t>
                      </a:r>
                      <a:r>
                        <a:rPr lang="en-US" sz="3600" b="0" kern="1200" dirty="0" smtClean="0">
                          <a:solidFill>
                            <a:srgbClr val="FFFF00"/>
                          </a:solidFill>
                          <a:latin typeface="Avva_Shenouda" pitchFamily="34" charset="2"/>
                          <a:ea typeface="+mn-ea"/>
                          <a:cs typeface="+mn-cs"/>
                        </a:rPr>
                        <a:t> anon </a:t>
                      </a:r>
                      <a:r>
                        <a:rPr lang="en-US" sz="3600" b="0" kern="1200" dirty="0" err="1" smtClean="0">
                          <a:solidFill>
                            <a:srgbClr val="FFFF00"/>
                          </a:solidFill>
                          <a:latin typeface="Avva_Shenouda" pitchFamily="34" charset="2"/>
                          <a:ea typeface="+mn-ea"/>
                          <a:cs typeface="+mn-cs"/>
                        </a:rPr>
                        <a:t>hwn</a:t>
                      </a:r>
                      <a:r>
                        <a:rPr lang="en-US" sz="3600" b="0" kern="1200" dirty="0" smtClean="0">
                          <a:solidFill>
                            <a:srgbClr val="FFFF00"/>
                          </a:solidFill>
                          <a:latin typeface="Avva_Shenouda" pitchFamily="34" charset="2"/>
                          <a:ea typeface="+mn-ea"/>
                          <a:cs typeface="+mn-cs"/>
                        </a:rPr>
                        <a:t> `ere `frw2i `</a:t>
                      </a:r>
                      <a:r>
                        <a:rPr lang="en-US" sz="3600" b="0" kern="1200" dirty="0" err="1" smtClean="0">
                          <a:solidFill>
                            <a:srgbClr val="FFFF00"/>
                          </a:solidFill>
                          <a:latin typeface="Avva_Shenouda" pitchFamily="34" charset="2"/>
                          <a:ea typeface="+mn-ea"/>
                          <a:cs typeface="+mn-cs"/>
                        </a:rPr>
                        <a:t>ntoten</a:t>
                      </a:r>
                      <a:endParaRPr lang="en-US" sz="7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هينا أنون هون إري إفروشي إنتو تين</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في كل شيء</a:t>
                      </a:r>
                      <a:r>
                        <a:rPr lang="ar-EG" sz="5400" b="1" dirty="0" smtClean="0"/>
                        <a:t> </a:t>
                      </a:r>
                      <a:r>
                        <a:rPr lang="ar-SA" sz="5400" b="1" dirty="0" smtClean="0"/>
                        <a:t>كل حين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dirty="0" err="1" smtClean="0">
                          <a:solidFill>
                            <a:srgbClr val="FFFF00"/>
                          </a:solidFill>
                          <a:latin typeface="Avva_Shenouda" pitchFamily="34" charset="2"/>
                          <a:ea typeface="+mn-ea"/>
                          <a:cs typeface="+mn-cs"/>
                        </a:rPr>
                        <a:t>qen</a:t>
                      </a:r>
                      <a:r>
                        <a:rPr lang="en-US" sz="4000" b="0" kern="1200" dirty="0" smtClean="0">
                          <a:solidFill>
                            <a:srgbClr val="FFFF00"/>
                          </a:solidFill>
                          <a:latin typeface="Avva_Shenouda" pitchFamily="34" charset="2"/>
                          <a:ea typeface="+mn-ea"/>
                          <a:cs typeface="+mn-cs"/>
                        </a:rPr>
                        <a:t> </a:t>
                      </a:r>
                      <a:r>
                        <a:rPr lang="en-US" sz="4000" b="0" kern="1200" dirty="0" err="1" smtClean="0">
                          <a:solidFill>
                            <a:srgbClr val="FFFF00"/>
                          </a:solidFill>
                          <a:latin typeface="Avva_Shenouda" pitchFamily="34" charset="2"/>
                          <a:ea typeface="+mn-ea"/>
                          <a:cs typeface="+mn-cs"/>
                        </a:rPr>
                        <a:t>hwb</a:t>
                      </a:r>
                      <a:r>
                        <a:rPr lang="en-US" sz="4000" b="0" kern="1200" dirty="0" smtClean="0">
                          <a:solidFill>
                            <a:srgbClr val="FFFF00"/>
                          </a:solidFill>
                          <a:latin typeface="Avva_Shenouda" pitchFamily="34" charset="2"/>
                          <a:ea typeface="+mn-ea"/>
                          <a:cs typeface="+mn-cs"/>
                        </a:rPr>
                        <a:t> </a:t>
                      </a:r>
                      <a:r>
                        <a:rPr lang="en-US" sz="4000" b="0" kern="1200" dirty="0" err="1" smtClean="0">
                          <a:solidFill>
                            <a:srgbClr val="FFFF00"/>
                          </a:solidFill>
                          <a:latin typeface="Avva_Shenouda" pitchFamily="34" charset="2"/>
                          <a:ea typeface="+mn-ea"/>
                          <a:cs typeface="+mn-cs"/>
                        </a:rPr>
                        <a:t>niben</a:t>
                      </a:r>
                      <a:r>
                        <a:rPr lang="en-US" sz="4000" b="0" kern="1200" dirty="0" smtClean="0">
                          <a:solidFill>
                            <a:srgbClr val="FFFF00"/>
                          </a:solidFill>
                          <a:latin typeface="Avva_Shenouda" pitchFamily="34" charset="2"/>
                          <a:ea typeface="+mn-ea"/>
                          <a:cs typeface="+mn-cs"/>
                        </a:rPr>
                        <a:t> `nc3ov </a:t>
                      </a:r>
                      <a:r>
                        <a:rPr lang="en-US" sz="4000" b="0" kern="1200" dirty="0" err="1" smtClean="0">
                          <a:solidFill>
                            <a:srgbClr val="FFFF00"/>
                          </a:solidFill>
                          <a:latin typeface="Avva_Shenouda" pitchFamily="34" charset="2"/>
                          <a:ea typeface="+mn-ea"/>
                          <a:cs typeface="+mn-cs"/>
                        </a:rPr>
                        <a:t>niben</a:t>
                      </a:r>
                      <a:endParaRPr lang="en-US" sz="8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خين هو</a:t>
                      </a:r>
                      <a:r>
                        <a:rPr lang="ar-EG" sz="5400" b="1" dirty="0" smtClean="0"/>
                        <a:t>ب</a:t>
                      </a:r>
                      <a:r>
                        <a:rPr lang="ar-SA" sz="5400" b="1" dirty="0" smtClean="0"/>
                        <a:t> ني</a:t>
                      </a:r>
                      <a:r>
                        <a:rPr lang="ar-EG" sz="5400" b="1" dirty="0" smtClean="0"/>
                        <a:t>ف</a:t>
                      </a:r>
                      <a:r>
                        <a:rPr lang="ar-SA" sz="5400" b="1" dirty="0" smtClean="0"/>
                        <a:t>ين إنسيو ني</a:t>
                      </a:r>
                      <a:r>
                        <a:rPr lang="ar-EG" sz="5400" b="1" dirty="0" smtClean="0"/>
                        <a:t>ف</a:t>
                      </a:r>
                      <a:r>
                        <a:rPr lang="ar-SA" sz="5400" b="1" dirty="0" smtClean="0"/>
                        <a:t>ين</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نزداد في كل عمل صالح</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400" b="0" kern="1200" baseline="0" dirty="0" smtClean="0">
                          <a:solidFill>
                            <a:srgbClr val="FFFF00"/>
                          </a:solidFill>
                          <a:latin typeface="Athanasius" pitchFamily="2" charset="0"/>
                          <a:ea typeface="+mn-ea"/>
                          <a:cs typeface="+mn-cs"/>
                        </a:rPr>
                        <a:t>`ntener\  ou`o 'en \wn niben</a:t>
                      </a:r>
                    </a:p>
                    <a:p>
                      <a:pPr algn="ctr" rtl="0"/>
                      <a:r>
                        <a:rPr lang="pt-BR" sz="4400" b="0" kern="1200" baseline="0" dirty="0" smtClean="0">
                          <a:solidFill>
                            <a:srgbClr val="FFFF00"/>
                          </a:solidFill>
                          <a:latin typeface="Athanasius" pitchFamily="2" charset="0"/>
                          <a:ea typeface="+mn-ea"/>
                          <a:cs typeface="+mn-cs"/>
                        </a:rPr>
                        <a:t>`n`agaqon</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إنتين إير هوؤوخين هوف ني</a:t>
                      </a:r>
                      <a:r>
                        <a:rPr lang="ar-EG" sz="4000" b="1" dirty="0" smtClean="0"/>
                        <a:t>ف</a:t>
                      </a:r>
                      <a:r>
                        <a:rPr lang="ar-SA" sz="4000" b="1" dirty="0" smtClean="0"/>
                        <a:t>ين إن آغاثون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solidFill>
                            <a:schemeClr val="bg1"/>
                          </a:solidFill>
                        </a:rPr>
                        <a:t>أذكر يا رب الذين قدموا لك هذه القرابين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Ari`vmeu`I</a:t>
                      </a:r>
                      <a:r>
                        <a:rPr lang="en-US" sz="3600" b="0" kern="1200" baseline="0" dirty="0" smtClean="0">
                          <a:solidFill>
                            <a:srgbClr val="FFFF00"/>
                          </a:solidFill>
                          <a:latin typeface="Athanasius" pitchFamily="2" charset="0"/>
                          <a:ea typeface="+mn-ea"/>
                          <a:cs typeface="+mn-cs"/>
                        </a:rPr>
                        <a:t>  ~P_ `</a:t>
                      </a:r>
                      <a:r>
                        <a:rPr lang="en-US" sz="3600" b="0" kern="1200" baseline="0" dirty="0" err="1" smtClean="0">
                          <a:solidFill>
                            <a:srgbClr val="FFFF00"/>
                          </a:solidFill>
                          <a:latin typeface="Athanasius" pitchFamily="2" charset="0"/>
                          <a:ea typeface="+mn-ea"/>
                          <a:cs typeface="+mn-cs"/>
                        </a:rPr>
                        <a:t>nnh`etau`ini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nak</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e'oun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nnaidwron</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smtClean="0">
                          <a:solidFill>
                            <a:schemeClr val="bg1"/>
                          </a:solidFill>
                          <a:cs typeface="+mj-cs"/>
                        </a:rPr>
                        <a:t>آرى إفميفئى إبشويس إن نى إيطاف</a:t>
                      </a:r>
                      <a:r>
                        <a:rPr lang="en-US" sz="3200" b="1" dirty="0" smtClean="0">
                          <a:solidFill>
                            <a:schemeClr val="bg1"/>
                          </a:solidFill>
                          <a:cs typeface="+mj-cs"/>
                        </a:rPr>
                        <a:t> </a:t>
                      </a:r>
                      <a:r>
                        <a:rPr lang="ar-SA" sz="3200" b="1" dirty="0" smtClean="0">
                          <a:solidFill>
                            <a:schemeClr val="bg1"/>
                          </a:solidFill>
                          <a:cs typeface="+mj-cs"/>
                        </a:rPr>
                        <a:t>إينى ناك إيخون إن ناى ذورون</a:t>
                      </a:r>
                      <a:endParaRPr lang="ar-EG" sz="3200"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solidFill>
                            <a:schemeClr val="bg1"/>
                          </a:solidFill>
                        </a:rPr>
                        <a:t>والذين قدمت عنهم</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nem</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err="1" smtClean="0">
                          <a:solidFill>
                            <a:srgbClr val="FFFF00"/>
                          </a:solidFill>
                          <a:latin typeface="Athanasius" pitchFamily="2" charset="0"/>
                          <a:ea typeface="+mn-ea"/>
                          <a:cs typeface="+mn-cs"/>
                        </a:rPr>
                        <a:t>nh`etau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enou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ejwou</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rPr>
                        <a:t>نيم نى إيطاف إينو إيجوؤو</a:t>
                      </a:r>
                      <a:endParaRPr lang="ar-EG" sz="4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وعضدنا وأتي بنا إلى هذه الساعة</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da-DK" sz="4000" b="0" kern="1200" baseline="0" dirty="0" smtClean="0">
                          <a:solidFill>
                            <a:srgbClr val="FFFF00"/>
                          </a:solidFill>
                          <a:latin typeface="Athanasius" pitchFamily="2" charset="0"/>
                          <a:ea typeface="+mn-ea"/>
                          <a:cs typeface="+mn-cs"/>
                        </a:rPr>
                        <a:t>af;toten afenten ]a `e`\rhi </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etaiounou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qai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bg1"/>
                          </a:solidFill>
                          <a:latin typeface="Garamond" pitchFamily="18" charset="0"/>
                          <a:ea typeface="+mn-ea"/>
                          <a:cs typeface="+mn-cs"/>
                        </a:rPr>
                        <a:t>افتى توتين اف اينتين شا ااهرى طاى</a:t>
                      </a:r>
                      <a:r>
                        <a:rPr lang="ar-EG" sz="4000" b="1" kern="1200" baseline="0" dirty="0" smtClean="0">
                          <a:solidFill>
                            <a:schemeClr val="bg1"/>
                          </a:solidFill>
                          <a:latin typeface="Garamond" pitchFamily="18" charset="0"/>
                          <a:ea typeface="+mn-ea"/>
                          <a:cs typeface="+mn-cs"/>
                        </a:rPr>
                        <a:t> </a:t>
                      </a:r>
                      <a:r>
                        <a:rPr lang="ar-EG" sz="4000" b="1" kern="1200" dirty="0" smtClean="0">
                          <a:solidFill>
                            <a:schemeClr val="bg1"/>
                          </a:solidFill>
                          <a:latin typeface="Garamond" pitchFamily="18" charset="0"/>
                          <a:ea typeface="+mn-ea"/>
                          <a:cs typeface="+mn-cs"/>
                        </a:rPr>
                        <a:t>ونوثاى</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والذين قدمت بواسطتهم</a:t>
                      </a:r>
                      <a:r>
                        <a:rPr lang="en-US" sz="5400" b="1" kern="1200" dirty="0" smtClean="0">
                          <a:solidFill>
                            <a:schemeClr val="bg1"/>
                          </a:solidFill>
                          <a:latin typeface="+mn-lt"/>
                          <a:ea typeface="+mn-ea"/>
                          <a:cs typeface="+mn-cs"/>
                        </a:rPr>
                        <a:t>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nh`etau`enou</a:t>
                      </a:r>
                      <a:r>
                        <a:rPr lang="en-US" sz="4000" b="0" kern="1200" baseline="0" dirty="0" smtClean="0">
                          <a:solidFill>
                            <a:srgbClr val="FFFF00"/>
                          </a:solidFill>
                          <a:latin typeface="Athanasius" pitchFamily="2" charset="0"/>
                          <a:ea typeface="+mn-ea"/>
                          <a:cs typeface="+mn-cs"/>
                        </a:rPr>
                        <a:t> `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itotou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rPr>
                        <a:t>نيم نى إيطاف</a:t>
                      </a:r>
                      <a:r>
                        <a:rPr lang="ar-EG" sz="4800" b="1" dirty="0" smtClean="0">
                          <a:solidFill>
                            <a:schemeClr val="bg1"/>
                          </a:solidFill>
                        </a:rPr>
                        <a:t> </a:t>
                      </a:r>
                      <a:r>
                        <a:rPr lang="ar-SA" sz="4800" b="1" kern="1200" dirty="0" smtClean="0">
                          <a:solidFill>
                            <a:schemeClr val="bg1"/>
                          </a:solidFill>
                          <a:latin typeface="+mn-lt"/>
                          <a:ea typeface="+mn-ea"/>
                          <a:cs typeface="+mn-cs"/>
                        </a:rPr>
                        <a:t>إينو إيفول هيطوطو </a:t>
                      </a:r>
                      <a:endParaRPr lang="ar-EG" sz="4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اعطهم كلهم ال</a:t>
                      </a:r>
                      <a:r>
                        <a:rPr lang="ar-EG" sz="4800" b="1" kern="1200" dirty="0" smtClean="0">
                          <a:solidFill>
                            <a:schemeClr val="bg1"/>
                          </a:solidFill>
                          <a:latin typeface="+mn-lt"/>
                          <a:ea typeface="+mn-ea"/>
                          <a:cs typeface="+mn-cs"/>
                        </a:rPr>
                        <a:t>أ</a:t>
                      </a:r>
                      <a:r>
                        <a:rPr lang="ar-SA" sz="4800" b="1" kern="1200" dirty="0" smtClean="0">
                          <a:solidFill>
                            <a:schemeClr val="bg1"/>
                          </a:solidFill>
                          <a:latin typeface="+mn-lt"/>
                          <a:ea typeface="+mn-ea"/>
                          <a:cs typeface="+mn-cs"/>
                        </a:rPr>
                        <a:t>جر</a:t>
                      </a:r>
                      <a:r>
                        <a:rPr lang="en-US" sz="4800" b="1" kern="1200" dirty="0" smtClean="0">
                          <a:solidFill>
                            <a:schemeClr val="bg1"/>
                          </a:solidFill>
                          <a:latin typeface="+mn-lt"/>
                          <a:ea typeface="+mn-ea"/>
                          <a:cs typeface="+mn-cs"/>
                        </a:rPr>
                        <a:t> </a:t>
                      </a:r>
                      <a:r>
                        <a:rPr lang="ar-SA" sz="4800" b="1" kern="1200" dirty="0" smtClean="0">
                          <a:solidFill>
                            <a:schemeClr val="bg1"/>
                          </a:solidFill>
                          <a:latin typeface="+mn-lt"/>
                          <a:ea typeface="+mn-ea"/>
                          <a:cs typeface="+mn-cs"/>
                        </a:rPr>
                        <a:t>السمائي</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smtClean="0">
                          <a:solidFill>
                            <a:srgbClr val="FFFF00"/>
                          </a:solidFill>
                          <a:latin typeface="Athanasius" pitchFamily="2" charset="0"/>
                          <a:ea typeface="+mn-ea"/>
                          <a:cs typeface="+mn-cs"/>
                        </a:rPr>
                        <a:t>moi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nwou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throu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mpibexe</a:t>
                      </a:r>
                      <a:r>
                        <a:rPr lang="en-US" sz="3600" b="0" kern="1200" baseline="0" dirty="0" smtClean="0">
                          <a:solidFill>
                            <a:srgbClr val="FFFF00"/>
                          </a:solidFill>
                          <a:latin typeface="Athanasius" pitchFamily="2" charset="0"/>
                          <a:ea typeface="+mn-ea"/>
                          <a:cs typeface="+mn-cs"/>
                        </a:rPr>
                        <a:t> pi `</a:t>
                      </a:r>
                      <a:r>
                        <a:rPr lang="en-US" sz="3600" b="0" kern="1200" baseline="0" dirty="0" err="1" smtClean="0">
                          <a:solidFill>
                            <a:srgbClr val="FFFF00"/>
                          </a:solidFill>
                          <a:latin typeface="Athanasius" pitchFamily="2" charset="0"/>
                          <a:ea typeface="+mn-ea"/>
                          <a:cs typeface="+mn-cs"/>
                        </a:rPr>
                        <a:t>ebol'en</a:t>
                      </a:r>
                      <a:endParaRPr lang="en-US" sz="3600" b="0" kern="1200" baseline="0" dirty="0" smtClean="0">
                        <a:solidFill>
                          <a:srgbClr val="FFFF00"/>
                        </a:solidFill>
                        <a:latin typeface="Athanasius" pitchFamily="2" charset="0"/>
                        <a:ea typeface="+mn-ea"/>
                        <a:cs typeface="+mn-cs"/>
                      </a:endParaRPr>
                    </a:p>
                    <a:p>
                      <a:pPr algn="ctr"/>
                      <a:r>
                        <a:rPr lang="en-US" sz="3600" b="0" kern="1200" baseline="0" dirty="0" err="1" smtClean="0">
                          <a:solidFill>
                            <a:srgbClr val="FFFF00"/>
                          </a:solidFill>
                          <a:latin typeface="Athanasius" pitchFamily="2" charset="0"/>
                          <a:ea typeface="+mn-ea"/>
                          <a:cs typeface="+mn-cs"/>
                        </a:rPr>
                        <a:t>nivhou`i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موى نؤو تيرو إمبى فيكى بى</a:t>
                      </a:r>
                      <a:r>
                        <a:rPr lang="en-US" sz="4000" b="1" kern="1200" dirty="0" smtClean="0">
                          <a:solidFill>
                            <a:schemeClr val="bg1"/>
                          </a:solidFill>
                          <a:latin typeface="+mn-lt"/>
                          <a:ea typeface="+mn-ea"/>
                          <a:cs typeface="+mn-cs"/>
                        </a:rPr>
                        <a:t> </a:t>
                      </a:r>
                      <a:r>
                        <a:rPr lang="ar-SA" sz="4000" b="1" kern="1200" dirty="0" smtClean="0">
                          <a:solidFill>
                            <a:schemeClr val="bg1"/>
                          </a:solidFill>
                          <a:latin typeface="+mn-lt"/>
                          <a:ea typeface="+mn-ea"/>
                          <a:cs typeface="+mn-cs"/>
                        </a:rPr>
                        <a:t>إيفول خين نى فيئوى</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bg1"/>
                          </a:solidFill>
                          <a:latin typeface="+mn-lt"/>
                          <a:ea typeface="+mn-ea"/>
                          <a:cs typeface="+mn-cs"/>
                        </a:rPr>
                        <a:t>صلوا من </a:t>
                      </a:r>
                      <a:r>
                        <a:rPr lang="ar-SA" sz="4800" b="1" kern="1200" dirty="0" smtClean="0">
                          <a:solidFill>
                            <a:schemeClr val="bg1"/>
                          </a:solidFill>
                          <a:latin typeface="+mn-lt"/>
                          <a:ea typeface="+mn-ea"/>
                          <a:cs typeface="+mn-cs"/>
                        </a:rPr>
                        <a:t>أ</a:t>
                      </a:r>
                      <a:r>
                        <a:rPr lang="ar-EG" sz="4800" b="1" kern="1200" dirty="0" smtClean="0">
                          <a:solidFill>
                            <a:schemeClr val="bg1"/>
                          </a:solidFill>
                          <a:latin typeface="+mn-lt"/>
                          <a:ea typeface="+mn-ea"/>
                          <a:cs typeface="+mn-cs"/>
                        </a:rPr>
                        <a:t>جل هذه القرابين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4000" b="0" kern="1200" baseline="0" dirty="0" err="1" smtClean="0">
                          <a:solidFill>
                            <a:srgbClr val="FFFF00"/>
                          </a:solidFill>
                          <a:latin typeface="Athanasius" pitchFamily="2" charset="0"/>
                          <a:ea typeface="+mn-ea"/>
                          <a:cs typeface="+mn-cs"/>
                        </a:rPr>
                        <a:t>Proceu</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acqe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uper</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agiwn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4000" b="1" kern="1200" dirty="0" smtClean="0">
                          <a:solidFill>
                            <a:schemeClr val="bg1"/>
                          </a:solidFill>
                          <a:latin typeface="+mn-lt"/>
                          <a:ea typeface="+mn-ea"/>
                          <a:cs typeface="+mn-cs"/>
                        </a:rPr>
                        <a:t>بروس </a:t>
                      </a:r>
                      <a:r>
                        <a:rPr lang="ar-EG" altLang="zh-CN" sz="4000" b="1" kern="1200" dirty="0" smtClean="0">
                          <a:solidFill>
                            <a:schemeClr val="bg1"/>
                          </a:solidFill>
                          <a:latin typeface="+mn-lt"/>
                          <a:ea typeface="+mn-ea"/>
                          <a:cs typeface="+mn-cs"/>
                        </a:rPr>
                        <a:t>إ</a:t>
                      </a:r>
                      <a:r>
                        <a:rPr lang="ar-SA" altLang="zh-CN" sz="4000" b="1" kern="1200" dirty="0" smtClean="0">
                          <a:solidFill>
                            <a:schemeClr val="bg1"/>
                          </a:solidFill>
                          <a:latin typeface="+mn-lt"/>
                          <a:ea typeface="+mn-ea"/>
                          <a:cs typeface="+mn-cs"/>
                        </a:rPr>
                        <a:t>فيكساس تيه </a:t>
                      </a:r>
                      <a:r>
                        <a:rPr lang="ar-EG" altLang="zh-CN" sz="4000" b="1" kern="1200" dirty="0" smtClean="0">
                          <a:solidFill>
                            <a:schemeClr val="bg1"/>
                          </a:solidFill>
                          <a:latin typeface="+mn-lt"/>
                          <a:ea typeface="+mn-ea"/>
                          <a:cs typeface="+mn-cs"/>
                        </a:rPr>
                        <a:t>إ</a:t>
                      </a:r>
                      <a:r>
                        <a:rPr lang="ar-SA" altLang="zh-CN" sz="4000" b="1" kern="1200" dirty="0" smtClean="0">
                          <a:solidFill>
                            <a:schemeClr val="bg1"/>
                          </a:solidFill>
                          <a:latin typeface="+mn-lt"/>
                          <a:ea typeface="+mn-ea"/>
                          <a:cs typeface="+mn-cs"/>
                        </a:rPr>
                        <a:t>ي بير</a:t>
                      </a:r>
                      <a:r>
                        <a:rPr lang="ar-EG" altLang="zh-CN" sz="4000" b="1" kern="1200" dirty="0" smtClean="0">
                          <a:solidFill>
                            <a:schemeClr val="bg1"/>
                          </a:solidFill>
                          <a:latin typeface="+mn-lt"/>
                          <a:ea typeface="+mn-ea"/>
                          <a:cs typeface="+mn-cs"/>
                        </a:rPr>
                        <a:t>ت</a:t>
                      </a:r>
                      <a:r>
                        <a:rPr lang="ar-SA" altLang="zh-CN" sz="4000" b="1" kern="1200" dirty="0" smtClean="0">
                          <a:solidFill>
                            <a:schemeClr val="bg1"/>
                          </a:solidFill>
                          <a:latin typeface="+mn-lt"/>
                          <a:ea typeface="+mn-ea"/>
                          <a:cs typeface="+mn-cs"/>
                        </a:rPr>
                        <a:t>ون</a:t>
                      </a:r>
                      <a:r>
                        <a:rPr lang="ar-EG" altLang="zh-CN" sz="4000" b="1" kern="1200" dirty="0" smtClean="0">
                          <a:solidFill>
                            <a:schemeClr val="bg1"/>
                          </a:solidFill>
                          <a:latin typeface="+mn-lt"/>
                          <a:ea typeface="+mn-ea"/>
                          <a:cs typeface="+mn-cs"/>
                        </a:rPr>
                        <a:t> أجيون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المقدسة الكريمة و تقدماتنا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timiwn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dwrwn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toutwn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quciwn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hmwn</a:t>
                      </a:r>
                      <a:r>
                        <a:rPr lang="en-US" sz="4000" b="0" kern="1200" baseline="0" dirty="0" smtClean="0">
                          <a:solidFill>
                            <a:srgbClr val="FFFF00"/>
                          </a:solidFill>
                          <a:latin typeface="Athanasius" pitchFamily="2" charset="0"/>
                          <a:ea typeface="+mn-ea"/>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altLang="zh-CN" sz="4000" b="1" kern="1200" dirty="0" smtClean="0">
                          <a:solidFill>
                            <a:schemeClr val="bg1"/>
                          </a:solidFill>
                          <a:latin typeface="+mn-lt"/>
                          <a:ea typeface="+mn-ea"/>
                          <a:cs typeface="+mn-cs"/>
                        </a:rPr>
                        <a:t>تيميون </a:t>
                      </a:r>
                      <a:r>
                        <a:rPr lang="ar-SA" altLang="zh-CN" sz="4000" b="1" kern="1200" dirty="0" smtClean="0">
                          <a:solidFill>
                            <a:schemeClr val="bg1"/>
                          </a:solidFill>
                          <a:latin typeface="+mn-lt"/>
                          <a:ea typeface="+mn-ea"/>
                          <a:cs typeface="+mn-cs"/>
                        </a:rPr>
                        <a:t>ذورون طوطون</a:t>
                      </a:r>
                      <a:r>
                        <a:rPr lang="ar-SA" altLang="zh-CN" sz="4000" b="1" kern="1200" dirty="0" smtClean="0">
                          <a:solidFill>
                            <a:schemeClr val="bg1"/>
                          </a:solidFill>
                          <a:latin typeface="Garamond" pitchFamily="18" charset="0"/>
                          <a:ea typeface="+mn-ea"/>
                          <a:cs typeface="+mn-cs"/>
                        </a:rPr>
                        <a:t> </a:t>
                      </a:r>
                      <a:r>
                        <a:rPr lang="ar-EG" altLang="zh-CN" sz="4000" b="1" kern="1200" dirty="0" smtClean="0">
                          <a:solidFill>
                            <a:schemeClr val="bg1"/>
                          </a:solidFill>
                          <a:latin typeface="Garamond" pitchFamily="18" charset="0"/>
                          <a:ea typeface="+mn-ea"/>
                          <a:cs typeface="+mn-cs"/>
                        </a:rPr>
                        <a:t> </a:t>
                      </a:r>
                      <a:r>
                        <a:rPr lang="ar-SA" altLang="zh-CN" sz="4000" b="1" kern="1200" dirty="0" smtClean="0">
                          <a:solidFill>
                            <a:schemeClr val="bg1"/>
                          </a:solidFill>
                          <a:latin typeface="+mn-lt"/>
                          <a:ea typeface="Times New Roman" pitchFamily="18" charset="0"/>
                          <a:cs typeface="+mn-cs"/>
                        </a:rPr>
                        <a:t>كيه ثي ثيون </a:t>
                      </a:r>
                      <a:r>
                        <a:rPr lang="ar-EG" altLang="zh-CN" sz="4000" b="1" kern="1200" dirty="0" smtClean="0">
                          <a:solidFill>
                            <a:schemeClr val="bg1"/>
                          </a:solidFill>
                          <a:latin typeface="+mn-lt"/>
                          <a:ea typeface="Times New Roman" pitchFamily="18" charset="0"/>
                          <a:cs typeface="+mn-cs"/>
                        </a:rPr>
                        <a:t>إ</a:t>
                      </a:r>
                      <a:r>
                        <a:rPr lang="ar-SA" altLang="zh-CN" sz="4000" b="1" kern="1200" dirty="0" smtClean="0">
                          <a:solidFill>
                            <a:schemeClr val="bg1"/>
                          </a:solidFill>
                          <a:latin typeface="+mn-lt"/>
                          <a:ea typeface="Times New Roman" pitchFamily="18" charset="0"/>
                          <a:cs typeface="+mn-cs"/>
                        </a:rPr>
                        <a:t>يمون كي</a:t>
                      </a:r>
                      <a:r>
                        <a:rPr lang="ar-EG" altLang="zh-CN" sz="4000" b="1" kern="1200" dirty="0" smtClean="0">
                          <a:solidFill>
                            <a:schemeClr val="bg1"/>
                          </a:solidFill>
                          <a:latin typeface="+mn-lt"/>
                          <a:ea typeface="Times New Roman" pitchFamily="18" charset="0"/>
                          <a:cs typeface="+mn-cs"/>
                        </a:rPr>
                        <a:t>ه</a:t>
                      </a:r>
                      <a:r>
                        <a:rPr lang="ar-SA" altLang="zh-CN" sz="4000" b="1" kern="1200" dirty="0" smtClean="0">
                          <a:solidFill>
                            <a:schemeClr val="bg1"/>
                          </a:solidFill>
                          <a:latin typeface="+mn-lt"/>
                          <a:ea typeface="Times New Roman" pitchFamily="18" charset="0"/>
                          <a:cs typeface="+mn-cs"/>
                        </a:rPr>
                        <a:t>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smtClean="0">
                          <a:solidFill>
                            <a:schemeClr val="bg1"/>
                          </a:solidFill>
                          <a:latin typeface="+mn-lt"/>
                          <a:ea typeface="+mn-ea"/>
                          <a:cs typeface="+mn-cs"/>
                        </a:rPr>
                        <a:t>والذين قدموها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ke</a:t>
                      </a:r>
                      <a:r>
                        <a:rPr lang="en-US" sz="5400" b="0" kern="1200" baseline="0" dirty="0" smtClean="0">
                          <a:solidFill>
                            <a:srgbClr val="FFFF00"/>
                          </a:solidFill>
                          <a:latin typeface="Athanasius" pitchFamily="2" charset="0"/>
                          <a:ea typeface="+mn-ea"/>
                          <a:cs typeface="+mn-cs"/>
                        </a:rPr>
                        <a:t> `proc</a:t>
                      </a:r>
                    </a:p>
                    <a:p>
                      <a:pPr algn="ctr" rtl="0"/>
                      <a:r>
                        <a:rPr lang="en-US" sz="5400" b="0" kern="1200" baseline="0" dirty="0" err="1" smtClean="0">
                          <a:solidFill>
                            <a:srgbClr val="FFFF00"/>
                          </a:solidFill>
                          <a:latin typeface="Athanasius" pitchFamily="2" charset="0"/>
                          <a:ea typeface="+mn-ea"/>
                          <a:cs typeface="+mn-cs"/>
                        </a:rPr>
                        <a:t>verontwn</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altLang="zh-CN" sz="5400" b="1" kern="1200" dirty="0" smtClean="0">
                          <a:solidFill>
                            <a:schemeClr val="bg1"/>
                          </a:solidFill>
                          <a:latin typeface="+mn-lt"/>
                          <a:ea typeface="Times New Roman" pitchFamily="18" charset="0"/>
                          <a:cs typeface="+mn-cs"/>
                        </a:rPr>
                        <a:t>كي</a:t>
                      </a:r>
                      <a:r>
                        <a:rPr lang="ar-EG" altLang="zh-CN" sz="5400" b="1" kern="1200" dirty="0" smtClean="0">
                          <a:solidFill>
                            <a:schemeClr val="bg1"/>
                          </a:solidFill>
                          <a:latin typeface="+mn-lt"/>
                          <a:ea typeface="Times New Roman" pitchFamily="18" charset="0"/>
                          <a:cs typeface="+mn-cs"/>
                        </a:rPr>
                        <a:t>ه</a:t>
                      </a:r>
                      <a:r>
                        <a:rPr lang="ar-SA" altLang="zh-CN" sz="5400" b="1" kern="1200" dirty="0" smtClean="0">
                          <a:solidFill>
                            <a:schemeClr val="bg1"/>
                          </a:solidFill>
                          <a:latin typeface="+mn-lt"/>
                          <a:ea typeface="Times New Roman" pitchFamily="18" charset="0"/>
                          <a:cs typeface="+mn-cs"/>
                        </a:rPr>
                        <a:t> </a:t>
                      </a:r>
                      <a:r>
                        <a:rPr lang="ar-EG" altLang="zh-CN" sz="5400" b="1" kern="1200" dirty="0" smtClean="0">
                          <a:solidFill>
                            <a:schemeClr val="bg1"/>
                          </a:solidFill>
                          <a:latin typeface="+mn-lt"/>
                          <a:ea typeface="Times New Roman" pitchFamily="18" charset="0"/>
                          <a:cs typeface="+mn-cs"/>
                        </a:rPr>
                        <a:t>إ</a:t>
                      </a:r>
                      <a:r>
                        <a:rPr lang="ar-SA" altLang="zh-CN" sz="5400" b="1" kern="1200" dirty="0" smtClean="0">
                          <a:solidFill>
                            <a:schemeClr val="bg1"/>
                          </a:solidFill>
                          <a:latin typeface="+mn-lt"/>
                          <a:ea typeface="Times New Roman" pitchFamily="18" charset="0"/>
                          <a:cs typeface="+mn-cs"/>
                        </a:rPr>
                        <a:t>بروس فيرون طون</a:t>
                      </a:r>
                      <a:endParaRPr lang="ar-EG" sz="5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المجمع</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لأن هذا يا رب هو أمر إبنك الوحيد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Epidh</a:t>
                      </a:r>
                      <a:r>
                        <a:rPr lang="en-US" sz="4000" b="0" kern="1200" baseline="0" dirty="0" smtClean="0">
                          <a:solidFill>
                            <a:srgbClr val="FFFF00"/>
                          </a:solidFill>
                          <a:latin typeface="Athanasius" pitchFamily="2" charset="0"/>
                          <a:ea typeface="+mn-ea"/>
                          <a:cs typeface="+mn-cs"/>
                        </a:rPr>
                        <a:t>  ~P_ </a:t>
                      </a:r>
                      <a:r>
                        <a:rPr lang="en-US" sz="3200" b="0" kern="1200" baseline="0" dirty="0" err="1" smtClean="0">
                          <a:solidFill>
                            <a:srgbClr val="FFFF00"/>
                          </a:solidFill>
                          <a:latin typeface="Athanasius" pitchFamily="2" charset="0"/>
                          <a:ea typeface="+mn-ea"/>
                          <a:cs typeface="+mn-cs"/>
                        </a:rPr>
                        <a:t>oua</a:t>
                      </a:r>
                      <a:r>
                        <a:rPr lang="en-US" sz="3200" b="0" kern="1200" baseline="0" dirty="0" smtClean="0">
                          <a:solidFill>
                            <a:srgbClr val="FFFF00"/>
                          </a:solidFill>
                          <a:latin typeface="Athanasius" pitchFamily="2" charset="0"/>
                          <a:ea typeface="+mn-ea"/>
                          <a:cs typeface="+mn-cs"/>
                        </a:rPr>
                        <a:t>\ca\</a:t>
                      </a:r>
                      <a:r>
                        <a:rPr lang="en-US" sz="3200" b="0" kern="1200" baseline="0" dirty="0" err="1" smtClean="0">
                          <a:solidFill>
                            <a:srgbClr val="FFFF00"/>
                          </a:solidFill>
                          <a:latin typeface="Athanasius" pitchFamily="2" charset="0"/>
                          <a:ea typeface="+mn-ea"/>
                          <a:cs typeface="+mn-cs"/>
                        </a:rPr>
                        <a:t>ni</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pe</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nte</a:t>
                      </a:r>
                      <a:r>
                        <a:rPr lang="en-US" sz="32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pekmonogenhc</a:t>
                      </a:r>
                      <a:r>
                        <a:rPr lang="en-US" sz="3200" b="0" kern="1200" baseline="0" dirty="0" smtClean="0">
                          <a:solidFill>
                            <a:srgbClr val="FFFF00"/>
                          </a:solidFill>
                          <a:latin typeface="Athanasius" pitchFamily="2" charset="0"/>
                          <a:ea typeface="+mn-ea"/>
                          <a:cs typeface="+mn-cs"/>
                        </a:rPr>
                        <a:t> </a:t>
                      </a:r>
                    </a:p>
                    <a:p>
                      <a:pPr algn="ctr" rtl="0"/>
                      <a:r>
                        <a:rPr lang="en-US" sz="3200" b="0" kern="1200" baseline="0" dirty="0" smtClean="0">
                          <a:solidFill>
                            <a:srgbClr val="FFFF00"/>
                          </a:solidFill>
                          <a:latin typeface="Athanasius" pitchFamily="2" charset="0"/>
                          <a:ea typeface="+mn-ea"/>
                          <a:cs typeface="+mn-cs"/>
                        </a:rPr>
                        <a:t> `n}</a:t>
                      </a:r>
                      <a:r>
                        <a:rPr lang="en-US" sz="3200" b="0" kern="1200" baseline="0" dirty="0" err="1" smtClean="0">
                          <a:solidFill>
                            <a:srgbClr val="FFFF00"/>
                          </a:solidFill>
                          <a:latin typeface="Athanasius" pitchFamily="2" charset="0"/>
                          <a:ea typeface="+mn-ea"/>
                          <a:cs typeface="+mn-cs"/>
                        </a:rPr>
                        <a:t>hri</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smtClean="0"/>
                        <a:t>إيبيذي إبشويس آواه ساهني بي إنتي بيك مونوجينيس إنشيري </a:t>
                      </a:r>
                      <a:endParaRPr lang="en-US" sz="3200" b="1"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ان نشترك في تذكار قديسيك</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eqrener</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vhr</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epier`vmeu`i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nh`eqouab</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ntak</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إيثرين إرإش</a:t>
                      </a:r>
                      <a:r>
                        <a:rPr lang="ar-EG" sz="4000" b="1" dirty="0" smtClean="0"/>
                        <a:t>ف</a:t>
                      </a:r>
                      <a:r>
                        <a:rPr lang="ar-SA" sz="4000" b="1" dirty="0" smtClean="0"/>
                        <a:t>يرإبي إيرإفمي</a:t>
                      </a:r>
                      <a:r>
                        <a:rPr lang="ar-EG" sz="4000" b="1" dirty="0" smtClean="0"/>
                        <a:t>ف</a:t>
                      </a:r>
                      <a:r>
                        <a:rPr lang="ar-SA" sz="4000" b="1" dirty="0" smtClean="0"/>
                        <a:t>ئي إنتي. نيئثؤواب إنتاك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تفضل</a:t>
                      </a:r>
                      <a:r>
                        <a:rPr lang="ar-EG" sz="5400" b="1" dirty="0" smtClean="0"/>
                        <a:t> </a:t>
                      </a:r>
                      <a:r>
                        <a:rPr lang="ar-SA" sz="5400" b="1" dirty="0" smtClean="0"/>
                        <a:t>يا رب أن تذكر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Arikata</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ioin</a:t>
                      </a:r>
                      <a:r>
                        <a:rPr lang="en-US" sz="4000" b="0" kern="1200" baseline="0" dirty="0" smtClean="0">
                          <a:solidFill>
                            <a:srgbClr val="FFFF00"/>
                          </a:solidFill>
                          <a:latin typeface="Athanasius" pitchFamily="2" charset="0"/>
                          <a:ea typeface="+mn-ea"/>
                          <a:cs typeface="+mn-cs"/>
                        </a:rPr>
                        <a:t> </a:t>
                      </a:r>
                    </a:p>
                    <a:p>
                      <a:pPr algn="ctr"/>
                      <a:r>
                        <a:rPr lang="en-US" sz="4000" b="0" kern="1200" baseline="0" dirty="0" smtClean="0">
                          <a:solidFill>
                            <a:srgbClr val="FFFF00"/>
                          </a:solidFill>
                          <a:latin typeface="Athanasius" pitchFamily="2" charset="0"/>
                          <a:ea typeface="+mn-ea"/>
                          <a:cs typeface="+mn-cs"/>
                        </a:rPr>
                        <a:t>~P_</a:t>
                      </a: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ntekervmeu`i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آري كاطاكسين إبشويس إنتيك إيرإفمي</a:t>
                      </a:r>
                      <a:r>
                        <a:rPr lang="ar-EG" sz="4400" b="1" dirty="0" smtClean="0"/>
                        <a:t>ف</a:t>
                      </a:r>
                      <a:r>
                        <a:rPr lang="ar-SA" sz="4400" b="1" dirty="0" smtClean="0"/>
                        <a:t>ئي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هو أيضاً فلنسأله أن يحفظنا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Nqof</a:t>
                      </a:r>
                      <a:r>
                        <a:rPr lang="en-US" sz="4000" b="0" kern="1200" baseline="0" dirty="0" smtClean="0">
                          <a:solidFill>
                            <a:srgbClr val="FFFF00"/>
                          </a:solidFill>
                          <a:latin typeface="Athanasius" pitchFamily="2" charset="0"/>
                          <a:ea typeface="+mn-ea"/>
                          <a:cs typeface="+mn-cs"/>
                        </a:rPr>
                        <a:t> on </a:t>
                      </a:r>
                      <a:r>
                        <a:rPr lang="en-US" sz="4000" b="0" kern="1200" baseline="0" dirty="0" err="1" smtClean="0">
                          <a:solidFill>
                            <a:srgbClr val="FFFF00"/>
                          </a:solidFill>
                          <a:latin typeface="Athanasius" pitchFamily="2" charset="0"/>
                          <a:ea typeface="+mn-ea"/>
                          <a:cs typeface="+mn-cs"/>
                        </a:rPr>
                        <a:t>maren</a:t>
                      </a:r>
                      <a:r>
                        <a:rPr lang="en-US" sz="4000" b="0" kern="1200" baseline="0" dirty="0" smtClean="0">
                          <a:solidFill>
                            <a:srgbClr val="FFFF00"/>
                          </a:solidFill>
                          <a:latin typeface="Athanasius" pitchFamily="2" charset="0"/>
                          <a:ea typeface="+mn-ea"/>
                          <a:cs typeface="+mn-cs"/>
                        </a:rPr>
                        <a:t>;\o `</a:t>
                      </a:r>
                      <a:r>
                        <a:rPr lang="en-US" sz="4000" b="0" kern="1200" baseline="0" dirty="0" err="1" smtClean="0">
                          <a:solidFill>
                            <a:srgbClr val="FFFF00"/>
                          </a:solidFill>
                          <a:latin typeface="Athanasius" pitchFamily="2" charset="0"/>
                          <a:ea typeface="+mn-ea"/>
                          <a:cs typeface="+mn-cs"/>
                        </a:rPr>
                        <a:t>erof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opwc</a:t>
                      </a:r>
                      <a:r>
                        <a:rPr lang="en-US" sz="4000" b="0" kern="1200" baseline="0" dirty="0" smtClean="0">
                          <a:solidFill>
                            <a:srgbClr val="FFFF00"/>
                          </a:solidFill>
                          <a:latin typeface="Athanasius" pitchFamily="2" charset="0"/>
                          <a:ea typeface="+mn-ea"/>
                          <a:cs typeface="+mn-cs"/>
                        </a:rPr>
                        <a:t> </a:t>
                      </a:r>
                      <a:r>
                        <a:rPr lang="pt-BR" sz="4000" b="0" kern="1200" baseline="0" dirty="0" smtClean="0">
                          <a:solidFill>
                            <a:srgbClr val="FFFF00"/>
                          </a:solidFill>
                          <a:latin typeface="Athanasius" pitchFamily="2" charset="0"/>
                          <a:ea typeface="+mn-ea"/>
                          <a:cs typeface="+mn-cs"/>
                        </a:rPr>
                        <a:t>`ntef`are\ `eron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إنثوف أون مارين تيهوإيروف هوبوس إنتيف آريه إيرون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جميع القديسين الذين أرضوك منذ البدء</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nnh`eqouab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throu</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etauranak</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icjen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p`ene</a:t>
                      </a:r>
                      <a:r>
                        <a:rPr lang="en-US" sz="40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 نيئثؤواب تيرو إبط</a:t>
                      </a:r>
                      <a:r>
                        <a:rPr lang="ar-EG" sz="4800" b="1" dirty="0" smtClean="0"/>
                        <a:t>ف</a:t>
                      </a:r>
                      <a:r>
                        <a:rPr lang="ar-SA" sz="4800" b="1" dirty="0" smtClean="0"/>
                        <a:t>رانك يسجين إبئينيه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آبائنا القديسن رؤساء الآباء والأنبياء</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Nenio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eqouabnipatriarxhc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ni`provhthc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نينيوتي إثؤواب ني بطريارشيس ني إبروفيتيس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والرسل</a:t>
                      </a:r>
                      <a:r>
                        <a:rPr lang="ar-EG" sz="4800" b="1" dirty="0" smtClean="0"/>
                        <a:t> </a:t>
                      </a:r>
                      <a:r>
                        <a:rPr lang="ar-SA" sz="4800" b="1" dirty="0" smtClean="0"/>
                        <a:t>والمبشرين والإنجيليين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ni`apoctoloc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niref</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iwi</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nieuaggelicthc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 آبوسطولوس نيريف هي أويش ني أف آنجيليستيس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والشهداء والمعترفين</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nimarturoc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ni`omologithc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 مارتيروس ني اومولوجيتيس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وكل أرواح الصديقين الذين كملوا في الإيمان</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pneuma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n`qmhi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etaujwk</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vna</a:t>
                      </a:r>
                      <a:r>
                        <a:rPr lang="en-US" sz="40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إبني</a:t>
                      </a:r>
                      <a:r>
                        <a:rPr lang="ar-EG" sz="4000" b="1" dirty="0" smtClean="0"/>
                        <a:t>ف</a:t>
                      </a:r>
                      <a:r>
                        <a:rPr lang="ar-SA" sz="4000" b="1" dirty="0" smtClean="0"/>
                        <a:t>ما ني</a:t>
                      </a:r>
                      <a:r>
                        <a:rPr lang="ar-EG" sz="4000" b="1" dirty="0" smtClean="0"/>
                        <a:t>ف</a:t>
                      </a:r>
                      <a:r>
                        <a:rPr lang="ar-SA" sz="4000" b="1" dirty="0" smtClean="0"/>
                        <a:t>ين إن أثمي إيطاف جوك إي</a:t>
                      </a:r>
                      <a:r>
                        <a:rPr lang="ar-EG" sz="4000" b="1" dirty="0" smtClean="0"/>
                        <a:t>ف</a:t>
                      </a:r>
                      <a:r>
                        <a:rPr lang="ar-SA" sz="4000" b="1" dirty="0" smtClean="0"/>
                        <a:t>ول خين إفناهتي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وبالأكثر القديسة المملوءة مجداً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N\</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de </a:t>
                      </a:r>
                      <a:r>
                        <a:rPr lang="en-US" sz="4000" b="0" kern="1200" baseline="0" dirty="0" err="1" smtClean="0">
                          <a:solidFill>
                            <a:srgbClr val="FFFF00"/>
                          </a:solidFill>
                          <a:latin typeface="Athanasius" pitchFamily="2" charset="0"/>
                          <a:ea typeface="+mn-ea"/>
                          <a:cs typeface="+mn-cs"/>
                        </a:rPr>
                        <a:t>qh`eqouab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eqme</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n`wou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إنهوؤو ذي ثيئثؤواب إثميه إن أوأو</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5176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العذراء كل حين </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Etoi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mparqenoc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nchou</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err="1" smtClean="0">
                          <a:solidFill>
                            <a:srgbClr val="FFFF00"/>
                          </a:solidFill>
                          <a:latin typeface="Athanasius" pitchFamily="2" charset="0"/>
                          <a:ea typeface="+mn-ea"/>
                          <a:cs typeface="+mn-cs"/>
                        </a:rPr>
                        <a:t>niben</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أوأوإت أوي إمبارثينوس إنسيوني</a:t>
                      </a:r>
                      <a:r>
                        <a:rPr lang="ar-EG" sz="5400" b="1" dirty="0" smtClean="0"/>
                        <a:t>ف</a:t>
                      </a:r>
                      <a:r>
                        <a:rPr lang="ar-SA" sz="5400" b="1" dirty="0" smtClean="0"/>
                        <a:t>ين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والدة الإله القديسة الطاهرة مريم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qe`otokoc</a:t>
                      </a:r>
                      <a:r>
                        <a:rPr lang="en-US" sz="4800" b="0" kern="1200" baseline="0" dirty="0" smtClean="0">
                          <a:solidFill>
                            <a:srgbClr val="FFFF00"/>
                          </a:solidFill>
                          <a:latin typeface="Athanasius" pitchFamily="2" charset="0"/>
                          <a:ea typeface="+mn-ea"/>
                          <a:cs typeface="+mn-cs"/>
                        </a:rPr>
                        <a:t> </a:t>
                      </a: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eqouab</a:t>
                      </a:r>
                      <a:r>
                        <a:rPr lang="en-US" sz="4800" b="0" kern="1200" baseline="0" dirty="0" smtClean="0">
                          <a:solidFill>
                            <a:srgbClr val="FFFF00"/>
                          </a:solidFill>
                          <a:latin typeface="Athanasius" pitchFamily="2" charset="0"/>
                          <a:ea typeface="+mn-ea"/>
                          <a:cs typeface="+mn-cs"/>
                        </a:rPr>
                        <a:t>&gt; ;`</a:t>
                      </a:r>
                      <a:r>
                        <a:rPr lang="en-US" sz="4800" b="0" kern="1200" baseline="0" dirty="0" err="1" smtClean="0">
                          <a:solidFill>
                            <a:srgbClr val="FFFF00"/>
                          </a:solidFill>
                          <a:latin typeface="Athanasius" pitchFamily="2" charset="0"/>
                          <a:ea typeface="+mn-ea"/>
                          <a:cs typeface="+mn-cs"/>
                        </a:rPr>
                        <a:t>agi`a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Mari`a</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تي ثيئوطوكوس إثؤواب تي آجيا ماريا</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التي ولدت الله الكلمة بالحقيقة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qh`etac`jve</a:t>
                      </a:r>
                      <a:r>
                        <a:rPr lang="en-US" sz="4400" b="0" kern="1200" baseline="0" dirty="0" smtClean="0">
                          <a:solidFill>
                            <a:srgbClr val="FFFF00"/>
                          </a:solidFill>
                          <a:latin typeface="Athanasius" pitchFamily="2" charset="0"/>
                          <a:ea typeface="+mn-ea"/>
                          <a:cs typeface="+mn-cs"/>
                        </a:rPr>
                        <a:t> V; </a:t>
                      </a:r>
                      <a:r>
                        <a:rPr lang="en-US" sz="4400" b="0" kern="1200" baseline="0" dirty="0" err="1" smtClean="0">
                          <a:solidFill>
                            <a:srgbClr val="FFFF00"/>
                          </a:solidFill>
                          <a:latin typeface="Athanasius" pitchFamily="2" charset="0"/>
                          <a:ea typeface="+mn-ea"/>
                          <a:cs typeface="+mn-cs"/>
                        </a:rPr>
                        <a:t>pilogoc</a:t>
                      </a:r>
                      <a:endParaRPr lang="en-US" sz="4400" b="0" kern="1200" baseline="0" dirty="0" smtClean="0">
                        <a:solidFill>
                          <a:srgbClr val="FFFF00"/>
                        </a:solidFill>
                        <a:latin typeface="Athanasius" pitchFamily="2" charset="0"/>
                        <a:ea typeface="+mn-ea"/>
                        <a:cs typeface="+mn-cs"/>
                      </a:endParaRPr>
                    </a:p>
                    <a:p>
                      <a:pPr algn="ctr"/>
                      <a:r>
                        <a:rPr lang="en-US" sz="4400" b="0" kern="1200" baseline="0" dirty="0" smtClean="0">
                          <a:solidFill>
                            <a:srgbClr val="FFFF00"/>
                          </a:solidFill>
                          <a:latin typeface="Athanasius" pitchFamily="2" charset="0"/>
                          <a:ea typeface="+mn-ea"/>
                          <a:cs typeface="+mn-cs"/>
                        </a:rPr>
                        <a:t>'en </a:t>
                      </a:r>
                      <a:r>
                        <a:rPr lang="en-US" sz="4400" b="0" kern="1200" baseline="0" dirty="0" err="1" smtClean="0">
                          <a:solidFill>
                            <a:srgbClr val="FFFF00"/>
                          </a:solidFill>
                          <a:latin typeface="Athanasius" pitchFamily="2" charset="0"/>
                          <a:ea typeface="+mn-ea"/>
                          <a:cs typeface="+mn-cs"/>
                        </a:rPr>
                        <a:t>oumeqmhi</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ثيئيتاس إجفي إفنوتي بي لوغوس خين أوميثمي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والقديس يوحنا السابق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pi`agioc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Iwannhc</a:t>
                      </a:r>
                      <a:endParaRPr lang="en-US" sz="4400" b="0" kern="1200" baseline="0" dirty="0" smtClean="0">
                        <a:solidFill>
                          <a:srgbClr val="FFFF00"/>
                        </a:solidFill>
                        <a:latin typeface="Athanasius" pitchFamily="2" charset="0"/>
                        <a:ea typeface="+mn-ea"/>
                        <a:cs typeface="+mn-cs"/>
                      </a:endParaRPr>
                    </a:p>
                    <a:p>
                      <a:pPr algn="ctr"/>
                      <a:r>
                        <a:rPr lang="en-US" sz="4400" b="0" kern="1200" baseline="0" dirty="0" err="1" smtClean="0">
                          <a:solidFill>
                            <a:srgbClr val="FFFF00"/>
                          </a:solidFill>
                          <a:latin typeface="Athanasius" pitchFamily="2" charset="0"/>
                          <a:ea typeface="+mn-ea"/>
                          <a:cs typeface="+mn-cs"/>
                        </a:rPr>
                        <a:t>pi`prodromoc</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بي آجيوس يوأنس بي إبروذروموس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lt1"/>
                          </a:solidFill>
                          <a:latin typeface="+mn-lt"/>
                          <a:ea typeface="+mn-ea"/>
                          <a:cs typeface="+mn-cs"/>
                        </a:rPr>
                        <a:t>في هذا اليوم المقدس</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400" kern="1200" baseline="0" dirty="0" smtClean="0">
                          <a:solidFill>
                            <a:srgbClr val="C00000"/>
                          </a:solidFill>
                          <a:latin typeface="Athanasius" pitchFamily="2" charset="0"/>
                          <a:ea typeface="+mn-ea"/>
                          <a:cs typeface="+mn-cs"/>
                        </a:rPr>
                        <a:t> </a:t>
                      </a:r>
                      <a:r>
                        <a:rPr lang="pt-BR" sz="4800" b="0" kern="1200" baseline="0" dirty="0" smtClean="0">
                          <a:solidFill>
                            <a:srgbClr val="FFFF00"/>
                          </a:solidFill>
                          <a:latin typeface="Athanasius" pitchFamily="2" charset="0"/>
                          <a:ea typeface="+mn-ea"/>
                          <a:cs typeface="+mn-cs"/>
                        </a:rPr>
                        <a:t>'en pai`e\oou e/q/u/ vai</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خين باي إيهوؤو إثؤواب فاى</a:t>
                      </a:r>
                      <a:endParaRPr lang="ar-EG" sz="4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الصابغ والشهيد </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mbapticthc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ouo</a:t>
                      </a:r>
                      <a:r>
                        <a:rPr lang="en-US" sz="4800" b="0" kern="1200" baseline="0" dirty="0" smtClean="0">
                          <a:solidFill>
                            <a:srgbClr val="FFFF00"/>
                          </a:solidFill>
                          <a:latin typeface="Athanasius" pitchFamily="2" charset="0"/>
                          <a:ea typeface="+mn-ea"/>
                          <a:cs typeface="+mn-cs"/>
                        </a:rPr>
                        <a:t>\</a:t>
                      </a:r>
                    </a:p>
                    <a:p>
                      <a:pPr algn="ct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mmarturoc</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أم</a:t>
                      </a:r>
                      <a:r>
                        <a:rPr lang="ar-EG" sz="4800" b="1" dirty="0" smtClean="0"/>
                        <a:t>ف</a:t>
                      </a:r>
                      <a:r>
                        <a:rPr lang="ar-SA" sz="4800" b="1" dirty="0" smtClean="0"/>
                        <a:t>ابتس تيس أووه إم مارتيروس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والقديس إستيفانوس</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200" b="0" kern="1200" baseline="0" dirty="0" err="1" smtClean="0">
                          <a:solidFill>
                            <a:srgbClr val="FFFF00"/>
                          </a:solidFill>
                          <a:latin typeface="Athanasius" pitchFamily="2" charset="0"/>
                          <a:ea typeface="+mn-ea"/>
                          <a:cs typeface="+mn-cs"/>
                        </a:rPr>
                        <a:t>nem</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pi`agioc</a:t>
                      </a:r>
                      <a:endParaRPr lang="en-US" sz="5200" b="0" kern="1200" baseline="0" dirty="0" smtClean="0">
                        <a:solidFill>
                          <a:srgbClr val="FFFF00"/>
                        </a:solidFill>
                        <a:latin typeface="Athanasius" pitchFamily="2" charset="0"/>
                        <a:ea typeface="+mn-ea"/>
                        <a:cs typeface="+mn-cs"/>
                      </a:endParaRPr>
                    </a:p>
                    <a:p>
                      <a:pPr algn="ctr"/>
                      <a:r>
                        <a:rPr lang="en-US" sz="5200" b="0" kern="1200" baseline="0" dirty="0" err="1" smtClean="0">
                          <a:solidFill>
                            <a:srgbClr val="FFFF00"/>
                          </a:solidFill>
                          <a:latin typeface="Athanasius" pitchFamily="2" charset="0"/>
                          <a:ea typeface="+mn-ea"/>
                          <a:cs typeface="+mn-cs"/>
                        </a:rPr>
                        <a:t>Ctevanoc</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نيم بي آجيوس إستيفانوس</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ر</a:t>
                      </a:r>
                      <a:r>
                        <a:rPr lang="ar-EG" sz="4400" b="1" dirty="0" smtClean="0"/>
                        <a:t>ئ</a:t>
                      </a:r>
                      <a:r>
                        <a:rPr lang="ar-SA" sz="4400" b="1" dirty="0" smtClean="0"/>
                        <a:t>يس الشمامسة و</a:t>
                      </a:r>
                      <a:r>
                        <a:rPr lang="ar-EG" sz="4400" b="1" dirty="0" smtClean="0"/>
                        <a:t> أ</a:t>
                      </a:r>
                      <a:r>
                        <a:rPr lang="ar-SA" sz="4400" b="1" dirty="0" smtClean="0"/>
                        <a:t>ول الشهداء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Piarxh</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di`akonoc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m`prwtomarthroc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بي أرشي ذياكونوس اووه إم</a:t>
                      </a:r>
                      <a:r>
                        <a:rPr lang="ar-EG" sz="3600" b="1" dirty="0" smtClean="0"/>
                        <a:t> </a:t>
                      </a:r>
                      <a:r>
                        <a:rPr lang="ar-SA" sz="3600" b="1" dirty="0" smtClean="0"/>
                        <a:t>إبروطومارتيروس </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وناظر الإله الإنجيلي</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piqe`wrimoc</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neuagg</a:t>
                      </a:r>
                      <a:r>
                        <a:rPr lang="en-US" sz="3600" b="0" kern="1200" baseline="0" dirty="0" err="1" smtClean="0">
                          <a:solidFill>
                            <a:srgbClr val="FFFF00"/>
                          </a:solidFill>
                          <a:latin typeface="Athanasius" pitchFamily="2" charset="0"/>
                          <a:ea typeface="+mn-ea"/>
                          <a:cs typeface="+mn-cs"/>
                        </a:rPr>
                        <a:t>elicthc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بي ثيئوريموس إن إف آنجيليستيس</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مرقس الرسول الطاهر</a:t>
                      </a:r>
                      <a:r>
                        <a:rPr lang="ar-EG" sz="4400" b="1" dirty="0" smtClean="0"/>
                        <a:t> </a:t>
                      </a:r>
                      <a:r>
                        <a:rPr lang="ar-SA" sz="4400" b="1" dirty="0" smtClean="0"/>
                        <a:t>والشهيد</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Abba </a:t>
                      </a:r>
                      <a:r>
                        <a:rPr lang="en-US" sz="4000" b="0" kern="1200" baseline="0" dirty="0" err="1" smtClean="0">
                          <a:solidFill>
                            <a:srgbClr val="FFFF00"/>
                          </a:solidFill>
                          <a:latin typeface="Athanasius" pitchFamily="2" charset="0"/>
                          <a:ea typeface="+mn-ea"/>
                          <a:cs typeface="+mn-cs"/>
                        </a:rPr>
                        <a:t>Markoc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pi`apoctoloc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mmarturoc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ماركوس بي آبوسطولوس إثؤواب أووه إم مارتيروس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والبطريرك القديس</a:t>
                      </a:r>
                      <a:r>
                        <a:rPr lang="ar-EG" sz="4800" b="1" dirty="0" smtClean="0"/>
                        <a:t> </a:t>
                      </a:r>
                      <a:r>
                        <a:rPr lang="ar-SA" sz="4800" b="1" dirty="0" smtClean="0"/>
                        <a:t>ساويرس</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pipatriarxhc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Ceuhroc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 بطريارشيس إثؤواب سي</a:t>
                      </a:r>
                      <a:r>
                        <a:rPr lang="ar-EG" sz="4000" b="1" dirty="0" smtClean="0"/>
                        <a:t>ف</a:t>
                      </a:r>
                      <a:r>
                        <a:rPr lang="ar-SA" sz="4000" b="1" dirty="0" smtClean="0"/>
                        <a:t>يروس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ومعلمنا</a:t>
                      </a:r>
                      <a:r>
                        <a:rPr lang="ar-EG" sz="4800" b="1" dirty="0" smtClean="0"/>
                        <a:t> </a:t>
                      </a:r>
                      <a:r>
                        <a:rPr lang="ar-SA" sz="4800" b="1" dirty="0" smtClean="0"/>
                        <a:t>ديوسقوروس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nem</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penca</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Diockoroc</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نيم بينساخ ديوسكورس</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والقديس أثناسيوس الرسولي</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pi`agioc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Aqanacioc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pi`apocto</a:t>
                      </a:r>
                      <a:r>
                        <a:rPr lang="en-US" sz="3600" b="0" kern="1200" baseline="0" dirty="0" err="1" smtClean="0">
                          <a:solidFill>
                            <a:srgbClr val="FFFF00"/>
                          </a:solidFill>
                          <a:latin typeface="Athanasius" pitchFamily="2" charset="0"/>
                          <a:ea typeface="+mn-ea"/>
                          <a:cs typeface="+mn-cs"/>
                        </a:rPr>
                        <a:t>liko</a:t>
                      </a:r>
                      <a:r>
                        <a:rPr lang="en-US" sz="4000" b="0" kern="1200" baseline="0" dirty="0" err="1" smtClean="0">
                          <a:solidFill>
                            <a:srgbClr val="FFFF00"/>
                          </a:solidFill>
                          <a:latin typeface="Athanasius" pitchFamily="2" charset="0"/>
                          <a:ea typeface="+mn-ea"/>
                          <a:cs typeface="+mn-cs"/>
                        </a:rPr>
                        <a:t>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بي آجيوس اثناسيوس بي آبوسطوليكوس</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والقديس بطرس</a:t>
                      </a:r>
                      <a:r>
                        <a:rPr lang="ar-EG" sz="4000" b="1" dirty="0" smtClean="0"/>
                        <a:t> </a:t>
                      </a:r>
                      <a:r>
                        <a:rPr lang="ar-SA" sz="4000" b="1" dirty="0" smtClean="0"/>
                        <a:t>خاتم الشهداء ورئيس</a:t>
                      </a:r>
                      <a:r>
                        <a:rPr lang="ar-EG" sz="4000" b="1" dirty="0" smtClean="0"/>
                        <a:t> </a:t>
                      </a:r>
                      <a:r>
                        <a:rPr lang="ar-SA" sz="4000" b="1" dirty="0" smtClean="0"/>
                        <a:t>الكهنة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pi`agioc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Petroc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ieromarturoc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piarxh`ereuc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 آجيوس بيترس يبرومارتيروس بي أرشي إرفس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cs typeface="+mj-cs"/>
                        </a:rPr>
                        <a:t>والقديس يوحنا</a:t>
                      </a:r>
                      <a:r>
                        <a:rPr lang="ar-EG" sz="4800" b="1" dirty="0" smtClean="0">
                          <a:solidFill>
                            <a:schemeClr val="bg1"/>
                          </a:solidFill>
                          <a:cs typeface="+mj-cs"/>
                        </a:rPr>
                        <a:t> </a:t>
                      </a:r>
                      <a:r>
                        <a:rPr lang="ar-SA" sz="4800" b="1" dirty="0" smtClean="0">
                          <a:solidFill>
                            <a:schemeClr val="bg1"/>
                          </a:solidFill>
                          <a:cs typeface="+mj-cs"/>
                        </a:rPr>
                        <a:t>ذهبي الفم </a:t>
                      </a:r>
                      <a:endParaRPr lang="ar-EG" sz="96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pi`agioc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Iwannhc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pi`xruc</a:t>
                      </a:r>
                      <a:r>
                        <a:rPr lang="en-US" sz="3600" b="0" kern="1200" baseline="0" dirty="0" err="1" smtClean="0">
                          <a:solidFill>
                            <a:srgbClr val="FFFF00"/>
                          </a:solidFill>
                          <a:latin typeface="Athanasius" pitchFamily="2" charset="0"/>
                          <a:ea typeface="+mn-ea"/>
                          <a:cs typeface="+mn-cs"/>
                        </a:rPr>
                        <a:t>octomo</a:t>
                      </a:r>
                      <a:r>
                        <a:rPr lang="en-US" sz="4000" b="0" kern="1200" baseline="0" dirty="0" err="1" smtClean="0">
                          <a:solidFill>
                            <a:srgbClr val="FFFF00"/>
                          </a:solidFill>
                          <a:latin typeface="Athanasius" pitchFamily="2" charset="0"/>
                          <a:ea typeface="+mn-ea"/>
                          <a:cs typeface="+mn-cs"/>
                        </a:rPr>
                        <a:t>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 آجيوس يوأنس بي إخرزوستوموس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وكل أيام حياتنا</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بكل سلام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nem ni`e\oou throu `nte </a:t>
                      </a:r>
                      <a:r>
                        <a:rPr lang="nl-NL" sz="4000" b="0" kern="1200" baseline="0" dirty="0" smtClean="0">
                          <a:solidFill>
                            <a:srgbClr val="FFFF00"/>
                          </a:solidFill>
                          <a:latin typeface="Athanasius" pitchFamily="2" charset="0"/>
                          <a:ea typeface="+mn-ea"/>
                          <a:cs typeface="+mn-cs"/>
                        </a:rPr>
                        <a:t>penwn'&gt; 'en \irhnh niben </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نيم ني إيهوؤوتيرو أنتي بين أونخ خين هيريني نيفين</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والقديس ثيئودوسيوس</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pi`agioc</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err="1" smtClean="0">
                          <a:solidFill>
                            <a:srgbClr val="FFFF00"/>
                          </a:solidFill>
                          <a:latin typeface="Athanasius" pitchFamily="2" charset="0"/>
                          <a:ea typeface="+mn-ea"/>
                          <a:cs typeface="+mn-cs"/>
                        </a:rPr>
                        <a:t>Qe`odocioc</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بي آجيوس ثيئودوسيوس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والقديس ثيئوفيلوس </a:t>
                      </a:r>
                      <a:br>
                        <a:rPr lang="ar-SA" sz="4000" b="1" dirty="0" smtClean="0"/>
                      </a:br>
                      <a:r>
                        <a:rPr lang="ar-SA" sz="4000" b="1" dirty="0" smtClean="0"/>
                        <a:t>والقديس ديمتريوس </a:t>
                      </a:r>
                      <a:endParaRPr lang="ar-EG" sz="413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pi`agioc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Qe`oviloc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pi`agioc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Dhmhtrioc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 آجيوس ثيئوفيلوس نيم بي آجيوس ديمتريوس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والقديس</a:t>
                      </a:r>
                      <a:r>
                        <a:rPr lang="ar-EG" sz="4000" b="1" dirty="0" smtClean="0"/>
                        <a:t> </a:t>
                      </a:r>
                      <a:r>
                        <a:rPr lang="ar-SA" sz="4000" b="1" dirty="0" smtClean="0"/>
                        <a:t>كيرلس والقديس باسيليوس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pi`agioc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Kurilloc</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pi`agioc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Bacilioc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لي آجيوس كيرلس نيم بي آجيوس فاسيليوس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والقديس إغريغوريوس </a:t>
                      </a:r>
                      <a:br>
                        <a:rPr lang="ar-SA" sz="4000" b="1" dirty="0" smtClean="0"/>
                      </a:br>
                      <a:r>
                        <a:rPr lang="ar-SA" sz="4000" b="1" dirty="0" smtClean="0"/>
                        <a:t>الناطق بالإلهيات</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pi`agioc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Grhgorioc</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piqe`ologoc</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بي آجيوس أغريغوريوس بي ثيئولوغوس</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والقديس إغريغوريوس الصانع العجائب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pi`agioc</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Grhgorioc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piqaumatourgoc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 آجيوس إغريغوريوس بيثا</a:t>
                      </a:r>
                      <a:r>
                        <a:rPr lang="ar-EG" sz="4000" b="1" dirty="0" smtClean="0"/>
                        <a:t>ف</a:t>
                      </a:r>
                      <a:r>
                        <a:rPr lang="ar-SA" sz="4000" b="1" dirty="0" smtClean="0"/>
                        <a:t> ماطورغوس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والقديس إغريغوريوس الآرمني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pi`agioc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Grhgorioc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piarmenioc</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بي آجيوس إغريغوريوس بي أرمينيوس</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والثلاثمائة والثمانية عشر المجتمعون </a:t>
                      </a:r>
                      <a:br>
                        <a:rPr lang="ar-SA" sz="4000" b="1" dirty="0" smtClean="0"/>
                      </a:br>
                      <a:r>
                        <a:rPr lang="ar-SA" sz="4000" b="1" dirty="0" smtClean="0"/>
                        <a:t>بنيقية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Nem pi]omt ]e mht `]mhn</a:t>
                      </a:r>
                    </a:p>
                    <a:p>
                      <a:pPr algn="ctr"/>
                      <a:r>
                        <a:rPr lang="pt-BR" sz="4000" b="0" kern="1200" baseline="0" dirty="0" smtClean="0">
                          <a:solidFill>
                            <a:srgbClr val="FFFF00"/>
                          </a:solidFill>
                          <a:latin typeface="Athanasius" pitchFamily="2" charset="0"/>
                          <a:ea typeface="+mn-ea"/>
                          <a:cs typeface="+mn-cs"/>
                        </a:rPr>
                        <a:t>etauqwou; 'en Nike`a</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 شمت شي ميت إشمين إيطاف ثوؤوتي خين نيكيئا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والمائة والخمسون </a:t>
                      </a:r>
                      <a:r>
                        <a:rPr lang="ar-EG" sz="4800" b="1" dirty="0" smtClean="0"/>
                        <a:t> </a:t>
                      </a:r>
                      <a:r>
                        <a:rPr lang="ar-SA" sz="4800" b="1" dirty="0" smtClean="0"/>
                        <a:t>بالقسطنطينية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nem pi]e</a:t>
                      </a:r>
                    </a:p>
                    <a:p>
                      <a:pPr algn="ctr"/>
                      <a:r>
                        <a:rPr lang="pt-BR" sz="4000" b="0" kern="1200" baseline="0" dirty="0" smtClean="0">
                          <a:solidFill>
                            <a:srgbClr val="FFFF00"/>
                          </a:solidFill>
                          <a:latin typeface="Athanasius" pitchFamily="2" charset="0"/>
                          <a:ea typeface="+mn-ea"/>
                          <a:cs typeface="+mn-cs"/>
                        </a:rPr>
                        <a:t>tebi `nte Kwctantinoupolic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نيم بي شي تي</a:t>
                      </a:r>
                      <a:r>
                        <a:rPr lang="ar-EG" sz="3600" b="1" dirty="0" smtClean="0"/>
                        <a:t>ف</a:t>
                      </a:r>
                      <a:r>
                        <a:rPr lang="ar-SA" sz="3600" b="1" dirty="0" smtClean="0"/>
                        <a:t>ي إنتي كوسطانطينوبوليس</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والمائتان بأفسس</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smtClean="0">
                          <a:solidFill>
                            <a:srgbClr val="FFFF00"/>
                          </a:solidFill>
                          <a:latin typeface="Athanasius" pitchFamily="2" charset="0"/>
                          <a:ea typeface="+mn-ea"/>
                          <a:cs typeface="+mn-cs"/>
                        </a:rPr>
                        <a:t>nem pi`cnau ]e `nte Evecoc</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بي إسنا</a:t>
                      </a:r>
                      <a:r>
                        <a:rPr lang="ar-EG" sz="4800" b="1" dirty="0" smtClean="0"/>
                        <a:t>ف</a:t>
                      </a:r>
                      <a:r>
                        <a:rPr lang="ar-SA" sz="4800" b="1" dirty="0" smtClean="0"/>
                        <a:t> شي إنتي إيفيسوس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وأبانا الصديق العظيم أنبا أنطونيوس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peniwt</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ndikeoc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pini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abba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Antwnioc</a:t>
                      </a:r>
                      <a:r>
                        <a:rPr lang="en-US" sz="4000" b="0" kern="1200" baseline="0" dirty="0" smtClean="0">
                          <a:solidFill>
                            <a:srgbClr val="FFFF00"/>
                          </a:solidFill>
                          <a:latin typeface="Athanasius" pitchFamily="2" charset="0"/>
                          <a:ea typeface="+mn-ea"/>
                          <a:cs typeface="+mn-cs"/>
                        </a:rPr>
                        <a:t>&gt;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بينيوت إن ذيكيئوس بينشتي آ</a:t>
                      </a:r>
                      <a:r>
                        <a:rPr lang="ar-EG" sz="4000" b="1" dirty="0" smtClean="0"/>
                        <a:t>ف</a:t>
                      </a:r>
                      <a:r>
                        <a:rPr lang="ar-SA" sz="4000" b="1" dirty="0" smtClean="0"/>
                        <a:t>ا أنطونيوس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000" b="1" kern="1200" dirty="0" smtClean="0">
                          <a:solidFill>
                            <a:schemeClr val="lt1"/>
                          </a:solidFill>
                          <a:latin typeface="+mn-lt"/>
                          <a:ea typeface="+mn-ea"/>
                          <a:cs typeface="+mn-cs"/>
                        </a:rPr>
                        <a:t>ضابط الكل الرب إلهنا</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nl-NL" sz="4000" b="0" kern="1200" baseline="0" dirty="0" smtClean="0">
                          <a:solidFill>
                            <a:srgbClr val="FFFF00"/>
                          </a:solidFill>
                          <a:latin typeface="Athanasius" pitchFamily="2" charset="0"/>
                          <a:ea typeface="+mn-ea"/>
                          <a:cs typeface="+mn-cs"/>
                        </a:rPr>
                        <a:t> `nje </a:t>
                      </a:r>
                      <a:r>
                        <a:rPr lang="en-US" sz="4000" b="0" kern="1200" baseline="0" dirty="0" err="1" smtClean="0">
                          <a:solidFill>
                            <a:srgbClr val="FFFF00"/>
                          </a:solidFill>
                          <a:latin typeface="Athanasius" pitchFamily="2" charset="0"/>
                          <a:ea typeface="+mn-ea"/>
                          <a:cs typeface="+mn-cs"/>
                        </a:rPr>
                        <a:t>pipantokratwr</a:t>
                      </a:r>
                      <a:r>
                        <a:rPr lang="en-US" sz="4000" b="0" kern="1200" baseline="0" dirty="0" smtClean="0">
                          <a:solidFill>
                            <a:srgbClr val="FFFF00"/>
                          </a:solidFill>
                          <a:latin typeface="Athanasius" pitchFamily="2" charset="0"/>
                          <a:ea typeface="+mn-ea"/>
                          <a:cs typeface="+mn-cs"/>
                        </a:rPr>
                        <a:t> ~P_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إنجي بي بانطوكراطور إبشويس بيننوتي</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والبار انبا بولا </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nem</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pi`qmhi</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abba</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err="1" smtClean="0">
                          <a:solidFill>
                            <a:srgbClr val="FFFF00"/>
                          </a:solidFill>
                          <a:latin typeface="Athanasius" pitchFamily="2" charset="0"/>
                          <a:ea typeface="+mn-ea"/>
                          <a:cs typeface="+mn-cs"/>
                        </a:rPr>
                        <a:t>Paule</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نيم بي إثمي آ</a:t>
                      </a:r>
                      <a:r>
                        <a:rPr lang="ar-EG" sz="5400" b="1" dirty="0" smtClean="0"/>
                        <a:t>ف</a:t>
                      </a:r>
                      <a:r>
                        <a:rPr lang="ar-SA" sz="5400" b="1" dirty="0" smtClean="0"/>
                        <a:t>ا با</a:t>
                      </a:r>
                      <a:r>
                        <a:rPr lang="ar-EG" sz="5400" b="1" dirty="0" smtClean="0"/>
                        <a:t>ف</a:t>
                      </a:r>
                      <a:r>
                        <a:rPr lang="ar-SA" sz="5400" b="1" dirty="0" smtClean="0"/>
                        <a:t>لي</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والثلاثة أنبا مقارات القديس</a:t>
                      </a:r>
                      <a:r>
                        <a:rPr lang="ar-EG" sz="4800" b="1" dirty="0" smtClean="0"/>
                        <a:t>ي</a:t>
                      </a:r>
                      <a:r>
                        <a:rPr lang="ar-SA" sz="4800" b="1" dirty="0" smtClean="0"/>
                        <a:t>ن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pi]</a:t>
                      </a:r>
                      <a:r>
                        <a:rPr lang="en-US" sz="4400" b="0" kern="1200" baseline="0" dirty="0" err="1" smtClean="0">
                          <a:solidFill>
                            <a:srgbClr val="FFFF00"/>
                          </a:solidFill>
                          <a:latin typeface="Athanasius" pitchFamily="2" charset="0"/>
                          <a:ea typeface="+mn-ea"/>
                          <a:cs typeface="+mn-cs"/>
                        </a:rPr>
                        <a:t>omt</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eqouab</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abba</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Makari</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بي شومت إثؤواب آ</a:t>
                      </a:r>
                      <a:r>
                        <a:rPr lang="ar-EG" sz="4800" b="1" dirty="0" smtClean="0"/>
                        <a:t>ف</a:t>
                      </a:r>
                      <a:r>
                        <a:rPr lang="ar-SA" sz="4800" b="1" dirty="0" smtClean="0"/>
                        <a:t>ا مكاري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وجميع اولادهم لباس الصليب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nou</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hri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throu</a:t>
                      </a:r>
                      <a:endParaRPr lang="en-US" sz="44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n`ctaurovoroc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نوشيري</a:t>
                      </a:r>
                      <a:r>
                        <a:rPr lang="ar-EG" sz="4000" b="1" dirty="0" smtClean="0"/>
                        <a:t> </a:t>
                      </a:r>
                      <a:r>
                        <a:rPr lang="ar-SA" sz="4000" b="1" dirty="0" smtClean="0"/>
                        <a:t>تيرو إن إسطا</a:t>
                      </a:r>
                      <a:r>
                        <a:rPr lang="ar-EG" sz="4000" b="1" dirty="0" smtClean="0"/>
                        <a:t>ف</a:t>
                      </a:r>
                      <a:r>
                        <a:rPr lang="ar-SA" sz="4000" b="1" dirty="0" smtClean="0"/>
                        <a:t>روفورس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mn-lt"/>
                          <a:ea typeface="+mn-ea"/>
                          <a:cs typeface="+mn-cs"/>
                        </a:rPr>
                        <a:t>و</a:t>
                      </a:r>
                      <a:r>
                        <a:rPr lang="ar-EG" sz="4400" b="1" kern="1200" baseline="0" dirty="0" smtClean="0">
                          <a:solidFill>
                            <a:schemeClr val="bg1"/>
                          </a:solidFill>
                          <a:latin typeface="+mn-lt"/>
                          <a:ea typeface="+mn-ea"/>
                          <a:cs typeface="+mn-cs"/>
                        </a:rPr>
                        <a:t> أبانا أنبا يحنس القمص</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abba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Iwannhc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pi\</a:t>
                      </a:r>
                      <a:r>
                        <a:rPr lang="en-US" sz="4000" b="0" kern="1200" baseline="0" dirty="0" err="1" smtClean="0">
                          <a:solidFill>
                            <a:srgbClr val="FFFF00"/>
                          </a:solidFill>
                          <a:latin typeface="Athanasius" pitchFamily="2" charset="0"/>
                          <a:ea typeface="+mn-ea"/>
                          <a:cs typeface="+mn-cs"/>
                        </a:rPr>
                        <a:t>hgoumenoc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بينيوت آ</a:t>
                      </a:r>
                      <a:r>
                        <a:rPr lang="ar-EG" sz="4800" b="1" dirty="0" smtClean="0"/>
                        <a:t>ف</a:t>
                      </a:r>
                      <a:r>
                        <a:rPr lang="ar-SA" sz="4800" b="1" dirty="0" smtClean="0"/>
                        <a:t>ا يؤانس بي هيغومينوس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وأبونا أنبا بيشوي البار الرجل الكامل</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abba</a:t>
                      </a:r>
                      <a:r>
                        <a:rPr lang="en-US" sz="4000" b="0" kern="1200" baseline="0" dirty="0" smtClean="0">
                          <a:solidFill>
                            <a:srgbClr val="FFFF00"/>
                          </a:solidFill>
                          <a:latin typeface="Athanasius" pitchFamily="2" charset="0"/>
                          <a:ea typeface="+mn-ea"/>
                          <a:cs typeface="+mn-cs"/>
                        </a:rPr>
                        <a:t> Pi]</a:t>
                      </a:r>
                      <a:r>
                        <a:rPr lang="en-US" sz="4000" b="0" kern="1200" baseline="0" dirty="0" err="1" smtClean="0">
                          <a:solidFill>
                            <a:srgbClr val="FFFF00"/>
                          </a:solidFill>
                          <a:latin typeface="Athanasius" pitchFamily="2" charset="0"/>
                          <a:ea typeface="+mn-ea"/>
                          <a:cs typeface="+mn-cs"/>
                        </a:rPr>
                        <a:t>wi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pi`qmhi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pirwmi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ntelioc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بينوت آ</a:t>
                      </a:r>
                      <a:r>
                        <a:rPr lang="ar-EG" sz="4000" b="1" dirty="0" smtClean="0"/>
                        <a:t>ف</a:t>
                      </a:r>
                      <a:r>
                        <a:rPr lang="ar-SA" sz="4000" b="1" dirty="0" smtClean="0"/>
                        <a:t>ا بيشوي بي إثمي بي رومي إنتي ليوس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حبيب مخلصنا الصالح</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pimenrit</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nte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pencwthr</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n`agaqoc</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بي مينريت إنتي بين سوتير إن آغاثوس</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وأبونا أنبا بولا الطموهي</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abba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Paule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piremtammo</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بينيوت آ</a:t>
                      </a:r>
                      <a:r>
                        <a:rPr lang="ar-EG" sz="4800" b="1" dirty="0" smtClean="0"/>
                        <a:t>ف</a:t>
                      </a:r>
                      <a:r>
                        <a:rPr lang="ar-SA" sz="4800" b="1" dirty="0" smtClean="0"/>
                        <a:t>ا باقلي بيريم طموه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و</a:t>
                      </a:r>
                      <a:r>
                        <a:rPr lang="ar-EG" sz="6600" b="1" dirty="0" smtClean="0"/>
                        <a:t> </a:t>
                      </a:r>
                      <a:r>
                        <a:rPr lang="ar-SA" sz="6600" b="1" dirty="0" smtClean="0"/>
                        <a:t>حزقيال تلميذه</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Nem</a:t>
                      </a:r>
                      <a:endParaRPr lang="ar-EG" sz="4400" b="0" kern="1200" baseline="0" dirty="0" smtClean="0">
                        <a:solidFill>
                          <a:srgbClr val="FFFF00"/>
                        </a:solidFill>
                        <a:latin typeface="Athanasius" pitchFamily="2" charset="0"/>
                        <a:ea typeface="+mn-ea"/>
                        <a:cs typeface="+mn-cs"/>
                      </a:endParaRPr>
                    </a:p>
                    <a:p>
                      <a:pPr algn="ct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Iezekihl</a:t>
                      </a:r>
                      <a:endParaRPr lang="en-US" sz="4400" b="0" kern="1200" baseline="0" dirty="0" smtClean="0">
                        <a:solidFill>
                          <a:srgbClr val="FFFF00"/>
                        </a:solidFill>
                        <a:latin typeface="Athanasius" pitchFamily="2" charset="0"/>
                        <a:ea typeface="+mn-ea"/>
                        <a:cs typeface="+mn-cs"/>
                      </a:endParaRPr>
                    </a:p>
                    <a:p>
                      <a:pPr algn="ctr"/>
                      <a:r>
                        <a:rPr lang="en-US" sz="4400" b="0" kern="1200" baseline="0" dirty="0" err="1" smtClean="0">
                          <a:solidFill>
                            <a:srgbClr val="FFFF00"/>
                          </a:solidFill>
                          <a:latin typeface="Athanasius" pitchFamily="2" charset="0"/>
                          <a:ea typeface="+mn-ea"/>
                          <a:cs typeface="+mn-cs"/>
                        </a:rPr>
                        <a:t>pefmaqhthc</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إيزاكيئيل بيف ماثيتيس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وسيداي الأبو</a:t>
                      </a:r>
                      <a:r>
                        <a:rPr lang="ar-EG" sz="4000" b="1" dirty="0" smtClean="0"/>
                        <a:t>ي</a:t>
                      </a:r>
                      <a:r>
                        <a:rPr lang="ar-SA" sz="4000" b="1" dirty="0" smtClean="0"/>
                        <a:t>ن</a:t>
                      </a:r>
                      <a:r>
                        <a:rPr lang="ar-EG" sz="4000" b="1" dirty="0" smtClean="0"/>
                        <a:t> </a:t>
                      </a:r>
                      <a:r>
                        <a:rPr lang="ar-SA" sz="4000" b="1" dirty="0" smtClean="0"/>
                        <a:t>القديسان الروميان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a:t>
                      </a:r>
                      <a:r>
                        <a:rPr lang="en-US" sz="4400" b="0" kern="1200" baseline="0" dirty="0" smtClean="0">
                          <a:solidFill>
                            <a:srgbClr val="FFFF00"/>
                          </a:solidFill>
                          <a:latin typeface="Athanasius" pitchFamily="2" charset="0"/>
                          <a:ea typeface="+mn-ea"/>
                          <a:cs typeface="+mn-cs"/>
                        </a:rPr>
                        <a:t>_ `</a:t>
                      </a:r>
                      <a:r>
                        <a:rPr lang="en-US" sz="4400" b="0" kern="1200" baseline="0" dirty="0" err="1" smtClean="0">
                          <a:solidFill>
                            <a:srgbClr val="FFFF00"/>
                          </a:solidFill>
                          <a:latin typeface="Athanasius" pitchFamily="2" charset="0"/>
                          <a:ea typeface="+mn-ea"/>
                          <a:cs typeface="+mn-cs"/>
                        </a:rPr>
                        <a:t>nio</a:t>
                      </a:r>
                      <a:r>
                        <a:rPr lang="en-US" sz="4400" b="0" kern="1200" baseline="0" dirty="0" smtClean="0">
                          <a:solidFill>
                            <a:srgbClr val="FFFF00"/>
                          </a:solidFill>
                          <a:latin typeface="Athanasius" pitchFamily="2" charset="0"/>
                          <a:ea typeface="+mn-ea"/>
                          <a:cs typeface="+mn-cs"/>
                        </a:rPr>
                        <a:t>;</a:t>
                      </a: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eqouab</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nrwmeoc</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ناشويس إنيوتي إثؤواب إنروميئوس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مكسيموس </a:t>
                      </a:r>
                      <a:br>
                        <a:rPr lang="ar-SA" sz="4800" b="1" dirty="0" smtClean="0"/>
                      </a:br>
                      <a:r>
                        <a:rPr lang="ar-SA" sz="4800" b="1" dirty="0" smtClean="0"/>
                        <a:t>و</a:t>
                      </a:r>
                      <a:r>
                        <a:rPr lang="ar-EG" sz="4800" b="1" dirty="0" smtClean="0"/>
                        <a:t> </a:t>
                      </a:r>
                      <a:r>
                        <a:rPr lang="ar-SA" sz="4800" b="1" dirty="0" smtClean="0"/>
                        <a:t>دوماديوس</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Ma[</a:t>
                      </a:r>
                      <a:r>
                        <a:rPr lang="en-US" sz="4800" b="0" kern="1200" baseline="0" dirty="0" err="1" smtClean="0">
                          <a:solidFill>
                            <a:srgbClr val="FFFF00"/>
                          </a:solidFill>
                          <a:latin typeface="Athanasius" pitchFamily="2" charset="0"/>
                          <a:ea typeface="+mn-ea"/>
                          <a:cs typeface="+mn-cs"/>
                        </a:rPr>
                        <a:t>imoc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Dometioc</a:t>
                      </a:r>
                      <a:endParaRPr lang="en-US" sz="48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مكسيموس</a:t>
                      </a:r>
                      <a:r>
                        <a:rPr lang="ar-EG" sz="5200" b="1" dirty="0" smtClean="0"/>
                        <a:t> </a:t>
                      </a:r>
                      <a:r>
                        <a:rPr lang="ar-SA" sz="5200" b="1" dirty="0" smtClean="0"/>
                        <a:t>نيم دوميتيوس</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baseline="0" dirty="0" smtClean="0">
                          <a:solidFill>
                            <a:schemeClr val="lt1"/>
                          </a:solidFill>
                          <a:latin typeface="+mn-lt"/>
                          <a:ea typeface="+mn-ea"/>
                          <a:cs typeface="+mn-cs"/>
                        </a:rPr>
                        <a:t>صلوا</a:t>
                      </a:r>
                      <a:endParaRPr lang="ar-EG" sz="34400" b="1"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4400" b="0" kern="1200" baseline="0" dirty="0" err="1" smtClean="0">
                          <a:solidFill>
                            <a:srgbClr val="FFFF00"/>
                          </a:solidFill>
                          <a:latin typeface="Athanasius" pitchFamily="2" charset="0"/>
                          <a:ea typeface="+mn-ea"/>
                          <a:cs typeface="+mn-cs"/>
                        </a:rPr>
                        <a:t>Proceu</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acqe</a:t>
                      </a:r>
                      <a:endParaRPr lang="ar-EG" sz="250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EG" sz="5400" b="1" kern="1200" dirty="0" smtClean="0">
                          <a:solidFill>
                            <a:schemeClr val="bg1"/>
                          </a:solidFill>
                          <a:latin typeface="+mn-lt"/>
                          <a:ea typeface="Times New Roman" pitchFamily="18" charset="0"/>
                          <a:cs typeface="+mn-cs"/>
                        </a:rPr>
                        <a:t>إ</a:t>
                      </a:r>
                      <a:r>
                        <a:rPr lang="ar-SA" sz="5400" b="1" kern="1200" dirty="0" smtClean="0">
                          <a:solidFill>
                            <a:schemeClr val="bg1"/>
                          </a:solidFill>
                          <a:latin typeface="+mn-lt"/>
                          <a:ea typeface="Times New Roman" pitchFamily="18" charset="0"/>
                          <a:cs typeface="+mn-cs"/>
                        </a:rPr>
                        <a:t>بروس </a:t>
                      </a:r>
                      <a:r>
                        <a:rPr lang="ar-EG" sz="5400" b="1" kern="1200" dirty="0" smtClean="0">
                          <a:solidFill>
                            <a:schemeClr val="bg1"/>
                          </a:solidFill>
                          <a:latin typeface="+mn-lt"/>
                          <a:ea typeface="Times New Roman" pitchFamily="18" charset="0"/>
                          <a:cs typeface="+mn-cs"/>
                        </a:rPr>
                        <a:t>إف</a:t>
                      </a:r>
                      <a:r>
                        <a:rPr lang="ar-SA" sz="5400" b="1" kern="1200" dirty="0" smtClean="0">
                          <a:solidFill>
                            <a:schemeClr val="bg1"/>
                          </a:solidFill>
                          <a:latin typeface="+mn-lt"/>
                          <a:ea typeface="Times New Roman" pitchFamily="18" charset="0"/>
                          <a:cs typeface="+mn-cs"/>
                        </a:rPr>
                        <a:t>يكساس</a:t>
                      </a:r>
                      <a:r>
                        <a:rPr lang="ar-EG" sz="5400" b="1" kern="1200" dirty="0" smtClean="0">
                          <a:solidFill>
                            <a:schemeClr val="bg1"/>
                          </a:solidFill>
                          <a:latin typeface="+mn-lt"/>
                          <a:ea typeface="Times New Roman" pitchFamily="18" charset="0"/>
                          <a:cs typeface="+mn-cs"/>
                        </a:rPr>
                        <a:t> </a:t>
                      </a:r>
                      <a:r>
                        <a:rPr lang="ar-SA" sz="5400" b="1" kern="1200" dirty="0" smtClean="0">
                          <a:solidFill>
                            <a:schemeClr val="bg1"/>
                          </a:solidFill>
                          <a:latin typeface="+mn-lt"/>
                          <a:ea typeface="Times New Roman" pitchFamily="18" charset="0"/>
                          <a:cs typeface="+mn-cs"/>
                        </a:rPr>
                        <a:t>ت</a:t>
                      </a:r>
                      <a:r>
                        <a:rPr lang="ar-EG" sz="5400" b="1" kern="1200" dirty="0" smtClean="0">
                          <a:solidFill>
                            <a:schemeClr val="bg1"/>
                          </a:solidFill>
                          <a:latin typeface="+mn-lt"/>
                          <a:ea typeface="Times New Roman" pitchFamily="18" charset="0"/>
                          <a:cs typeface="+mn-cs"/>
                        </a:rPr>
                        <a:t>ي</a:t>
                      </a:r>
                      <a:r>
                        <a:rPr lang="ar-SA" sz="5400" b="1" kern="1200" dirty="0" smtClean="0">
                          <a:solidFill>
                            <a:schemeClr val="bg1"/>
                          </a:solidFill>
                          <a:latin typeface="+mn-lt"/>
                          <a:ea typeface="Times New Roman" pitchFamily="18" charset="0"/>
                          <a:cs typeface="+mn-cs"/>
                        </a:rPr>
                        <a:t>ه</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والتسعة والأربعون شهيدا شيوخ</a:t>
                      </a:r>
                      <a:r>
                        <a:rPr lang="ar-EG" sz="4000" b="1" dirty="0" smtClean="0"/>
                        <a:t> </a:t>
                      </a:r>
                      <a:r>
                        <a:rPr lang="ar-SA" sz="4000" b="1" dirty="0" smtClean="0"/>
                        <a:t>شيهيت</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i="0" kern="1200" baseline="0" dirty="0" err="1" smtClean="0">
                          <a:solidFill>
                            <a:srgbClr val="FFFF00"/>
                          </a:solidFill>
                          <a:latin typeface="Athanasius" pitchFamily="2" charset="0"/>
                          <a:ea typeface="+mn-ea"/>
                          <a:cs typeface="+mn-cs"/>
                        </a:rPr>
                        <a:t>nem</a:t>
                      </a:r>
                      <a:r>
                        <a:rPr lang="en-US" sz="4000" b="0" i="0" kern="1200" baseline="0" dirty="0" smtClean="0">
                          <a:solidFill>
                            <a:srgbClr val="FFFF00"/>
                          </a:solidFill>
                          <a:latin typeface="Athanasius" pitchFamily="2" charset="0"/>
                          <a:ea typeface="+mn-ea"/>
                          <a:cs typeface="+mn-cs"/>
                        </a:rPr>
                        <a:t> pi`\me </a:t>
                      </a:r>
                      <a:r>
                        <a:rPr lang="en-US" sz="4000" b="0" i="0" kern="1200" baseline="0" dirty="0" err="1" smtClean="0">
                          <a:solidFill>
                            <a:srgbClr val="FFFF00"/>
                          </a:solidFill>
                          <a:latin typeface="Athanasius" pitchFamily="2" charset="0"/>
                          <a:ea typeface="+mn-ea"/>
                          <a:cs typeface="+mn-cs"/>
                        </a:rPr>
                        <a:t>yit</a:t>
                      </a:r>
                      <a:endParaRPr lang="en-US" sz="4000" b="0" i="0" kern="1200" baseline="0" dirty="0" smtClean="0">
                        <a:solidFill>
                          <a:srgbClr val="FFFF00"/>
                        </a:solidFill>
                        <a:latin typeface="Athanasius" pitchFamily="2" charset="0"/>
                        <a:ea typeface="+mn-ea"/>
                        <a:cs typeface="+mn-cs"/>
                      </a:endParaRPr>
                    </a:p>
                    <a:p>
                      <a:pPr algn="ctr"/>
                      <a:r>
                        <a:rPr lang="en-US" sz="4000" b="0" i="0" kern="1200" baseline="0" dirty="0" smtClean="0">
                          <a:solidFill>
                            <a:srgbClr val="FFFF00"/>
                          </a:solidFill>
                          <a:latin typeface="Athanasius" pitchFamily="2" charset="0"/>
                          <a:ea typeface="+mn-ea"/>
                          <a:cs typeface="+mn-cs"/>
                        </a:rPr>
                        <a:t>`</a:t>
                      </a:r>
                      <a:r>
                        <a:rPr lang="en-US" sz="4000" b="0" i="0" kern="1200" baseline="0" dirty="0" err="1" smtClean="0">
                          <a:solidFill>
                            <a:srgbClr val="FFFF00"/>
                          </a:solidFill>
                          <a:latin typeface="Athanasius" pitchFamily="2" charset="0"/>
                          <a:ea typeface="+mn-ea"/>
                          <a:cs typeface="+mn-cs"/>
                        </a:rPr>
                        <a:t>mmarturoc</a:t>
                      </a:r>
                      <a:r>
                        <a:rPr lang="en-US" sz="4000" b="0" i="0" kern="1200" baseline="0" dirty="0" smtClean="0">
                          <a:solidFill>
                            <a:srgbClr val="FFFF00"/>
                          </a:solidFill>
                          <a:latin typeface="Athanasius" pitchFamily="2" charset="0"/>
                          <a:ea typeface="+mn-ea"/>
                          <a:cs typeface="+mn-cs"/>
                        </a:rPr>
                        <a:t> </a:t>
                      </a:r>
                      <a:r>
                        <a:rPr lang="en-US" sz="4000" b="0" i="0" kern="1200" baseline="0" dirty="0" err="1" smtClean="0">
                          <a:solidFill>
                            <a:srgbClr val="FFFF00"/>
                          </a:solidFill>
                          <a:latin typeface="Athanasius" pitchFamily="2" charset="0"/>
                          <a:ea typeface="+mn-ea"/>
                          <a:cs typeface="+mn-cs"/>
                        </a:rPr>
                        <a:t>ni'elloi</a:t>
                      </a:r>
                      <a:r>
                        <a:rPr lang="en-US" sz="4000" b="0" i="0" kern="1200" baseline="0" dirty="0" smtClean="0">
                          <a:solidFill>
                            <a:srgbClr val="FFFF00"/>
                          </a:solidFill>
                          <a:latin typeface="Athanasius" pitchFamily="2" charset="0"/>
                          <a:ea typeface="+mn-ea"/>
                          <a:cs typeface="+mn-cs"/>
                        </a:rPr>
                        <a:t> `</a:t>
                      </a:r>
                      <a:r>
                        <a:rPr lang="en-US" sz="4000" b="0" i="0" kern="1200" baseline="0" dirty="0" err="1" smtClean="0">
                          <a:solidFill>
                            <a:srgbClr val="FFFF00"/>
                          </a:solidFill>
                          <a:latin typeface="Athanasius" pitchFamily="2" charset="0"/>
                          <a:ea typeface="+mn-ea"/>
                          <a:cs typeface="+mn-cs"/>
                        </a:rPr>
                        <a:t>nte</a:t>
                      </a:r>
                      <a:r>
                        <a:rPr lang="en-US" sz="4000" b="0" i="0" kern="1200" baseline="0" dirty="0" smtClean="0">
                          <a:solidFill>
                            <a:srgbClr val="FFFF00"/>
                          </a:solidFill>
                          <a:latin typeface="Athanasius" pitchFamily="2" charset="0"/>
                          <a:ea typeface="+mn-ea"/>
                          <a:cs typeface="+mn-cs"/>
                        </a:rPr>
                        <a:t> }</a:t>
                      </a:r>
                      <a:r>
                        <a:rPr lang="en-US" sz="4000" b="0" i="0" kern="1200" baseline="0" dirty="0" err="1" smtClean="0">
                          <a:solidFill>
                            <a:srgbClr val="FFFF00"/>
                          </a:solidFill>
                          <a:latin typeface="Athanasius" pitchFamily="2" charset="0"/>
                          <a:ea typeface="+mn-ea"/>
                          <a:cs typeface="+mn-cs"/>
                        </a:rPr>
                        <a:t>i</a:t>
                      </a:r>
                      <a:r>
                        <a:rPr lang="en-US" sz="4000" b="0" i="0" kern="1200" baseline="0" dirty="0" smtClean="0">
                          <a:solidFill>
                            <a:srgbClr val="FFFF00"/>
                          </a:solidFill>
                          <a:latin typeface="Athanasius" pitchFamily="2" charset="0"/>
                          <a:ea typeface="+mn-ea"/>
                          <a:cs typeface="+mn-cs"/>
                        </a:rPr>
                        <a:t>\ht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 إهمي إبيسيت إم مارتيروسنيخللوي إنتي شيهيت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والقوي القديس</a:t>
                      </a:r>
                      <a:r>
                        <a:rPr lang="ar-EG" sz="4800" b="1" dirty="0" smtClean="0"/>
                        <a:t> </a:t>
                      </a:r>
                      <a:r>
                        <a:rPr lang="ar-SA" sz="4800" b="1" dirty="0" smtClean="0"/>
                        <a:t>أنبا موسي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pijwri</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eqouab</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abba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Mwch</a:t>
                      </a:r>
                      <a:r>
                        <a:rPr lang="en-US" sz="4800" b="0" kern="1200" baseline="0" dirty="0" smtClean="0">
                          <a:solidFill>
                            <a:srgbClr val="FFFF00"/>
                          </a:solidFill>
                          <a:latin typeface="Athanasius" pitchFamily="2" charset="0"/>
                          <a:ea typeface="+mn-ea"/>
                          <a:cs typeface="+mn-cs"/>
                        </a:rPr>
                        <a:t>&gt;</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بي جوري إثؤواب آ</a:t>
                      </a:r>
                      <a:r>
                        <a:rPr lang="ar-EG" sz="4800" b="1" dirty="0" smtClean="0"/>
                        <a:t>ف</a:t>
                      </a:r>
                      <a:r>
                        <a:rPr lang="ar-SA" sz="4800" b="1" dirty="0" smtClean="0"/>
                        <a:t>ا موسي</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ويحنس كاما القس</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Iwannhc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Xamh</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pi`precbuteroc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يوانس كامي بي إبريس</a:t>
                      </a:r>
                      <a:r>
                        <a:rPr lang="ar-EG" sz="4400" b="1" dirty="0" smtClean="0"/>
                        <a:t>ف</a:t>
                      </a:r>
                      <a:r>
                        <a:rPr lang="ar-SA" sz="4400" b="1" dirty="0" smtClean="0"/>
                        <a:t>يتيروس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وأبونا أنبا دانيال القمص</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abba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Danihl</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pi\</a:t>
                      </a:r>
                      <a:r>
                        <a:rPr lang="en-US" sz="4000" b="0" kern="1200" baseline="0" dirty="0" err="1" smtClean="0">
                          <a:solidFill>
                            <a:srgbClr val="FFFF00"/>
                          </a:solidFill>
                          <a:latin typeface="Athanasius" pitchFamily="2" charset="0"/>
                          <a:ea typeface="+mn-ea"/>
                          <a:cs typeface="+mn-cs"/>
                        </a:rPr>
                        <a:t>hgoumenoc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نيم بينيوت أ</a:t>
                      </a:r>
                      <a:r>
                        <a:rPr lang="ar-EG" sz="4800" b="1" dirty="0" smtClean="0"/>
                        <a:t>ف</a:t>
                      </a:r>
                      <a:r>
                        <a:rPr lang="ar-SA" sz="4800" b="1" dirty="0" smtClean="0"/>
                        <a:t>ا دانيئيل بيهيغومينوس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وأبونا أنبا أيسيذوروس</a:t>
                      </a:r>
                      <a:r>
                        <a:rPr lang="ar-EG" sz="4800" b="1" dirty="0" smtClean="0"/>
                        <a:t> </a:t>
                      </a:r>
                      <a:r>
                        <a:rPr lang="ar-SA" sz="4800" b="1" dirty="0" smtClean="0"/>
                        <a:t>القس</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abba</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Ichdwroc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pi`precbuteroc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نيم بينيوت آ</a:t>
                      </a:r>
                      <a:r>
                        <a:rPr lang="ar-EG" sz="5200" b="1" dirty="0" smtClean="0"/>
                        <a:t>ف</a:t>
                      </a:r>
                      <a:r>
                        <a:rPr lang="ar-SA" sz="5200" b="1" dirty="0" smtClean="0"/>
                        <a:t>ا إيسيذوروس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وأبونا أنبا باخوم أب الشركة</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peniwt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abba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Pa'wm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va;koinwni`a</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smtClean="0"/>
                        <a:t>نيم بنيوت أفا باخوم فاتى</a:t>
                      </a:r>
                      <a:r>
                        <a:rPr lang="ar-EG" sz="5200" baseline="0" dirty="0" smtClean="0"/>
                        <a:t> كونونيا</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وتادرس تلميذه </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Qe`odwroc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err="1" smtClean="0">
                          <a:solidFill>
                            <a:srgbClr val="FFFF00"/>
                          </a:solidFill>
                          <a:latin typeface="Athanasius" pitchFamily="2" charset="0"/>
                          <a:ea typeface="+mn-ea"/>
                          <a:cs typeface="+mn-cs"/>
                        </a:rPr>
                        <a:t>pefmaqhthc</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smtClean="0"/>
                        <a:t>نيم ثيؤذوروس</a:t>
                      </a:r>
                      <a:r>
                        <a:rPr lang="ar-EG" sz="4800" baseline="0" dirty="0" smtClean="0"/>
                        <a:t> بى </a:t>
                      </a:r>
                      <a:r>
                        <a:rPr lang="ar-SA" sz="4800" b="1" dirty="0" smtClean="0"/>
                        <a:t>ماثيتيس</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وأبونا أنبا شنودة رئيس المتوحدين</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peniwt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abba</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enou</a:t>
                      </a:r>
                      <a:r>
                        <a:rPr lang="en-US" sz="40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piarximan`drithc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بي إبريس</a:t>
                      </a:r>
                      <a:r>
                        <a:rPr lang="ar-EG" sz="3600" b="1" dirty="0" smtClean="0"/>
                        <a:t>ف</a:t>
                      </a:r>
                      <a:r>
                        <a:rPr lang="ar-SA" sz="3600" b="1" dirty="0" smtClean="0"/>
                        <a:t>يتيروس نيم بينيوت آ</a:t>
                      </a:r>
                      <a:r>
                        <a:rPr lang="ar-EG" sz="3600" b="1" dirty="0" smtClean="0"/>
                        <a:t>ف</a:t>
                      </a:r>
                      <a:r>
                        <a:rPr lang="ar-SA" sz="3600" b="1" dirty="0" smtClean="0"/>
                        <a:t>ا </a:t>
                      </a:r>
                      <a:br>
                        <a:rPr lang="ar-SA" sz="3600" b="1" dirty="0" smtClean="0"/>
                      </a:br>
                      <a:r>
                        <a:rPr lang="ar-SA" sz="3600" b="1" dirty="0" smtClean="0"/>
                        <a:t>شينوتي بي أرشي مان إذريتيس </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وانبا ويصا تلميذه</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abba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Bica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pefmqhthc</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نيم آ</a:t>
                      </a:r>
                      <a:r>
                        <a:rPr lang="ar-EG" sz="5200" b="1" dirty="0" smtClean="0"/>
                        <a:t>ف</a:t>
                      </a:r>
                      <a:r>
                        <a:rPr lang="ar-SA" sz="5200" b="1" dirty="0" smtClean="0"/>
                        <a:t>ا فيصابيف ماثيتيس</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والقديس انبا أبرام أسقف الفيوم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2800" b="0" kern="1200" dirty="0" err="1" smtClean="0">
                          <a:solidFill>
                            <a:srgbClr val="FFFF00"/>
                          </a:solidFill>
                          <a:latin typeface="Avva_Shenouda" pitchFamily="34" charset="2"/>
                          <a:ea typeface="+mn-ea"/>
                          <a:cs typeface="+mn-cs"/>
                        </a:rPr>
                        <a:t>nem</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peniwt</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abba</a:t>
                      </a:r>
                      <a:r>
                        <a:rPr lang="en-US" sz="2800" b="0" kern="1200" dirty="0" smtClean="0">
                          <a:solidFill>
                            <a:srgbClr val="FFFF00"/>
                          </a:solidFill>
                          <a:latin typeface="Avva_Shenouda" pitchFamily="34" charset="2"/>
                          <a:ea typeface="+mn-ea"/>
                          <a:cs typeface="+mn-cs"/>
                        </a:rPr>
                        <a:t> </a:t>
                      </a:r>
                      <a:r>
                        <a:rPr lang="ar-EG"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abraam</a:t>
                      </a:r>
                      <a:r>
                        <a:rPr lang="en-US" sz="2800" b="0" kern="1200" dirty="0" smtClean="0">
                          <a:solidFill>
                            <a:srgbClr val="FFFF00"/>
                          </a:solidFill>
                          <a:latin typeface="Avva_Shenouda" pitchFamily="34" charset="2"/>
                          <a:ea typeface="+mn-ea"/>
                          <a:cs typeface="+mn-cs"/>
                        </a:rPr>
                        <a:t> </a:t>
                      </a:r>
                      <a:r>
                        <a:rPr lang="en-US" sz="28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p`epickopoc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nte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efwom</a:t>
                      </a:r>
                      <a:endParaRPr lang="en-US" sz="2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بينيوت آ</a:t>
                      </a:r>
                      <a:r>
                        <a:rPr lang="ar-EG" sz="4000" b="1" dirty="0" smtClean="0"/>
                        <a:t>ف</a:t>
                      </a:r>
                      <a:r>
                        <a:rPr lang="ar-SA" sz="4000" b="1" dirty="0" smtClean="0"/>
                        <a:t>ا آ</a:t>
                      </a:r>
                      <a:r>
                        <a:rPr lang="ar-EG" sz="4000" b="1" dirty="0" smtClean="0"/>
                        <a:t>ف</a:t>
                      </a:r>
                      <a:r>
                        <a:rPr lang="ar-SA" sz="4000" b="1" dirty="0" smtClean="0"/>
                        <a:t>رام بي إبسكوبو إنتي إفيوم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أسمعنا وأرحمنـــ</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hlinkClick r:id="rId2" action="ppaction://hlinkpres?slideindex=2&amp;slidetitle=PowerPoint Presentation"/>
                        </a:rPr>
                        <a:t>ا</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9952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smtClean="0">
                          <a:solidFill>
                            <a:schemeClr val="lt1"/>
                          </a:solidFill>
                          <a:latin typeface="+mn-lt"/>
                          <a:ea typeface="+mn-ea"/>
                          <a:cs typeface="+mn-cs"/>
                        </a:rPr>
                        <a:t>يا رب إرحم</a:t>
                      </a:r>
                      <a:endParaRPr lang="ar-SA" sz="6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600" b="0" kern="1200" baseline="0" dirty="0" err="1" smtClean="0">
                          <a:solidFill>
                            <a:srgbClr val="FFFF00"/>
                          </a:solidFill>
                          <a:latin typeface="Athanasius" pitchFamily="2" charset="0"/>
                          <a:ea typeface="+mn-ea"/>
                          <a:cs typeface="+mn-cs"/>
                        </a:rPr>
                        <a:t>Kuri`e</a:t>
                      </a: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ar-EG" sz="475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000" b="1" kern="1200" dirty="0" smtClean="0">
                          <a:solidFill>
                            <a:schemeClr val="bg1"/>
                          </a:solidFill>
                          <a:latin typeface="+mn-lt"/>
                          <a:ea typeface="+mn-ea"/>
                          <a:cs typeface="+mn-cs"/>
                        </a:rPr>
                        <a:t>كيريى إليسون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وكل مصاف قديسيك</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pxoroc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nh`eqouab</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ntak</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إبخوروس تيرف إنتي نيئ</a:t>
                      </a:r>
                      <a:r>
                        <a:rPr lang="ar-EG" sz="4000" b="1" dirty="0" smtClean="0"/>
                        <a:t>ثؤ</a:t>
                      </a:r>
                      <a:r>
                        <a:rPr lang="ar-SA" sz="4000" b="1" dirty="0" smtClean="0"/>
                        <a:t>اب </a:t>
                      </a:r>
                      <a:br>
                        <a:rPr lang="ar-SA" sz="4000" b="1" dirty="0" smtClean="0"/>
                      </a:br>
                      <a:r>
                        <a:rPr lang="ar-SA" sz="4000" b="1" dirty="0" smtClean="0"/>
                        <a:t>إنطاك</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هؤلاء الذين بسؤالاتهم و</a:t>
                      </a:r>
                      <a:r>
                        <a:rPr lang="ar-EG" sz="4800" b="1" dirty="0" smtClean="0"/>
                        <a:t> </a:t>
                      </a:r>
                      <a:r>
                        <a:rPr lang="ar-SA" sz="4800" b="1" dirty="0" smtClean="0"/>
                        <a:t>طلباتهم</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Nai `ete `ebol\iten nou;\o nem</a:t>
                      </a:r>
                    </a:p>
                    <a:p>
                      <a:pPr algn="ctr"/>
                      <a:r>
                        <a:rPr lang="pt-BR" sz="4000" b="0" kern="1200" baseline="0" dirty="0" smtClean="0">
                          <a:solidFill>
                            <a:srgbClr val="FFFF00"/>
                          </a:solidFill>
                          <a:latin typeface="Athanasius" pitchFamily="2" charset="0"/>
                          <a:ea typeface="+mn-ea"/>
                          <a:cs typeface="+mn-cs"/>
                        </a:rPr>
                        <a:t>noutwb\</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ناي إيتي إي</a:t>
                      </a:r>
                      <a:r>
                        <a:rPr lang="ar-EG" sz="4400" b="1" dirty="0" smtClean="0"/>
                        <a:t>ف</a:t>
                      </a:r>
                      <a:r>
                        <a:rPr lang="ar-SA" sz="4400" b="1" dirty="0" smtClean="0"/>
                        <a:t>ول هيتين نو تيهو</a:t>
                      </a:r>
                      <a:r>
                        <a:rPr lang="ar-EG" sz="4400" b="1" dirty="0" smtClean="0"/>
                        <a:t> </a:t>
                      </a:r>
                      <a:r>
                        <a:rPr lang="ar-SA" sz="4400" b="1" dirty="0" smtClean="0"/>
                        <a:t>نيم ط</a:t>
                      </a:r>
                      <a:r>
                        <a:rPr lang="ar-EG" sz="4400" b="1" dirty="0" smtClean="0"/>
                        <a:t>ف</a:t>
                      </a:r>
                      <a:r>
                        <a:rPr lang="ar-SA" sz="4400" b="1" dirty="0" smtClean="0"/>
                        <a:t>ه  </a:t>
                      </a:r>
                      <a:endParaRPr lang="ar-EG"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إرحمنا كلنا معاً</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nai</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nan</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throu</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eucop</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ناي نان تيرو إ</a:t>
                      </a:r>
                      <a:r>
                        <a:rPr lang="ar-EG" sz="5400" b="1" dirty="0" smtClean="0"/>
                        <a:t>ف</a:t>
                      </a:r>
                      <a:r>
                        <a:rPr lang="ar-SA" sz="5400" b="1" dirty="0" smtClean="0"/>
                        <a:t>سوب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وانقذنا من أجل إسمك القدوس</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matoujon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eqbe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pekran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eqouab</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أووه ماطوجون إث</a:t>
                      </a:r>
                      <a:r>
                        <a:rPr lang="ar-EG" sz="4400" b="1" dirty="0" smtClean="0"/>
                        <a:t>ف</a:t>
                      </a:r>
                      <a:r>
                        <a:rPr lang="ar-SA" sz="4400" b="1" dirty="0" smtClean="0"/>
                        <a:t>ي بيكران </a:t>
                      </a:r>
                      <a:br>
                        <a:rPr lang="ar-SA" sz="4400" b="1" dirty="0" smtClean="0"/>
                      </a:br>
                      <a:r>
                        <a:rPr lang="ar-SA" sz="4400" b="1" dirty="0" smtClean="0"/>
                        <a:t>إثؤواب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الذي</a:t>
                      </a:r>
                      <a:r>
                        <a:rPr lang="ar-EG" sz="6600" b="1" dirty="0" smtClean="0"/>
                        <a:t> </a:t>
                      </a:r>
                      <a:r>
                        <a:rPr lang="ar-SA" sz="6600" b="1" dirty="0" smtClean="0"/>
                        <a:t>دعي علينا</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etaumou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mmof</a:t>
                      </a:r>
                      <a:r>
                        <a:rPr lang="en-US" sz="4800" b="0" kern="1200" baseline="0" dirty="0" smtClean="0">
                          <a:solidFill>
                            <a:srgbClr val="FFFF00"/>
                          </a:solidFill>
                          <a:latin typeface="Athanasius" pitchFamily="2" charset="0"/>
                          <a:ea typeface="+mn-ea"/>
                          <a:cs typeface="+mn-cs"/>
                        </a:rPr>
                        <a:t>  `e`\</a:t>
                      </a:r>
                      <a:r>
                        <a:rPr lang="en-US" sz="4800" b="0" kern="1200" baseline="0" dirty="0" err="1" smtClean="0">
                          <a:solidFill>
                            <a:srgbClr val="FFFF00"/>
                          </a:solidFill>
                          <a:latin typeface="Athanasius" pitchFamily="2" charset="0"/>
                          <a:ea typeface="+mn-ea"/>
                          <a:cs typeface="+mn-cs"/>
                        </a:rPr>
                        <a:t>rhi</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ejwm</a:t>
                      </a:r>
                      <a:endParaRPr lang="en-US" sz="48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إيطا</a:t>
                      </a:r>
                      <a:r>
                        <a:rPr lang="ar-EG" sz="5200" b="1" dirty="0" smtClean="0"/>
                        <a:t>ف</a:t>
                      </a:r>
                      <a:r>
                        <a:rPr lang="ar-SA" sz="5200" b="1" dirty="0" smtClean="0"/>
                        <a:t> موتي إمموف إي إهري إيجون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القارئون فليقولوا</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Nhetw</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maroutaou`o</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نيئتئوش ماروطاؤؤو</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إسماء</a:t>
                      </a:r>
                      <a:r>
                        <a:rPr lang="ar-EG" sz="4000" b="1" dirty="0" smtClean="0"/>
                        <a:t> </a:t>
                      </a:r>
                      <a:r>
                        <a:rPr lang="ar-SA" sz="4000" b="1" dirty="0" smtClean="0"/>
                        <a:t>آبائنا البطاركة القديسين الذين رقدوا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nniran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nenio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mpatriarxhc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etauenkot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إن ني ران إنتي نينيوتي إثؤواب إمباطريارشيس إيطا</a:t>
                      </a:r>
                      <a:r>
                        <a:rPr lang="ar-EG" sz="4000" b="1" dirty="0" smtClean="0"/>
                        <a:t>ف</a:t>
                      </a:r>
                      <a:r>
                        <a:rPr lang="ar-SA" sz="4000" b="1" dirty="0" smtClean="0"/>
                        <a:t> إنكوت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الرب ينيح نفوسهم أجميعن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~P_ </a:t>
                      </a:r>
                      <a:r>
                        <a:rPr lang="en-US" sz="4400" b="0" kern="1200" baseline="0" dirty="0" err="1" smtClean="0">
                          <a:solidFill>
                            <a:srgbClr val="FFFF00"/>
                          </a:solidFill>
                          <a:latin typeface="Athanasius" pitchFamily="2" charset="0"/>
                          <a:ea typeface="+mn-ea"/>
                          <a:cs typeface="+mn-cs"/>
                        </a:rPr>
                        <a:t>ma`mton</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nnouyuxh</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throu</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إبشويس ما إمطون إن نؤ إبسيشي تيرو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ويغفر لنا خطايانا</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ouo</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ntefxa</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err="1" smtClean="0">
                          <a:solidFill>
                            <a:srgbClr val="FFFF00"/>
                          </a:solidFill>
                          <a:latin typeface="Athanasius" pitchFamily="2" charset="0"/>
                          <a:ea typeface="+mn-ea"/>
                          <a:cs typeface="+mn-cs"/>
                        </a:rPr>
                        <a:t>nennobi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nan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ebol</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أووه إنتيف كانين نو</a:t>
                      </a:r>
                      <a:r>
                        <a:rPr lang="ar-EG" sz="5200" b="1" dirty="0" smtClean="0"/>
                        <a:t>ف</a:t>
                      </a:r>
                      <a:r>
                        <a:rPr lang="ar-SA" sz="5200" b="1" dirty="0" smtClean="0"/>
                        <a:t>ي نان إي</a:t>
                      </a:r>
                      <a:r>
                        <a:rPr lang="ar-EG" sz="5200" b="1" dirty="0" smtClean="0"/>
                        <a:t>ف</a:t>
                      </a:r>
                      <a:r>
                        <a:rPr lang="ar-SA" sz="5200" b="1" dirty="0" smtClean="0"/>
                        <a:t>ول</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وهؤلاء وكل أحد يارب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5200" b="0" kern="1200" baseline="0" dirty="0" smtClean="0">
                          <a:solidFill>
                            <a:srgbClr val="FFFF00"/>
                          </a:solidFill>
                          <a:latin typeface="Athanasius" pitchFamily="2" charset="0"/>
                          <a:ea typeface="+mn-ea"/>
                          <a:cs typeface="+mn-cs"/>
                        </a:rPr>
                        <a:t>Ouo\ nai nem ouon niben ~P_&gt;</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أووه ناي نيم أوؤن ني</a:t>
                      </a:r>
                      <a:r>
                        <a:rPr lang="ar-EG" sz="5200" b="1" dirty="0" smtClean="0"/>
                        <a:t>ف</a:t>
                      </a:r>
                      <a:r>
                        <a:rPr lang="ar-SA" sz="5200" b="1" dirty="0" smtClean="0"/>
                        <a:t>ين إبشويس</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200" dirty="0" smtClean="0">
                          <a:solidFill>
                            <a:schemeClr val="lt1"/>
                          </a:solidFill>
                          <a:latin typeface="+mn-lt"/>
                          <a:ea typeface="+mn-ea"/>
                          <a:cs typeface="+mn-cs"/>
                        </a:rPr>
                        <a:t>أيها السيد الرب الإله </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Vnhb</a:t>
                      </a:r>
                      <a:r>
                        <a:rPr lang="en-US" sz="6600" b="0" kern="1200" baseline="0" dirty="0" smtClean="0">
                          <a:solidFill>
                            <a:srgbClr val="FFFF00"/>
                          </a:solidFill>
                          <a:latin typeface="Athanasius" pitchFamily="2" charset="0"/>
                          <a:ea typeface="+mn-ea"/>
                          <a:cs typeface="+mn-cs"/>
                        </a:rPr>
                        <a:t> </a:t>
                      </a:r>
                      <a:endParaRPr lang="ar-EG"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~P_ V;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bg1"/>
                          </a:solidFill>
                          <a:latin typeface="Garamond" pitchFamily="18" charset="0"/>
                          <a:ea typeface="+mn-ea"/>
                          <a:cs typeface="+mn-cs"/>
                        </a:rPr>
                        <a:t>افنيب ابشويس افنوتى </a:t>
                      </a:r>
                      <a:endParaRPr lang="ar-EG" sz="4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الذين ذكرنا أسماؤهم و</a:t>
                      </a:r>
                      <a:r>
                        <a:rPr lang="ar-EG" sz="4400" b="1" dirty="0" smtClean="0"/>
                        <a:t> </a:t>
                      </a:r>
                      <a:r>
                        <a:rPr lang="ar-SA" sz="4400" b="1" dirty="0" smtClean="0"/>
                        <a:t>الذين لم نذكرهم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nh`etantaou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enouran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nh`ete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mpentaou`wou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 إيطان طا أو إي نوران نيم ني إيتي إمبين طاؤوأوأو</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الذين في فكر كل واحد منا</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Nhet</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vmeu`i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mpiouai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piouai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mmon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 إتخين إفميقئي إمبي أوواي بي أوواي إممون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والذين ليسوا في فكرنا</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smtClean="0">
                          <a:solidFill>
                            <a:srgbClr val="FFFF00"/>
                          </a:solidFill>
                          <a:latin typeface="Athanasius" pitchFamily="2" charset="0"/>
                          <a:ea typeface="+mn-ea"/>
                          <a:cs typeface="+mn-cs"/>
                        </a:rPr>
                        <a:t>Nem</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nh`ete</a:t>
                      </a:r>
                      <a:endParaRPr lang="en-US" sz="5400" b="0" kern="1200" baseline="0" dirty="0" smtClean="0">
                        <a:solidFill>
                          <a:srgbClr val="FFFF00"/>
                        </a:solidFill>
                        <a:latin typeface="Athanasius" pitchFamily="2" charset="0"/>
                        <a:ea typeface="+mn-ea"/>
                        <a:cs typeface="+mn-cs"/>
                      </a:endParaRPr>
                    </a:p>
                    <a:p>
                      <a:pPr algn="ct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n'htenan</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نيم ني إيتي إتخيتين</a:t>
                      </a:r>
                      <a:r>
                        <a:rPr lang="ar-EG" sz="6000" b="1" dirty="0" smtClean="0"/>
                        <a:t> </a:t>
                      </a:r>
                      <a:r>
                        <a:rPr lang="ar-SA" sz="6000" b="1" dirty="0" smtClean="0"/>
                        <a:t>آن</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الذي رقدوا</a:t>
                      </a:r>
                      <a:r>
                        <a:rPr lang="ar-EG" sz="4400" b="1" dirty="0" smtClean="0"/>
                        <a:t> </a:t>
                      </a:r>
                      <a:r>
                        <a:rPr lang="ar-SA" sz="4400" b="1" dirty="0" smtClean="0"/>
                        <a:t>وتنيحوا في الإيمان بالمسيح</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Etauenkot</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au`mton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mmwou</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'en `</a:t>
                      </a:r>
                      <a:r>
                        <a:rPr lang="en-US" sz="3600" b="0" kern="1200" baseline="0" dirty="0" err="1" smtClean="0">
                          <a:solidFill>
                            <a:srgbClr val="FFFF00"/>
                          </a:solidFill>
                          <a:latin typeface="Athanasius" pitchFamily="2" charset="0"/>
                          <a:ea typeface="+mn-ea"/>
                          <a:cs typeface="+mn-cs"/>
                        </a:rPr>
                        <a:t>vna</a:t>
                      </a:r>
                      <a:r>
                        <a:rPr lang="en-US" sz="3600" b="0" kern="1200" baseline="0" dirty="0" smtClean="0">
                          <a:solidFill>
                            <a:srgbClr val="FFFF00"/>
                          </a:solidFill>
                          <a:latin typeface="Athanasius" pitchFamily="2" charset="0"/>
                          <a:ea typeface="+mn-ea"/>
                          <a:cs typeface="+mn-cs"/>
                        </a:rPr>
                        <a:t>\;</a:t>
                      </a: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mPi`xrictoc</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إيطا</a:t>
                      </a:r>
                      <a:r>
                        <a:rPr lang="ar-EG" sz="4000" b="1" dirty="0" smtClean="0"/>
                        <a:t>ف</a:t>
                      </a:r>
                      <a:r>
                        <a:rPr lang="ar-SA" sz="4000" b="1" dirty="0" smtClean="0"/>
                        <a:t> إنكوت آ</a:t>
                      </a:r>
                      <a:r>
                        <a:rPr lang="ar-EG" sz="4000" b="1" dirty="0" smtClean="0"/>
                        <a:t>ف</a:t>
                      </a:r>
                      <a:r>
                        <a:rPr lang="ar-SA" sz="4000" b="1" dirty="0" smtClean="0"/>
                        <a:t> إمطون إم موؤخين إفناهتي إم بي إخرستوس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أذكر يا رب نفسي عبدك (…)</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Ari`vmeu`i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~P_  `</a:t>
                      </a:r>
                      <a:r>
                        <a:rPr lang="en-US" sz="4000" b="0" kern="1200" baseline="0" dirty="0" err="1" smtClean="0">
                          <a:solidFill>
                            <a:srgbClr val="FFFF00"/>
                          </a:solidFill>
                          <a:latin typeface="Athanasius" pitchFamily="2" charset="0"/>
                          <a:ea typeface="+mn-ea"/>
                          <a:cs typeface="+mn-cs"/>
                        </a:rPr>
                        <a:t>n`tyuxh</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mpekbwk</a:t>
                      </a:r>
                      <a:r>
                        <a:rPr lang="en-US" sz="4000" b="0" kern="1200" baseline="0" dirty="0" smtClean="0">
                          <a:solidFill>
                            <a:srgbClr val="FFFF00"/>
                          </a:solidFill>
                          <a:latin typeface="Athanasius" pitchFamily="2" charset="0"/>
                          <a:ea typeface="+mn-ea"/>
                          <a:cs typeface="+mn-cs"/>
                        </a:rPr>
                        <a:t> (...).</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4000" b="1" dirty="0"/>
                        <a:t>آري </a:t>
                      </a:r>
                      <a:r>
                        <a:rPr lang="ar-SA" sz="4000" b="1" dirty="0" smtClean="0"/>
                        <a:t>إفمي</a:t>
                      </a:r>
                      <a:r>
                        <a:rPr lang="ar-EG" sz="4000" b="1" dirty="0" smtClean="0"/>
                        <a:t>ف</a:t>
                      </a:r>
                      <a:r>
                        <a:rPr lang="ar-SA" sz="4000" b="1" dirty="0" smtClean="0"/>
                        <a:t>ئي </a:t>
                      </a:r>
                      <a:r>
                        <a:rPr lang="ar-SA" sz="4000" b="1" dirty="0"/>
                        <a:t>إبشويس إن إت إبسيشي إم بيك </a:t>
                      </a:r>
                      <a:r>
                        <a:rPr lang="ar-EG" sz="4000" b="1" dirty="0" smtClean="0"/>
                        <a:t>ف</a:t>
                      </a:r>
                      <a:r>
                        <a:rPr lang="ar-SA" sz="4000" b="1" dirty="0" smtClean="0"/>
                        <a:t>وك </a:t>
                      </a:r>
                      <a:r>
                        <a:rPr lang="ar-SA" sz="4000" b="1" dirty="0"/>
                        <a:t>(…). </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أطلبوا عن آباءنا وأخوتنا الذين رقدوا</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smtClean="0">
                          <a:solidFill>
                            <a:srgbClr val="FFFF00"/>
                          </a:solidFill>
                          <a:latin typeface="Athanasius" pitchFamily="2" charset="0"/>
                          <a:ea typeface="+mn-ea"/>
                          <a:cs typeface="+mn-cs"/>
                        </a:rPr>
                        <a:t>Twb\ `ejen nenio; nem</a:t>
                      </a:r>
                    </a:p>
                    <a:p>
                      <a:pPr algn="ctr"/>
                      <a:r>
                        <a:rPr lang="pt-BR" sz="4000" b="0" kern="1200" baseline="0" dirty="0" smtClean="0">
                          <a:solidFill>
                            <a:srgbClr val="FFFF00"/>
                          </a:solidFill>
                          <a:latin typeface="Athanasius" pitchFamily="2" charset="0"/>
                          <a:ea typeface="+mn-ea"/>
                          <a:cs typeface="+mn-cs"/>
                        </a:rPr>
                        <a:t>nen`cnhou `etauenkot</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lt1"/>
                          </a:solidFill>
                          <a:latin typeface="+mn-lt"/>
                          <a:ea typeface="+mn-ea"/>
                          <a:cs typeface="+mn-cs"/>
                        </a:rPr>
                        <a:t>طفه إيجين نينيوتى نيم نيم إسنيو </a:t>
                      </a:r>
                      <a:br>
                        <a:rPr lang="ar-SA" sz="4000" b="1" kern="1200" dirty="0" smtClean="0">
                          <a:solidFill>
                            <a:schemeClr val="lt1"/>
                          </a:solidFill>
                          <a:latin typeface="+mn-lt"/>
                          <a:ea typeface="+mn-ea"/>
                          <a:cs typeface="+mn-cs"/>
                        </a:rPr>
                      </a:br>
                      <a:r>
                        <a:rPr lang="ar-SA" sz="4000" b="1" kern="1200" dirty="0" smtClean="0">
                          <a:solidFill>
                            <a:schemeClr val="lt1"/>
                          </a:solidFill>
                          <a:latin typeface="+mn-lt"/>
                          <a:ea typeface="+mn-ea"/>
                          <a:cs typeface="+mn-cs"/>
                        </a:rPr>
                        <a:t>إيتاف إنكوت</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وتنيحوا في الإيمان بالمسيح منذ البدء</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au`mton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mmwou</a:t>
                      </a:r>
                      <a:r>
                        <a:rPr lang="en-US" sz="4000" b="0" kern="1200" baseline="0" dirty="0" smtClean="0">
                          <a:solidFill>
                            <a:srgbClr val="FFFF00"/>
                          </a:solidFill>
                          <a:latin typeface="Athanasius" pitchFamily="2" charset="0"/>
                          <a:ea typeface="+mn-ea"/>
                          <a:cs typeface="+mn-cs"/>
                        </a:rPr>
                        <a:t>  'en </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vna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mPx</a:t>
                      </a:r>
                      <a:r>
                        <a:rPr lang="en-US" sz="4000" b="0" kern="1200" baseline="0" dirty="0" smtClean="0">
                          <a:solidFill>
                            <a:srgbClr val="FFFF00"/>
                          </a:solidFill>
                          <a:latin typeface="Athanasius" pitchFamily="2" charset="0"/>
                          <a:ea typeface="+mn-ea"/>
                          <a:cs typeface="+mn-cs"/>
                        </a:rPr>
                        <a:t>/c/</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icjen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p`ene</a:t>
                      </a:r>
                      <a:r>
                        <a:rPr lang="en-US" sz="40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smtClean="0">
                          <a:solidFill>
                            <a:schemeClr val="lt1"/>
                          </a:solidFill>
                          <a:latin typeface="+mn-lt"/>
                          <a:ea typeface="+mn-ea"/>
                          <a:cs typeface="+mn-cs"/>
                        </a:rPr>
                        <a:t>أف إمطون إم موؤو خين إفناهتى إم بى إخرستوس يس جين إب إينيه </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آباءنا القديسين رؤساء الأساقفة وآباءنا الأساقفة</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Nenio</a:t>
                      </a:r>
                      <a:r>
                        <a:rPr lang="en-US" sz="4000" b="0" kern="1200" baseline="0" dirty="0" smtClean="0">
                          <a:solidFill>
                            <a:srgbClr val="FFFF00"/>
                          </a:solidFill>
                          <a:latin typeface="Athanasius" pitchFamily="2" charset="0"/>
                          <a:ea typeface="+mn-ea"/>
                          <a:cs typeface="+mn-cs"/>
                        </a:rPr>
                        <a:t>; e/q/u/</a:t>
                      </a:r>
                    </a:p>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narxiepicokopoc</a:t>
                      </a:r>
                      <a:r>
                        <a:rPr lang="en-US" sz="32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nenio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n`epickopoc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smtClean="0">
                          <a:solidFill>
                            <a:schemeClr val="lt1"/>
                          </a:solidFill>
                          <a:latin typeface="+mn-lt"/>
                          <a:ea typeface="+mn-ea"/>
                          <a:cs typeface="+mn-cs"/>
                        </a:rPr>
                        <a:t>نينيوتى إثؤواب إن ارشى إبيسكوبوس كى نينيوتى إن إبيكسوبوس </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آبائنا القمامصة وآبائنا القسوس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nenio</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`n\</a:t>
                      </a:r>
                      <a:r>
                        <a:rPr lang="en-US" sz="4000" b="0" kern="1200" baseline="0" dirty="0" err="1" smtClean="0">
                          <a:solidFill>
                            <a:srgbClr val="FFFF00"/>
                          </a:solidFill>
                          <a:latin typeface="Athanasius" pitchFamily="2" charset="0"/>
                          <a:ea typeface="+mn-ea"/>
                          <a:cs typeface="+mn-cs"/>
                        </a:rPr>
                        <a:t>hgoumenoc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nenio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mprecbuteroc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lt1"/>
                          </a:solidFill>
                          <a:latin typeface="+mn-lt"/>
                          <a:ea typeface="+mn-ea"/>
                          <a:cs typeface="+mn-cs"/>
                        </a:rPr>
                        <a:t>نينيوتى إنهيغومينوس</a:t>
                      </a:r>
                      <a:r>
                        <a:rPr lang="ar-EG" sz="4000" b="1" kern="1200" dirty="0" smtClean="0">
                          <a:solidFill>
                            <a:schemeClr val="lt1"/>
                          </a:solidFill>
                          <a:latin typeface="+mn-lt"/>
                          <a:ea typeface="+mn-ea"/>
                          <a:cs typeface="+mn-cs"/>
                        </a:rPr>
                        <a:t> </a:t>
                      </a:r>
                      <a:r>
                        <a:rPr lang="ar-SA" sz="4000" b="1" kern="1200" dirty="0" smtClean="0">
                          <a:solidFill>
                            <a:schemeClr val="lt1"/>
                          </a:solidFill>
                          <a:latin typeface="+mn-lt"/>
                          <a:ea typeface="+mn-ea"/>
                          <a:cs typeface="+mn-cs"/>
                        </a:rPr>
                        <a:t>كى نينوتى إم إبريسفيتيروس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200" dirty="0" smtClean="0">
                          <a:solidFill>
                            <a:schemeClr val="lt1"/>
                          </a:solidFill>
                          <a:latin typeface="+mn-lt"/>
                          <a:ea typeface="+mn-ea"/>
                          <a:cs typeface="+mn-cs"/>
                        </a:rPr>
                        <a:t>وإخوتنا الشمامسة </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Nem</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nen`cnhou</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ndi`akwn</a:t>
                      </a:r>
                      <a:r>
                        <a:rPr lang="en-US" sz="5400" b="0" kern="1200" baseline="0" dirty="0" smtClean="0">
                          <a:solidFill>
                            <a:srgbClr val="FFFF00"/>
                          </a:solidFill>
                          <a:latin typeface="Athanasius" pitchFamily="2" charset="0"/>
                          <a:ea typeface="+mn-ea"/>
                          <a:cs typeface="+mn-cs"/>
                        </a:rPr>
                        <a:t>&gt;</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kern="1200" dirty="0" smtClean="0">
                          <a:solidFill>
                            <a:schemeClr val="lt1"/>
                          </a:solidFill>
                          <a:latin typeface="+mn-lt"/>
                          <a:ea typeface="+mn-ea"/>
                          <a:cs typeface="+mn-cs"/>
                        </a:rPr>
                        <a:t>نيم نين إسنيو إنذياكون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ضابط الكل أبا ربنا</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pipantokratwr</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Viwt</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mPen</a:t>
                      </a:r>
                      <a:r>
                        <a:rPr lang="en-US" sz="4400" b="0" kern="1200" baseline="0" dirty="0" smtClean="0">
                          <a:solidFill>
                            <a:srgbClr val="FFFF00"/>
                          </a:solidFill>
                          <a:latin typeface="Athanasius" pitchFamily="2" charset="0"/>
                          <a:ea typeface="+mn-ea"/>
                          <a:cs typeface="+mn-cs"/>
                        </a:rPr>
                        <a:t>_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Garamond" pitchFamily="18" charset="0"/>
                          <a:ea typeface="+mn-ea"/>
                          <a:cs typeface="+mn-cs"/>
                        </a:rPr>
                        <a:t>بى باندوكراطور افيوت ام بينشويس</a:t>
                      </a:r>
                      <a:endParaRPr lang="ar-EG" sz="4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آبائنا الرهبان وآباءنا العلمانيين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Nenio</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mmonaxoc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nenio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nla`ikoc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lt1"/>
                          </a:solidFill>
                          <a:latin typeface="+mn-lt"/>
                          <a:ea typeface="+mn-ea"/>
                          <a:cs typeface="+mn-cs"/>
                        </a:rPr>
                        <a:t>نينيوتى إم موناخوس كي نينيوتى إنلايكوس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وعن نياح كل المسيحيين</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`e`\</a:t>
                      </a:r>
                      <a:r>
                        <a:rPr lang="en-US" sz="4000" b="0" kern="1200" baseline="0" dirty="0" err="1" smtClean="0">
                          <a:solidFill>
                            <a:srgbClr val="FFFF00"/>
                          </a:solidFill>
                          <a:latin typeface="Athanasius" pitchFamily="2" charset="0"/>
                          <a:ea typeface="+mn-ea"/>
                          <a:cs typeface="+mn-cs"/>
                        </a:rPr>
                        <a:t>rhi</a:t>
                      </a:r>
                      <a:r>
                        <a:rPr lang="en-US" sz="4000" b="0" kern="1200" baseline="0" dirty="0" smtClean="0">
                          <a:solidFill>
                            <a:srgbClr val="FFFF00"/>
                          </a:solidFill>
                          <a:latin typeface="Athanasius" pitchFamily="2" charset="0"/>
                          <a:ea typeface="+mn-ea"/>
                          <a:cs typeface="+mn-cs"/>
                        </a:rPr>
                        <a:t> </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ejen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anapaucic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ni`xricti`anoc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smtClean="0">
                          <a:solidFill>
                            <a:schemeClr val="lt1"/>
                          </a:solidFill>
                          <a:latin typeface="+mn-lt"/>
                          <a:ea typeface="+mn-ea"/>
                          <a:cs typeface="+mn-cs"/>
                        </a:rPr>
                        <a:t>نيم إى إهرى إيجين تى آنابافسيس </a:t>
                      </a:r>
                      <a:br>
                        <a:rPr lang="ar-SA" sz="3600" b="1" kern="1200" dirty="0" smtClean="0">
                          <a:solidFill>
                            <a:schemeClr val="lt1"/>
                          </a:solidFill>
                          <a:latin typeface="+mn-lt"/>
                          <a:ea typeface="+mn-ea"/>
                          <a:cs typeface="+mn-cs"/>
                        </a:rPr>
                      </a:br>
                      <a:r>
                        <a:rPr lang="ar-SA" sz="3600" b="1" kern="1200" dirty="0" smtClean="0">
                          <a:solidFill>
                            <a:schemeClr val="lt1"/>
                          </a:solidFill>
                          <a:latin typeface="+mn-lt"/>
                          <a:ea typeface="+mn-ea"/>
                          <a:cs typeface="+mn-cs"/>
                        </a:rPr>
                        <a:t>تيرس إنتى نى إخرست</a:t>
                      </a:r>
                      <a:r>
                        <a:rPr lang="ar-EG" sz="3600" b="1" kern="1200" dirty="0" smtClean="0">
                          <a:solidFill>
                            <a:schemeClr val="lt1"/>
                          </a:solidFill>
                          <a:latin typeface="+mn-lt"/>
                          <a:ea typeface="+mn-ea"/>
                          <a:cs typeface="+mn-cs"/>
                        </a:rPr>
                        <a:t>يان</a:t>
                      </a:r>
                      <a:r>
                        <a:rPr lang="ar-SA" sz="3600" b="1" kern="1200" dirty="0" smtClean="0">
                          <a:solidFill>
                            <a:schemeClr val="lt1"/>
                          </a:solidFill>
                          <a:latin typeface="+mn-lt"/>
                          <a:ea typeface="+mn-ea"/>
                          <a:cs typeface="+mn-cs"/>
                        </a:rPr>
                        <a:t>وس</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لكي المسيح إلهنا ينيح نفسوهم أجمعين </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ina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Px</a:t>
                      </a:r>
                      <a:r>
                        <a:rPr lang="en-US" sz="3600" b="0" kern="1200" baseline="0" dirty="0" smtClean="0">
                          <a:solidFill>
                            <a:srgbClr val="FFFF00"/>
                          </a:solidFill>
                          <a:latin typeface="Athanasius" pitchFamily="2" charset="0"/>
                          <a:ea typeface="+mn-ea"/>
                          <a:cs typeface="+mn-cs"/>
                        </a:rPr>
                        <a:t>/c/ </a:t>
                      </a:r>
                      <a:r>
                        <a:rPr lang="en-US" sz="3600" b="0" kern="1200" baseline="0" dirty="0" err="1" smtClean="0">
                          <a:solidFill>
                            <a:srgbClr val="FFFF00"/>
                          </a:solidFill>
                          <a:latin typeface="Athanasius" pitchFamily="2" charset="0"/>
                          <a:ea typeface="+mn-ea"/>
                          <a:cs typeface="+mn-cs"/>
                        </a:rPr>
                        <a:t>Pennou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mton</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nnouyuxh</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throu</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بيننوتى تى إمطون إن نو إبسيشى تيرو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smtClean="0">
                          <a:solidFill>
                            <a:schemeClr val="lt1"/>
                          </a:solidFill>
                          <a:latin typeface="+mn-lt"/>
                          <a:ea typeface="+mn-ea"/>
                          <a:cs typeface="+mn-cs"/>
                        </a:rPr>
                        <a:t>في فردوس النعيم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'en </a:t>
                      </a:r>
                      <a:r>
                        <a:rPr lang="en-US" sz="4400" b="0" kern="1200" baseline="0" dirty="0" err="1" smtClean="0">
                          <a:solidFill>
                            <a:srgbClr val="FFFF00"/>
                          </a:solidFill>
                          <a:latin typeface="Athanasius" pitchFamily="2" charset="0"/>
                          <a:ea typeface="+mn-ea"/>
                          <a:cs typeface="+mn-cs"/>
                        </a:rPr>
                        <a:t>piparadicoc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nte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pounof</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خين بى باراذيسوس إنتى إبؤونوف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ونحن أيضاً يصنع معنا رحمة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800" b="0" kern="1200" baseline="0" dirty="0" smtClean="0">
                          <a:solidFill>
                            <a:srgbClr val="FFFF00"/>
                          </a:solidFill>
                          <a:latin typeface="Athanasius" pitchFamily="2" charset="0"/>
                          <a:ea typeface="+mn-ea"/>
                          <a:cs typeface="+mn-cs"/>
                        </a:rPr>
                        <a:t>`anon de \wn `ntefer</a:t>
                      </a:r>
                    </a:p>
                    <a:p>
                      <a:pPr algn="ctr"/>
                      <a:r>
                        <a:rPr lang="pt-BR" sz="4800" b="0" kern="1200" baseline="0" dirty="0" smtClean="0">
                          <a:solidFill>
                            <a:srgbClr val="FFFF00"/>
                          </a:solidFill>
                          <a:latin typeface="Athanasius" pitchFamily="2" charset="0"/>
                          <a:ea typeface="+mn-ea"/>
                          <a:cs typeface="+mn-cs"/>
                        </a:rPr>
                        <a:t>pinai neman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أنون ذى هون إنتيف إير بيناى نيمان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200" dirty="0" smtClean="0">
                          <a:solidFill>
                            <a:schemeClr val="lt1"/>
                          </a:solidFill>
                          <a:latin typeface="+mn-lt"/>
                          <a:ea typeface="+mn-ea"/>
                          <a:cs typeface="+mn-cs"/>
                        </a:rPr>
                        <a:t>ويغفر لنا خطايانا</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ntefxa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nennobi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nan</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smtClean="0">
                          <a:solidFill>
                            <a:schemeClr val="lt1"/>
                          </a:solidFill>
                          <a:latin typeface="+mn-lt"/>
                          <a:ea typeface="+mn-ea"/>
                          <a:cs typeface="+mn-cs"/>
                        </a:rPr>
                        <a:t>إنتيف كانين نوفى نان إيفول.</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تفضل يا رب نيح</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نفوسهم جميعاً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Arikata</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ioin</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ma`mton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nnouyuxh</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lt1"/>
                          </a:solidFill>
                          <a:latin typeface="+mn-lt"/>
                          <a:ea typeface="+mn-ea"/>
                          <a:cs typeface="+mn-cs"/>
                        </a:rPr>
                        <a:t>أريكاتاكسين إبشويس ما امطون إن نو إبسيشى تيرو</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في أحضان آبائنا القديسين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'en </a:t>
                      </a:r>
                      <a:r>
                        <a:rPr lang="en-US" sz="5200" b="0" kern="1200" baseline="0" dirty="0" err="1" smtClean="0">
                          <a:solidFill>
                            <a:srgbClr val="FFFF00"/>
                          </a:solidFill>
                          <a:latin typeface="Athanasius" pitchFamily="2" charset="0"/>
                          <a:ea typeface="+mn-ea"/>
                          <a:cs typeface="+mn-cs"/>
                        </a:rPr>
                        <a:t>kenf</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nnenio</a:t>
                      </a:r>
                      <a:r>
                        <a:rPr lang="en-US" sz="5200" b="0" kern="1200" baseline="0" dirty="0" smtClean="0">
                          <a:solidFill>
                            <a:srgbClr val="FFFF00"/>
                          </a:solidFill>
                          <a:latin typeface="Athanasius" pitchFamily="2" charset="0"/>
                          <a:ea typeface="+mn-ea"/>
                          <a:cs typeface="+mn-cs"/>
                        </a:rPr>
                        <a:t>; e/q/u/</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smtClean="0">
                          <a:solidFill>
                            <a:schemeClr val="lt1"/>
                          </a:solidFill>
                          <a:latin typeface="+mn-lt"/>
                          <a:ea typeface="+mn-ea"/>
                          <a:cs typeface="+mn-cs"/>
                        </a:rPr>
                        <a:t>خين كنف إن نينيوتى إثؤواب</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إبراهيم وإسحق و</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يعقوب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Abraam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Icaak</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Iakwb</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smtClean="0">
                          <a:solidFill>
                            <a:schemeClr val="lt1"/>
                          </a:solidFill>
                          <a:latin typeface="+mn-lt"/>
                          <a:ea typeface="+mn-ea"/>
                          <a:cs typeface="+mn-cs"/>
                        </a:rPr>
                        <a:t>أفراآم نيم إيسآك نيم ياكوب</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وإلهنا</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ومخلصنا</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يسوع المسيح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Pencwthr</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Ih</a:t>
                      </a:r>
                      <a:r>
                        <a:rPr lang="en-US" sz="4000" b="0" kern="1200" baseline="0" dirty="0" smtClean="0">
                          <a:solidFill>
                            <a:srgbClr val="FFFF00"/>
                          </a:solidFill>
                          <a:latin typeface="Athanasius" pitchFamily="2" charset="0"/>
                          <a:ea typeface="+mn-ea"/>
                          <a:cs typeface="+mn-cs"/>
                        </a:rPr>
                        <a:t>/c/ </a:t>
                      </a:r>
                      <a:r>
                        <a:rPr lang="en-US" sz="4000" b="0" kern="1200" baseline="0" dirty="0" err="1" smtClean="0">
                          <a:solidFill>
                            <a:srgbClr val="FFFF00"/>
                          </a:solidFill>
                          <a:latin typeface="Athanasius" pitchFamily="2" charset="0"/>
                          <a:ea typeface="+mn-ea"/>
                          <a:cs typeface="+mn-cs"/>
                        </a:rPr>
                        <a:t>Px</a:t>
                      </a:r>
                      <a:r>
                        <a:rPr lang="en-US" sz="4000" b="0" kern="1200" baseline="0" dirty="0" smtClean="0">
                          <a:solidFill>
                            <a:srgbClr val="FFFF00"/>
                          </a:solidFill>
                          <a:latin typeface="Athanasius" pitchFamily="2" charset="0"/>
                          <a:ea typeface="+mn-ea"/>
                          <a:cs typeface="+mn-cs"/>
                        </a:rPr>
                        <a:t>/c</a:t>
                      </a:r>
                      <a:r>
                        <a:rPr lang="en-US" sz="400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EG" sz="4000" b="1" kern="1200" dirty="0" smtClean="0">
                          <a:solidFill>
                            <a:schemeClr val="bg1"/>
                          </a:solidFill>
                          <a:latin typeface="Garamond" pitchFamily="18" charset="0"/>
                          <a:ea typeface="+mn-ea"/>
                          <a:cs typeface="+mn-cs"/>
                        </a:rPr>
                        <a:t>أووه بين نوتى أووه بين سوتير ايسوس بخرستوس</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علهم في </a:t>
                      </a:r>
                      <a:r>
                        <a:rPr lang="ar-EG" sz="4800" b="1" kern="1200" dirty="0" smtClean="0">
                          <a:solidFill>
                            <a:schemeClr val="lt1"/>
                          </a:solidFill>
                          <a:latin typeface="+mn-lt"/>
                          <a:ea typeface="+mn-ea"/>
                          <a:cs typeface="+mn-cs"/>
                        </a:rPr>
                        <a:t> </a:t>
                      </a:r>
                      <a:r>
                        <a:rPr lang="ar-SA" sz="4800" b="1" kern="1200" dirty="0" smtClean="0">
                          <a:solidFill>
                            <a:schemeClr val="lt1"/>
                          </a:solidFill>
                          <a:latin typeface="+mn-lt"/>
                          <a:ea typeface="+mn-ea"/>
                          <a:cs typeface="+mn-cs"/>
                        </a:rPr>
                        <a:t>موضع خضرة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anou</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ou</a:t>
                      </a:r>
                      <a:r>
                        <a:rPr lang="en-US" sz="4800" b="0" kern="1200" baseline="0" dirty="0" smtClean="0">
                          <a:solidFill>
                            <a:srgbClr val="FFFF00"/>
                          </a:solidFill>
                          <a:latin typeface="Athanasius" pitchFamily="2" charset="0"/>
                          <a:ea typeface="+mn-ea"/>
                          <a:cs typeface="+mn-cs"/>
                        </a:rPr>
                        <a:t> 'en </a:t>
                      </a:r>
                      <a:r>
                        <a:rPr lang="en-US" sz="4800" b="0" kern="1200" baseline="0" dirty="0" err="1" smtClean="0">
                          <a:solidFill>
                            <a:srgbClr val="FFFF00"/>
                          </a:solidFill>
                          <a:latin typeface="Athanasius" pitchFamily="2" charset="0"/>
                          <a:ea typeface="+mn-ea"/>
                          <a:cs typeface="+mn-cs"/>
                        </a:rPr>
                        <a:t>ouma</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n`xlo`h</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smtClean="0">
                          <a:solidFill>
                            <a:schemeClr val="lt1"/>
                          </a:solidFill>
                          <a:latin typeface="+mn-lt"/>
                          <a:ea typeface="+mn-ea"/>
                          <a:cs typeface="+mn-cs"/>
                        </a:rPr>
                        <a:t>شانو شو خين أوما إن إخلو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200" dirty="0" smtClean="0">
                          <a:solidFill>
                            <a:schemeClr val="lt1"/>
                          </a:solidFill>
                          <a:latin typeface="+mn-lt"/>
                          <a:ea typeface="+mn-ea"/>
                          <a:cs typeface="+mn-cs"/>
                        </a:rPr>
                        <a:t>على ماء الراحة</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ijen</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vmwou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nte</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pemton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smtClean="0">
                          <a:solidFill>
                            <a:schemeClr val="lt1"/>
                          </a:solidFill>
                          <a:latin typeface="+mn-lt"/>
                          <a:ea typeface="+mn-ea"/>
                          <a:cs typeface="+mn-cs"/>
                        </a:rPr>
                        <a:t>إي هيجين إفموؤو إنتى إب إمطون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smtClean="0">
                          <a:solidFill>
                            <a:schemeClr val="lt1"/>
                          </a:solidFill>
                          <a:latin typeface="+mn-lt"/>
                          <a:ea typeface="+mn-ea"/>
                          <a:cs typeface="+mn-cs"/>
                        </a:rPr>
                        <a:t>في فردوس النعيم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'en</a:t>
                      </a:r>
                    </a:p>
                    <a:p>
                      <a:pPr algn="ctr" rtl="0"/>
                      <a:r>
                        <a:rPr lang="en-US" sz="4400" b="0" kern="1200" baseline="0" dirty="0" err="1" smtClean="0">
                          <a:solidFill>
                            <a:srgbClr val="FFFF00"/>
                          </a:solidFill>
                          <a:latin typeface="Athanasius" pitchFamily="2" charset="0"/>
                          <a:ea typeface="+mn-ea"/>
                          <a:cs typeface="+mn-cs"/>
                        </a:rPr>
                        <a:t>piparadicoc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nte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pounof</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خين بى باراذيسوس إنتى إبؤونوف</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الموضع الذي هرب منه</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Pima</a:t>
                      </a: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etafvwt</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ebol`n'htf</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smtClean="0">
                          <a:solidFill>
                            <a:schemeClr val="lt1"/>
                          </a:solidFill>
                          <a:latin typeface="+mn-lt"/>
                          <a:ea typeface="+mn-ea"/>
                          <a:cs typeface="+mn-cs"/>
                        </a:rPr>
                        <a:t>بى ما إتاف فوت إيفول إنخيتف</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smtClean="0">
                          <a:solidFill>
                            <a:schemeClr val="lt1"/>
                          </a:solidFill>
                          <a:latin typeface="+mn-lt"/>
                          <a:ea typeface="+mn-ea"/>
                          <a:cs typeface="+mn-cs"/>
                        </a:rPr>
                        <a:t>الحزن والكآبة والتنهد</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`nje  pi`mka\</a:t>
                      </a:r>
                    </a:p>
                    <a:p>
                      <a:pPr algn="ctr" rtl="0"/>
                      <a:r>
                        <a:rPr lang="pt-BR" sz="4000" b="0" kern="1200" baseline="0" dirty="0" smtClean="0">
                          <a:solidFill>
                            <a:srgbClr val="FFFF00"/>
                          </a:solidFill>
                          <a:latin typeface="Athanasius" pitchFamily="2" charset="0"/>
                          <a:ea typeface="+mn-ea"/>
                          <a:cs typeface="+mn-cs"/>
                        </a:rPr>
                        <a:t> `n\ht nem ;luph nem</a:t>
                      </a:r>
                    </a:p>
                    <a:p>
                      <a:pPr algn="ctr" rtl="0"/>
                      <a:r>
                        <a:rPr lang="en-US" sz="4000" b="0" kern="1200" baseline="0" dirty="0" err="1" smtClean="0">
                          <a:solidFill>
                            <a:srgbClr val="FFFF00"/>
                          </a:solidFill>
                          <a:latin typeface="Athanasius" pitchFamily="2" charset="0"/>
                          <a:ea typeface="+mn-ea"/>
                          <a:cs typeface="+mn-cs"/>
                        </a:rPr>
                        <a:t>pifi`a</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om</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lt1"/>
                          </a:solidFill>
                          <a:latin typeface="+mn-lt"/>
                          <a:ea typeface="+mn-ea"/>
                          <a:cs typeface="+mn-cs"/>
                        </a:rPr>
                        <a:t>إنجى بى إمكاه إنهيت نيم تى ليبى نيم بى فياهوم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200" dirty="0" smtClean="0">
                          <a:solidFill>
                            <a:schemeClr val="lt1"/>
                          </a:solidFill>
                          <a:latin typeface="+mn-lt"/>
                          <a:ea typeface="+mn-ea"/>
                          <a:cs typeface="+mn-cs"/>
                        </a:rPr>
                        <a:t>في نور قديسيك</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'en   `</a:t>
                      </a:r>
                      <a:r>
                        <a:rPr lang="en-US" sz="4000" b="0" kern="1200" baseline="0" dirty="0" err="1" smtClean="0">
                          <a:solidFill>
                            <a:srgbClr val="FFFF00"/>
                          </a:solidFill>
                          <a:latin typeface="Athanasius" pitchFamily="2" charset="0"/>
                          <a:ea typeface="+mn-ea"/>
                          <a:cs typeface="+mn-cs"/>
                        </a:rPr>
                        <a:t>vouwini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nh`eqouab</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ntak</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خين إفئو أوينى إنتى نبى إثؤواب إنتاك</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smtClean="0">
                          <a:solidFill>
                            <a:srgbClr val="FFFF00"/>
                          </a:solidFill>
                          <a:latin typeface="Athanasius" pitchFamily="2" charset="0"/>
                          <a:ea typeface="+mn-ea"/>
                          <a:cs typeface="+mn-cs"/>
                        </a:rPr>
                        <a:t>Kuri`e</a:t>
                      </a:r>
                      <a:endParaRPr lang="en-US" sz="6600" b="0" kern="1200" baseline="0" dirty="0" smtClean="0">
                        <a:solidFill>
                          <a:srgbClr val="FFFF00"/>
                        </a:solidFill>
                        <a:latin typeface="Athanasius" pitchFamily="2" charset="0"/>
                        <a:ea typeface="+mn-ea"/>
                        <a:cs typeface="+mn-cs"/>
                      </a:endParaRPr>
                    </a:p>
                    <a:p>
                      <a:pPr algn="ctr"/>
                      <a:r>
                        <a:rPr lang="en-US" sz="6600" b="0" kern="1200" baseline="0" dirty="0" smtClean="0">
                          <a:solidFill>
                            <a:srgbClr val="FFFF00"/>
                          </a:solidFill>
                          <a:latin typeface="Athanasius" pitchFamily="2" charset="0"/>
                          <a:ea typeface="+mn-ea"/>
                          <a:cs typeface="+mn-cs"/>
                        </a:rPr>
                        <a:t> `</a:t>
                      </a:r>
                      <a:r>
                        <a:rPr lang="en-US" sz="6600" b="0" kern="1200" baseline="0" dirty="0" err="1" smtClean="0">
                          <a:solidFill>
                            <a:srgbClr val="FFFF00"/>
                          </a:solidFill>
                          <a:latin typeface="Athanasius" pitchFamily="2" charset="0"/>
                          <a:ea typeface="+mn-ea"/>
                          <a:cs typeface="+mn-cs"/>
                        </a:rPr>
                        <a:t>ele`hcon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بركتهم المقدسة فلتكن معنا</a:t>
                      </a:r>
                      <a:r>
                        <a:rPr lang="ar-EG" sz="4800" b="1" dirty="0" smtClean="0"/>
                        <a:t> </a:t>
                      </a:r>
                      <a:r>
                        <a:rPr lang="ar-SA" sz="4800" b="1" dirty="0" smtClean="0"/>
                        <a:t>آمين</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~Ere </a:t>
                      </a:r>
                      <a:r>
                        <a:rPr lang="en-US" sz="4000" b="0" kern="1200" baseline="0" dirty="0" err="1" smtClean="0">
                          <a:solidFill>
                            <a:srgbClr val="FFFF00"/>
                          </a:solidFill>
                          <a:latin typeface="Athanasius" pitchFamily="2" charset="0"/>
                          <a:ea typeface="+mn-ea"/>
                          <a:cs typeface="+mn-cs"/>
                        </a:rPr>
                        <a:t>pou`cmou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wpi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amhn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إريبو إزمو إثؤواب شوبي نيمان آمين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المجد لك يا رب </a:t>
                      </a:r>
                      <a:r>
                        <a:rPr lang="ar-EG" sz="4400" b="1" dirty="0" smtClean="0"/>
                        <a:t>,يارب</a:t>
                      </a:r>
                      <a:r>
                        <a:rPr lang="ar-EG" sz="4400" b="1" baseline="0" dirty="0" smtClean="0"/>
                        <a:t> لك المجد</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000" b="0" kern="1200" baseline="0" dirty="0" err="1" smtClean="0">
                          <a:solidFill>
                            <a:srgbClr val="FFFF00"/>
                          </a:solidFill>
                          <a:latin typeface="Athanasius" pitchFamily="2" charset="0"/>
                          <a:ea typeface="+mn-ea"/>
                          <a:cs typeface="+mn-cs"/>
                        </a:rPr>
                        <a:t>Doza</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ci</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Kuri`e</a:t>
                      </a:r>
                      <a:endParaRPr lang="en-US" sz="115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ذوكساسي كيريي</a:t>
                      </a:r>
                      <a:endParaRPr lang="ar-EG" sz="1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يا رب ارحم يا رب ارحم يا رب باركنا</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euloghcon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كيريي إليسون كيريي إليسون كيريي غ</a:t>
                      </a:r>
                      <a:r>
                        <a:rPr lang="ar-EG" sz="4000" b="1" dirty="0" smtClean="0"/>
                        <a:t>ف</a:t>
                      </a:r>
                      <a:r>
                        <a:rPr lang="ar-SA" sz="4000" b="1" dirty="0" smtClean="0"/>
                        <a:t>لوجيسون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lt1"/>
                          </a:solidFill>
                          <a:latin typeface="+mn-lt"/>
                          <a:ea typeface="+mn-ea"/>
                          <a:cs typeface="+mn-cs"/>
                        </a:rPr>
                        <a:t>نشكرك</a:t>
                      </a:r>
                      <a:r>
                        <a:rPr lang="ar-EG" sz="5400" b="1" kern="1200" dirty="0" smtClean="0">
                          <a:solidFill>
                            <a:schemeClr val="lt1"/>
                          </a:solidFill>
                          <a:latin typeface="+mn-lt"/>
                          <a:ea typeface="+mn-ea"/>
                          <a:cs typeface="+mn-cs"/>
                        </a:rPr>
                        <a:t> </a:t>
                      </a:r>
                      <a:r>
                        <a:rPr lang="ar-SA" sz="5400" b="1" kern="1200" dirty="0" smtClean="0">
                          <a:solidFill>
                            <a:schemeClr val="lt1"/>
                          </a:solidFill>
                          <a:latin typeface="+mn-lt"/>
                          <a:ea typeface="+mn-ea"/>
                          <a:cs typeface="+mn-cs"/>
                        </a:rPr>
                        <a:t>على كل حال</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Ten]</a:t>
                      </a:r>
                      <a:r>
                        <a:rPr lang="en-US" sz="4000" b="0" kern="1200" baseline="0" dirty="0" err="1" smtClean="0">
                          <a:solidFill>
                            <a:srgbClr val="FFFF00"/>
                          </a:solidFill>
                          <a:latin typeface="Athanasius" pitchFamily="2" charset="0"/>
                          <a:ea typeface="+mn-ea"/>
                          <a:cs typeface="+mn-cs"/>
                        </a:rPr>
                        <a:t>ep</a:t>
                      </a:r>
                      <a:r>
                        <a:rPr lang="en-US" sz="4000" b="0" kern="1200" baseline="0" dirty="0" smtClean="0">
                          <a:solidFill>
                            <a:srgbClr val="FFFF00"/>
                          </a:solidFill>
                          <a:latin typeface="Athanasius" pitchFamily="2" charset="0"/>
                          <a:ea typeface="+mn-ea"/>
                          <a:cs typeface="+mn-cs"/>
                        </a:rPr>
                        <a:t> `\mot `</a:t>
                      </a:r>
                      <a:r>
                        <a:rPr lang="en-US" sz="4000" b="0" kern="1200" baseline="0" dirty="0" err="1" smtClean="0">
                          <a:solidFill>
                            <a:srgbClr val="FFFF00"/>
                          </a:solidFill>
                          <a:latin typeface="Athanasius" pitchFamily="2" charset="0"/>
                          <a:ea typeface="+mn-ea"/>
                          <a:cs typeface="+mn-cs"/>
                        </a:rPr>
                        <a:t>ntotk</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kata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wb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r>
                        <a:rPr lang="en-US" sz="4000" b="0" kern="1200" baseline="0" dirty="0" smtClean="0">
                          <a:solidFill>
                            <a:srgbClr val="FFFF00"/>
                          </a:solidFill>
                          <a:latin typeface="Athanasius" pitchFamily="2" charset="0"/>
                          <a:ea typeface="+mn-ea"/>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تين شيبئهموت إن توتك كاطا هوب نيفين </a:t>
                      </a:r>
                      <a:endParaRPr lang="ar-EG" sz="44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يا رب نيحهم آمين</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Kuri`e</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anapaucon</a:t>
                      </a:r>
                      <a:r>
                        <a:rPr lang="en-US" sz="4800" b="0" kern="1200" baseline="0" dirty="0" smtClean="0">
                          <a:solidFill>
                            <a:srgbClr val="FFFF00"/>
                          </a:solidFill>
                          <a:latin typeface="Athanasius" pitchFamily="2" charset="0"/>
                          <a:ea typeface="+mn-ea"/>
                          <a:cs typeface="+mn-cs"/>
                        </a:rPr>
                        <a:t>&gt; `</a:t>
                      </a:r>
                      <a:r>
                        <a:rPr lang="en-US" sz="4800" b="0" kern="1200" baseline="0" dirty="0" err="1" smtClean="0">
                          <a:solidFill>
                            <a:srgbClr val="FFFF00"/>
                          </a:solidFill>
                          <a:latin typeface="Athanasius" pitchFamily="2" charset="0"/>
                          <a:ea typeface="+mn-ea"/>
                          <a:cs typeface="+mn-cs"/>
                        </a:rPr>
                        <a:t>amhn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كيريي آنابا</a:t>
                      </a:r>
                      <a:r>
                        <a:rPr lang="ar-EG" sz="5200" b="1" dirty="0" smtClean="0"/>
                        <a:t>ف</a:t>
                      </a:r>
                      <a:r>
                        <a:rPr lang="ar-SA" sz="5200" b="1" dirty="0" smtClean="0"/>
                        <a:t>صون آمين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أولئك يا رب الذين</a:t>
                      </a:r>
                      <a:r>
                        <a:rPr lang="ar-EG" sz="4800" b="1" dirty="0" smtClean="0"/>
                        <a:t> </a:t>
                      </a:r>
                      <a:r>
                        <a:rPr lang="ar-SA" sz="4800" b="1" dirty="0" smtClean="0"/>
                        <a:t>أخذت نفسوهم</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Nh</a:t>
                      </a:r>
                      <a:r>
                        <a:rPr lang="en-US" sz="4000" b="0" kern="1200" baseline="0" dirty="0" smtClean="0">
                          <a:solidFill>
                            <a:srgbClr val="FFFF00"/>
                          </a:solidFill>
                          <a:latin typeface="Athanasius" pitchFamily="2" charset="0"/>
                          <a:ea typeface="+mn-ea"/>
                          <a:cs typeface="+mn-cs"/>
                        </a:rPr>
                        <a:t> men ~P_ `</a:t>
                      </a:r>
                      <a:r>
                        <a:rPr lang="en-US" sz="4000" b="0" kern="1200" baseline="0" dirty="0" err="1" smtClean="0">
                          <a:solidFill>
                            <a:srgbClr val="FFFF00"/>
                          </a:solidFill>
                          <a:latin typeface="Athanasius" pitchFamily="2" charset="0"/>
                          <a:ea typeface="+mn-ea"/>
                          <a:cs typeface="+mn-cs"/>
                        </a:rPr>
                        <a:t>eaksi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nnouyuxh</a:t>
                      </a:r>
                      <a:r>
                        <a:rPr lang="en-US" sz="4000" b="0" kern="1200" baseline="0" dirty="0" smtClean="0">
                          <a:solidFill>
                            <a:srgbClr val="FFFF00"/>
                          </a:solidFill>
                          <a:latin typeface="Athanasius" pitchFamily="2" charset="0"/>
                          <a:ea typeface="+mn-ea"/>
                          <a:cs typeface="+mn-cs"/>
                        </a:rPr>
                        <a:t>&gt;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نيمين إبشويس إي آكتشي إن نو إبسيشي</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نيحهم في</a:t>
                      </a:r>
                      <a:r>
                        <a:rPr lang="ar-EG" sz="5200" b="1" dirty="0" smtClean="0"/>
                        <a:t> </a:t>
                      </a:r>
                      <a:r>
                        <a:rPr lang="ar-SA" sz="5200" b="1" dirty="0" smtClean="0"/>
                        <a:t>فردوس النعيم</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ma`mton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nwou</a:t>
                      </a:r>
                      <a:r>
                        <a:rPr lang="en-US" sz="4000" b="0" kern="1200" baseline="0" dirty="0" smtClean="0">
                          <a:solidFill>
                            <a:srgbClr val="FFFF00"/>
                          </a:solidFill>
                          <a:latin typeface="Athanasius" pitchFamily="2" charset="0"/>
                          <a:ea typeface="+mn-ea"/>
                          <a:cs typeface="+mn-cs"/>
                        </a:rPr>
                        <a:t>&gt; 'en </a:t>
                      </a:r>
                      <a:r>
                        <a:rPr lang="en-US" sz="4000" b="0" kern="1200" baseline="0" dirty="0" err="1" smtClean="0">
                          <a:solidFill>
                            <a:srgbClr val="FFFF00"/>
                          </a:solidFill>
                          <a:latin typeface="Athanasius" pitchFamily="2" charset="0"/>
                          <a:ea typeface="+mn-ea"/>
                          <a:cs typeface="+mn-cs"/>
                        </a:rPr>
                        <a:t>piparadicoc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pounof</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ما إمطون نوؤو خين بي باراذيسوس إنتي إبؤونوف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في كورة الأحياء إلى الأبد</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'en ` </a:t>
                      </a:r>
                      <a:r>
                        <a:rPr lang="en-US" sz="4400" b="0" kern="1200" baseline="0" dirty="0" err="1" smtClean="0">
                          <a:solidFill>
                            <a:srgbClr val="FFFF00"/>
                          </a:solidFill>
                          <a:latin typeface="Athanasius" pitchFamily="2" charset="0"/>
                          <a:ea typeface="+mn-ea"/>
                          <a:cs typeface="+mn-cs"/>
                        </a:rPr>
                        <a:t>txwra</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nte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nheton</a:t>
                      </a:r>
                      <a:r>
                        <a:rPr lang="en-US" sz="4400" b="0" kern="1200" baseline="0" dirty="0" smtClean="0">
                          <a:solidFill>
                            <a:srgbClr val="FFFF00"/>
                          </a:solidFill>
                          <a:latin typeface="Athanasius" pitchFamily="2" charset="0"/>
                          <a:ea typeface="+mn-ea"/>
                          <a:cs typeface="+mn-cs"/>
                        </a:rPr>
                        <a:t>' ]a `</a:t>
                      </a:r>
                      <a:r>
                        <a:rPr lang="en-US" sz="4400" b="0" kern="1200" baseline="0" dirty="0" err="1" smtClean="0">
                          <a:solidFill>
                            <a:srgbClr val="FFFF00"/>
                          </a:solidFill>
                          <a:latin typeface="Athanasius" pitchFamily="2" charset="0"/>
                          <a:ea typeface="+mn-ea"/>
                          <a:cs typeface="+mn-cs"/>
                        </a:rPr>
                        <a:t>ene</a:t>
                      </a:r>
                      <a:r>
                        <a:rPr lang="en-US" sz="4400" b="0" kern="1200" baseline="0" dirty="0" smtClean="0">
                          <a:solidFill>
                            <a:srgbClr val="FFFF00"/>
                          </a:solidFill>
                          <a:latin typeface="Athanasius" pitchFamily="2" charset="0"/>
                          <a:ea typeface="+mn-ea"/>
                          <a:cs typeface="+mn-cs"/>
                        </a:rPr>
                        <a:t>\&gt;</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خين إتخورا إنتي نيئيت أونخ شا إبنيه</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في أورشليم السمائية في ذلك الموضع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'en </a:t>
                      </a:r>
                      <a:r>
                        <a:rPr lang="en-US" sz="4000" b="0" kern="1200" baseline="0" dirty="0" err="1" smtClean="0">
                          <a:solidFill>
                            <a:srgbClr val="FFFF00"/>
                          </a:solidFill>
                          <a:latin typeface="Athanasius" pitchFamily="2" charset="0"/>
                          <a:ea typeface="+mn-ea"/>
                          <a:cs typeface="+mn-cs"/>
                        </a:rPr>
                        <a:t>Ieroucalhm</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tve</a:t>
                      </a:r>
                      <a:r>
                        <a:rPr lang="en-US" sz="4000" b="0" kern="1200" baseline="0" dirty="0" smtClean="0">
                          <a:solidFill>
                            <a:srgbClr val="FFFF00"/>
                          </a:solidFill>
                          <a:latin typeface="Athanasius" pitchFamily="2" charset="0"/>
                          <a:ea typeface="+mn-ea"/>
                          <a:cs typeface="+mn-cs"/>
                        </a:rPr>
                        <a:t>&gt; 'en pima `</a:t>
                      </a:r>
                      <a:r>
                        <a:rPr lang="en-US" sz="4000" b="0" kern="1200" baseline="0" dirty="0" err="1" smtClean="0">
                          <a:solidFill>
                            <a:srgbClr val="FFFF00"/>
                          </a:solidFill>
                          <a:latin typeface="Athanasius" pitchFamily="2" charset="0"/>
                          <a:ea typeface="+mn-ea"/>
                          <a:cs typeface="+mn-cs"/>
                        </a:rPr>
                        <a:t>ete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mmau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خين يروساليم إنتي إتفي خين بي ما إيتي إمما</a:t>
                      </a:r>
                      <a:r>
                        <a:rPr lang="ar-EG" sz="4000" b="1" dirty="0" smtClean="0"/>
                        <a:t>ف</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ونحن أيضا الغرباء في هذا ا</a:t>
                      </a:r>
                      <a:r>
                        <a:rPr lang="ar-EG" sz="5200" b="1" dirty="0" smtClean="0"/>
                        <a:t>لمكان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Anon de \</a:t>
                      </a:r>
                      <a:r>
                        <a:rPr lang="en-US" sz="4000" b="0" kern="1200" baseline="0" dirty="0" err="1" smtClean="0">
                          <a:solidFill>
                            <a:srgbClr val="FFFF00"/>
                          </a:solidFill>
                          <a:latin typeface="Athanasius" pitchFamily="2" charset="0"/>
                          <a:ea typeface="+mn-ea"/>
                          <a:cs typeface="+mn-cs"/>
                        </a:rPr>
                        <a:t>wn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 </a:t>
                      </a:r>
                      <a:r>
                        <a:rPr lang="en-US" sz="4000" b="0" kern="1200" baseline="0" dirty="0" err="1" smtClean="0">
                          <a:solidFill>
                            <a:srgbClr val="FFFF00"/>
                          </a:solidFill>
                          <a:latin typeface="Athanasius" pitchFamily="2" charset="0"/>
                          <a:ea typeface="+mn-ea"/>
                          <a:cs typeface="+mn-cs"/>
                        </a:rPr>
                        <a:t>nhetoi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nrem`njwili</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mpaima</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أنون ذي هون خانيئتؤوي إنريم إنجويلي إم باي ما</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إحفظنا في إيمانك</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`are\ `</a:t>
                      </a:r>
                      <a:r>
                        <a:rPr lang="en-US" sz="5200" b="0" kern="1200" baseline="0" dirty="0" err="1" smtClean="0">
                          <a:solidFill>
                            <a:srgbClr val="FFFF00"/>
                          </a:solidFill>
                          <a:latin typeface="Athanasius" pitchFamily="2" charset="0"/>
                          <a:ea typeface="+mn-ea"/>
                          <a:cs typeface="+mn-cs"/>
                        </a:rPr>
                        <a:t>eron</a:t>
                      </a:r>
                      <a:r>
                        <a:rPr lang="en-US" sz="5200" b="0" kern="1200" baseline="0" dirty="0" smtClean="0">
                          <a:solidFill>
                            <a:srgbClr val="FFFF00"/>
                          </a:solidFill>
                          <a:latin typeface="Athanasius" pitchFamily="2" charset="0"/>
                          <a:ea typeface="+mn-ea"/>
                          <a:cs typeface="+mn-cs"/>
                        </a:rPr>
                        <a:t> 'en </a:t>
                      </a:r>
                      <a:r>
                        <a:rPr lang="en-US" sz="5200" b="0" kern="1200" baseline="0" dirty="0" err="1" smtClean="0">
                          <a:solidFill>
                            <a:srgbClr val="FFFF00"/>
                          </a:solidFill>
                          <a:latin typeface="Athanasius" pitchFamily="2" charset="0"/>
                          <a:ea typeface="+mn-ea"/>
                          <a:cs typeface="+mn-cs"/>
                        </a:rPr>
                        <a:t>pekna</a:t>
                      </a:r>
                      <a:r>
                        <a:rPr lang="en-US" sz="52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آريه إيرون خين بيك ناهتي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وإنعم علينا</a:t>
                      </a:r>
                      <a:r>
                        <a:rPr lang="ar-EG" sz="5200" b="1" dirty="0" smtClean="0"/>
                        <a:t> </a:t>
                      </a:r>
                      <a:r>
                        <a:rPr lang="ar-SA" sz="5200" b="1" dirty="0" smtClean="0"/>
                        <a:t>بسلامك إلى ال</a:t>
                      </a:r>
                      <a:r>
                        <a:rPr lang="ar-EG" sz="5200" b="1" dirty="0" smtClean="0"/>
                        <a:t>تمام</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ari</a:t>
                      </a:r>
                      <a:r>
                        <a:rPr lang="en-US" sz="4400" b="0" kern="1200" baseline="0" dirty="0" smtClean="0">
                          <a:solidFill>
                            <a:srgbClr val="FFFF00"/>
                          </a:solidFill>
                          <a:latin typeface="Athanasius" pitchFamily="2" charset="0"/>
                          <a:ea typeface="+mn-ea"/>
                          <a:cs typeface="+mn-cs"/>
                        </a:rPr>
                        <a:t>`\mot </a:t>
                      </a:r>
                      <a:r>
                        <a:rPr lang="en-US" sz="4400" b="0" kern="1200" baseline="0" dirty="0" err="1" smtClean="0">
                          <a:solidFill>
                            <a:srgbClr val="FFFF00"/>
                          </a:solidFill>
                          <a:latin typeface="Athanasius" pitchFamily="2" charset="0"/>
                          <a:ea typeface="+mn-ea"/>
                          <a:cs typeface="+mn-cs"/>
                        </a:rPr>
                        <a:t>nan</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ntek</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irhnh</a:t>
                      </a:r>
                      <a:r>
                        <a:rPr lang="en-US" sz="4400" b="0" kern="1200" baseline="0" dirty="0" smtClean="0">
                          <a:solidFill>
                            <a:srgbClr val="FFFF00"/>
                          </a:solidFill>
                          <a:latin typeface="Athanasius" pitchFamily="2" charset="0"/>
                          <a:ea typeface="+mn-ea"/>
                          <a:cs typeface="+mn-cs"/>
                        </a:rPr>
                        <a:t> ]a `</a:t>
                      </a:r>
                      <a:r>
                        <a:rPr lang="en-US" sz="4400" b="0" kern="1200" baseline="0" dirty="0" err="1" smtClean="0">
                          <a:solidFill>
                            <a:srgbClr val="FFFF00"/>
                          </a:solidFill>
                          <a:latin typeface="Athanasius" pitchFamily="2" charset="0"/>
                          <a:ea typeface="+mn-ea"/>
                          <a:cs typeface="+mn-cs"/>
                        </a:rPr>
                        <a:t>ebol</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آريئهموت نان إنتيك هيريني شا أي</a:t>
                      </a:r>
                      <a:r>
                        <a:rPr lang="ar-EG" sz="4800" b="1" dirty="0" smtClean="0"/>
                        <a:t>ف</a:t>
                      </a:r>
                      <a:r>
                        <a:rPr lang="ar-SA" sz="4800" b="1" dirty="0" smtClean="0"/>
                        <a:t>ول</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كما كان هكذا يكون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Wcper</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hn</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ke</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ecte</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ectin</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اوس بيرين كي إستي إستين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من جيل إلى جيل </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apo</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err="1" smtClean="0">
                          <a:solidFill>
                            <a:srgbClr val="FFFF00"/>
                          </a:solidFill>
                          <a:latin typeface="Athanasius" pitchFamily="2" charset="0"/>
                          <a:ea typeface="+mn-ea"/>
                          <a:cs typeface="+mn-cs"/>
                        </a:rPr>
                        <a:t>geneac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ic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genean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آبو جينيآس يسجي ني آن</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ومن أجل كل حال وفي كل حال</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eqbe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wb</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niben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'en \</a:t>
                      </a:r>
                      <a:r>
                        <a:rPr lang="en-US" sz="4400" b="0" kern="1200" baseline="0" dirty="0" err="1" smtClean="0">
                          <a:solidFill>
                            <a:srgbClr val="FFFF00"/>
                          </a:solidFill>
                          <a:latin typeface="Athanasius" pitchFamily="2" charset="0"/>
                          <a:ea typeface="+mn-ea"/>
                          <a:cs typeface="+mn-cs"/>
                        </a:rPr>
                        <a:t>wb</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niben</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نيم إثفي هوب نيفين نيم خين هوب نيفين</a:t>
                      </a:r>
                      <a:endParaRPr lang="ar-EG" sz="4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وإلى</a:t>
                      </a:r>
                      <a:r>
                        <a:rPr lang="ar-EG" sz="5400" b="1" dirty="0" smtClean="0"/>
                        <a:t> </a:t>
                      </a:r>
                      <a:r>
                        <a:rPr lang="ar-SA" sz="5400" b="1" dirty="0" smtClean="0"/>
                        <a:t>دهر الدهور آمين</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pantac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e`wnac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e`wnwn</a:t>
                      </a:r>
                      <a:r>
                        <a:rPr lang="en-US" sz="4000" b="0" kern="1200" baseline="0" dirty="0" smtClean="0">
                          <a:solidFill>
                            <a:srgbClr val="FFFF00"/>
                          </a:solidFill>
                          <a:latin typeface="Athanasius" pitchFamily="2" charset="0"/>
                          <a:ea typeface="+mn-ea"/>
                          <a:cs typeface="+mn-cs"/>
                        </a:rPr>
                        <a:t>&gt;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amhn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كي بانطاس طوس إيئوناس طون إيئونون آمين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وإهدنا إلى ملكوتك</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Simwit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ajwn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e'oun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etek</a:t>
                      </a:r>
                      <a:r>
                        <a:rPr lang="ar-EG"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metouro</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تشي مويت خاجون إيخون إيتيك ميت أوروه</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لكي بهذا كما أيضا</a:t>
                      </a:r>
                      <a:r>
                        <a:rPr lang="ar-EG" sz="4800" b="1" dirty="0" smtClean="0"/>
                        <a:t> </a:t>
                      </a:r>
                      <a:r>
                        <a:rPr lang="ar-SA" sz="4800" b="1" dirty="0" smtClean="0"/>
                        <a:t>في كل شئ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ina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'en </a:t>
                      </a:r>
                      <a:r>
                        <a:rPr lang="en-US" sz="4000" b="0" kern="1200" baseline="0" dirty="0" err="1" smtClean="0">
                          <a:solidFill>
                            <a:srgbClr val="FFFF00"/>
                          </a:solidFill>
                          <a:latin typeface="Athanasius" pitchFamily="2" charset="0"/>
                          <a:ea typeface="+mn-ea"/>
                          <a:cs typeface="+mn-cs"/>
                        </a:rPr>
                        <a:t>vai</a:t>
                      </a:r>
                      <a:r>
                        <a:rPr lang="en-US" sz="4000" b="0" kern="1200" baseline="0" dirty="0" smtClean="0">
                          <a:solidFill>
                            <a:srgbClr val="FFFF00"/>
                          </a:solidFill>
                          <a:latin typeface="Athanasius" pitchFamily="2" charset="0"/>
                          <a:ea typeface="+mn-ea"/>
                          <a:cs typeface="+mn-cs"/>
                        </a:rPr>
                        <a:t> </a:t>
                      </a:r>
                      <a:r>
                        <a:rPr lang="fi-FI" sz="4000" b="0" kern="1200" baseline="0" dirty="0" smtClean="0">
                          <a:solidFill>
                            <a:srgbClr val="FFFF00"/>
                          </a:solidFill>
                          <a:latin typeface="Athanasius" pitchFamily="2" charset="0"/>
                          <a:ea typeface="+mn-ea"/>
                          <a:cs typeface="+mn-cs"/>
                        </a:rPr>
                        <a:t>kata</a:t>
                      </a:r>
                    </a:p>
                    <a:p>
                      <a:pPr algn="ctr" rtl="0"/>
                      <a:r>
                        <a:rPr lang="fi-FI" sz="4000" b="0" kern="1200" baseline="0" dirty="0" smtClean="0">
                          <a:solidFill>
                            <a:srgbClr val="FFFF00"/>
                          </a:solidFill>
                          <a:latin typeface="Athanasius" pitchFamily="2" charset="0"/>
                          <a:ea typeface="+mn-ea"/>
                          <a:cs typeface="+mn-cs"/>
                        </a:rPr>
                        <a:t> `vrh; on 'en \wb niben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هينا نيم خين فاي كاطا إفريتي أون خين هوب ني</a:t>
                      </a:r>
                      <a:r>
                        <a:rPr lang="ar-EG" sz="4000" b="1" dirty="0" smtClean="0"/>
                        <a:t>ف</a:t>
                      </a:r>
                      <a:r>
                        <a:rPr lang="ar-SA" sz="4000" b="1" dirty="0" smtClean="0"/>
                        <a:t>ين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يتمجد ويتبارك ويرتفع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ntefsi`wou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nrefsi`cmou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ntefsici</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إنتيف تشي أوأو أووه إنتيف تشي إزمو أووه إنتيف تشيسي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إسمك العظيم القدوس</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i="0" kern="1200" baseline="0" dirty="0" smtClean="0">
                          <a:solidFill>
                            <a:srgbClr val="FFFF00"/>
                          </a:solidFill>
                          <a:latin typeface="Athanasius" pitchFamily="2" charset="0"/>
                          <a:ea typeface="+mn-ea"/>
                          <a:cs typeface="+mn-cs"/>
                        </a:rPr>
                        <a:t>`</a:t>
                      </a:r>
                      <a:r>
                        <a:rPr lang="en-US" sz="4400" b="0" i="0" kern="1200" baseline="0" dirty="0" err="1" smtClean="0">
                          <a:solidFill>
                            <a:srgbClr val="FFFF00"/>
                          </a:solidFill>
                          <a:latin typeface="Athanasius" pitchFamily="2" charset="0"/>
                          <a:ea typeface="+mn-ea"/>
                          <a:cs typeface="+mn-cs"/>
                        </a:rPr>
                        <a:t>nje</a:t>
                      </a:r>
                      <a:r>
                        <a:rPr lang="en-US" sz="4400" b="0" i="0" kern="1200" baseline="0" dirty="0" smtClean="0">
                          <a:solidFill>
                            <a:srgbClr val="FFFF00"/>
                          </a:solidFill>
                          <a:latin typeface="Athanasius" pitchFamily="2" charset="0"/>
                          <a:ea typeface="+mn-ea"/>
                          <a:cs typeface="+mn-cs"/>
                        </a:rPr>
                        <a:t> </a:t>
                      </a:r>
                      <a:r>
                        <a:rPr lang="en-US" sz="4400" b="0" i="0" kern="1200" baseline="0" dirty="0" err="1" smtClean="0">
                          <a:solidFill>
                            <a:srgbClr val="FFFF00"/>
                          </a:solidFill>
                          <a:latin typeface="Athanasius" pitchFamily="2" charset="0"/>
                          <a:ea typeface="+mn-ea"/>
                          <a:cs typeface="+mn-cs"/>
                        </a:rPr>
                        <a:t>pekni</a:t>
                      </a:r>
                      <a:r>
                        <a:rPr lang="en-US" sz="4400" b="0" i="0" kern="1200" baseline="0" dirty="0" smtClean="0">
                          <a:solidFill>
                            <a:srgbClr val="FFFF00"/>
                          </a:solidFill>
                          <a:latin typeface="Athanasius" pitchFamily="2" charset="0"/>
                          <a:ea typeface="+mn-ea"/>
                          <a:cs typeface="+mn-cs"/>
                        </a:rPr>
                        <a:t>];</a:t>
                      </a:r>
                    </a:p>
                    <a:p>
                      <a:pPr algn="ctr" rtl="0"/>
                      <a:r>
                        <a:rPr lang="en-US" sz="4400" b="0" i="0" kern="1200" baseline="0" dirty="0" smtClean="0">
                          <a:solidFill>
                            <a:srgbClr val="FFFF00"/>
                          </a:solidFill>
                          <a:latin typeface="Athanasius" pitchFamily="2" charset="0"/>
                          <a:ea typeface="+mn-ea"/>
                          <a:cs typeface="+mn-cs"/>
                        </a:rPr>
                        <a:t> `</a:t>
                      </a:r>
                      <a:r>
                        <a:rPr lang="en-US" sz="4400" b="0" i="0" kern="1200" baseline="0" dirty="0" err="1" smtClean="0">
                          <a:solidFill>
                            <a:srgbClr val="FFFF00"/>
                          </a:solidFill>
                          <a:latin typeface="Athanasius" pitchFamily="2" charset="0"/>
                          <a:ea typeface="+mn-ea"/>
                          <a:cs typeface="+mn-cs"/>
                        </a:rPr>
                        <a:t>nran</a:t>
                      </a:r>
                      <a:endParaRPr lang="en-US" sz="4400" b="0" i="0" kern="1200" baseline="0" dirty="0" smtClean="0">
                        <a:solidFill>
                          <a:srgbClr val="FFFF00"/>
                        </a:solidFill>
                        <a:latin typeface="Athanasius" pitchFamily="2" charset="0"/>
                        <a:ea typeface="+mn-ea"/>
                        <a:cs typeface="+mn-cs"/>
                      </a:endParaRPr>
                    </a:p>
                    <a:p>
                      <a:pPr algn="ctr" rtl="0"/>
                      <a:r>
                        <a:rPr lang="en-US" sz="4400" b="0" i="0" kern="1200" baseline="0" dirty="0" smtClean="0">
                          <a:solidFill>
                            <a:srgbClr val="FFFF00"/>
                          </a:solidFill>
                          <a:latin typeface="Athanasius" pitchFamily="2" charset="0"/>
                          <a:ea typeface="+mn-ea"/>
                          <a:cs typeface="+mn-cs"/>
                        </a:rPr>
                        <a:t> `</a:t>
                      </a:r>
                      <a:r>
                        <a:rPr lang="en-US" sz="4400" b="0" i="0" kern="1200" baseline="0" dirty="0" err="1" smtClean="0">
                          <a:solidFill>
                            <a:srgbClr val="FFFF00"/>
                          </a:solidFill>
                          <a:latin typeface="Athanasius" pitchFamily="2" charset="0"/>
                          <a:ea typeface="+mn-ea"/>
                          <a:cs typeface="+mn-cs"/>
                        </a:rPr>
                        <a:t>eqouab</a:t>
                      </a:r>
                      <a:endParaRPr lang="en-US" sz="8000" b="0" i="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إنجي بيك نشتي إنران إثؤواب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في كل شيء كريم ومبارك</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'en \</a:t>
                      </a:r>
                      <a:r>
                        <a:rPr lang="en-US" sz="4000" b="0" kern="1200" baseline="0" dirty="0" err="1" smtClean="0">
                          <a:solidFill>
                            <a:srgbClr val="FFFF00"/>
                          </a:solidFill>
                          <a:latin typeface="Athanasius" pitchFamily="2" charset="0"/>
                          <a:ea typeface="+mn-ea"/>
                          <a:cs typeface="+mn-cs"/>
                        </a:rPr>
                        <a:t>wb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ettaihout</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et`cmarwout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خين هوب ني</a:t>
                      </a:r>
                      <a:r>
                        <a:rPr lang="ar-EG" sz="4000" b="1" dirty="0" smtClean="0"/>
                        <a:t>ف</a:t>
                      </a:r>
                      <a:r>
                        <a:rPr lang="ar-SA" sz="4000" b="1" dirty="0" smtClean="0"/>
                        <a:t>ين إتطايوت أووه إيت إزماروؤت</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مع يسوع المسيح إبنك الحبيب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Ihcouc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Pi`xrictoc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pekmenrit</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`n}</a:t>
                      </a:r>
                      <a:r>
                        <a:rPr lang="en-US" sz="4000" b="0" kern="1200" baseline="0" dirty="0" err="1" smtClean="0">
                          <a:solidFill>
                            <a:srgbClr val="FFFF00"/>
                          </a:solidFill>
                          <a:latin typeface="Athanasius" pitchFamily="2" charset="0"/>
                          <a:ea typeface="+mn-ea"/>
                          <a:cs typeface="+mn-cs"/>
                        </a:rPr>
                        <a:t>hri</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نيم إيسوس بي إخرستوس بيك مينريت إنشيري</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والروح القدس</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Pi`pneuma</a:t>
                      </a:r>
                      <a:endParaRPr lang="en-US" sz="5400" b="0" kern="1200" baseline="0" dirty="0" smtClean="0">
                        <a:solidFill>
                          <a:srgbClr val="FFFF00"/>
                        </a:solidFill>
                        <a:latin typeface="Athanasius" pitchFamily="2" charset="0"/>
                        <a:ea typeface="+mn-ea"/>
                        <a:cs typeface="+mn-cs"/>
                      </a:endParaRPr>
                    </a:p>
                    <a:p>
                      <a:pPr algn="ctr" rtl="0"/>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eqouab</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نيم بي إبني</a:t>
                      </a:r>
                      <a:r>
                        <a:rPr lang="ar-EG" sz="5200" b="1" dirty="0" smtClean="0"/>
                        <a:t>ف</a:t>
                      </a:r>
                      <a:r>
                        <a:rPr lang="ar-SA" sz="5200" b="1" dirty="0" smtClean="0"/>
                        <a:t>ما إثؤواب</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السلام للكل</a:t>
                      </a:r>
                      <a:endParaRPr lang="ar-EG" sz="72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smtClean="0">
                          <a:solidFill>
                            <a:srgbClr val="FFFF00"/>
                          </a:solidFill>
                          <a:latin typeface="Athanasius" pitchFamily="2" charset="0"/>
                          <a:ea typeface="+mn-ea"/>
                          <a:cs typeface="+mn-cs"/>
                        </a:rPr>
                        <a:t>Irhnh</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paci</a:t>
                      </a:r>
                      <a:endParaRPr lang="ar-EG" sz="9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إيرينى باسى</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solidFill>
                            <a:schemeClr val="bg1"/>
                          </a:solidFill>
                        </a:rPr>
                        <a:t>ولروحك أيضاً</a:t>
                      </a:r>
                      <a:endParaRPr lang="ar-EG" sz="80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pneuma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cou</a:t>
                      </a:r>
                      <a:endParaRPr lang="ar-EG" sz="6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كيطو إبنيفماتى سو</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لأنك سترتنا واعنتنا وحفظتنا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baseline="0" dirty="0" smtClean="0">
                          <a:solidFill>
                            <a:srgbClr val="FFFF00"/>
                          </a:solidFill>
                          <a:latin typeface="Athanasius" pitchFamily="2" charset="0"/>
                          <a:ea typeface="+mn-ea"/>
                          <a:cs typeface="+mn-cs"/>
                        </a:rPr>
                        <a:t>Je </a:t>
                      </a:r>
                      <a:r>
                        <a:rPr lang="en-US" sz="3200" b="0" kern="1200" baseline="0" dirty="0" err="1" smtClean="0">
                          <a:solidFill>
                            <a:srgbClr val="FFFF00"/>
                          </a:solidFill>
                          <a:latin typeface="Athanasius" pitchFamily="2" charset="0"/>
                          <a:ea typeface="+mn-ea"/>
                          <a:cs typeface="+mn-cs"/>
                        </a:rPr>
                        <a:t>aker`ckepazin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ejwn</a:t>
                      </a:r>
                      <a:r>
                        <a:rPr lang="en-US" sz="3200" b="0" kern="1200" baseline="0" dirty="0" smtClean="0">
                          <a:solidFill>
                            <a:srgbClr val="FFFF00"/>
                          </a:solidFill>
                          <a:latin typeface="Athanasius" pitchFamily="2" charset="0"/>
                          <a:ea typeface="+mn-ea"/>
                          <a:cs typeface="+mn-cs"/>
                        </a:rPr>
                        <a:t> &gt;</a:t>
                      </a:r>
                      <a:r>
                        <a:rPr lang="en-US" sz="3200" b="0" kern="1200" baseline="0" dirty="0" err="1" smtClean="0">
                          <a:solidFill>
                            <a:srgbClr val="FFFF00"/>
                          </a:solidFill>
                          <a:latin typeface="Athanasius" pitchFamily="2" charset="0"/>
                          <a:ea typeface="+mn-ea"/>
                          <a:cs typeface="+mn-cs"/>
                        </a:rPr>
                        <a:t>akerbo`hqin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eron</a:t>
                      </a:r>
                      <a:r>
                        <a:rPr lang="en-US" sz="3200" b="0" kern="1200" baseline="0" dirty="0" smtClean="0">
                          <a:solidFill>
                            <a:srgbClr val="FFFF00"/>
                          </a:solidFill>
                          <a:latin typeface="Athanasius" pitchFamily="2" charset="0"/>
                          <a:ea typeface="+mn-ea"/>
                          <a:cs typeface="+mn-cs"/>
                        </a:rPr>
                        <a:t>&gt;</a:t>
                      </a:r>
                      <a:r>
                        <a:rPr lang="en-US" sz="3200" b="0" kern="1200" baseline="0" dirty="0" err="1" smtClean="0">
                          <a:solidFill>
                            <a:srgbClr val="FFFF00"/>
                          </a:solidFill>
                          <a:latin typeface="Athanasius" pitchFamily="2" charset="0"/>
                          <a:ea typeface="+mn-ea"/>
                          <a:cs typeface="+mn-cs"/>
                        </a:rPr>
                        <a:t>ak`are</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eron</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0" kern="1200" dirty="0" smtClean="0">
                          <a:solidFill>
                            <a:schemeClr val="bg1"/>
                          </a:solidFill>
                          <a:latin typeface="+mn-lt"/>
                          <a:ea typeface="+mn-ea"/>
                          <a:cs typeface="+mn-cs"/>
                        </a:rPr>
                        <a:t>جي آك إير إسكيبازين إجون آك إيرفويثين إيرون أك أريه إيرون </a:t>
                      </a:r>
                      <a:endParaRPr lang="ar-EG" sz="3600" b="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وأيضاً فلنشكر الله</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4000" b="0" kern="1200" baseline="0" dirty="0" smtClean="0">
                          <a:solidFill>
                            <a:srgbClr val="FFFF00"/>
                          </a:solidFill>
                          <a:latin typeface="Athanasius" pitchFamily="2" charset="0"/>
                          <a:ea typeface="+mn-ea"/>
                          <a:cs typeface="+mn-cs"/>
                        </a:rPr>
                        <a:t>Palin on maren ]ep`\mot</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ntotf</a:t>
                      </a:r>
                      <a:r>
                        <a:rPr lang="en-US" sz="4000" b="0" kern="1200" baseline="0" dirty="0" smtClean="0">
                          <a:solidFill>
                            <a:srgbClr val="FFFF00"/>
                          </a:solidFill>
                          <a:latin typeface="Athanasius" pitchFamily="2" charset="0"/>
                          <a:ea typeface="+mn-ea"/>
                          <a:cs typeface="+mn-cs"/>
                        </a:rPr>
                        <a:t> `mV; </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بالين أون مارين شيبئهموت إن</a:t>
                      </a:r>
                      <a:r>
                        <a:rPr lang="ar-EG" sz="4000" b="1" dirty="0" smtClean="0"/>
                        <a:t>ت</a:t>
                      </a:r>
                      <a:r>
                        <a:rPr lang="ar-SA" sz="4000" b="1" dirty="0" smtClean="0"/>
                        <a:t>ط</a:t>
                      </a:r>
                      <a:r>
                        <a:rPr lang="ar-EG" sz="4000" b="1" dirty="0" smtClean="0"/>
                        <a:t>ف</a:t>
                      </a:r>
                      <a:r>
                        <a:rPr lang="ar-SA" sz="4000" b="1" dirty="0" smtClean="0"/>
                        <a:t> إم إفنوتي</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ضابط الكل ابا ربنا</a:t>
                      </a:r>
                      <a:r>
                        <a:rPr lang="ar-EG" sz="5200" b="1" dirty="0" smtClean="0"/>
                        <a:t> </a:t>
                      </a:r>
                      <a:r>
                        <a:rPr lang="ar-SA" sz="5200" b="1" dirty="0" smtClean="0"/>
                        <a:t>وإلهنا</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pipantokratwrViwt</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mPen</a:t>
                      </a:r>
                      <a:r>
                        <a:rPr lang="en-US" sz="3600" b="0" kern="1200" baseline="0" dirty="0" smtClean="0">
                          <a:solidFill>
                            <a:srgbClr val="FFFF00"/>
                          </a:solidFill>
                          <a:latin typeface="Athanasius" pitchFamily="2" charset="0"/>
                          <a:ea typeface="+mn-ea"/>
                          <a:cs typeface="+mn-cs"/>
                        </a:rPr>
                        <a:t>_ </a:t>
                      </a:r>
                      <a:r>
                        <a:rPr lang="en-US" sz="3600" b="0" kern="1200" baseline="0" dirty="0" err="1" smtClean="0">
                          <a:solidFill>
                            <a:srgbClr val="FFFF00"/>
                          </a:solidFill>
                          <a:latin typeface="Athanasius" pitchFamily="2" charset="0"/>
                          <a:ea typeface="+mn-ea"/>
                          <a:cs typeface="+mn-cs"/>
                        </a:rPr>
                        <a:t>ouo</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Pennou</a:t>
                      </a:r>
                      <a:r>
                        <a:rPr lang="en-US" sz="3600" b="0" kern="1200" baseline="0" dirty="0" smtClean="0">
                          <a:solidFill>
                            <a:srgbClr val="FFFF00"/>
                          </a:solidFill>
                          <a:latin typeface="Athanasius" pitchFamily="2" charset="0"/>
                          <a:ea typeface="+mn-ea"/>
                          <a:cs typeface="+mn-cs"/>
                        </a:rPr>
                        <a:t>;&gt;</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بي بانطوكراطور إفيوت إم بين شويس أووه بيننوتي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ومخلصنا يسوع المسيح</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pencwthr</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Ihcouc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Pi`xrictoc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أووه بين سوتير إيسوس بي إخرستوس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1664239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لأنه جلعنا أهلاً</a:t>
                      </a:r>
                      <a:r>
                        <a:rPr lang="ar-EG" sz="5400" b="1" dirty="0" smtClean="0"/>
                        <a:t> </a:t>
                      </a:r>
                      <a:r>
                        <a:rPr lang="ar-SA" sz="5400" b="1" dirty="0" smtClean="0"/>
                        <a:t>الان</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Je </a:t>
                      </a:r>
                      <a:r>
                        <a:rPr lang="en-US" sz="4400" b="0" kern="1200" baseline="0" dirty="0" err="1" smtClean="0">
                          <a:solidFill>
                            <a:srgbClr val="FFFF00"/>
                          </a:solidFill>
                          <a:latin typeface="Athanasius" pitchFamily="2" charset="0"/>
                          <a:ea typeface="+mn-ea"/>
                          <a:cs typeface="+mn-cs"/>
                        </a:rPr>
                        <a:t>ef`qrener</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pem`p</a:t>
                      </a:r>
                      <a:r>
                        <a:rPr lang="en-US" sz="4400" b="0" kern="1200" baseline="0" dirty="0" smtClean="0">
                          <a:solidFill>
                            <a:srgbClr val="FFFF00"/>
                          </a:solidFill>
                          <a:latin typeface="Athanasius" pitchFamily="2" charset="0"/>
                          <a:ea typeface="+mn-ea"/>
                          <a:cs typeface="+mn-cs"/>
                        </a:rPr>
                        <a:t>]a on ;</a:t>
                      </a:r>
                      <a:r>
                        <a:rPr lang="en-US" sz="4400" b="0" kern="1200" baseline="0" dirty="0" err="1" smtClean="0">
                          <a:solidFill>
                            <a:srgbClr val="FFFF00"/>
                          </a:solidFill>
                          <a:latin typeface="Athanasius" pitchFamily="2" charset="0"/>
                          <a:ea typeface="+mn-ea"/>
                          <a:cs typeface="+mn-cs"/>
                        </a:rPr>
                        <a:t>nou</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جي آفثرين إيرإبئمبشا أو تينو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أن نقف في هذا الموضع المقدس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it-IT" sz="4400" b="0" kern="1200" baseline="0" dirty="0" smtClean="0">
                          <a:solidFill>
                            <a:srgbClr val="FFFF00"/>
                          </a:solidFill>
                          <a:latin typeface="Athanasius" pitchFamily="2" charset="0"/>
                          <a:ea typeface="+mn-ea"/>
                          <a:cs typeface="+mn-cs"/>
                        </a:rPr>
                        <a:t>e`o\i `eraten&gt; 'en  paima</a:t>
                      </a:r>
                    </a:p>
                    <a:p>
                      <a:pPr algn="ctr" rtl="0"/>
                      <a:r>
                        <a:rPr lang="it-IT" sz="4400" b="0" kern="1200" baseline="0" dirty="0" smtClean="0">
                          <a:solidFill>
                            <a:srgbClr val="FFFF00"/>
                          </a:solidFill>
                          <a:latin typeface="Athanasius" pitchFamily="2" charset="0"/>
                          <a:ea typeface="+mn-ea"/>
                          <a:cs typeface="+mn-cs"/>
                        </a:rPr>
                        <a:t> `eqouab </a:t>
                      </a:r>
                      <a:r>
                        <a:rPr lang="en-US" sz="4400" b="0" kern="1200" baseline="0" dirty="0" err="1" smtClean="0">
                          <a:solidFill>
                            <a:srgbClr val="FFFF00"/>
                          </a:solidFill>
                          <a:latin typeface="Athanasius" pitchFamily="2" charset="0"/>
                          <a:ea typeface="+mn-ea"/>
                          <a:cs typeface="+mn-cs"/>
                        </a:rPr>
                        <a:t>vai</a:t>
                      </a:r>
                      <a:r>
                        <a:rPr lang="en-US" sz="4400" b="0" kern="1200" baseline="0" dirty="0" smtClean="0">
                          <a:solidFill>
                            <a:srgbClr val="FFFF00"/>
                          </a:solidFill>
                          <a:latin typeface="Athanasius" pitchFamily="2" charset="0"/>
                          <a:ea typeface="+mn-ea"/>
                          <a:cs typeface="+mn-cs"/>
                        </a:rPr>
                        <a:t>&gt;</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 أوهي إيراتين خين باي ما إثؤواب فاي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ونرفع أيدينا إلي فوق</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ouo</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efai</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nnenjij</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e`p</a:t>
                      </a:r>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wi</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أووه إيفاي إن نين جيج إي إبشوي</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ونخدم</a:t>
                      </a:r>
                      <a:r>
                        <a:rPr lang="ar-EG" sz="5400" b="1" dirty="0" smtClean="0"/>
                        <a:t> </a:t>
                      </a:r>
                      <a:r>
                        <a:rPr lang="ar-SA" sz="5400" b="1" dirty="0" smtClean="0"/>
                        <a:t>إسمه القدوس</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smtClean="0">
                          <a:solidFill>
                            <a:srgbClr val="FFFF00"/>
                          </a:solidFill>
                          <a:latin typeface="Athanasius" pitchFamily="2" charset="0"/>
                          <a:ea typeface="+mn-ea"/>
                          <a:cs typeface="+mn-cs"/>
                        </a:rPr>
                        <a:t>Ouo</a:t>
                      </a:r>
                      <a:r>
                        <a:rPr lang="en-US" sz="4400" b="0" kern="1200" baseline="0" dirty="0" smtClean="0">
                          <a:solidFill>
                            <a:srgbClr val="FFFF00"/>
                          </a:solidFill>
                          <a:latin typeface="Athanasius" pitchFamily="2" charset="0"/>
                          <a:ea typeface="+mn-ea"/>
                          <a:cs typeface="+mn-cs"/>
                        </a:rPr>
                        <a:t>\ `e]</a:t>
                      </a:r>
                      <a:r>
                        <a:rPr lang="en-US" sz="4400" b="0" kern="1200" baseline="0" dirty="0" err="1" smtClean="0">
                          <a:solidFill>
                            <a:srgbClr val="FFFF00"/>
                          </a:solidFill>
                          <a:latin typeface="Athanasius" pitchFamily="2" charset="0"/>
                          <a:ea typeface="+mn-ea"/>
                          <a:cs typeface="+mn-cs"/>
                        </a:rPr>
                        <a:t>em</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mpefran</a:t>
                      </a:r>
                      <a:endParaRPr lang="en-US" sz="4400" b="0" kern="1200" baseline="0" dirty="0" smtClean="0">
                        <a:solidFill>
                          <a:srgbClr val="FFFF00"/>
                        </a:solidFill>
                        <a:latin typeface="Athanasius" pitchFamily="2" charset="0"/>
                        <a:ea typeface="+mn-ea"/>
                        <a:cs typeface="+mn-cs"/>
                      </a:endParaRPr>
                    </a:p>
                    <a:p>
                      <a:pPr algn="ct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eqouab</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أووه إي شمشي إمبيف ران إثؤواب</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هو أيضاً فلنسأله</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000" b="0" kern="1200" baseline="0" dirty="0" smtClean="0">
                          <a:solidFill>
                            <a:srgbClr val="FFFF00"/>
                          </a:solidFill>
                          <a:latin typeface="Athanasius" pitchFamily="2" charset="0"/>
                          <a:ea typeface="+mn-ea"/>
                          <a:cs typeface="+mn-cs"/>
                        </a:rPr>
                        <a:t> </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Nqof</a:t>
                      </a:r>
                      <a:r>
                        <a:rPr lang="en-US" sz="4800" b="0" kern="1200" baseline="0" dirty="0" smtClean="0">
                          <a:solidFill>
                            <a:srgbClr val="FFFF00"/>
                          </a:solidFill>
                          <a:latin typeface="Athanasius" pitchFamily="2" charset="0"/>
                          <a:ea typeface="+mn-ea"/>
                          <a:cs typeface="+mn-cs"/>
                        </a:rPr>
                        <a:t> on </a:t>
                      </a:r>
                      <a:r>
                        <a:rPr lang="en-US" sz="4800" b="0" kern="1200" baseline="0" dirty="0" err="1" smtClean="0">
                          <a:solidFill>
                            <a:srgbClr val="FFFF00"/>
                          </a:solidFill>
                          <a:latin typeface="Athanasius" pitchFamily="2" charset="0"/>
                          <a:ea typeface="+mn-ea"/>
                          <a:cs typeface="+mn-cs"/>
                        </a:rPr>
                        <a:t>maren</a:t>
                      </a:r>
                      <a:r>
                        <a:rPr lang="en-US" sz="4800" b="0" kern="1200" baseline="0" dirty="0" smtClean="0">
                          <a:solidFill>
                            <a:srgbClr val="FFFF00"/>
                          </a:solidFill>
                          <a:latin typeface="Athanasius" pitchFamily="2" charset="0"/>
                          <a:ea typeface="+mn-ea"/>
                          <a:cs typeface="+mn-cs"/>
                        </a:rPr>
                        <a:t>;\o</a:t>
                      </a: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erof</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إنثوف أون مارين تيهو إيروف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أن يجعلنا مستحقين</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opwc</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ntefaiten</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nem`p</a:t>
                      </a:r>
                      <a:r>
                        <a:rPr lang="en-US" sz="4800" b="0" kern="1200" baseline="0" dirty="0" smtClean="0">
                          <a:solidFill>
                            <a:srgbClr val="FFFF00"/>
                          </a:solidFill>
                          <a:latin typeface="Athanasius" pitchFamily="2" charset="0"/>
                          <a:ea typeface="+mn-ea"/>
                          <a:cs typeface="+mn-cs"/>
                        </a:rPr>
                        <a:t>]a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هوبوس إنتيف آيتين </a:t>
                      </a:r>
                      <a:r>
                        <a:rPr lang="ar-EG" sz="4800" b="1" dirty="0" smtClean="0"/>
                        <a:t> </a:t>
                      </a:r>
                      <a:r>
                        <a:rPr lang="ar-SA" sz="4800" b="1" dirty="0" smtClean="0"/>
                        <a:t>إنئيمئبشا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لشركه وصعود </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n;met</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vhr</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met`alumyic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إنتي ميت إش</a:t>
                      </a:r>
                      <a:r>
                        <a:rPr lang="ar-EG" sz="4400" b="1" dirty="0" smtClean="0"/>
                        <a:t>ف</a:t>
                      </a:r>
                      <a:r>
                        <a:rPr lang="ar-SA" sz="4400" b="1" dirty="0" smtClean="0"/>
                        <a:t>ير نيم تي ميت آليميبسيس</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وقبلتنا إليك</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أشفقت علينا</a:t>
                      </a:r>
                      <a:r>
                        <a:rPr lang="ar-EG" sz="4400" b="1" kern="1200" dirty="0" smtClean="0">
                          <a:solidFill>
                            <a:schemeClr val="lt1"/>
                          </a:solidFill>
                          <a:latin typeface="+mn-lt"/>
                          <a:ea typeface="+mn-ea"/>
                          <a:cs typeface="+mn-cs"/>
                        </a:rPr>
                        <a:t> </a:t>
                      </a:r>
                      <a:r>
                        <a:rPr lang="ar-SA" sz="4400" b="1" kern="1200" dirty="0" smtClean="0">
                          <a:solidFill>
                            <a:schemeClr val="lt1"/>
                          </a:solidFill>
                          <a:latin typeface="+mn-lt"/>
                          <a:ea typeface="+mn-ea"/>
                          <a:cs typeface="+mn-cs"/>
                        </a:rPr>
                        <a:t>و </a:t>
                      </a:r>
                      <a:br>
                        <a:rPr lang="ar-SA" sz="4400" b="1" kern="1200" dirty="0" smtClean="0">
                          <a:solidFill>
                            <a:schemeClr val="lt1"/>
                          </a:solidFill>
                          <a:latin typeface="+mn-lt"/>
                          <a:ea typeface="+mn-ea"/>
                          <a:cs typeface="+mn-cs"/>
                        </a:rPr>
                      </a:br>
                      <a:r>
                        <a:rPr lang="ar-SA" sz="4400" b="1" kern="1200" dirty="0" smtClean="0">
                          <a:solidFill>
                            <a:schemeClr val="lt1"/>
                          </a:solidFill>
                          <a:latin typeface="+mn-lt"/>
                          <a:ea typeface="+mn-ea"/>
                          <a:cs typeface="+mn-cs"/>
                        </a:rPr>
                        <a:t>عضدتنا</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nl-NL" sz="4000" b="0" kern="1200" baseline="0" dirty="0" smtClean="0">
                          <a:solidFill>
                            <a:srgbClr val="FFFF00"/>
                          </a:solidFill>
                          <a:latin typeface="Athanasius" pitchFamily="2" charset="0"/>
                          <a:ea typeface="+mn-ea"/>
                          <a:cs typeface="+mn-cs"/>
                        </a:rPr>
                        <a:t>ak]opten `erok&gt;ak;`aco `eron&gt;</a:t>
                      </a:r>
                      <a:r>
                        <a:rPr lang="fi-FI" sz="4000" b="0" kern="1200" baseline="0" dirty="0" smtClean="0">
                          <a:solidFill>
                            <a:srgbClr val="FFFF00"/>
                          </a:solidFill>
                          <a:latin typeface="Athanasius" pitchFamily="2" charset="0"/>
                          <a:ea typeface="+mn-ea"/>
                          <a:cs typeface="+mn-cs"/>
                        </a:rPr>
                        <a:t>ak;toten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أك شوبتين إيروك أك تى آسو إيرون أكتى توتين</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أسراره الإلهية غير</a:t>
                      </a:r>
                      <a:r>
                        <a:rPr lang="ar-EG" sz="5200" b="1" dirty="0" smtClean="0"/>
                        <a:t> </a:t>
                      </a:r>
                      <a:r>
                        <a:rPr lang="ar-SA" sz="5200" b="1" dirty="0" smtClean="0"/>
                        <a:t>المائتة</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nefmucthrion</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nnou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naqmou</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إنتي نيف ميستيريون إن نوتي أووه إن آثمو.</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آمين</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0" kern="1200" baseline="0" dirty="0" err="1" smtClean="0">
                          <a:solidFill>
                            <a:srgbClr val="FFFF00"/>
                          </a:solidFill>
                          <a:latin typeface="Athanasius" pitchFamily="2" charset="0"/>
                          <a:ea typeface="+mn-ea"/>
                          <a:cs typeface="+mn-cs"/>
                        </a:rPr>
                        <a:t>Amhn</a:t>
                      </a:r>
                      <a:endParaRPr lang="en-US" sz="80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SA" sz="8000" b="1" dirty="0" smtClean="0">
                          <a:solidFill>
                            <a:schemeClr val="bg1"/>
                          </a:solidFill>
                        </a:rPr>
                        <a:t>آمين</a:t>
                      </a:r>
                      <a:endParaRPr lang="ar-EG" sz="3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الجسد المقدس</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7200" b="0" kern="1200" baseline="0" dirty="0" err="1" smtClean="0">
                          <a:solidFill>
                            <a:srgbClr val="FFFF00"/>
                          </a:solidFill>
                          <a:latin typeface="Athanasius" pitchFamily="2" charset="0"/>
                          <a:ea typeface="+mn-ea"/>
                          <a:cs typeface="+mn-cs"/>
                        </a:rPr>
                        <a:t>Picwma</a:t>
                      </a:r>
                      <a:endParaRPr lang="en-US" sz="7200" b="0" kern="1200" baseline="0" dirty="0" smtClean="0">
                        <a:solidFill>
                          <a:srgbClr val="FFFF00"/>
                        </a:solidFill>
                        <a:latin typeface="Athanasius" pitchFamily="2" charset="0"/>
                        <a:ea typeface="+mn-ea"/>
                        <a:cs typeface="+mn-cs"/>
                      </a:endParaRPr>
                    </a:p>
                    <a:p>
                      <a:pPr algn="ct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eqouab</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بي سوما إثؤواب</a:t>
                      </a:r>
                      <a:endParaRPr lang="ar-EG" sz="1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نسجد لجسدك المقدس</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Tenouw</a:t>
                      </a:r>
                      <a:r>
                        <a:rPr lang="en-US" sz="4800" b="0" kern="1200" baseline="0" dirty="0" smtClean="0">
                          <a:solidFill>
                            <a:srgbClr val="FFFF00"/>
                          </a:solidFill>
                          <a:latin typeface="Athanasius" pitchFamily="2" charset="0"/>
                          <a:ea typeface="+mn-ea"/>
                          <a:cs typeface="+mn-cs"/>
                        </a:rPr>
                        <a:t>]t</a:t>
                      </a: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mpekcwma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eqouab</a:t>
                      </a:r>
                      <a:r>
                        <a:rPr lang="en-US" sz="4800" b="0" kern="1200" baseline="0" dirty="0" smtClean="0">
                          <a:solidFill>
                            <a:srgbClr val="FFFF00"/>
                          </a:solidFill>
                          <a:latin typeface="Athanasius" pitchFamily="2" charset="0"/>
                          <a:ea typeface="+mn-ea"/>
                          <a:cs typeface="+mn-cs"/>
                        </a:rPr>
                        <a:t>.</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5400" b="1" dirty="0"/>
                        <a:t>تين أوأوشت إمبيك سوما إثؤواب</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والدم الكريم </a:t>
                      </a:r>
                      <a:endParaRPr lang="ar-SA" sz="19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pi`cnof</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ettaihout</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5400" b="1" dirty="0"/>
                        <a:t>نيم بي إسنوف إتطايوت</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ولدمك الكريم </a:t>
                      </a:r>
                      <a:endParaRPr lang="ar-SA" sz="19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Nem</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pek`cnof</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ettaihout</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5400" b="1" dirty="0"/>
                        <a:t>نيم بيك إسنوف إتطايوت</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اللذان لمسيحه الضابط </a:t>
                      </a:r>
                      <a:r>
                        <a:rPr lang="ar-EG" sz="4800" b="1" dirty="0" smtClean="0"/>
                        <a:t> </a:t>
                      </a:r>
                      <a:r>
                        <a:rPr lang="ar-SA" sz="4800" b="1" dirty="0" smtClean="0"/>
                        <a:t>الكل الرب إلهنا</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Nte</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Pef`xrixtoc</a:t>
                      </a:r>
                      <a:endParaRPr lang="en-US" sz="32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nje</a:t>
                      </a:r>
                      <a:endParaRPr lang="en-US" sz="4000" b="0" kern="1200" baseline="0" dirty="0" smtClean="0">
                        <a:solidFill>
                          <a:srgbClr val="FFFF00"/>
                        </a:solidFill>
                        <a:latin typeface="Athanasius" pitchFamily="2" charset="0"/>
                        <a:ea typeface="+mn-ea"/>
                        <a:cs typeface="+mn-cs"/>
                      </a:endParaRPr>
                    </a:p>
                    <a:p>
                      <a:pPr algn="ctr" rtl="0"/>
                      <a:r>
                        <a:rPr lang="en-US" sz="3200" b="0" kern="1200" baseline="0" dirty="0" err="1" smtClean="0">
                          <a:solidFill>
                            <a:srgbClr val="FFFF00"/>
                          </a:solidFill>
                          <a:latin typeface="Athanasius" pitchFamily="2" charset="0"/>
                          <a:ea typeface="+mn-ea"/>
                          <a:cs typeface="+mn-cs"/>
                        </a:rPr>
                        <a:t>Pipantokratwr</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 </a:t>
                      </a:r>
                      <a:r>
                        <a:rPr lang="en-US" sz="4000" b="0" kern="1200" baseline="0" dirty="0" smtClean="0">
                          <a:solidFill>
                            <a:srgbClr val="FFFF00"/>
                          </a:solidFill>
                          <a:latin typeface="Athanasius" pitchFamily="2" charset="0"/>
                          <a:ea typeface="+mn-ea"/>
                          <a:cs typeface="+mn-cs"/>
                        </a:rPr>
                        <a:t>~P_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a:t>
                      </a:r>
                      <a:endParaRPr lang="en-US" sz="6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إنتي بيف إخرستوس إنجي بي بانطوكراطور إبشويس بيننوتي</a:t>
                      </a:r>
                      <a:endParaRPr lang="ar-SA" sz="7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آمين آمين صلوا</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Amhn</a:t>
                      </a:r>
                      <a:r>
                        <a:rPr lang="en-US" sz="4400" b="0" kern="1200" baseline="0" dirty="0" smtClean="0">
                          <a:solidFill>
                            <a:srgbClr val="FFFF00"/>
                          </a:solidFill>
                          <a:latin typeface="Athanasius" pitchFamily="2" charset="0"/>
                          <a:ea typeface="+mn-ea"/>
                          <a:cs typeface="+mn-cs"/>
                        </a:rPr>
                        <a:t>&gt; `</a:t>
                      </a:r>
                      <a:r>
                        <a:rPr lang="en-US" sz="4400" b="0" kern="1200" baseline="0" dirty="0" err="1" smtClean="0">
                          <a:solidFill>
                            <a:srgbClr val="FFFF00"/>
                          </a:solidFill>
                          <a:latin typeface="Athanasius" pitchFamily="2" charset="0"/>
                          <a:ea typeface="+mn-ea"/>
                          <a:cs typeface="+mn-cs"/>
                        </a:rPr>
                        <a:t>amhn</a:t>
                      </a:r>
                      <a:r>
                        <a:rPr lang="en-US" sz="4400" b="0" kern="1200" baseline="0" dirty="0" smtClean="0">
                          <a:solidFill>
                            <a:srgbClr val="FFFF00"/>
                          </a:solidFill>
                          <a:latin typeface="Athanasius" pitchFamily="2" charset="0"/>
                          <a:ea typeface="+mn-ea"/>
                          <a:cs typeface="+mn-cs"/>
                        </a:rPr>
                        <a:t>&gt; `</a:t>
                      </a:r>
                      <a:r>
                        <a:rPr lang="en-US" sz="4400" b="0" kern="1200" baseline="0" dirty="0" err="1" smtClean="0">
                          <a:solidFill>
                            <a:srgbClr val="FFFF00"/>
                          </a:solidFill>
                          <a:latin typeface="Athanasius" pitchFamily="2" charset="0"/>
                          <a:ea typeface="+mn-ea"/>
                          <a:cs typeface="+mn-cs"/>
                        </a:rPr>
                        <a:t>proceu</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acqe</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آمين آمين إبروس إفكساستي</a:t>
                      </a:r>
                      <a:endParaRPr lang="ar-SA" sz="8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يا رب إرحم</a:t>
                      </a:r>
                      <a:endParaRPr lang="ar-EG" sz="23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7200" b="1" dirty="0"/>
                        <a:t>كيريي إليسون </a:t>
                      </a:r>
                      <a:endParaRPr lang="ar-SA" sz="72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السلام للكل</a:t>
                      </a:r>
                      <a:endParaRPr lang="ar-EG" sz="72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smtClean="0">
                          <a:solidFill>
                            <a:srgbClr val="FFFF00"/>
                          </a:solidFill>
                          <a:latin typeface="Athanasius" pitchFamily="2" charset="0"/>
                          <a:ea typeface="+mn-ea"/>
                          <a:cs typeface="+mn-cs"/>
                        </a:rPr>
                        <a:t>Irhnh</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paci</a:t>
                      </a:r>
                      <a:endParaRPr lang="ar-EG" sz="9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إيرينى باسى</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300" b="1" kern="1200" dirty="0" smtClean="0">
                          <a:solidFill>
                            <a:schemeClr val="lt1"/>
                          </a:solidFill>
                          <a:latin typeface="+mn-lt"/>
                          <a:ea typeface="+mn-ea"/>
                          <a:cs typeface="+mn-cs"/>
                        </a:rPr>
                        <a:t>وأتيت بنا إلى هذه الساعة</a:t>
                      </a:r>
                      <a:endParaRPr lang="ar-EG" sz="53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fi-FI" sz="4800" b="0" kern="1200" baseline="0" dirty="0" smtClean="0">
                          <a:solidFill>
                            <a:srgbClr val="FFFF00"/>
                          </a:solidFill>
                          <a:latin typeface="Athanasius" pitchFamily="2" charset="0"/>
                          <a:ea typeface="+mn-ea"/>
                          <a:cs typeface="+mn-cs"/>
                        </a:rPr>
                        <a:t>akenten ]a `e`\rhi</a:t>
                      </a: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etaiounou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qai</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أك إين تين شا إى إهرى إيطاى أو نو ثاى</a:t>
                      </a:r>
                      <a:endParaRPr lang="ar-EG" sz="4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solidFill>
                            <a:schemeClr val="bg1"/>
                          </a:solidFill>
                        </a:rPr>
                        <a:t>ولروحك أيضاً</a:t>
                      </a:r>
                      <a:endParaRPr lang="ar-EG" sz="80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pneuma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cou</a:t>
                      </a:r>
                      <a:endParaRPr lang="ar-EG" sz="6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كيطو إبنيفماتى سو</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القسمة</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هوذا كائن معنا على هذه المائدة اليوم عمانوئيل إلهنا حمل الله الذي يحمل خطية العالم كله</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الجالس على كرسي مجده الذي يقف امامه جميع الطغمات السمائية</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الذي تسبحه الملائكة بأصوات البركة و</a:t>
                      </a:r>
                      <a:r>
                        <a:rPr lang="en-US" sz="6000" b="1" dirty="0" smtClean="0"/>
                        <a:t> </a:t>
                      </a:r>
                      <a:r>
                        <a:rPr lang="ar-SA" sz="6000" b="1" dirty="0" smtClean="0"/>
                        <a:t>يخر</a:t>
                      </a:r>
                      <a:r>
                        <a:rPr lang="en-US" sz="6000" b="1" dirty="0" smtClean="0"/>
                        <a:t> </a:t>
                      </a:r>
                      <a:r>
                        <a:rPr lang="ar-SA" sz="6000" b="1" dirty="0" smtClean="0"/>
                        <a:t>و يسجد له رؤساء الملائكة</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الأربعة الحيوانات غير المتجسدين يقولون تسبحه الثلاثة التقديسات،</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326757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والأربعة والعشرون قسيسًا </a:t>
                      </a:r>
                      <a:r>
                        <a:rPr lang="ar-EG" sz="4400" b="1" dirty="0" smtClean="0"/>
                        <a:t>جلوس </a:t>
                      </a:r>
                      <a:r>
                        <a:rPr lang="ar-SA" sz="4400" b="1" dirty="0" smtClean="0"/>
                        <a:t>على كراسيهم وأربعة وعشرون إكليل ذهب على رؤوسهم</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وأربعة وعشرون جاما من ذهب في أيديهم مملوءة بخورًا الذي هو صلوات القديسيين</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ويسجدون أمام الحي إلى أبد الآبدين</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والمائة وأربعة وأربعون ألفا البتوليون غير الدنسين يسبحون الرب قائلين: قدوس قدوس قدوس آمين الليلويا </a:t>
                      </a:r>
                      <a:endParaRPr lang="ar-EG" sz="4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إطلبوا لكي يرحمنا الله ويتراءف علينا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fi-FI" sz="3600" b="0" kern="1200" baseline="0" dirty="0" smtClean="0">
                          <a:solidFill>
                            <a:srgbClr val="FFFF00"/>
                          </a:solidFill>
                          <a:latin typeface="Athanasius" pitchFamily="2" charset="0"/>
                          <a:ea typeface="+mn-ea"/>
                          <a:cs typeface="+mn-cs"/>
                        </a:rPr>
                        <a:t>Twb\ \ina `nte V; nai nan&gt; </a:t>
                      </a:r>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ntef</a:t>
                      </a:r>
                      <a:r>
                        <a:rPr lang="en-US" sz="3600" b="0" kern="1200" baseline="0" dirty="0" smtClean="0">
                          <a:solidFill>
                            <a:srgbClr val="FFFF00"/>
                          </a:solidFill>
                          <a:latin typeface="Athanasius" pitchFamily="2" charset="0"/>
                          <a:ea typeface="+mn-ea"/>
                          <a:cs typeface="+mn-cs"/>
                        </a:rPr>
                        <a:t>]en\ht '</a:t>
                      </a:r>
                      <a:r>
                        <a:rPr lang="en-US" sz="3600" b="0" kern="1200" baseline="0" dirty="0" err="1" smtClean="0">
                          <a:solidFill>
                            <a:srgbClr val="FFFF00"/>
                          </a:solidFill>
                          <a:latin typeface="Athanasius" pitchFamily="2" charset="0"/>
                          <a:ea typeface="+mn-ea"/>
                          <a:cs typeface="+mn-cs"/>
                        </a:rPr>
                        <a:t>aron</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طف هينا إنتى إفنوتي ناى نان إنتيف شينهيت خارون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ونحن أيضًا نسجد للثالوث الأقدس ونسبحه قائلين: قدوس الله الآب ضابط الكل آمين الليلويا</a:t>
                      </a:r>
                      <a:endParaRPr lang="ar-EG" sz="4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قدوس إبنة الوحيد يسوع المسيح ربنا آمين الليلويا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5009717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قدوس الروح القدس الباراقليط آمين الليلويا</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مقدسة ومملوءة مجدًا والدة الإله الطاهرة القديسة مريم العذراء أمين الليلويا</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5249474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مقدسة ومملوءة مجدًا </a:t>
                      </a:r>
                      <a:r>
                        <a:rPr lang="ar-EG" sz="5400" b="1" dirty="0" smtClean="0"/>
                        <a:t>هذه الذبيحة التى ذبحت عن حياة</a:t>
                      </a:r>
                      <a:r>
                        <a:rPr lang="ar-EG" sz="5400" b="1" baseline="0" dirty="0" smtClean="0"/>
                        <a:t> العالم كله امين الليلويا</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8020103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 من أجل هذا</a:t>
                      </a:r>
                      <a:r>
                        <a:rPr lang="ar-EG" sz="4800" b="1" dirty="0" smtClean="0"/>
                        <a:t> </a:t>
                      </a:r>
                      <a:r>
                        <a:rPr lang="ar-SA" sz="4800" b="1" dirty="0" smtClean="0"/>
                        <a:t>مخلصنا الصالح صرخ قائلًا</a:t>
                      </a:r>
                      <a:r>
                        <a:rPr lang="ar-EG" sz="4800" b="1" dirty="0" smtClean="0"/>
                        <a:t> </a:t>
                      </a:r>
                      <a:r>
                        <a:rPr lang="ar-SA" sz="4800" b="1" dirty="0" smtClean="0"/>
                        <a:t>إن جسدي هو مأكل حق، ودمي هو مشرب حق</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7315947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من ياكل جسدي ويشرب دمي يكون في وأنا أيضًا أكون فيه</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98017751"/>
      </p:ext>
    </p:extLst>
  </p:cSld>
  <p:clrMapOvr>
    <a:masterClrMapping/>
  </p:clrMapOvr>
  <p:timing>
    <p:tnLst>
      <p:par>
        <p:cTn id="1" dur="indefinite" restart="never" nodeType="tmRoot"/>
      </p:par>
    </p:tnLst>
  </p:timing>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نسألك يا سيدنا طهر أنفسنا وأجسادنا وأرواحنا لكي يقلب طاهر وشفتين نقيتين ونفس مستنيرة ووجه غير مخزي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وإيمان بلا رياء ونية نقية وصبر كامل ورجاء ثابت نجسر بدالة بغير خوف أن نطلب إليك أيها الآب القدوس الذي في السموات ونقول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أبانا الذي في السموات</a:t>
                      </a:r>
                      <a:r>
                        <a:rPr lang="en-US" sz="4800" b="1" dirty="0" smtClean="0"/>
                        <a:t>….</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Peniwt</a:t>
                      </a:r>
                      <a:r>
                        <a:rPr lang="en-US" sz="4800" b="0" kern="1200" baseline="0" dirty="0" smtClean="0">
                          <a:solidFill>
                            <a:srgbClr val="FFFF00"/>
                          </a:solidFill>
                          <a:latin typeface="Athanasius" pitchFamily="2" charset="0"/>
                          <a:ea typeface="+mn-ea"/>
                          <a:cs typeface="+mn-cs"/>
                        </a:rPr>
                        <a:t> et 'en </a:t>
                      </a:r>
                      <a:r>
                        <a:rPr lang="en-US" sz="4800" b="0" kern="1200" baseline="0" dirty="0" err="1" smtClean="0">
                          <a:solidFill>
                            <a:srgbClr val="FFFF00"/>
                          </a:solidFill>
                          <a:latin typeface="Athanasius" pitchFamily="2" charset="0"/>
                          <a:ea typeface="+mn-ea"/>
                          <a:cs typeface="+mn-cs"/>
                        </a:rPr>
                        <a:t>nibhou</a:t>
                      </a:r>
                      <a:r>
                        <a:rPr lang="en-US" sz="48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بينيوت إتخين ني فيؤوي</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يا رب أرحم</a:t>
                      </a: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06484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200" dirty="0" smtClean="0">
                          <a:solidFill>
                            <a:schemeClr val="lt1"/>
                          </a:solidFill>
                          <a:latin typeface="+mn-lt"/>
                          <a:ea typeface="+mn-ea"/>
                          <a:cs typeface="+mn-cs"/>
                        </a:rPr>
                        <a:t>ويسمعنا</a:t>
                      </a:r>
                      <a:r>
                        <a:rPr lang="ar-EG" sz="6600" b="1" kern="1200" dirty="0" smtClean="0">
                          <a:solidFill>
                            <a:schemeClr val="lt1"/>
                          </a:solidFill>
                          <a:latin typeface="+mn-lt"/>
                          <a:ea typeface="+mn-ea"/>
                          <a:cs typeface="+mn-cs"/>
                        </a:rPr>
                        <a:t> </a:t>
                      </a:r>
                      <a:r>
                        <a:rPr lang="ar-SA" sz="6600" b="1" kern="1200" dirty="0" smtClean="0">
                          <a:solidFill>
                            <a:schemeClr val="lt1"/>
                          </a:solidFill>
                          <a:latin typeface="+mn-lt"/>
                          <a:ea typeface="+mn-ea"/>
                          <a:cs typeface="+mn-cs"/>
                        </a:rPr>
                        <a:t>ويعيننا</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ntefcwtem</a:t>
                      </a:r>
                      <a:endParaRPr lang="ar-EG"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eron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nteferbo`hqin</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eron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إنتيف سوتيم إيرون إنتيف إيرفويثين إيرون</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ليتقدس اسمك ليأت ملكوتك </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dirty="0" smtClean="0">
                          <a:solidFill>
                            <a:srgbClr val="FFFF00"/>
                          </a:solidFill>
                          <a:latin typeface="Avva_Shenouda" pitchFamily="34" charset="2"/>
                          <a:ea typeface="+mn-ea"/>
                          <a:cs typeface="+mn-cs"/>
                        </a:rPr>
                        <a:t>mare4tovbo `</a:t>
                      </a:r>
                      <a:r>
                        <a:rPr lang="en-US" sz="3200" b="0" kern="1200" dirty="0" err="1" smtClean="0">
                          <a:solidFill>
                            <a:srgbClr val="FFFF00"/>
                          </a:solidFill>
                          <a:latin typeface="Avva_Shenouda" pitchFamily="34" charset="2"/>
                          <a:ea typeface="+mn-ea"/>
                          <a:cs typeface="+mn-cs"/>
                        </a:rPr>
                        <a:t>nge</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pekran</a:t>
                      </a:r>
                      <a:r>
                        <a:rPr lang="en-US" sz="3200" b="0" kern="1200" dirty="0" smtClean="0">
                          <a:solidFill>
                            <a:srgbClr val="FFFF00"/>
                          </a:solidFill>
                          <a:latin typeface="Avva_Shenouda" pitchFamily="34" charset="2"/>
                          <a:ea typeface="+mn-ea"/>
                          <a:cs typeface="+mn-cs"/>
                        </a:rPr>
                        <a:t> : </a:t>
                      </a:r>
                      <a:r>
                        <a:rPr lang="en-US" sz="3200" b="0" kern="1200" dirty="0" err="1" smtClean="0">
                          <a:solidFill>
                            <a:srgbClr val="FFFF00"/>
                          </a:solidFill>
                          <a:latin typeface="Avva_Shenouda" pitchFamily="34" charset="2"/>
                          <a:ea typeface="+mn-ea"/>
                          <a:cs typeface="+mn-cs"/>
                        </a:rPr>
                        <a:t>marec`i</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nge</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tekmetovro</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ماريف طوفو إنجيه بيكران :ماريسئي إنجيه تيك ميت أورو </a:t>
                      </a:r>
                      <a:endParaRPr lang="ar-EG"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smtClean="0">
                          <a:solidFill>
                            <a:schemeClr val="lt1"/>
                          </a:solidFill>
                          <a:latin typeface="+mn-lt"/>
                          <a:ea typeface="+mn-ea"/>
                          <a:cs typeface="+mn-cs"/>
                        </a:rPr>
                        <a:t>لتكن مشيئتك </a:t>
                      </a:r>
                      <a:endParaRPr lang="ar-SA" sz="714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dirty="0" err="1" smtClean="0">
                          <a:solidFill>
                            <a:srgbClr val="FFFF00"/>
                          </a:solidFill>
                          <a:latin typeface="Avva_Shenouda" pitchFamily="34" charset="2"/>
                          <a:ea typeface="+mn-ea"/>
                          <a:cs typeface="+mn-cs"/>
                        </a:rPr>
                        <a:t>petehnak</a:t>
                      </a:r>
                      <a:r>
                        <a:rPr lang="en-US" sz="3200" b="0" kern="1200" dirty="0" smtClean="0">
                          <a:solidFill>
                            <a:srgbClr val="FFFF00"/>
                          </a:solidFill>
                          <a:latin typeface="Avva_Shenouda" pitchFamily="34" charset="2"/>
                          <a:ea typeface="+mn-ea"/>
                          <a:cs typeface="+mn-cs"/>
                        </a:rPr>
                        <a:t> mare42wpi </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بيتهناك ماريف شوبي  </a:t>
                      </a:r>
                      <a:endParaRPr lang="ar-EG" sz="3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كما في السماء كذلك على الأرض</a:t>
                      </a:r>
                      <a:endParaRPr lang="ar-SA" sz="413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dirty="0" smtClean="0">
                          <a:solidFill>
                            <a:srgbClr val="FFFF00"/>
                          </a:solidFill>
                          <a:latin typeface="Avva_Shenouda" pitchFamily="34" charset="2"/>
                          <a:ea typeface="+mn-ea"/>
                          <a:cs typeface="+mn-cs"/>
                        </a:rPr>
                        <a:t>`m`fr35 </a:t>
                      </a:r>
                      <a:r>
                        <a:rPr lang="en-US" sz="3600" b="0" kern="1200" dirty="0" err="1" smtClean="0">
                          <a:solidFill>
                            <a:srgbClr val="FFFF00"/>
                          </a:solidFill>
                          <a:latin typeface="Avva_Shenouda" pitchFamily="34" charset="2"/>
                          <a:ea typeface="+mn-ea"/>
                          <a:cs typeface="+mn-cs"/>
                        </a:rPr>
                        <a:t>qen</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tfe</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nem</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higen</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pikahi</a:t>
                      </a:r>
                      <a:endParaRPr lang="en-US" sz="8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إمفريتي خين إتفى : نيم هيجين بيكاهي </a:t>
                      </a:r>
                      <a:endParaRPr lang="ar-EG" sz="3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خبزنا الذي للغد أعطنا اليوم </a:t>
                      </a:r>
                      <a:endParaRPr lang="ar-SA" sz="413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dirty="0" err="1" smtClean="0">
                          <a:solidFill>
                            <a:srgbClr val="FFFF00"/>
                          </a:solidFill>
                          <a:latin typeface="Avva_Shenouda" pitchFamily="34" charset="2"/>
                          <a:ea typeface="+mn-ea"/>
                          <a:cs typeface="+mn-cs"/>
                        </a:rPr>
                        <a:t>penwik</a:t>
                      </a:r>
                      <a:r>
                        <a:rPr lang="en-US" sz="4000" b="0" kern="1200" dirty="0" smtClean="0">
                          <a:solidFill>
                            <a:srgbClr val="FFFF00"/>
                          </a:solidFill>
                          <a:latin typeface="Avva_Shenouda" pitchFamily="34" charset="2"/>
                          <a:ea typeface="+mn-ea"/>
                          <a:cs typeface="+mn-cs"/>
                        </a:rPr>
                        <a:t> `</a:t>
                      </a:r>
                      <a:r>
                        <a:rPr lang="en-US" sz="4000" b="0" kern="1200" dirty="0" err="1" smtClean="0">
                          <a:solidFill>
                            <a:srgbClr val="FFFF00"/>
                          </a:solidFill>
                          <a:latin typeface="Avva_Shenouda" pitchFamily="34" charset="2"/>
                          <a:ea typeface="+mn-ea"/>
                          <a:cs typeface="+mn-cs"/>
                        </a:rPr>
                        <a:t>nte</a:t>
                      </a:r>
                      <a:r>
                        <a:rPr lang="en-US" sz="4000" b="0" kern="1200" dirty="0" smtClean="0">
                          <a:solidFill>
                            <a:srgbClr val="FFFF00"/>
                          </a:solidFill>
                          <a:latin typeface="Avva_Shenouda" pitchFamily="34" charset="2"/>
                          <a:ea typeface="+mn-ea"/>
                          <a:cs typeface="+mn-cs"/>
                        </a:rPr>
                        <a:t> rac5 m3i4 </a:t>
                      </a:r>
                      <a:r>
                        <a:rPr lang="en-US" sz="4000" b="0" kern="1200" dirty="0" err="1" smtClean="0">
                          <a:solidFill>
                            <a:srgbClr val="FFFF00"/>
                          </a:solidFill>
                          <a:latin typeface="Avva_Shenouda" pitchFamily="34" charset="2"/>
                          <a:ea typeface="+mn-ea"/>
                          <a:cs typeface="+mn-cs"/>
                        </a:rPr>
                        <a:t>nan</a:t>
                      </a:r>
                      <a:r>
                        <a:rPr lang="en-US" sz="4000" b="0" kern="1200" dirty="0" smtClean="0">
                          <a:solidFill>
                            <a:srgbClr val="FFFF00"/>
                          </a:solidFill>
                          <a:latin typeface="Avva_Shenouda" pitchFamily="34" charset="2"/>
                          <a:ea typeface="+mn-ea"/>
                          <a:cs typeface="+mn-cs"/>
                        </a:rPr>
                        <a:t> `</a:t>
                      </a:r>
                      <a:r>
                        <a:rPr lang="en-US" sz="4000" b="0" kern="1200" dirty="0" err="1" smtClean="0">
                          <a:solidFill>
                            <a:srgbClr val="FFFF00"/>
                          </a:solidFill>
                          <a:latin typeface="Avva_Shenouda" pitchFamily="34" charset="2"/>
                          <a:ea typeface="+mn-ea"/>
                          <a:cs typeface="+mn-cs"/>
                        </a:rPr>
                        <a:t>mfoov</a:t>
                      </a:r>
                      <a:r>
                        <a:rPr lang="en-US" sz="4000" b="0" kern="1200" dirty="0" smtClean="0">
                          <a:solidFill>
                            <a:srgbClr val="FFFF00"/>
                          </a:solidFill>
                          <a:latin typeface="Avva_Shenouda" pitchFamily="34" charset="2"/>
                          <a:ea typeface="+mn-ea"/>
                          <a:cs typeface="+mn-cs"/>
                        </a:rPr>
                        <a:t> </a:t>
                      </a:r>
                      <a:endParaRPr lang="en-US" sz="8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بين أويك إنتى راستي :ميف نان إمفوؤو  </a:t>
                      </a:r>
                      <a:endParaRPr lang="ar-EG" sz="3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smtClean="0">
                          <a:solidFill>
                            <a:schemeClr val="lt1"/>
                          </a:solidFill>
                          <a:latin typeface="+mn-lt"/>
                          <a:ea typeface="+mn-ea"/>
                          <a:cs typeface="+mn-cs"/>
                        </a:rPr>
                        <a:t>وأغفر لنا ذنوبنا</a:t>
                      </a:r>
                      <a:endParaRPr lang="ar-SA" sz="714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dirty="0" err="1" smtClean="0">
                          <a:solidFill>
                            <a:srgbClr val="FFFF00"/>
                          </a:solidFill>
                          <a:latin typeface="Avva_Shenouda" pitchFamily="34" charset="2"/>
                          <a:ea typeface="+mn-ea"/>
                          <a:cs typeface="+mn-cs"/>
                        </a:rPr>
                        <a:t>ovoh</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xa</a:t>
                      </a:r>
                      <a:r>
                        <a:rPr lang="en-US" sz="3600" b="0" kern="1200" dirty="0" smtClean="0">
                          <a:solidFill>
                            <a:srgbClr val="FFFF00"/>
                          </a:solidFill>
                          <a:latin typeface="Avva_Shenouda" pitchFamily="34" charset="2"/>
                          <a:ea typeface="+mn-ea"/>
                          <a:cs typeface="+mn-cs"/>
                        </a:rPr>
                        <a:t> n3`eteron </a:t>
                      </a:r>
                      <a:r>
                        <a:rPr lang="en-US" sz="3600" b="0" kern="1200" dirty="0" err="1" smtClean="0">
                          <a:solidFill>
                            <a:srgbClr val="FFFF00"/>
                          </a:solidFill>
                          <a:latin typeface="Avva_Shenouda" pitchFamily="34" charset="2"/>
                          <a:ea typeface="+mn-ea"/>
                          <a:cs typeface="+mn-cs"/>
                        </a:rPr>
                        <a:t>nan</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ebol</a:t>
                      </a:r>
                      <a:endParaRPr lang="en-US" sz="115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أووه كاني إيتيرون نان إيفول </a:t>
                      </a:r>
                      <a:endParaRPr lang="ar-EG" sz="3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كما نغفر نحن أيضا للمذنبين إلينا </a:t>
                      </a:r>
                      <a:endParaRPr lang="ar-SA" sz="287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2800" b="0" kern="1200" dirty="0" smtClean="0">
                          <a:solidFill>
                            <a:srgbClr val="FFFF00"/>
                          </a:solidFill>
                          <a:latin typeface="Avva_Shenouda" pitchFamily="34" charset="2"/>
                          <a:ea typeface="+mn-ea"/>
                          <a:cs typeface="+mn-cs"/>
                        </a:rPr>
                        <a:t>`m`fr35 </a:t>
                      </a:r>
                      <a:r>
                        <a:rPr lang="en-US" sz="2800" b="0" kern="1200" dirty="0" err="1" smtClean="0">
                          <a:solidFill>
                            <a:srgbClr val="FFFF00"/>
                          </a:solidFill>
                          <a:latin typeface="Avva_Shenouda" pitchFamily="34" charset="2"/>
                          <a:ea typeface="+mn-ea"/>
                          <a:cs typeface="+mn-cs"/>
                        </a:rPr>
                        <a:t>hwn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ntenxw</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ebol</a:t>
                      </a:r>
                      <a:r>
                        <a:rPr lang="en-US" sz="2800" b="0" kern="1200" dirty="0" smtClean="0">
                          <a:solidFill>
                            <a:srgbClr val="FFFF00"/>
                          </a:solidFill>
                          <a:latin typeface="Avva_Shenouda" pitchFamily="34" charset="2"/>
                          <a:ea typeface="+mn-ea"/>
                          <a:cs typeface="+mn-cs"/>
                        </a:rPr>
                        <a:t> : `nn3`ete </a:t>
                      </a:r>
                      <a:r>
                        <a:rPr lang="en-US" sz="2800" b="0" kern="1200" dirty="0" err="1" smtClean="0">
                          <a:solidFill>
                            <a:srgbClr val="FFFF00"/>
                          </a:solidFill>
                          <a:latin typeface="Avva_Shenouda" pitchFamily="34" charset="2"/>
                          <a:ea typeface="+mn-ea"/>
                          <a:cs typeface="+mn-cs"/>
                        </a:rPr>
                        <a:t>ovon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ntan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erwov</a:t>
                      </a:r>
                      <a:endParaRPr lang="en-US" sz="8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إمفريتي هون إنتين كو إيفول :إنني إيتيه أوأون إنتان إيروؤ </a:t>
                      </a:r>
                      <a:endParaRPr lang="ar-EG"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ولا تدخلنا في تجربة, لكن نجنا من الشرير </a:t>
                      </a:r>
                      <a:endParaRPr lang="ar-SA" sz="287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2400" b="0" kern="1200" dirty="0" err="1" smtClean="0">
                          <a:solidFill>
                            <a:srgbClr val="FFFF00"/>
                          </a:solidFill>
                          <a:latin typeface="Avva_Shenouda" pitchFamily="34" charset="2"/>
                          <a:ea typeface="+mn-ea"/>
                          <a:cs typeface="+mn-cs"/>
                        </a:rPr>
                        <a:t>ovoh</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mperenten</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eqovn</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epiracmoc</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alla</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nahmen</a:t>
                      </a:r>
                      <a:r>
                        <a:rPr lang="en-US" sz="2400" b="0" kern="1200" dirty="0" smtClean="0">
                          <a:solidFill>
                            <a:srgbClr val="FFFF00"/>
                          </a:solidFill>
                          <a:latin typeface="Avva_Shenouda" pitchFamily="34" charset="2"/>
                          <a:ea typeface="+mn-ea"/>
                          <a:cs typeface="+mn-cs"/>
                        </a:rPr>
                        <a:t> `</a:t>
                      </a:r>
                      <a:r>
                        <a:rPr lang="en-US" sz="2400" b="0" kern="1200" dirty="0" err="1" smtClean="0">
                          <a:solidFill>
                            <a:srgbClr val="FFFF00"/>
                          </a:solidFill>
                          <a:latin typeface="Avva_Shenouda" pitchFamily="34" charset="2"/>
                          <a:ea typeface="+mn-ea"/>
                          <a:cs typeface="+mn-cs"/>
                        </a:rPr>
                        <a:t>ebol</a:t>
                      </a:r>
                      <a:r>
                        <a:rPr lang="en-US" sz="2400" b="0" kern="1200" dirty="0" smtClean="0">
                          <a:solidFill>
                            <a:srgbClr val="FFFF00"/>
                          </a:solidFill>
                          <a:latin typeface="Avva_Shenouda" pitchFamily="34" charset="2"/>
                          <a:ea typeface="+mn-ea"/>
                          <a:cs typeface="+mn-cs"/>
                        </a:rPr>
                        <a:t> ha </a:t>
                      </a:r>
                      <a:r>
                        <a:rPr lang="en-US" sz="2400" b="0" kern="1200" dirty="0" err="1" smtClean="0">
                          <a:solidFill>
                            <a:srgbClr val="FFFF00"/>
                          </a:solidFill>
                          <a:latin typeface="Avva_Shenouda" pitchFamily="34" charset="2"/>
                          <a:ea typeface="+mn-ea"/>
                          <a:cs typeface="+mn-cs"/>
                        </a:rPr>
                        <a:t>pipethwov</a:t>
                      </a:r>
                      <a:r>
                        <a:rPr lang="en-US" sz="2400" b="0" kern="1200" dirty="0" smtClean="0">
                          <a:solidFill>
                            <a:srgbClr val="FFFF00"/>
                          </a:solidFill>
                          <a:latin typeface="Avva_Shenouda" pitchFamily="34" charset="2"/>
                          <a:ea typeface="+mn-ea"/>
                          <a:cs typeface="+mn-cs"/>
                        </a:rPr>
                        <a:t> </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smtClean="0">
                          <a:solidFill>
                            <a:schemeClr val="lt1"/>
                          </a:solidFill>
                          <a:latin typeface="+mn-lt"/>
                          <a:ea typeface="+mn-ea"/>
                          <a:cs typeface="+mn-cs"/>
                        </a:rPr>
                        <a:t>أووه إمبير إنتين إيخون إبي رازموس أللا ناهمين إيفول هابي بيتهوؤو </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lt1"/>
                          </a:solidFill>
                          <a:latin typeface="+mn-lt"/>
                          <a:ea typeface="+mn-ea"/>
                          <a:cs typeface="+mn-cs"/>
                        </a:rPr>
                        <a:t>بالمسيح يسوع ربنا </a:t>
                      </a:r>
                      <a:endParaRPr lang="ar-SA" sz="59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dirty="0" err="1" smtClean="0">
                          <a:solidFill>
                            <a:srgbClr val="FFFF00"/>
                          </a:solidFill>
                          <a:latin typeface="Avva_Shenouda" pitchFamily="34" charset="2"/>
                          <a:ea typeface="+mn-ea"/>
                          <a:cs typeface="+mn-cs"/>
                        </a:rPr>
                        <a:t>qen</a:t>
                      </a:r>
                      <a:r>
                        <a:rPr lang="en-US" sz="4800" b="0" kern="1200" dirty="0" smtClean="0">
                          <a:solidFill>
                            <a:srgbClr val="FFFF00"/>
                          </a:solidFill>
                          <a:latin typeface="Avva_Shenouda" pitchFamily="34" charset="2"/>
                          <a:ea typeface="+mn-ea"/>
                          <a:cs typeface="+mn-cs"/>
                        </a:rPr>
                        <a:t> P=</a:t>
                      </a:r>
                      <a:r>
                        <a:rPr lang="en-US" sz="4800" b="0" kern="1200" dirty="0" err="1" smtClean="0">
                          <a:solidFill>
                            <a:srgbClr val="FFFF00"/>
                          </a:solidFill>
                          <a:latin typeface="Avva_Shenouda" pitchFamily="34" charset="2"/>
                          <a:ea typeface="+mn-ea"/>
                          <a:cs typeface="+mn-cs"/>
                        </a:rPr>
                        <a:t>xc</a:t>
                      </a:r>
                      <a:r>
                        <a:rPr lang="en-US" sz="4800" b="0" kern="1200" dirty="0" smtClean="0">
                          <a:solidFill>
                            <a:srgbClr val="FFFF00"/>
                          </a:solidFill>
                          <a:latin typeface="Avva_Shenouda" pitchFamily="34" charset="2"/>
                          <a:ea typeface="+mn-ea"/>
                          <a:cs typeface="+mn-cs"/>
                        </a:rPr>
                        <a:t> I=3c </a:t>
                      </a:r>
                      <a:r>
                        <a:rPr lang="en-US" sz="4800" b="0" kern="1200" dirty="0" err="1" smtClean="0">
                          <a:solidFill>
                            <a:srgbClr val="FFFF00"/>
                          </a:solidFill>
                          <a:latin typeface="Avva_Shenouda" pitchFamily="34" charset="2"/>
                          <a:ea typeface="+mn-ea"/>
                          <a:cs typeface="+mn-cs"/>
                        </a:rPr>
                        <a:t>Penu</a:t>
                      </a:r>
                      <a:r>
                        <a:rPr lang="en-US" sz="4800" b="0" kern="1200" dirty="0" smtClean="0">
                          <a:solidFill>
                            <a:srgbClr val="FFFF00"/>
                          </a:solidFill>
                          <a:latin typeface="Avva_Shenouda" pitchFamily="34" charset="2"/>
                          <a:ea typeface="+mn-ea"/>
                          <a:cs typeface="+mn-cs"/>
                        </a:rPr>
                        <a:t> </a:t>
                      </a:r>
                      <a:endParaRPr lang="en-US" sz="115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خين بي خريستوس إيسوس بينشويس </a:t>
                      </a:r>
                      <a:endParaRPr lang="ar-EG"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لأن لك الملك والقوة والمجد إلى الأبد .  آمين </a:t>
                      </a:r>
                      <a:endParaRPr lang="ar-SA" sz="287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800" b="0" kern="1200" dirty="0" smtClean="0">
                          <a:solidFill>
                            <a:srgbClr val="FFFF00"/>
                          </a:solidFill>
                          <a:latin typeface="Avva_Shenouda" pitchFamily="34" charset="2"/>
                          <a:ea typeface="+mn-ea"/>
                          <a:cs typeface="+mn-cs"/>
                        </a:rPr>
                        <a:t>ge 0wk te 5metovro nem 5gom : nem piwov 2a `eneh Am3n</a:t>
                      </a:r>
                      <a:endParaRPr lang="en-US" sz="66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جى ثوك تى تي ميت أورو نيم تي جوم :نيم بي أوأو شا إينيه أمين </a:t>
                      </a:r>
                      <a:endParaRPr lang="ar-EG"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lt1"/>
                          </a:solidFill>
                          <a:latin typeface="+mn-lt"/>
                          <a:ea typeface="+mn-ea"/>
                          <a:cs typeface="+mn-cs"/>
                        </a:rPr>
                        <a:t>بالمسيح يسوع ربنا </a:t>
                      </a:r>
                      <a:endParaRPr lang="ar-SA" sz="59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dirty="0" err="1" smtClean="0">
                          <a:solidFill>
                            <a:srgbClr val="FFFF00"/>
                          </a:solidFill>
                          <a:latin typeface="Avva_Shenouda" pitchFamily="34" charset="2"/>
                          <a:ea typeface="+mn-ea"/>
                          <a:cs typeface="+mn-cs"/>
                        </a:rPr>
                        <a:t>qen</a:t>
                      </a:r>
                      <a:r>
                        <a:rPr lang="en-US" sz="4800" b="0" kern="1200" dirty="0" smtClean="0">
                          <a:solidFill>
                            <a:srgbClr val="FFFF00"/>
                          </a:solidFill>
                          <a:latin typeface="Avva_Shenouda" pitchFamily="34" charset="2"/>
                          <a:ea typeface="+mn-ea"/>
                          <a:cs typeface="+mn-cs"/>
                        </a:rPr>
                        <a:t> P=</a:t>
                      </a:r>
                      <a:r>
                        <a:rPr lang="en-US" sz="4800" b="0" kern="1200" dirty="0" err="1" smtClean="0">
                          <a:solidFill>
                            <a:srgbClr val="FFFF00"/>
                          </a:solidFill>
                          <a:latin typeface="Avva_Shenouda" pitchFamily="34" charset="2"/>
                          <a:ea typeface="+mn-ea"/>
                          <a:cs typeface="+mn-cs"/>
                        </a:rPr>
                        <a:t>xc</a:t>
                      </a:r>
                      <a:r>
                        <a:rPr lang="en-US" sz="4800" b="0" kern="1200" dirty="0" smtClean="0">
                          <a:solidFill>
                            <a:srgbClr val="FFFF00"/>
                          </a:solidFill>
                          <a:latin typeface="Avva_Shenouda" pitchFamily="34" charset="2"/>
                          <a:ea typeface="+mn-ea"/>
                          <a:cs typeface="+mn-cs"/>
                        </a:rPr>
                        <a:t> I=3c </a:t>
                      </a:r>
                      <a:r>
                        <a:rPr lang="en-US" sz="4800" b="0" kern="1200" dirty="0" err="1" smtClean="0">
                          <a:solidFill>
                            <a:srgbClr val="FFFF00"/>
                          </a:solidFill>
                          <a:latin typeface="Avva_Shenouda" pitchFamily="34" charset="2"/>
                          <a:ea typeface="+mn-ea"/>
                          <a:cs typeface="+mn-cs"/>
                        </a:rPr>
                        <a:t>Penu</a:t>
                      </a:r>
                      <a:r>
                        <a:rPr lang="en-US" sz="4800" b="0" kern="1200" dirty="0" smtClean="0">
                          <a:solidFill>
                            <a:srgbClr val="FFFF00"/>
                          </a:solidFill>
                          <a:latin typeface="Avva_Shenouda" pitchFamily="34" charset="2"/>
                          <a:ea typeface="+mn-ea"/>
                          <a:cs typeface="+mn-cs"/>
                        </a:rPr>
                        <a:t> </a:t>
                      </a:r>
                      <a:endParaRPr lang="en-US" sz="115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خين بي خريستوس إيسوس بينشويس </a:t>
                      </a:r>
                      <a:endParaRPr lang="ar-EG"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ويقبل سؤالات وطلبات قديسيه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ntefsi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nni</a:t>
                      </a:r>
                      <a:r>
                        <a:rPr lang="en-US" sz="4000" b="0" kern="1200" baseline="0" dirty="0" smtClean="0">
                          <a:solidFill>
                            <a:srgbClr val="FFFF00"/>
                          </a:solidFill>
                          <a:latin typeface="Athanasius" pitchFamily="2" charset="0"/>
                          <a:ea typeface="+mn-ea"/>
                          <a:cs typeface="+mn-cs"/>
                        </a:rPr>
                        <a:t>;\o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nitwb</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nhe</a:t>
                      </a:r>
                      <a:r>
                        <a:rPr lang="en-US" sz="4000" b="0" kern="1200" baseline="0" dirty="0" smtClean="0">
                          <a:solidFill>
                            <a:srgbClr val="FFFF00"/>
                          </a:solidFill>
                          <a:latin typeface="Athanasius" pitchFamily="2" charset="0"/>
                          <a:ea typeface="+mn-ea"/>
                          <a:cs typeface="+mn-cs"/>
                        </a:rPr>
                        <a:t>/q/u/ `</a:t>
                      </a:r>
                      <a:r>
                        <a:rPr lang="en-US" sz="4000" b="0" kern="1200" baseline="0" dirty="0" err="1" smtClean="0">
                          <a:solidFill>
                            <a:srgbClr val="FFFF00"/>
                          </a:solidFill>
                          <a:latin typeface="Athanasius" pitchFamily="2" charset="0"/>
                          <a:ea typeface="+mn-ea"/>
                          <a:cs typeface="+mn-cs"/>
                        </a:rPr>
                        <a:t>nteaf</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إنتيف تشى إن نى تيهو نيم نى طفه إنتى نى إثؤواب إنتاف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أحنوا رؤوسكم للرب</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Tac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kevalac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umwn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tw</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Kuri`w</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klinate</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طاس كيفالاس إيمون طوكيريو إكليناتي</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أمامك يا رب</a:t>
                      </a:r>
                      <a:endParaRPr lang="ar-SA" sz="19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smtClean="0">
                          <a:solidFill>
                            <a:srgbClr val="FFFF00"/>
                          </a:solidFill>
                          <a:latin typeface="Athanasius" pitchFamily="2" charset="0"/>
                          <a:ea typeface="+mn-ea"/>
                          <a:cs typeface="+mn-cs"/>
                        </a:rPr>
                        <a:t>Enwpion</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cou</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Kuri`e</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6000" b="1" dirty="0"/>
                        <a:t>إينوبيون سو كيريي</a:t>
                      </a:r>
                      <a:endParaRPr lang="ar-SA" sz="6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ننصت بخوف الله آمين</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Procxwmen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Qeou</a:t>
                      </a:r>
                      <a:r>
                        <a:rPr lang="en-US" sz="4000" b="0" kern="1200" baseline="0" dirty="0" smtClean="0">
                          <a:solidFill>
                            <a:srgbClr val="FFFF00"/>
                          </a:solidFill>
                          <a:latin typeface="Athanasius" pitchFamily="2" charset="0"/>
                          <a:ea typeface="+mn-ea"/>
                          <a:cs typeface="+mn-cs"/>
                        </a:rPr>
                        <a:t> meta </a:t>
                      </a:r>
                      <a:r>
                        <a:rPr lang="en-US" sz="4000" b="0" kern="1200" baseline="0" dirty="0" err="1" smtClean="0">
                          <a:solidFill>
                            <a:srgbClr val="FFFF00"/>
                          </a:solidFill>
                          <a:latin typeface="Athanasius" pitchFamily="2" charset="0"/>
                          <a:ea typeface="+mn-ea"/>
                          <a:cs typeface="+mn-cs"/>
                        </a:rPr>
                        <a:t>vobou</a:t>
                      </a:r>
                      <a:r>
                        <a:rPr lang="en-US" sz="4000" b="0" kern="1200" baseline="0" dirty="0" smtClean="0">
                          <a:solidFill>
                            <a:srgbClr val="FFFF00"/>
                          </a:solidFill>
                          <a:latin typeface="Athanasius" pitchFamily="2" charset="0"/>
                          <a:ea typeface="+mn-ea"/>
                          <a:cs typeface="+mn-cs"/>
                        </a:rPr>
                        <a:t>&gt;</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amhn</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إبروس خومين ثيئوميطافو</a:t>
                      </a:r>
                      <a:r>
                        <a:rPr lang="ar-EG" sz="4400" b="1" dirty="0" smtClean="0"/>
                        <a:t>ف</a:t>
                      </a:r>
                      <a:r>
                        <a:rPr lang="ar-SA" sz="4400" b="1" dirty="0" smtClean="0"/>
                        <a:t>و آمين</a:t>
                      </a:r>
                      <a:endParaRPr lang="ar-SA" sz="8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السلام للكل</a:t>
                      </a:r>
                      <a:endParaRPr lang="ar-EG" sz="72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smtClean="0">
                          <a:solidFill>
                            <a:srgbClr val="FFFF00"/>
                          </a:solidFill>
                          <a:latin typeface="Athanasius" pitchFamily="2" charset="0"/>
                          <a:ea typeface="+mn-ea"/>
                          <a:cs typeface="+mn-cs"/>
                        </a:rPr>
                        <a:t>Irhnh</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paci</a:t>
                      </a:r>
                      <a:endParaRPr lang="ar-EG" sz="9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إيرينى باسى</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solidFill>
                            <a:schemeClr val="bg1"/>
                          </a:solidFill>
                        </a:rPr>
                        <a:t>ولروحك أيضاً</a:t>
                      </a:r>
                      <a:endParaRPr lang="ar-EG" sz="80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pneuma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cou</a:t>
                      </a:r>
                      <a:endParaRPr lang="ar-EG" sz="6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كيطو إبنيفماتى سو</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أذكر يا رب</a:t>
                      </a:r>
                      <a:r>
                        <a:rPr lang="ar-EG" sz="5200" b="1" dirty="0" smtClean="0"/>
                        <a:t> </a:t>
                      </a:r>
                      <a:r>
                        <a:rPr lang="ar-SA" sz="5200" b="1" dirty="0" smtClean="0"/>
                        <a:t>اجتماعاتنا باركها</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Ari`vmeu`i</a:t>
                      </a:r>
                      <a:r>
                        <a:rPr lang="en-US" sz="4000" b="0" kern="1200" baseline="0" dirty="0" smtClean="0">
                          <a:solidFill>
                            <a:srgbClr val="FFFF00"/>
                          </a:solidFill>
                          <a:latin typeface="Athanasius" pitchFamily="2" charset="0"/>
                          <a:ea typeface="+mn-ea"/>
                          <a:cs typeface="+mn-cs"/>
                        </a:rPr>
                        <a:t> ~P_</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nnenjinqwou</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cmou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erwou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آري إفمي</a:t>
                      </a:r>
                      <a:r>
                        <a:rPr lang="ar-EG" sz="4000" b="1" dirty="0" smtClean="0"/>
                        <a:t>ف</a:t>
                      </a:r>
                      <a:r>
                        <a:rPr lang="ar-SA" sz="4000" b="1" dirty="0" smtClean="0"/>
                        <a:t>ئي إبشويس إن نين جينثؤوتي إزمو إيرؤو</a:t>
                      </a:r>
                      <a:endParaRPr lang="ar-SA" sz="7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خلصنا حقاً ومع روحك أيضا</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Cwqic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amhn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Ke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tw</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pneuma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cou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سوتيس آمين كيطوإبني</a:t>
                      </a:r>
                      <a:r>
                        <a:rPr lang="ar-EG" sz="4800" b="1" dirty="0" smtClean="0"/>
                        <a:t>ف</a:t>
                      </a:r>
                      <a:r>
                        <a:rPr lang="ar-SA" sz="4800" b="1" dirty="0" smtClean="0"/>
                        <a:t>ماتي سو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ننصت بخوف الله</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smtClean="0">
                          <a:solidFill>
                            <a:srgbClr val="FFFF00"/>
                          </a:solidFill>
                          <a:latin typeface="Athanasius" pitchFamily="2" charset="0"/>
                          <a:ea typeface="+mn-ea"/>
                          <a:cs typeface="+mn-cs"/>
                        </a:rPr>
                        <a:t>Meta </a:t>
                      </a:r>
                      <a:r>
                        <a:rPr lang="en-US" sz="4800" b="0" kern="1200" baseline="0" dirty="0" err="1" smtClean="0">
                          <a:solidFill>
                            <a:srgbClr val="FFFF00"/>
                          </a:solidFill>
                          <a:latin typeface="Athanasius" pitchFamily="2" charset="0"/>
                          <a:ea typeface="+mn-ea"/>
                          <a:cs typeface="+mn-cs"/>
                        </a:rPr>
                        <a:t>vobou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Qeou</a:t>
                      </a:r>
                      <a:endParaRPr lang="en-US" sz="4800" b="0" kern="1200" baseline="0" dirty="0" smtClean="0">
                        <a:solidFill>
                          <a:srgbClr val="FFFF00"/>
                        </a:solidFill>
                        <a:latin typeface="Athanasius" pitchFamily="2" charset="0"/>
                        <a:ea typeface="+mn-ea"/>
                        <a:cs typeface="+mn-cs"/>
                      </a:endParaRPr>
                    </a:p>
                    <a:p>
                      <a:pPr algn="ctr"/>
                      <a:r>
                        <a:rPr lang="en-US" sz="4800" b="0" kern="1200" baseline="0" dirty="0" smtClean="0">
                          <a:solidFill>
                            <a:srgbClr val="FFFF00"/>
                          </a:solidFill>
                          <a:latin typeface="Athanasius" pitchFamily="2" charset="0"/>
                          <a:ea typeface="+mn-ea"/>
                          <a:cs typeface="+mn-cs"/>
                        </a:rPr>
                        <a:t>`</a:t>
                      </a:r>
                      <a:r>
                        <a:rPr lang="en-US" sz="4800" b="0" kern="1200" baseline="0" dirty="0" err="1" smtClean="0">
                          <a:solidFill>
                            <a:srgbClr val="FFFF00"/>
                          </a:solidFill>
                          <a:latin typeface="Athanasius" pitchFamily="2" charset="0"/>
                          <a:ea typeface="+mn-ea"/>
                          <a:cs typeface="+mn-cs"/>
                        </a:rPr>
                        <a:t>procxwmen</a:t>
                      </a:r>
                      <a:r>
                        <a:rPr lang="en-US" sz="48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ميتا فو</a:t>
                      </a:r>
                      <a:r>
                        <a:rPr lang="ar-EG" sz="5200" b="1" dirty="0" smtClean="0"/>
                        <a:t>ف</a:t>
                      </a:r>
                      <a:r>
                        <a:rPr lang="ar-SA" sz="5200" b="1" dirty="0" smtClean="0"/>
                        <a:t>و ثيؤبروس خومين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smtClean="0"/>
                        <a:t>أمين </a:t>
                      </a:r>
                      <a:r>
                        <a:rPr lang="ar-SA" sz="4400" b="1" dirty="0" smtClean="0"/>
                        <a:t>يارب إرحم</a:t>
                      </a:r>
                      <a:r>
                        <a:rPr lang="ar-EG" sz="4400" b="1" dirty="0" smtClean="0"/>
                        <a:t> </a:t>
                      </a:r>
                      <a:r>
                        <a:rPr lang="ar-SA" sz="4400" b="1" dirty="0" smtClean="0"/>
                        <a:t>يارب إرحم</a:t>
                      </a:r>
                      <a:r>
                        <a:rPr lang="ar-EG" sz="4400" b="1" dirty="0" smtClean="0"/>
                        <a:t> </a:t>
                      </a:r>
                      <a:r>
                        <a:rPr lang="ar-SA" sz="4400" b="1" dirty="0" smtClean="0"/>
                        <a:t>يارب إرحم</a:t>
                      </a:r>
                      <a:endParaRPr lang="ar-SA" sz="44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amhn</a:t>
                      </a:r>
                      <a:endParaRPr lang="ar-EG" sz="4000" b="0" kern="1200" baseline="0" dirty="0" smtClean="0">
                        <a:solidFill>
                          <a:srgbClr val="FFFF00"/>
                        </a:solidFill>
                        <a:latin typeface="Athanasius" pitchFamily="2" charset="0"/>
                        <a:ea typeface="+mn-ea"/>
                        <a:cs typeface="+mn-cs"/>
                      </a:endParaRPr>
                    </a:p>
                    <a:p>
                      <a:pPr algn="ctr"/>
                      <a:r>
                        <a:rPr lang="en-US" sz="4000" b="0" kern="1200" baseline="0"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r>
                        <a:rPr lang="ar-EG"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آمين</a:t>
                      </a:r>
                      <a:r>
                        <a:rPr lang="ar-EG" sz="4000" b="1" dirty="0" smtClean="0"/>
                        <a:t> </a:t>
                      </a:r>
                      <a:r>
                        <a:rPr lang="ar-SA" sz="4000" b="1" dirty="0" smtClean="0"/>
                        <a:t>كيريى إليسون</a:t>
                      </a:r>
                      <a:r>
                        <a:rPr lang="ar-EG" sz="4000" b="1" dirty="0" smtClean="0"/>
                        <a:t> </a:t>
                      </a:r>
                      <a:r>
                        <a:rPr lang="ar-SA" sz="4000" b="1" dirty="0" smtClean="0"/>
                        <a:t>كيريى إليسون</a:t>
                      </a:r>
                      <a:r>
                        <a:rPr lang="ar-EG" sz="4000" b="1" dirty="0" smtClean="0"/>
                        <a:t> </a:t>
                      </a:r>
                      <a:r>
                        <a:rPr lang="ar-SA" sz="4000" b="1" dirty="0" smtClean="0"/>
                        <a:t>كيريى إليسون</a:t>
                      </a:r>
                      <a:endParaRPr lang="ar-EG" sz="4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القدسات للقديسين </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600" b="0" kern="1200" baseline="0" dirty="0" smtClean="0">
                          <a:solidFill>
                            <a:srgbClr val="FFFF00"/>
                          </a:solidFill>
                          <a:latin typeface="Athanasius" pitchFamily="2" charset="0"/>
                          <a:ea typeface="+mn-ea"/>
                          <a:cs typeface="+mn-cs"/>
                        </a:rPr>
                        <a:t>Ta `</a:t>
                      </a:r>
                      <a:r>
                        <a:rPr lang="en-US" sz="6600" b="0" kern="1200" baseline="0" dirty="0" err="1" smtClean="0">
                          <a:solidFill>
                            <a:srgbClr val="FFFF00"/>
                          </a:solidFill>
                          <a:latin typeface="Athanasius" pitchFamily="2" charset="0"/>
                          <a:ea typeface="+mn-ea"/>
                          <a:cs typeface="+mn-cs"/>
                        </a:rPr>
                        <a:t>agi`a</a:t>
                      </a:r>
                      <a:r>
                        <a:rPr lang="en-US" sz="6600" b="0" kern="1200" baseline="0" dirty="0" smtClean="0">
                          <a:solidFill>
                            <a:srgbClr val="FFFF00"/>
                          </a:solidFill>
                          <a:latin typeface="Athanasius" pitchFamily="2" charset="0"/>
                          <a:ea typeface="+mn-ea"/>
                          <a:cs typeface="+mn-cs"/>
                        </a:rPr>
                        <a:t> tic `</a:t>
                      </a:r>
                      <a:r>
                        <a:rPr lang="en-US" sz="6600" b="0" kern="1200" baseline="0" dirty="0" err="1" smtClean="0">
                          <a:solidFill>
                            <a:srgbClr val="FFFF00"/>
                          </a:solidFill>
                          <a:latin typeface="Athanasius" pitchFamily="2" charset="0"/>
                          <a:ea typeface="+mn-ea"/>
                          <a:cs typeface="+mn-cs"/>
                        </a:rPr>
                        <a:t>agiic</a:t>
                      </a:r>
                      <a:endParaRPr lang="en-US" sz="13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طا آجياتيس آجيس</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lt1"/>
                          </a:solidFill>
                          <a:latin typeface="+mn-lt"/>
                          <a:ea typeface="+mn-ea"/>
                          <a:cs typeface="+mn-cs"/>
                        </a:rPr>
                        <a:t>منهم بالصلاح عنا في كل حين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ntotou</a:t>
                      </a:r>
                      <a:r>
                        <a:rPr lang="en-US" sz="4000" b="0" kern="1200" baseline="0" dirty="0" smtClean="0">
                          <a:solidFill>
                            <a:srgbClr val="FFFF00"/>
                          </a:solidFill>
                          <a:latin typeface="Athanasius" pitchFamily="2" charset="0"/>
                          <a:ea typeface="+mn-ea"/>
                          <a:cs typeface="+mn-cs"/>
                        </a:rPr>
                        <a:t> `e`\</a:t>
                      </a:r>
                      <a:r>
                        <a:rPr lang="en-US" sz="4000" b="0" kern="1200" baseline="0" dirty="0" err="1" smtClean="0">
                          <a:solidFill>
                            <a:srgbClr val="FFFF00"/>
                          </a:solidFill>
                          <a:latin typeface="Athanasius" pitchFamily="2" charset="0"/>
                          <a:ea typeface="+mn-ea"/>
                          <a:cs typeface="+mn-cs"/>
                        </a:rPr>
                        <a:t>rhi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ejwn</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epi`agaqon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nchou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إنطوطو إى إهرى إيجون إبي آغاثون إنسيو نيفين </a:t>
                      </a:r>
                      <a:endParaRPr lang="ar-EG" sz="4000"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مبارك الرب يسوع المسيح</a:t>
                      </a:r>
                      <a:r>
                        <a:rPr lang="ar-EG" sz="4800" b="1" dirty="0" smtClean="0"/>
                        <a:t> </a:t>
                      </a:r>
                      <a:r>
                        <a:rPr lang="ar-SA" sz="4800" b="1" dirty="0" smtClean="0"/>
                        <a:t>إبن الله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Euloghtoc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Kurioc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Ihcouc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Xrictoc</a:t>
                      </a:r>
                      <a:r>
                        <a:rPr lang="ar-EG" sz="4000" b="0" kern="1200" baseline="0" dirty="0" smtClean="0">
                          <a:solidFill>
                            <a:srgbClr val="FFFF00"/>
                          </a:solidFill>
                          <a:latin typeface="Athanasius" pitchFamily="2" charset="0"/>
                          <a:ea typeface="+mn-ea"/>
                          <a:cs typeface="+mn-cs"/>
                        </a:rPr>
                        <a:t> </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uioc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Qeou</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إ</a:t>
                      </a:r>
                      <a:r>
                        <a:rPr lang="ar-EG" sz="3600" b="1" dirty="0" smtClean="0"/>
                        <a:t>ف</a:t>
                      </a:r>
                      <a:r>
                        <a:rPr lang="ar-SA" sz="3600" b="1" dirty="0" smtClean="0"/>
                        <a:t>لوجيطوس كيريروس إيسوس إخرستوس</a:t>
                      </a:r>
                      <a:r>
                        <a:rPr lang="ar-EG" sz="3600" b="1" dirty="0" smtClean="0"/>
                        <a:t> </a:t>
                      </a:r>
                      <a:r>
                        <a:rPr lang="ar-SA" sz="3600" b="1" dirty="0" smtClean="0"/>
                        <a:t>إيوس ثيئو </a:t>
                      </a:r>
                      <a:endParaRPr lang="ar-EG" sz="3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وقدوس الروح القدس </a:t>
                      </a:r>
                      <a:br>
                        <a:rPr lang="ar-SA" sz="4800" b="1" dirty="0" smtClean="0"/>
                      </a:br>
                      <a:r>
                        <a:rPr lang="ar-SA" sz="4800" b="1" dirty="0" smtClean="0"/>
                        <a:t>آمين</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agiacmoc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Pneuma</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agion</a:t>
                      </a:r>
                      <a:r>
                        <a:rPr lang="en-US" sz="4400" b="0" kern="1200" baseline="0" dirty="0" smtClean="0">
                          <a:solidFill>
                            <a:srgbClr val="FFFF00"/>
                          </a:solidFill>
                          <a:latin typeface="Athanasius" pitchFamily="2" charset="0"/>
                          <a:ea typeface="+mn-ea"/>
                          <a:cs typeface="+mn-cs"/>
                        </a:rPr>
                        <a:t>&gt; `</a:t>
                      </a:r>
                      <a:r>
                        <a:rPr lang="en-US" sz="4400" b="0" kern="1200" baseline="0" dirty="0" err="1" smtClean="0">
                          <a:solidFill>
                            <a:srgbClr val="FFFF00"/>
                          </a:solidFill>
                          <a:latin typeface="Athanasius" pitchFamily="2" charset="0"/>
                          <a:ea typeface="+mn-ea"/>
                          <a:cs typeface="+mn-cs"/>
                        </a:rPr>
                        <a:t>amhn</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آجياسموس إبني</a:t>
                      </a:r>
                      <a:r>
                        <a:rPr lang="ar-EG" sz="4800" b="1" dirty="0" smtClean="0"/>
                        <a:t>ف</a:t>
                      </a:r>
                      <a:r>
                        <a:rPr lang="ar-SA" sz="4800" b="1" dirty="0" smtClean="0"/>
                        <a:t>ماآجيون آمين</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واحد هو الآب القدوس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Ic</a:t>
                      </a:r>
                      <a:r>
                        <a:rPr lang="en-US" sz="5200" b="0" kern="1200" baseline="0" dirty="0" smtClean="0">
                          <a:solidFill>
                            <a:srgbClr val="FFFF00"/>
                          </a:solidFill>
                          <a:latin typeface="Athanasius" pitchFamily="2" charset="0"/>
                          <a:ea typeface="+mn-ea"/>
                          <a:cs typeface="+mn-cs"/>
                        </a:rPr>
                        <a:t> `o </a:t>
                      </a:r>
                      <a:r>
                        <a:rPr lang="en-US" sz="5200" b="0" kern="1200" baseline="0" dirty="0" err="1" smtClean="0">
                          <a:solidFill>
                            <a:srgbClr val="FFFF00"/>
                          </a:solidFill>
                          <a:latin typeface="Athanasius" pitchFamily="2" charset="0"/>
                          <a:ea typeface="+mn-ea"/>
                          <a:cs typeface="+mn-cs"/>
                        </a:rPr>
                        <a:t>panagioc</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Pathr</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إيس أوبان آجيوس باتير</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واحد هو الابن</a:t>
                      </a:r>
                      <a:r>
                        <a:rPr lang="ar-EG" sz="5400" b="1" dirty="0" smtClean="0"/>
                        <a:t> </a:t>
                      </a:r>
                      <a:r>
                        <a:rPr lang="ar-SA" sz="5400" b="1" dirty="0" smtClean="0"/>
                        <a:t>القدوس</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ic</a:t>
                      </a:r>
                      <a:r>
                        <a:rPr lang="en-US" sz="5200" b="0" kern="1200" baseline="0" dirty="0" smtClean="0">
                          <a:solidFill>
                            <a:srgbClr val="FFFF00"/>
                          </a:solidFill>
                          <a:latin typeface="Athanasius" pitchFamily="2" charset="0"/>
                          <a:ea typeface="+mn-ea"/>
                          <a:cs typeface="+mn-cs"/>
                        </a:rPr>
                        <a:t> `o </a:t>
                      </a:r>
                      <a:r>
                        <a:rPr lang="en-US" sz="5200" b="0" kern="1200" baseline="0" dirty="0" err="1" smtClean="0">
                          <a:solidFill>
                            <a:srgbClr val="FFFF00"/>
                          </a:solidFill>
                          <a:latin typeface="Athanasius" pitchFamily="2" charset="0"/>
                          <a:ea typeface="+mn-ea"/>
                          <a:cs typeface="+mn-cs"/>
                        </a:rPr>
                        <a:t>panagioc</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Uioc</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إيس أوبان آجيوس </a:t>
                      </a:r>
                      <a:r>
                        <a:rPr lang="ar-EG" sz="5400" b="1" dirty="0" smtClean="0"/>
                        <a:t>إ</a:t>
                      </a:r>
                      <a:r>
                        <a:rPr lang="ar-SA" sz="5400" b="1" dirty="0" smtClean="0"/>
                        <a:t>يوس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واحد هو الروح القدس</a:t>
                      </a:r>
                      <a:r>
                        <a:rPr lang="ar-EG" sz="5200" b="1" dirty="0" smtClean="0"/>
                        <a:t> </a:t>
                      </a:r>
                      <a:r>
                        <a:rPr lang="ar-SA" sz="5200" b="1" dirty="0" smtClean="0"/>
                        <a:t>آمين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en to </a:t>
                      </a:r>
                      <a:r>
                        <a:rPr lang="en-US" sz="4000" b="0" kern="1200" baseline="0" dirty="0" err="1" smtClean="0">
                          <a:solidFill>
                            <a:srgbClr val="FFFF00"/>
                          </a:solidFill>
                          <a:latin typeface="Athanasius" pitchFamily="2" charset="0"/>
                          <a:ea typeface="+mn-ea"/>
                          <a:cs typeface="+mn-cs"/>
                        </a:rPr>
                        <a:t>panagion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Pneuma</a:t>
                      </a:r>
                      <a:r>
                        <a:rPr lang="en-US" sz="4000" b="0" kern="1200" baseline="0" dirty="0" smtClean="0">
                          <a:solidFill>
                            <a:srgbClr val="FFFF00"/>
                          </a:solidFill>
                          <a:latin typeface="Athanasius" pitchFamily="2" charset="0"/>
                          <a:ea typeface="+mn-ea"/>
                          <a:cs typeface="+mn-cs"/>
                        </a:rPr>
                        <a:t>&gt;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amhn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إنطوبانجيون إبني</a:t>
                      </a:r>
                      <a:r>
                        <a:rPr lang="ar-EG" sz="5400" b="1" dirty="0" smtClean="0"/>
                        <a:t>ف</a:t>
                      </a:r>
                      <a:r>
                        <a:rPr lang="ar-SA" sz="5400" b="1" dirty="0" smtClean="0"/>
                        <a:t>ما آمين</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السلام للكل</a:t>
                      </a:r>
                      <a:endParaRPr lang="ar-EG" sz="72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smtClean="0">
                          <a:solidFill>
                            <a:srgbClr val="FFFF00"/>
                          </a:solidFill>
                          <a:latin typeface="Athanasius" pitchFamily="2" charset="0"/>
                          <a:ea typeface="+mn-ea"/>
                          <a:cs typeface="+mn-cs"/>
                        </a:rPr>
                        <a:t>Irhnh</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paci</a:t>
                      </a:r>
                      <a:endParaRPr lang="ar-EG" sz="9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solidFill>
                            <a:schemeClr val="bg1"/>
                          </a:solidFill>
                        </a:rPr>
                        <a:t>إيرينى باسى</a:t>
                      </a:r>
                      <a:endParaRPr lang="ar-EG" sz="28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solidFill>
                            <a:schemeClr val="bg1"/>
                          </a:solidFill>
                        </a:rPr>
                        <a:t>ولروحك أيضاً</a:t>
                      </a:r>
                      <a:endParaRPr lang="ar-EG" sz="8000" b="1" dirty="0" smtClean="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Ke</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tw</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pneuma</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ti</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cou</a:t>
                      </a:r>
                      <a:endParaRPr lang="ar-EG" sz="6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mn-lt"/>
                          <a:ea typeface="+mn-ea"/>
                          <a:cs typeface="+mn-cs"/>
                        </a:rPr>
                        <a:t>كيطو إبنيفماتى سو</a:t>
                      </a:r>
                      <a:endParaRPr lang="ar-EG"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جسد مقدس ودم كريم حقيقي</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it-IT" sz="4400" b="0" kern="1200" baseline="0" dirty="0" smtClean="0">
                          <a:solidFill>
                            <a:srgbClr val="FFFF00"/>
                          </a:solidFill>
                          <a:latin typeface="Athanasius" pitchFamily="2" charset="0"/>
                          <a:ea typeface="+mn-ea"/>
                          <a:cs typeface="+mn-cs"/>
                        </a:rPr>
                        <a:t>Cwma `agion ke `ema timion</a:t>
                      </a:r>
                    </a:p>
                    <a:p>
                      <a:pPr algn="ctr" rtl="0"/>
                      <a:r>
                        <a:rPr lang="it-IT" sz="4400" b="0" kern="1200" baseline="0" dirty="0" smtClean="0">
                          <a:solidFill>
                            <a:srgbClr val="FFFF00"/>
                          </a:solidFill>
                          <a:latin typeface="Athanasius" pitchFamily="2" charset="0"/>
                          <a:ea typeface="+mn-ea"/>
                          <a:cs typeface="+mn-cs"/>
                        </a:rPr>
                        <a:t> </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alhqinon</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سوما آجيون كي إيما تيميون آليثينون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ليسوع المسيح إبن إلهنا آمين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Ihcou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Xrictou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uiou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Qeou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hmwn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amhn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إيسو خرستوطوإيوطو ثيئو إيمون آمين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آمين</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0" kern="1200" baseline="0" dirty="0" err="1" smtClean="0">
                          <a:solidFill>
                            <a:srgbClr val="FFFF00"/>
                          </a:solidFill>
                          <a:latin typeface="Athanasius" pitchFamily="2" charset="0"/>
                          <a:ea typeface="+mn-ea"/>
                          <a:cs typeface="+mn-cs"/>
                        </a:rPr>
                        <a:t>Amhn</a:t>
                      </a:r>
                      <a:endParaRPr lang="en-US" sz="80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SA" sz="8000" b="1" dirty="0" smtClean="0">
                          <a:solidFill>
                            <a:schemeClr val="bg1"/>
                          </a:solidFill>
                        </a:rPr>
                        <a:t>آمين</a:t>
                      </a:r>
                      <a:endParaRPr lang="ar-EG" sz="3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lt1"/>
                          </a:solidFill>
                          <a:latin typeface="+mn-lt"/>
                          <a:ea typeface="+mn-ea"/>
                          <a:cs typeface="+mn-cs"/>
                        </a:rPr>
                        <a:t>ويجعنا مستحقين أن ننال من شركة أسراره</a:t>
                      </a:r>
                      <a:endParaRPr lang="ar-EG" sz="4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smtClean="0">
                          <a:solidFill>
                            <a:srgbClr val="FFFF00"/>
                          </a:solidFill>
                          <a:latin typeface="Athanasius" pitchFamily="2" charset="0"/>
                          <a:ea typeface="+mn-ea"/>
                          <a:cs typeface="+mn-cs"/>
                        </a:rPr>
                        <a:t>ntefaiten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nem`p</a:t>
                      </a:r>
                      <a:r>
                        <a:rPr lang="en-US" sz="3200" b="0" kern="1200" baseline="0" dirty="0" smtClean="0">
                          <a:solidFill>
                            <a:srgbClr val="FFFF00"/>
                          </a:solidFill>
                          <a:latin typeface="Athanasius" pitchFamily="2" charset="0"/>
                          <a:ea typeface="+mn-ea"/>
                          <a:cs typeface="+mn-cs"/>
                        </a:rPr>
                        <a:t>]a </a:t>
                      </a:r>
                      <a:r>
                        <a:rPr lang="en-US" sz="3200" b="0" kern="1200" baseline="0" dirty="0" err="1" smtClean="0">
                          <a:solidFill>
                            <a:srgbClr val="FFFF00"/>
                          </a:solidFill>
                          <a:latin typeface="Athanasius" pitchFamily="2" charset="0"/>
                          <a:ea typeface="+mn-ea"/>
                          <a:cs typeface="+mn-cs"/>
                        </a:rPr>
                        <a:t>eqrensi</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ebol</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smtClean="0">
                          <a:solidFill>
                            <a:srgbClr val="FFFF00"/>
                          </a:solidFill>
                          <a:latin typeface="Athanasius" pitchFamily="2" charset="0"/>
                          <a:ea typeface="+mn-ea"/>
                          <a:cs typeface="+mn-cs"/>
                        </a:rPr>
                        <a:t>'en ;</a:t>
                      </a:r>
                      <a:r>
                        <a:rPr lang="en-US" sz="3200" b="0" kern="1200" baseline="0" dirty="0" err="1" smtClean="0">
                          <a:solidFill>
                            <a:srgbClr val="FFFF00"/>
                          </a:solidFill>
                          <a:latin typeface="Athanasius" pitchFamily="2" charset="0"/>
                          <a:ea typeface="+mn-ea"/>
                          <a:cs typeface="+mn-cs"/>
                        </a:rPr>
                        <a:t>koinwni`a</a:t>
                      </a:r>
                      <a:r>
                        <a:rPr lang="en-US" sz="3200" b="0" kern="1200" baseline="0" dirty="0" smtClean="0">
                          <a:solidFill>
                            <a:srgbClr val="FFFF00"/>
                          </a:solidFill>
                          <a:latin typeface="Athanasius" pitchFamily="2" charset="0"/>
                          <a:ea typeface="+mn-ea"/>
                          <a:cs typeface="+mn-cs"/>
                        </a:rPr>
                        <a:t> &gt; `</a:t>
                      </a:r>
                      <a:r>
                        <a:rPr lang="en-US" sz="3200" b="0" kern="1200" baseline="0" dirty="0" err="1" smtClean="0">
                          <a:solidFill>
                            <a:srgbClr val="FFFF00"/>
                          </a:solidFill>
                          <a:latin typeface="Athanasius" pitchFamily="2" charset="0"/>
                          <a:ea typeface="+mn-ea"/>
                          <a:cs typeface="+mn-cs"/>
                        </a:rPr>
                        <a:t>nte</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err="1" smtClean="0">
                          <a:solidFill>
                            <a:srgbClr val="FFFF00"/>
                          </a:solidFill>
                          <a:latin typeface="Athanasius" pitchFamily="2" charset="0"/>
                          <a:ea typeface="+mn-ea"/>
                          <a:cs typeface="+mn-cs"/>
                        </a:rPr>
                        <a:t>nefmucthrion</a:t>
                      </a:r>
                      <a:endParaRPr lang="en-US" sz="6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kern="1200" dirty="0" smtClean="0">
                          <a:solidFill>
                            <a:schemeClr val="bg1"/>
                          </a:solidFill>
                          <a:latin typeface="+mn-lt"/>
                          <a:ea typeface="+mn-ea"/>
                          <a:cs typeface="+mn-cs"/>
                        </a:rPr>
                        <a:t>إنتيف آى تين إن إم إبشا إثرين تشى إيفول خين تى كونونيا إنتى نيف مستريون</a:t>
                      </a:r>
                      <a:endParaRPr lang="ar-EG" sz="3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مقدس وكريم جسد ودم حقيقي</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Agion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timion</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cwma</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ke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ema</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alhqinon</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آجيون تيمون سوما كي إيما آليثينون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ليسوع المسيح إبن إلهنا آمين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Ihcou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Xrictou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uiou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tou</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Qeou</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hmwn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amhn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إيسو خرستوطوإيوطو ثيئو إيمون آمين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smtClean="0">
                          <a:solidFill>
                            <a:schemeClr val="bg1"/>
                          </a:solidFill>
                        </a:rPr>
                        <a:t>آمين</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8000" kern="1200" baseline="0" dirty="0" err="1" smtClean="0">
                          <a:solidFill>
                            <a:srgbClr val="FFFF00"/>
                          </a:solidFill>
                          <a:latin typeface="Athanasius" pitchFamily="2" charset="0"/>
                          <a:ea typeface="+mn-ea"/>
                          <a:cs typeface="+mn-cs"/>
                        </a:rPr>
                        <a:t>Amhn</a:t>
                      </a:r>
                      <a:endParaRPr lang="en-US" sz="80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SA" sz="8000" b="1" dirty="0" smtClean="0">
                          <a:solidFill>
                            <a:schemeClr val="bg1"/>
                          </a:solidFill>
                        </a:rPr>
                        <a:t>آمين</a:t>
                      </a:r>
                      <a:endParaRPr lang="ar-EG" sz="3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جسد ودم عمانوئيل إلهنا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Picwma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pi`cnof</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Emmanouhl</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بي سوما نيم بي إسنوف إنتي إممانوئيل بيننوتي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هذا هو بالحقيقة آمين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400" b="0" kern="1200" baseline="0" dirty="0" err="1" smtClean="0">
                          <a:solidFill>
                            <a:srgbClr val="FFFF00"/>
                          </a:solidFill>
                          <a:latin typeface="Athanasius" pitchFamily="2" charset="0"/>
                          <a:ea typeface="+mn-ea"/>
                          <a:cs typeface="+mn-cs"/>
                        </a:rPr>
                        <a:t>vai</a:t>
                      </a:r>
                      <a:r>
                        <a:rPr lang="en-US" sz="5400" b="0" kern="1200" baseline="0" dirty="0" smtClean="0">
                          <a:solidFill>
                            <a:srgbClr val="FFFF00"/>
                          </a:solidFill>
                          <a:latin typeface="Athanasius" pitchFamily="2" charset="0"/>
                          <a:ea typeface="+mn-ea"/>
                          <a:cs typeface="+mn-cs"/>
                        </a:rPr>
                        <a:t> </a:t>
                      </a:r>
                      <a:r>
                        <a:rPr lang="en-US" sz="5400" b="0" kern="1200" baseline="0" dirty="0" err="1" smtClean="0">
                          <a:solidFill>
                            <a:srgbClr val="FFFF00"/>
                          </a:solidFill>
                          <a:latin typeface="Athanasius" pitchFamily="2" charset="0"/>
                          <a:ea typeface="+mn-ea"/>
                          <a:cs typeface="+mn-cs"/>
                        </a:rPr>
                        <a:t>pe</a:t>
                      </a:r>
                      <a:r>
                        <a:rPr lang="en-US" sz="5400" b="0" kern="1200" baseline="0" dirty="0" smtClean="0">
                          <a:solidFill>
                            <a:srgbClr val="FFFF00"/>
                          </a:solidFill>
                          <a:latin typeface="Athanasius" pitchFamily="2" charset="0"/>
                          <a:ea typeface="+mn-ea"/>
                          <a:cs typeface="+mn-cs"/>
                        </a:rPr>
                        <a:t> 'en</a:t>
                      </a:r>
                    </a:p>
                    <a:p>
                      <a:pPr algn="ctr" rtl="0"/>
                      <a:r>
                        <a:rPr lang="en-US" sz="5400" b="0" kern="1200" baseline="0" dirty="0" err="1" smtClean="0">
                          <a:solidFill>
                            <a:srgbClr val="FFFF00"/>
                          </a:solidFill>
                          <a:latin typeface="Athanasius" pitchFamily="2" charset="0"/>
                          <a:ea typeface="+mn-ea"/>
                          <a:cs typeface="+mn-cs"/>
                        </a:rPr>
                        <a:t>oumeqmhi</a:t>
                      </a:r>
                      <a:r>
                        <a:rPr lang="en-US" sz="5400" b="0" kern="1200" baseline="0" dirty="0" smtClean="0">
                          <a:solidFill>
                            <a:srgbClr val="FFFF00"/>
                          </a:solidFill>
                          <a:latin typeface="Athanasius" pitchFamily="2" charset="0"/>
                          <a:ea typeface="+mn-ea"/>
                          <a:cs typeface="+mn-cs"/>
                        </a:rPr>
                        <a:t>&gt; </a:t>
                      </a:r>
                    </a:p>
                    <a:p>
                      <a:pPr algn="ctr" rtl="0"/>
                      <a:r>
                        <a:rPr lang="en-US" sz="5400" b="0" kern="1200" baseline="0" dirty="0" smtClean="0">
                          <a:solidFill>
                            <a:srgbClr val="FFFF00"/>
                          </a:solidFill>
                          <a:latin typeface="Athanasius" pitchFamily="2" charset="0"/>
                          <a:ea typeface="+mn-ea"/>
                          <a:cs typeface="+mn-cs"/>
                        </a:rPr>
                        <a:t>`</a:t>
                      </a:r>
                      <a:r>
                        <a:rPr lang="en-US" sz="5400" b="0" kern="1200" baseline="0" dirty="0" err="1" smtClean="0">
                          <a:solidFill>
                            <a:srgbClr val="FFFF00"/>
                          </a:solidFill>
                          <a:latin typeface="Athanasius" pitchFamily="2" charset="0"/>
                          <a:ea typeface="+mn-ea"/>
                          <a:cs typeface="+mn-cs"/>
                        </a:rPr>
                        <a:t>amhn</a:t>
                      </a:r>
                      <a:endParaRPr lang="en-US" sz="9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فاي بي خين أومي</a:t>
                      </a:r>
                      <a:r>
                        <a:rPr lang="ar-EG" sz="5200" b="1" dirty="0" smtClean="0"/>
                        <a:t>ثم</a:t>
                      </a:r>
                      <a:r>
                        <a:rPr lang="ar-SA" sz="5200" b="1" dirty="0" smtClean="0"/>
                        <a:t>ي آمين.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smtClean="0"/>
                        <a:t>حقاً </a:t>
                      </a:r>
                      <a:r>
                        <a:rPr lang="ar-EG" sz="8000" b="1" dirty="0" smtClean="0"/>
                        <a:t>ن</a:t>
                      </a:r>
                      <a:r>
                        <a:rPr lang="ar-SA" sz="8000" b="1" dirty="0" smtClean="0"/>
                        <a:t>ؤمن</a:t>
                      </a:r>
                      <a:endParaRPr lang="ar-EG" sz="857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7200" b="0" kern="1200" baseline="0" dirty="0" smtClean="0">
                          <a:solidFill>
                            <a:srgbClr val="FFFF00"/>
                          </a:solidFill>
                          <a:latin typeface="Athanasius" pitchFamily="2" charset="0"/>
                          <a:ea typeface="+mn-ea"/>
                          <a:cs typeface="+mn-cs"/>
                        </a:rPr>
                        <a:t>~</a:t>
                      </a:r>
                      <a:r>
                        <a:rPr lang="en-US" sz="7200" b="0" kern="1200" baseline="0" dirty="0" err="1" smtClean="0">
                          <a:solidFill>
                            <a:srgbClr val="FFFF00"/>
                          </a:solidFill>
                          <a:latin typeface="Athanasius" pitchFamily="2" charset="0"/>
                          <a:ea typeface="+mn-ea"/>
                          <a:cs typeface="+mn-cs"/>
                        </a:rPr>
                        <a:t>Amhn</a:t>
                      </a:r>
                      <a:r>
                        <a:rPr lang="en-US" sz="7200" b="0" kern="1200" baseline="0" dirty="0" smtClean="0">
                          <a:solidFill>
                            <a:srgbClr val="FFFF00"/>
                          </a:solidFill>
                          <a:latin typeface="Athanasius" pitchFamily="2" charset="0"/>
                          <a:ea typeface="+mn-ea"/>
                          <a:cs typeface="+mn-cs"/>
                        </a:rPr>
                        <a:t> ;</a:t>
                      </a:r>
                      <a:r>
                        <a:rPr lang="en-US" sz="7200" b="0" kern="1200" baseline="0" dirty="0" err="1" smtClean="0">
                          <a:solidFill>
                            <a:srgbClr val="FFFF00"/>
                          </a:solidFill>
                          <a:latin typeface="Athanasius" pitchFamily="2" charset="0"/>
                          <a:ea typeface="+mn-ea"/>
                          <a:cs typeface="+mn-cs"/>
                        </a:rPr>
                        <a:t>na</a:t>
                      </a:r>
                      <a:r>
                        <a:rPr lang="en-US" sz="7200" b="0" kern="1200" baseline="0" dirty="0" smtClean="0">
                          <a:solidFill>
                            <a:srgbClr val="FFFF00"/>
                          </a:solidFill>
                          <a:latin typeface="Athanasius" pitchFamily="2" charset="0"/>
                          <a:ea typeface="+mn-ea"/>
                          <a:cs typeface="+mn-cs"/>
                        </a:rPr>
                        <a:t>\;.</a:t>
                      </a:r>
                      <a:endParaRPr lang="en-US" sz="595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7200" b="1" dirty="0" smtClean="0">
                          <a:solidFill>
                            <a:schemeClr val="bg1"/>
                          </a:solidFill>
                        </a:rPr>
                        <a:t>أمين تي ناهيتي</a:t>
                      </a:r>
                      <a:endParaRPr lang="ar-SA" sz="595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الإعتراف</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Amhn</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amhn</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amhn</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أؤمن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أؤمن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أؤمن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na</a:t>
                      </a:r>
                      <a:r>
                        <a:rPr lang="en-US" sz="5200" b="0" kern="1200" baseline="0" dirty="0" smtClean="0">
                          <a:solidFill>
                            <a:srgbClr val="FFFF00"/>
                          </a:solidFill>
                          <a:latin typeface="Athanasius" pitchFamily="2" charset="0"/>
                          <a:ea typeface="+mn-ea"/>
                          <a:cs typeface="+mn-cs"/>
                        </a:rPr>
                        <a:t>\;</a:t>
                      </a:r>
                    </a:p>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na</a:t>
                      </a:r>
                      <a:r>
                        <a:rPr lang="en-US" sz="5200" b="0" kern="1200" baseline="0" dirty="0" smtClean="0">
                          <a:solidFill>
                            <a:srgbClr val="FFFF00"/>
                          </a:solidFill>
                          <a:latin typeface="Athanasius" pitchFamily="2" charset="0"/>
                          <a:ea typeface="+mn-ea"/>
                          <a:cs typeface="+mn-cs"/>
                        </a:rPr>
                        <a:t>\; </a:t>
                      </a:r>
                    </a:p>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na</a:t>
                      </a:r>
                      <a:r>
                        <a:rPr lang="en-US" sz="52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تيناهتي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تيناهتي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تيناهتي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وأعترف إلى النفس الأخير</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er`omologin</a:t>
                      </a:r>
                      <a:r>
                        <a:rPr lang="en-US" sz="4000" b="0" kern="1200" baseline="0" dirty="0" smtClean="0">
                          <a:solidFill>
                            <a:srgbClr val="FFFF00"/>
                          </a:solidFill>
                          <a:latin typeface="Athanasius" pitchFamily="2" charset="0"/>
                          <a:ea typeface="+mn-ea"/>
                          <a:cs typeface="+mn-cs"/>
                        </a:rPr>
                        <a:t> ]a </a:t>
                      </a:r>
                      <a:r>
                        <a:rPr lang="en-US" sz="4000" b="0" kern="1200" baseline="0" dirty="0" err="1" smtClean="0">
                          <a:solidFill>
                            <a:srgbClr val="FFFF00"/>
                          </a:solidFill>
                          <a:latin typeface="Athanasius" pitchFamily="2" charset="0"/>
                          <a:ea typeface="+mn-ea"/>
                          <a:cs typeface="+mn-cs"/>
                        </a:rPr>
                        <a:t>pinifi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n'a`e</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أووه تيئير اومولجين شابي نيفي إنخائي</a:t>
                      </a:r>
                      <a:r>
                        <a:rPr lang="ar-EG" sz="4400" b="1" dirty="0" smtClean="0"/>
                        <a:t>ه</a:t>
                      </a:r>
                      <a:r>
                        <a:rPr lang="ar-SA" sz="4400" b="1" dirty="0" smtClean="0"/>
                        <a:t> </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lt1"/>
                          </a:solidFill>
                          <a:latin typeface="+mn-lt"/>
                          <a:ea typeface="+mn-ea"/>
                          <a:cs typeface="+mn-cs"/>
                        </a:rPr>
                        <a:t>المقدسة المباركة لمغفرة خطايانا</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en-US" sz="3600" b="0" kern="1200" baseline="0" dirty="0" err="1" smtClean="0">
                          <a:solidFill>
                            <a:srgbClr val="FFFF00"/>
                          </a:solidFill>
                          <a:latin typeface="Athanasius" pitchFamily="2" charset="0"/>
                          <a:ea typeface="+mn-ea"/>
                          <a:cs typeface="+mn-cs"/>
                        </a:rPr>
                        <a:t>eqouab</a:t>
                      </a:r>
                      <a:endParaRPr lang="en-US" sz="3600" b="0" kern="1200" baseline="0" dirty="0" smtClean="0">
                        <a:solidFill>
                          <a:srgbClr val="FFFF00"/>
                        </a:solidFill>
                        <a:latin typeface="Athanasius" pitchFamily="2" charset="0"/>
                        <a:ea typeface="+mn-ea"/>
                        <a:cs typeface="+mn-cs"/>
                      </a:endParaRPr>
                    </a:p>
                    <a:p>
                      <a:pPr algn="ctr" rtl="1"/>
                      <a:r>
                        <a:rPr lang="en-US" sz="3600" b="0" kern="1200" baseline="0" dirty="0" err="1" smtClean="0">
                          <a:solidFill>
                            <a:srgbClr val="FFFF00"/>
                          </a:solidFill>
                          <a:latin typeface="Athanasius" pitchFamily="2" charset="0"/>
                          <a:ea typeface="+mn-ea"/>
                          <a:cs typeface="+mn-cs"/>
                        </a:rPr>
                        <a:t>et`cmarwout</a:t>
                      </a:r>
                      <a:r>
                        <a:rPr lang="en-US" sz="3600" b="0" kern="1200" baseline="0" dirty="0" smtClean="0">
                          <a:solidFill>
                            <a:srgbClr val="FFFF00"/>
                          </a:solidFill>
                          <a:latin typeface="Athanasius" pitchFamily="2" charset="0"/>
                          <a:ea typeface="+mn-ea"/>
                          <a:cs typeface="+mn-cs"/>
                        </a:rPr>
                        <a:t>&gt;   `</a:t>
                      </a:r>
                      <a:r>
                        <a:rPr lang="en-US" sz="3600" b="0" kern="1200" baseline="0" dirty="0" err="1" smtClean="0">
                          <a:solidFill>
                            <a:srgbClr val="FFFF00"/>
                          </a:solidFill>
                          <a:latin typeface="Athanasius" pitchFamily="2" charset="0"/>
                          <a:ea typeface="+mn-ea"/>
                          <a:cs typeface="+mn-cs"/>
                        </a:rPr>
                        <a:t>epixw</a:t>
                      </a:r>
                      <a:r>
                        <a:rPr lang="en-US" sz="3600" b="0" kern="1200" baseline="0" dirty="0" smtClean="0">
                          <a:solidFill>
                            <a:srgbClr val="FFFF00"/>
                          </a:solidFill>
                          <a:latin typeface="Athanasius" pitchFamily="2" charset="0"/>
                          <a:ea typeface="+mn-ea"/>
                          <a:cs typeface="+mn-cs"/>
                        </a:rPr>
                        <a:t> ` </a:t>
                      </a:r>
                      <a:r>
                        <a:rPr lang="en-US" sz="3600" b="0" kern="1200" baseline="0" dirty="0" err="1" smtClean="0">
                          <a:solidFill>
                            <a:srgbClr val="FFFF00"/>
                          </a:solidFill>
                          <a:latin typeface="Athanasius" pitchFamily="2" charset="0"/>
                          <a:ea typeface="+mn-ea"/>
                          <a:cs typeface="+mn-cs"/>
                        </a:rPr>
                        <a:t>ebol</a:t>
                      </a:r>
                      <a:endParaRPr lang="en-US" sz="3600" b="0" kern="1200" baseline="0" dirty="0" smtClean="0">
                        <a:solidFill>
                          <a:srgbClr val="FFFF00"/>
                        </a:solidFill>
                        <a:latin typeface="Athanasius" pitchFamily="2" charset="0"/>
                        <a:ea typeface="+mn-ea"/>
                        <a:cs typeface="+mn-cs"/>
                      </a:endParaRPr>
                    </a:p>
                    <a:p>
                      <a:pPr algn="ctr" rtl="1"/>
                      <a:r>
                        <a:rPr lang="en-US" sz="3600" b="0" kern="1200" baseline="0" dirty="0" err="1" smtClean="0">
                          <a:solidFill>
                            <a:srgbClr val="FFFF00"/>
                          </a:solidFill>
                          <a:latin typeface="Athanasius" pitchFamily="2" charset="0"/>
                          <a:ea typeface="+mn-ea"/>
                          <a:cs typeface="+mn-cs"/>
                        </a:rPr>
                        <a:t>nennobi</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إثؤواب إت إزماروؤت إى بى كو إيفول إنتى نين نوفى</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أن هذا هو الجسد المحيي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800" b="0" kern="1200" baseline="0" dirty="0" smtClean="0">
                          <a:solidFill>
                            <a:srgbClr val="FFFF00"/>
                          </a:solidFill>
                          <a:latin typeface="Athanasius" pitchFamily="2" charset="0"/>
                          <a:ea typeface="+mn-ea"/>
                          <a:cs typeface="+mn-cs"/>
                        </a:rPr>
                        <a:t>Je </a:t>
                      </a:r>
                      <a:r>
                        <a:rPr lang="fr-FR" sz="4800" b="0" kern="1200" baseline="0" dirty="0" err="1" smtClean="0">
                          <a:solidFill>
                            <a:srgbClr val="FFFF00"/>
                          </a:solidFill>
                          <a:latin typeface="Athanasius" pitchFamily="2" charset="0"/>
                          <a:ea typeface="+mn-ea"/>
                          <a:cs typeface="+mn-cs"/>
                        </a:rPr>
                        <a:t>qai</a:t>
                      </a:r>
                      <a:r>
                        <a:rPr lang="fr-FR" sz="4800" b="0" kern="1200" baseline="0" dirty="0" smtClean="0">
                          <a:solidFill>
                            <a:srgbClr val="FFFF00"/>
                          </a:solidFill>
                          <a:latin typeface="Athanasius" pitchFamily="2" charset="0"/>
                          <a:ea typeface="+mn-ea"/>
                          <a:cs typeface="+mn-cs"/>
                        </a:rPr>
                        <a:t> te ;car[</a:t>
                      </a:r>
                    </a:p>
                    <a:p>
                      <a:pPr algn="ctr" rtl="0"/>
                      <a:r>
                        <a:rPr lang="fr-FR" sz="4800" b="0" kern="1200" baseline="0" dirty="0" smtClean="0">
                          <a:solidFill>
                            <a:srgbClr val="FFFF00"/>
                          </a:solidFill>
                          <a:latin typeface="Athanasius" pitchFamily="2" charset="0"/>
                          <a:ea typeface="+mn-ea"/>
                          <a:cs typeface="+mn-cs"/>
                        </a:rPr>
                        <a:t> `</a:t>
                      </a:r>
                      <a:r>
                        <a:rPr lang="fr-FR" sz="4800" b="0" kern="1200" baseline="0" dirty="0" err="1" smtClean="0">
                          <a:solidFill>
                            <a:srgbClr val="FFFF00"/>
                          </a:solidFill>
                          <a:latin typeface="Athanasius" pitchFamily="2" charset="0"/>
                          <a:ea typeface="+mn-ea"/>
                          <a:cs typeface="+mn-cs"/>
                        </a:rPr>
                        <a:t>nreftan'o</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جي ثاي تي تيساريكس إنريف تانخو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الذي</a:t>
                      </a:r>
                      <a:r>
                        <a:rPr lang="ar-EG" sz="5200" b="1" dirty="0" smtClean="0"/>
                        <a:t> </a:t>
                      </a:r>
                      <a:r>
                        <a:rPr lang="ar-SA" sz="5200" b="1" dirty="0" smtClean="0"/>
                        <a:t>أخذه إبنك الوحيد ربنا وإلهنا</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`eta </a:t>
                      </a:r>
                      <a:r>
                        <a:rPr lang="en-US" sz="4000" b="0" kern="1200" baseline="0" dirty="0" err="1" smtClean="0">
                          <a:solidFill>
                            <a:srgbClr val="FFFF00"/>
                          </a:solidFill>
                          <a:latin typeface="Athanasius" pitchFamily="2" charset="0"/>
                          <a:ea typeface="+mn-ea"/>
                          <a:cs typeface="+mn-cs"/>
                        </a:rPr>
                        <a:t>pekmonogenhc</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`n}</a:t>
                      </a:r>
                      <a:r>
                        <a:rPr lang="en-US" sz="4000" b="0" kern="1200" baseline="0" dirty="0" err="1" smtClean="0">
                          <a:solidFill>
                            <a:srgbClr val="FFFF00"/>
                          </a:solidFill>
                          <a:latin typeface="Athanasius" pitchFamily="2" charset="0"/>
                          <a:ea typeface="+mn-ea"/>
                          <a:cs typeface="+mn-cs"/>
                        </a:rPr>
                        <a:t>hri</a:t>
                      </a:r>
                      <a:r>
                        <a:rPr lang="en-US" sz="4000" b="0" kern="1200" baseline="0" dirty="0" smtClean="0">
                          <a:solidFill>
                            <a:srgbClr val="FFFF00"/>
                          </a:solidFill>
                          <a:latin typeface="Athanasius" pitchFamily="2" charset="0"/>
                          <a:ea typeface="+mn-ea"/>
                          <a:cs typeface="+mn-cs"/>
                        </a:rPr>
                        <a:t>&gt; Pen_</a:t>
                      </a:r>
                    </a:p>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Pennou</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smtClean="0"/>
                        <a:t>إطا بيك مونوجينيس إنشيري بين شويس </a:t>
                      </a:r>
                      <a:r>
                        <a:rPr lang="ar-SA" sz="4000" b="1" dirty="0" smtClean="0"/>
                        <a:t>اووه بيننوتي </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ومخلصنا</a:t>
                      </a:r>
                      <a:r>
                        <a:rPr lang="ar-EG" sz="5200" b="1" dirty="0" smtClean="0"/>
                        <a:t> </a:t>
                      </a:r>
                      <a:r>
                        <a:rPr lang="ar-SA" sz="5200" b="1" dirty="0" smtClean="0"/>
                        <a:t>يسوع المسيح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ouo</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Pencwthr</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Ihcouc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Pi`xrictoc</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اووه بينسوتير إيسوس بي إخرستوس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من سيدتنا</a:t>
                      </a:r>
                      <a:r>
                        <a:rPr lang="ar-EG" sz="6000" b="1" dirty="0" smtClean="0"/>
                        <a:t> </a:t>
                      </a:r>
                      <a:r>
                        <a:rPr lang="ar-SA" sz="6000" b="1" dirty="0" smtClean="0"/>
                        <a:t>وملكتنا كلنا</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smtClean="0">
                          <a:solidFill>
                            <a:srgbClr val="FFFF00"/>
                          </a:solidFill>
                          <a:latin typeface="Athanasius" pitchFamily="2" charset="0"/>
                          <a:ea typeface="+mn-ea"/>
                          <a:cs typeface="+mn-cs"/>
                        </a:rPr>
                        <a:t>Sitc</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ebol</a:t>
                      </a:r>
                      <a:endParaRPr lang="en-US" sz="4800" b="0" kern="1200" baseline="0" dirty="0" smtClean="0">
                        <a:solidFill>
                          <a:srgbClr val="FFFF00"/>
                        </a:solidFill>
                        <a:latin typeface="Athanasius" pitchFamily="2" charset="0"/>
                        <a:ea typeface="+mn-ea"/>
                        <a:cs typeface="+mn-cs"/>
                      </a:endParaRPr>
                    </a:p>
                    <a:p>
                      <a:pPr algn="ctr" rtl="0"/>
                      <a:r>
                        <a:rPr lang="en-US" sz="4800" b="0" kern="1200" baseline="0" dirty="0" smtClean="0">
                          <a:solidFill>
                            <a:srgbClr val="FFFF00"/>
                          </a:solidFill>
                          <a:latin typeface="Athanasius" pitchFamily="2" charset="0"/>
                          <a:ea typeface="+mn-ea"/>
                          <a:cs typeface="+mn-cs"/>
                        </a:rPr>
                        <a:t>'en ten_</a:t>
                      </a:r>
                    </a:p>
                    <a:p>
                      <a:pPr algn="ctr" rtl="0"/>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nnhb</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thren</a:t>
                      </a:r>
                      <a:endParaRPr lang="en-US" sz="8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تشيتس إي</a:t>
                      </a:r>
                      <a:r>
                        <a:rPr lang="ar-EG" sz="4000" b="1" dirty="0" smtClean="0"/>
                        <a:t>ف</a:t>
                      </a:r>
                      <a:r>
                        <a:rPr lang="ar-SA" sz="4000" b="1" dirty="0" smtClean="0"/>
                        <a:t>ول خين تين شويإننيب </a:t>
                      </a:r>
                      <a:br>
                        <a:rPr lang="ar-SA" sz="4000" b="1" dirty="0" smtClean="0"/>
                      </a:br>
                      <a:r>
                        <a:rPr lang="ar-SA" sz="4000" b="1" dirty="0" smtClean="0"/>
                        <a:t>تيرين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والدة</a:t>
                      </a:r>
                      <a:r>
                        <a:rPr lang="ar-EG" sz="4800" b="1" dirty="0" smtClean="0"/>
                        <a:t> </a:t>
                      </a:r>
                      <a:r>
                        <a:rPr lang="ar-SA" sz="4800" b="1" dirty="0" smtClean="0"/>
                        <a:t>الإله القديسة الطاهرة</a:t>
                      </a:r>
                      <a:r>
                        <a:rPr lang="ar-EG" sz="4800" b="1" dirty="0" smtClean="0"/>
                        <a:t> </a:t>
                      </a:r>
                      <a:r>
                        <a:rPr lang="ar-SA" sz="4800" b="1" dirty="0" smtClean="0"/>
                        <a:t>مريم</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qe`otokoc</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eqouab</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agi`a</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Mari`a</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تيثيئوطوكوس إثؤواب تي آجيا ماريا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وجعله واحداً</a:t>
                      </a:r>
                      <a:r>
                        <a:rPr lang="ar-EG" sz="5400" b="1" dirty="0" smtClean="0"/>
                        <a:t> </a:t>
                      </a:r>
                      <a:r>
                        <a:rPr lang="ar-SA" sz="5400" b="1" dirty="0" smtClean="0"/>
                        <a:t>مع لاهوته </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Afaic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nouai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tefmeqnou</a:t>
                      </a:r>
                      <a:r>
                        <a:rPr lang="en-US" sz="4400" b="0" kern="1200" baseline="0" dirty="0" smtClean="0">
                          <a:solidFill>
                            <a:srgbClr val="FFFF00"/>
                          </a:solidFill>
                          <a:latin typeface="Athanasius" pitchFamily="2" charset="0"/>
                          <a:ea typeface="+mn-ea"/>
                          <a:cs typeface="+mn-cs"/>
                        </a:rPr>
                        <a:t>;&gt;</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آف أيس إنؤواي نيم </a:t>
                      </a:r>
                      <a:r>
                        <a:rPr lang="ar-EG" sz="4800" b="1" dirty="0" smtClean="0"/>
                        <a:t> </a:t>
                      </a:r>
                      <a:r>
                        <a:rPr lang="ar-SA" sz="4800" b="1" dirty="0" smtClean="0"/>
                        <a:t>تيفميثنوتي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بغير اختلاط ولا امتزاج ولا تغيير</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smtClean="0">
                          <a:solidFill>
                            <a:srgbClr val="FFFF00"/>
                          </a:solidFill>
                          <a:latin typeface="Athanasius" pitchFamily="2" charset="0"/>
                          <a:ea typeface="+mn-ea"/>
                          <a:cs typeface="+mn-cs"/>
                        </a:rPr>
                        <a:t>'en </a:t>
                      </a:r>
                      <a:r>
                        <a:rPr lang="en-US" sz="3200" b="0" kern="1200" baseline="0" dirty="0" err="1" smtClean="0">
                          <a:solidFill>
                            <a:srgbClr val="FFFF00"/>
                          </a:solidFill>
                          <a:latin typeface="Athanasius" pitchFamily="2" charset="0"/>
                          <a:ea typeface="+mn-ea"/>
                          <a:cs typeface="+mn-cs"/>
                        </a:rPr>
                        <a:t>oumetatmoujt</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nem</a:t>
                      </a:r>
                      <a:endParaRPr lang="en-US" sz="3200" b="0" kern="1200" baseline="0" dirty="0" smtClean="0">
                        <a:solidFill>
                          <a:srgbClr val="FFFF00"/>
                        </a:solidFill>
                        <a:latin typeface="Athanasius" pitchFamily="2" charset="0"/>
                        <a:ea typeface="+mn-ea"/>
                        <a:cs typeface="+mn-cs"/>
                      </a:endParaRPr>
                    </a:p>
                    <a:p>
                      <a:pPr algn="ctr" rtl="0"/>
                      <a:r>
                        <a:rPr lang="en-US" sz="3200" b="0" kern="1200" baseline="0" dirty="0" err="1" smtClean="0">
                          <a:solidFill>
                            <a:srgbClr val="FFFF00"/>
                          </a:solidFill>
                          <a:latin typeface="Athanasius" pitchFamily="2" charset="0"/>
                          <a:ea typeface="+mn-ea"/>
                          <a:cs typeface="+mn-cs"/>
                        </a:rPr>
                        <a:t>oumetatqw</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nrm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oumetat</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ib</a:t>
                      </a:r>
                      <a:r>
                        <a:rPr lang="en-US" sz="3200" b="0" kern="1200" baseline="0" dirty="0" smtClean="0">
                          <a:solidFill>
                            <a:srgbClr val="FFFF00"/>
                          </a:solidFill>
                          <a:latin typeface="Athanasius" pitchFamily="2" charset="0"/>
                          <a:ea typeface="+mn-ea"/>
                          <a:cs typeface="+mn-cs"/>
                        </a:rPr>
                        <a:t>;</a:t>
                      </a:r>
                      <a:endParaRPr lang="en-US" sz="6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خين أوميت أتموجت نيم اوميت آتثوخ نيم اوميت آتشي</a:t>
                      </a:r>
                      <a:r>
                        <a:rPr lang="ar-EG" sz="4000" b="1" dirty="0" smtClean="0"/>
                        <a:t>ف</a:t>
                      </a:r>
                      <a:r>
                        <a:rPr lang="ar-SA" sz="4000" b="1" dirty="0" smtClean="0"/>
                        <a:t>تي</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وأعترف الأعتراف الحسن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Eauer`omologin</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n;`omologi`a</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err="1" smtClean="0">
                          <a:solidFill>
                            <a:srgbClr val="FFFF00"/>
                          </a:solidFill>
                          <a:latin typeface="Athanasius" pitchFamily="2" charset="0"/>
                          <a:ea typeface="+mn-ea"/>
                          <a:cs typeface="+mn-cs"/>
                        </a:rPr>
                        <a:t>eqnanec</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 آفئير أومولوجين إنتي أومولوجيا إيثنانيس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أمام بيلاطس البنطي</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pa\</a:t>
                      </a:r>
                      <a:r>
                        <a:rPr lang="en-US" sz="5200" b="0" kern="1200" baseline="0" dirty="0" err="1" smtClean="0">
                          <a:solidFill>
                            <a:srgbClr val="FFFF00"/>
                          </a:solidFill>
                          <a:latin typeface="Athanasius" pitchFamily="2" charset="0"/>
                          <a:ea typeface="+mn-ea"/>
                          <a:cs typeface="+mn-cs"/>
                        </a:rPr>
                        <a:t>ren</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Pentioc</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err="1" smtClean="0">
                          <a:solidFill>
                            <a:srgbClr val="FFFF00"/>
                          </a:solidFill>
                          <a:latin typeface="Athanasius" pitchFamily="2" charset="0"/>
                          <a:ea typeface="+mn-ea"/>
                          <a:cs typeface="+mn-cs"/>
                        </a:rPr>
                        <a:t>Pilatoc</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ناهرين </a:t>
                      </a:r>
                      <a:r>
                        <a:rPr lang="ar-EG" sz="4800" b="1" dirty="0" smtClean="0"/>
                        <a:t>ب</a:t>
                      </a:r>
                      <a:r>
                        <a:rPr lang="ar-SA" sz="4800" b="1" dirty="0" smtClean="0"/>
                        <a:t>نتيوس بيل</a:t>
                      </a:r>
                      <a:r>
                        <a:rPr lang="ar-EG" sz="4800" b="1" dirty="0" smtClean="0"/>
                        <a:t>ات</a:t>
                      </a:r>
                      <a:r>
                        <a:rPr lang="ar-SA" sz="4800" b="1" dirty="0" smtClean="0"/>
                        <a:t>وس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وأسلمه عنا على خشبة</a:t>
                      </a:r>
                      <a:r>
                        <a:rPr lang="ar-EG" sz="4000" b="1" dirty="0" smtClean="0"/>
                        <a:t> </a:t>
                      </a:r>
                      <a:r>
                        <a:rPr lang="ar-SA" sz="4000" b="1" dirty="0" smtClean="0"/>
                        <a:t>الصليب المقدسة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it-IT" sz="4000" b="0" kern="1200" baseline="0" dirty="0" smtClean="0">
                          <a:solidFill>
                            <a:srgbClr val="FFFF00"/>
                          </a:solidFill>
                          <a:latin typeface="Athanasius" pitchFamily="2" charset="0"/>
                          <a:ea typeface="+mn-ea"/>
                          <a:cs typeface="+mn-cs"/>
                        </a:rPr>
                        <a:t>Afthic `e`\rhi </a:t>
                      </a:r>
                    </a:p>
                    <a:p>
                      <a:pPr algn="ctr" rtl="0"/>
                      <a:r>
                        <a:rPr lang="it-IT" sz="4000" b="0" kern="1200" baseline="0" dirty="0" smtClean="0">
                          <a:solidFill>
                            <a:srgbClr val="FFFF00"/>
                          </a:solidFill>
                          <a:latin typeface="Athanasius" pitchFamily="2" charset="0"/>
                          <a:ea typeface="+mn-ea"/>
                          <a:cs typeface="+mn-cs"/>
                        </a:rPr>
                        <a:t>`ejwn&gt; \ijen pi]e</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eqouab</a:t>
                      </a:r>
                      <a:r>
                        <a:rPr lang="en-US" sz="4000" b="0" kern="1200" baseline="0" dirty="0" smtClean="0">
                          <a:solidFill>
                            <a:srgbClr val="FFFF00"/>
                          </a:solidFill>
                          <a:latin typeface="Athanasius" pitchFamily="2" charset="0"/>
                          <a:ea typeface="+mn-ea"/>
                          <a:cs typeface="+mn-cs"/>
                        </a:rPr>
                        <a:t> </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pi`ctauroc</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smtClean="0"/>
                        <a:t>آفتيس إي إهري إيجون هيجين بي شي إثؤواب إنتي بي إستافروس</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smtClean="0">
                          <a:solidFill>
                            <a:schemeClr val="lt1"/>
                          </a:solidFill>
                          <a:latin typeface="+mn-lt"/>
                          <a:ea typeface="+mn-ea"/>
                          <a:cs typeface="+mn-cs"/>
                        </a:rPr>
                        <a:t>يا رب إرحم</a:t>
                      </a:r>
                      <a:endParaRPr lang="ar-SA" sz="6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000" b="0" kern="1200" baseline="0" dirty="0" err="1" smtClean="0">
                          <a:solidFill>
                            <a:srgbClr val="FFFF00"/>
                          </a:solidFill>
                          <a:latin typeface="Athanasius" pitchFamily="2" charset="0"/>
                          <a:ea typeface="+mn-ea"/>
                          <a:cs typeface="+mn-cs"/>
                        </a:rPr>
                        <a:t>Kuri`e</a:t>
                      </a:r>
                      <a:r>
                        <a:rPr lang="en-US" sz="6000" b="0" kern="1200" baseline="0" dirty="0" smtClean="0">
                          <a:solidFill>
                            <a:srgbClr val="FFFF00"/>
                          </a:solidFill>
                          <a:latin typeface="Athanasius" pitchFamily="2" charset="0"/>
                          <a:ea typeface="+mn-ea"/>
                          <a:cs typeface="+mn-cs"/>
                        </a:rPr>
                        <a:t>  `</a:t>
                      </a:r>
                      <a:r>
                        <a:rPr lang="en-US" sz="6000" b="0" kern="1200" baseline="0" dirty="0" err="1" smtClean="0">
                          <a:solidFill>
                            <a:srgbClr val="FFFF00"/>
                          </a:solidFill>
                          <a:latin typeface="Athanasius" pitchFamily="2" charset="0"/>
                          <a:ea typeface="+mn-ea"/>
                          <a:cs typeface="+mn-cs"/>
                        </a:rPr>
                        <a:t>ele`hcon</a:t>
                      </a:r>
                      <a:endParaRPr lang="ar-EG" sz="39600" b="0" dirty="0" smtClean="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000" b="1" kern="1200" dirty="0" smtClean="0">
                          <a:solidFill>
                            <a:schemeClr val="bg1"/>
                          </a:solidFill>
                          <a:latin typeface="+mn-lt"/>
                          <a:ea typeface="+mn-ea"/>
                          <a:cs typeface="+mn-cs"/>
                        </a:rPr>
                        <a:t>كيريى إليسون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بإرادته</a:t>
                      </a:r>
                      <a:r>
                        <a:rPr lang="ar-EG" sz="5400" b="1" dirty="0" smtClean="0"/>
                        <a:t> </a:t>
                      </a:r>
                      <a:r>
                        <a:rPr lang="ar-SA" sz="5400" b="1" dirty="0" smtClean="0"/>
                        <a:t>وحده عنا كلنا</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'en   </a:t>
                      </a:r>
                      <a:r>
                        <a:rPr lang="en-US" sz="4000" b="0" kern="1200" baseline="0" dirty="0" err="1" smtClean="0">
                          <a:solidFill>
                            <a:srgbClr val="FFFF00"/>
                          </a:solidFill>
                          <a:latin typeface="Athanasius" pitchFamily="2" charset="0"/>
                          <a:ea typeface="+mn-ea"/>
                          <a:cs typeface="+mn-cs"/>
                        </a:rPr>
                        <a:t>pefouw</a:t>
                      </a:r>
                      <a:r>
                        <a:rPr lang="en-US" sz="4000" b="0" kern="1200" baseline="0" dirty="0" smtClean="0">
                          <a:solidFill>
                            <a:srgbClr val="FFFF00"/>
                          </a:solidFill>
                          <a:latin typeface="Athanasius" pitchFamily="2" charset="0"/>
                          <a:ea typeface="+mn-ea"/>
                          <a:cs typeface="+mn-cs"/>
                        </a:rPr>
                        <a:t>]</a:t>
                      </a:r>
                    </a:p>
                    <a:p>
                      <a:pPr algn="ctr" rtl="0"/>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mmin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mmof</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 `e`\</a:t>
                      </a:r>
                      <a:r>
                        <a:rPr lang="en-US" sz="4000" b="0" kern="1200" baseline="0" dirty="0" err="1" smtClean="0">
                          <a:solidFill>
                            <a:srgbClr val="FFFF00"/>
                          </a:solidFill>
                          <a:latin typeface="Athanasius" pitchFamily="2" charset="0"/>
                          <a:ea typeface="+mn-ea"/>
                          <a:cs typeface="+mn-cs"/>
                        </a:rPr>
                        <a:t>rhi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ejwn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thren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خين بيف أؤوش إممين إمموف إي إهري إيجون تيرين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بالحقيقة أؤمن أن لاهوته</a:t>
                      </a:r>
                      <a:r>
                        <a:rPr lang="ar-EG" sz="4800" b="1" dirty="0" smtClean="0"/>
                        <a:t> </a:t>
                      </a:r>
                      <a:r>
                        <a:rPr lang="ar-SA" sz="4800" b="1" dirty="0" smtClean="0"/>
                        <a:t>لم يفارق ناسوته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2800" b="0" kern="1200" baseline="0" dirty="0" err="1" smtClean="0">
                          <a:solidFill>
                            <a:srgbClr val="FFFF00"/>
                          </a:solidFill>
                          <a:latin typeface="Athanasius" pitchFamily="2" charset="0"/>
                          <a:ea typeface="+mn-ea"/>
                          <a:cs typeface="+mn-cs"/>
                        </a:rPr>
                        <a:t>Alhqwc</a:t>
                      </a:r>
                      <a:r>
                        <a:rPr lang="en-US" sz="2800" b="0" kern="1200" baseline="0" dirty="0" smtClean="0">
                          <a:solidFill>
                            <a:srgbClr val="FFFF00"/>
                          </a:solidFill>
                          <a:latin typeface="Athanasius" pitchFamily="2" charset="0"/>
                          <a:ea typeface="+mn-ea"/>
                          <a:cs typeface="+mn-cs"/>
                        </a:rPr>
                        <a:t>  ;</a:t>
                      </a:r>
                      <a:r>
                        <a:rPr lang="en-US" sz="2800" b="0" kern="1200" baseline="0" dirty="0" err="1" smtClean="0">
                          <a:solidFill>
                            <a:srgbClr val="FFFF00"/>
                          </a:solidFill>
                          <a:latin typeface="Athanasius" pitchFamily="2" charset="0"/>
                          <a:ea typeface="+mn-ea"/>
                          <a:cs typeface="+mn-cs"/>
                        </a:rPr>
                        <a:t>na</a:t>
                      </a:r>
                      <a:r>
                        <a:rPr lang="en-US" sz="2800" b="0" kern="1200" baseline="0" dirty="0" smtClean="0">
                          <a:solidFill>
                            <a:srgbClr val="FFFF00"/>
                          </a:solidFill>
                          <a:latin typeface="Athanasius" pitchFamily="2" charset="0"/>
                          <a:ea typeface="+mn-ea"/>
                          <a:cs typeface="+mn-cs"/>
                        </a:rPr>
                        <a:t>\;je</a:t>
                      </a:r>
                    </a:p>
                    <a:p>
                      <a:pPr algn="ctr" rtl="0"/>
                      <a:r>
                        <a:rPr lang="en-US" sz="32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mpetefmeq</a:t>
                      </a:r>
                      <a:r>
                        <a:rPr lang="en-US" sz="3200" b="0" kern="1200" baseline="0" dirty="0" err="1" smtClean="0">
                          <a:solidFill>
                            <a:srgbClr val="FFFF00"/>
                          </a:solidFill>
                          <a:latin typeface="Athanasius" pitchFamily="2" charset="0"/>
                          <a:ea typeface="+mn-ea"/>
                          <a:cs typeface="+mn-cs"/>
                        </a:rPr>
                        <a:t>nou</a:t>
                      </a:r>
                      <a:r>
                        <a:rPr lang="en-US" sz="32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vwrj</a:t>
                      </a:r>
                      <a:endParaRPr lang="en-US" sz="3600" b="0" kern="1200" baseline="0" dirty="0" smtClean="0">
                        <a:solidFill>
                          <a:srgbClr val="FFFF00"/>
                        </a:solidFill>
                        <a:latin typeface="Athanasius" pitchFamily="2" charset="0"/>
                        <a:ea typeface="+mn-ea"/>
                        <a:cs typeface="+mn-cs"/>
                      </a:endParaRPr>
                    </a:p>
                    <a:p>
                      <a:pPr algn="ctr" rtl="0"/>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etefmetrwmi</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آليثوس تيناهتي جي إمبي تيفيثنوتي فورج إيتيفميترومي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لحظة</a:t>
                      </a:r>
                      <a:r>
                        <a:rPr lang="ar-EG" sz="5200" b="1" dirty="0" smtClean="0"/>
                        <a:t> </a:t>
                      </a:r>
                      <a:r>
                        <a:rPr lang="ar-SA" sz="5200" b="1" dirty="0" smtClean="0"/>
                        <a:t>واحدة ولا طرفة عين</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noucoucou</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nouwt</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oude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ouriki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mbal</a:t>
                      </a:r>
                      <a:r>
                        <a:rPr lang="en-US" sz="4400" b="0" kern="1200" baseline="0" dirty="0" smtClean="0">
                          <a:solidFill>
                            <a:srgbClr val="FFFF00"/>
                          </a:solidFill>
                          <a:latin typeface="Athanasius" pitchFamily="2" charset="0"/>
                          <a:ea typeface="+mn-ea"/>
                          <a:cs typeface="+mn-cs"/>
                        </a:rPr>
                        <a:t>.</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إن أوسوسو إنئو اوت اوذي أوريكي إم</a:t>
                      </a:r>
                      <a:r>
                        <a:rPr lang="ar-EG" sz="4400" b="1" dirty="0" smtClean="0"/>
                        <a:t>ف</a:t>
                      </a:r>
                      <a:r>
                        <a:rPr lang="ar-SA" sz="4400" b="1" dirty="0" smtClean="0"/>
                        <a:t>ال</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smtClean="0"/>
                        <a:t>يعطي عنا خلاصاً </a:t>
                      </a:r>
                      <a:endParaRPr lang="ar-EG" sz="199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err="1" smtClean="0">
                          <a:solidFill>
                            <a:srgbClr val="FFFF00"/>
                          </a:solidFill>
                          <a:latin typeface="Athanasius" pitchFamily="2" charset="0"/>
                          <a:ea typeface="+mn-ea"/>
                          <a:cs typeface="+mn-cs"/>
                        </a:rPr>
                        <a:t>Eu</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mmoc</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ejwn</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noucw</a:t>
                      </a:r>
                      <a:r>
                        <a:rPr lang="en-US" sz="5200" b="0" kern="1200" baseline="0" dirty="0" smtClean="0">
                          <a:solidFill>
                            <a:srgbClr val="FFFF00"/>
                          </a:solidFill>
                          <a:latin typeface="Athanasius" pitchFamily="2" charset="0"/>
                          <a:ea typeface="+mn-ea"/>
                          <a:cs typeface="+mn-cs"/>
                        </a:rPr>
                        <a:t>;&gt;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إ</a:t>
                      </a:r>
                      <a:r>
                        <a:rPr lang="ar-EG" sz="4800" b="1" dirty="0" smtClean="0"/>
                        <a:t>ف</a:t>
                      </a:r>
                      <a:r>
                        <a:rPr lang="ar-SA" sz="4800" b="1" dirty="0" smtClean="0"/>
                        <a:t>تي إمموس </a:t>
                      </a:r>
                      <a:br>
                        <a:rPr lang="ar-SA" sz="4800" b="1" dirty="0" smtClean="0"/>
                      </a:br>
                      <a:r>
                        <a:rPr lang="ar-SA" sz="4800" b="1" dirty="0" smtClean="0"/>
                        <a:t>إيجون إن أو سوتس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و</a:t>
                      </a:r>
                      <a:r>
                        <a:rPr lang="ar-EG" sz="4800" b="1" dirty="0" smtClean="0"/>
                        <a:t> </a:t>
                      </a:r>
                      <a:r>
                        <a:rPr lang="ar-SA" sz="4800" b="1" dirty="0" smtClean="0"/>
                        <a:t>غفراناً للخطايا وحياة</a:t>
                      </a:r>
                      <a:r>
                        <a:rPr lang="ar-EG" sz="4800" b="1" dirty="0" smtClean="0"/>
                        <a:t> </a:t>
                      </a:r>
                      <a:r>
                        <a:rPr lang="ar-SA" sz="4800" b="1" dirty="0" smtClean="0"/>
                        <a:t>أبدية</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pt-BR" sz="4000" b="0" kern="1200" baseline="0" dirty="0" smtClean="0">
                          <a:solidFill>
                            <a:srgbClr val="FFFF00"/>
                          </a:solidFill>
                          <a:latin typeface="Athanasius" pitchFamily="2" charset="0"/>
                          <a:ea typeface="+mn-ea"/>
                          <a:cs typeface="+mn-cs"/>
                        </a:rPr>
                        <a:t>ouxw `ebol `nte ninobi&gt; nem ouwn’ </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n`ene</a:t>
                      </a:r>
                      <a:r>
                        <a:rPr lang="en-US" sz="4000" b="0" kern="1200" baseline="0" dirty="0" smtClean="0">
                          <a:solidFill>
                            <a:srgbClr val="FFFF00"/>
                          </a:solidFill>
                          <a:latin typeface="Athanasius" pitchFamily="2" charset="0"/>
                          <a:ea typeface="+mn-ea"/>
                          <a:cs typeface="+mn-cs"/>
                        </a:rPr>
                        <a:t>\</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نيم أوكو إي</a:t>
                      </a:r>
                      <a:r>
                        <a:rPr lang="ar-EG" sz="4000" b="1" dirty="0" smtClean="0"/>
                        <a:t>ف</a:t>
                      </a:r>
                      <a:r>
                        <a:rPr lang="ar-SA" sz="4000" b="1" dirty="0" smtClean="0"/>
                        <a:t>ول إنتي ني نوفي نيم أو أونخ ان إبنيه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t>لمن يتناول منه </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nnheqnasi</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ebol</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n'htc</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إن نيئثناتشي إي</a:t>
                      </a:r>
                      <a:r>
                        <a:rPr lang="ar-EG" sz="5200" b="1" dirty="0" smtClean="0"/>
                        <a:t>ف</a:t>
                      </a:r>
                      <a:r>
                        <a:rPr lang="ar-SA" sz="5200" b="1" dirty="0" smtClean="0"/>
                        <a:t>ول إنخخيتس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أؤمن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أؤمن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أؤمن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na</a:t>
                      </a:r>
                      <a:r>
                        <a:rPr lang="en-US" sz="5200" b="0" kern="1200" baseline="0" dirty="0" smtClean="0">
                          <a:solidFill>
                            <a:srgbClr val="FFFF00"/>
                          </a:solidFill>
                          <a:latin typeface="Athanasius" pitchFamily="2" charset="0"/>
                          <a:ea typeface="+mn-ea"/>
                          <a:cs typeface="+mn-cs"/>
                        </a:rPr>
                        <a:t>\;</a:t>
                      </a:r>
                    </a:p>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na</a:t>
                      </a:r>
                      <a:r>
                        <a:rPr lang="en-US" sz="5200" b="0" kern="1200" baseline="0" dirty="0" smtClean="0">
                          <a:solidFill>
                            <a:srgbClr val="FFFF00"/>
                          </a:solidFill>
                          <a:latin typeface="Athanasius" pitchFamily="2" charset="0"/>
                          <a:ea typeface="+mn-ea"/>
                          <a:cs typeface="+mn-cs"/>
                        </a:rPr>
                        <a:t>\; </a:t>
                      </a:r>
                    </a:p>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na</a:t>
                      </a:r>
                      <a:r>
                        <a:rPr lang="en-US" sz="52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تيناهتي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تيناهتي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تيناهتي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أن هذا هو بالحقيقة آمين.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je </a:t>
                      </a:r>
                      <a:r>
                        <a:rPr lang="en-US" sz="4400" b="0" kern="1200" baseline="0" dirty="0" err="1" smtClean="0">
                          <a:solidFill>
                            <a:srgbClr val="FFFF00"/>
                          </a:solidFill>
                          <a:latin typeface="Athanasius" pitchFamily="2" charset="0"/>
                          <a:ea typeface="+mn-ea"/>
                          <a:cs typeface="+mn-cs"/>
                        </a:rPr>
                        <a:t>qai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te</a:t>
                      </a:r>
                      <a:r>
                        <a:rPr lang="en-US" sz="4400" b="0" kern="1200" baseline="0" dirty="0" smtClean="0">
                          <a:solidFill>
                            <a:srgbClr val="FFFF00"/>
                          </a:solidFill>
                          <a:latin typeface="Athanasius" pitchFamily="2" charset="0"/>
                          <a:ea typeface="+mn-ea"/>
                          <a:cs typeface="+mn-cs"/>
                        </a:rPr>
                        <a:t> 'en </a:t>
                      </a:r>
                      <a:r>
                        <a:rPr lang="en-US" sz="4400" b="0" kern="1200" baseline="0" dirty="0" err="1" smtClean="0">
                          <a:solidFill>
                            <a:srgbClr val="FFFF00"/>
                          </a:solidFill>
                          <a:latin typeface="Athanasius" pitchFamily="2" charset="0"/>
                          <a:ea typeface="+mn-ea"/>
                          <a:cs typeface="+mn-cs"/>
                        </a:rPr>
                        <a:t>oumeqmhi</a:t>
                      </a:r>
                      <a:r>
                        <a:rPr lang="en-US" sz="4400" b="0" kern="1200" baseline="0" dirty="0" smtClean="0">
                          <a:solidFill>
                            <a:srgbClr val="FFFF00"/>
                          </a:solidFill>
                          <a:latin typeface="Athanasius" pitchFamily="2" charset="0"/>
                          <a:ea typeface="+mn-ea"/>
                          <a:cs typeface="+mn-cs"/>
                        </a:rPr>
                        <a:t>&gt;</a:t>
                      </a: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amhn</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جي ثاي تي خين أوميثمي آمين</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Amhn</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amhn</a:t>
                      </a:r>
                      <a:endParaRPr lang="en-US" sz="5200" b="0" kern="1200" baseline="0" dirty="0" smtClean="0">
                        <a:solidFill>
                          <a:srgbClr val="FFFF00"/>
                        </a:solidFill>
                        <a:latin typeface="Athanasius" pitchFamily="2" charset="0"/>
                        <a:ea typeface="+mn-ea"/>
                        <a:cs typeface="+mn-cs"/>
                      </a:endParaRPr>
                    </a:p>
                    <a:p>
                      <a:pPr algn="ctr" rtl="0"/>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amhn</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آمين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أؤمن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أؤمن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أؤمن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na</a:t>
                      </a:r>
                      <a:r>
                        <a:rPr lang="en-US" sz="5200" b="0" kern="1200" baseline="0" dirty="0" smtClean="0">
                          <a:solidFill>
                            <a:srgbClr val="FFFF00"/>
                          </a:solidFill>
                          <a:latin typeface="Athanasius" pitchFamily="2" charset="0"/>
                          <a:ea typeface="+mn-ea"/>
                          <a:cs typeface="+mn-cs"/>
                        </a:rPr>
                        <a:t>\;</a:t>
                      </a:r>
                    </a:p>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na</a:t>
                      </a:r>
                      <a:r>
                        <a:rPr lang="en-US" sz="5200" b="0" kern="1200" baseline="0" dirty="0" smtClean="0">
                          <a:solidFill>
                            <a:srgbClr val="FFFF00"/>
                          </a:solidFill>
                          <a:latin typeface="Athanasius" pitchFamily="2" charset="0"/>
                          <a:ea typeface="+mn-ea"/>
                          <a:cs typeface="+mn-cs"/>
                        </a:rPr>
                        <a:t>\; </a:t>
                      </a:r>
                    </a:p>
                    <a:p>
                      <a:pPr algn="ctr" rtl="0"/>
                      <a:r>
                        <a:rPr lang="en-US" sz="5200" b="0" kern="1200" baseline="0" dirty="0" smtClean="0">
                          <a:solidFill>
                            <a:srgbClr val="FFFF00"/>
                          </a:solidFill>
                          <a:latin typeface="Athanasius" pitchFamily="2" charset="0"/>
                          <a:ea typeface="+mn-ea"/>
                          <a:cs typeface="+mn-cs"/>
                        </a:rPr>
                        <a:t>;</a:t>
                      </a:r>
                      <a:r>
                        <a:rPr lang="en-US" sz="5200" b="0" kern="1200" baseline="0" dirty="0" err="1" smtClean="0">
                          <a:solidFill>
                            <a:srgbClr val="FFFF00"/>
                          </a:solidFill>
                          <a:latin typeface="Athanasius" pitchFamily="2" charset="0"/>
                          <a:ea typeface="+mn-ea"/>
                          <a:cs typeface="+mn-cs"/>
                        </a:rPr>
                        <a:t>na</a:t>
                      </a:r>
                      <a:r>
                        <a:rPr lang="en-US" sz="5200" b="0" kern="1200" baseline="0" dirty="0" smtClean="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تيناهتي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تيناهتي </a:t>
                      </a:r>
                      <a:endParaRPr lang="ar-EG" sz="5200" b="1" dirty="0" smtClean="0"/>
                    </a:p>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تيناهتي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من اجل هذا نسأل </a:t>
                      </a:r>
                      <a:r>
                        <a:rPr lang="ar-EG" sz="4000" b="1" kern="1200" dirty="0" smtClean="0">
                          <a:solidFill>
                            <a:schemeClr val="bg1"/>
                          </a:solidFill>
                          <a:latin typeface="+mn-lt"/>
                          <a:ea typeface="+mn-ea"/>
                          <a:cs typeface="+mn-cs"/>
                        </a:rPr>
                        <a:t> </a:t>
                      </a:r>
                      <a:r>
                        <a:rPr lang="ar-SA" sz="4000" b="1" kern="1200" dirty="0" smtClean="0">
                          <a:solidFill>
                            <a:schemeClr val="bg1"/>
                          </a:solidFill>
                          <a:latin typeface="+mn-lt"/>
                          <a:ea typeface="+mn-ea"/>
                          <a:cs typeface="+mn-cs"/>
                        </a:rPr>
                        <a:t>ونطلب من صلاحك يا محب البشر </a:t>
                      </a:r>
                      <a:endParaRPr lang="ar-EG" sz="4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baseline="0" dirty="0" smtClean="0">
                          <a:solidFill>
                            <a:srgbClr val="FFFF00"/>
                          </a:solidFill>
                          <a:latin typeface="Athanasius" pitchFamily="2" charset="0"/>
                          <a:ea typeface="+mn-ea"/>
                          <a:cs typeface="+mn-cs"/>
                        </a:rPr>
                        <a:t>Eqbe vai ten;\o</a:t>
                      </a:r>
                      <a:r>
                        <a:rPr lang="ar-EG" sz="3200" b="0" kern="1200" baseline="0" dirty="0" smtClean="0">
                          <a:solidFill>
                            <a:srgbClr val="FFFF00"/>
                          </a:solidFill>
                          <a:latin typeface="Athanasius" pitchFamily="2" charset="0"/>
                          <a:ea typeface="+mn-ea"/>
                          <a:cs typeface="+mn-cs"/>
                        </a:rPr>
                        <a:t> </a:t>
                      </a:r>
                      <a:r>
                        <a:rPr lang="pt-BR" sz="3200" b="0" kern="1200" baseline="0" dirty="0" smtClean="0">
                          <a:solidFill>
                            <a:srgbClr val="FFFF00"/>
                          </a:solidFill>
                          <a:latin typeface="Athanasius" pitchFamily="2" charset="0"/>
                          <a:ea typeface="+mn-ea"/>
                          <a:cs typeface="+mn-cs"/>
                        </a:rPr>
                        <a:t>ouo\</a:t>
                      </a:r>
                      <a:r>
                        <a:rPr lang="en-US" sz="3200" b="0" kern="1200" baseline="0" dirty="0" err="1" smtClean="0">
                          <a:solidFill>
                            <a:srgbClr val="FFFF00"/>
                          </a:solidFill>
                          <a:latin typeface="Athanasius" pitchFamily="2" charset="0"/>
                          <a:ea typeface="+mn-ea"/>
                          <a:cs typeface="+mn-cs"/>
                        </a:rPr>
                        <a:t>tentwb</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ntekmet`agaqoc</a:t>
                      </a:r>
                      <a:endParaRPr lang="en-US" sz="3200" b="0" kern="1200" baseline="0" dirty="0" smtClean="0">
                        <a:solidFill>
                          <a:srgbClr val="FFFF00"/>
                        </a:solidFill>
                        <a:latin typeface="Athanasius" pitchFamily="2" charset="0"/>
                        <a:ea typeface="+mn-ea"/>
                        <a:cs typeface="+mn-cs"/>
                      </a:endParaRPr>
                    </a:p>
                    <a:p>
                      <a:pPr algn="ctr"/>
                      <a:r>
                        <a:rPr lang="en-US" sz="3200" b="0" kern="1200" baseline="0" dirty="0" err="1" smtClean="0">
                          <a:solidFill>
                            <a:srgbClr val="FFFF00"/>
                          </a:solidFill>
                          <a:latin typeface="Athanasius" pitchFamily="2" charset="0"/>
                          <a:ea typeface="+mn-ea"/>
                          <a:cs typeface="+mn-cs"/>
                        </a:rPr>
                        <a:t>pimairwmi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3600" b="1" kern="1200" dirty="0" smtClean="0">
                          <a:solidFill>
                            <a:schemeClr val="bg1"/>
                          </a:solidFill>
                          <a:latin typeface="+mn-lt"/>
                          <a:ea typeface="+mn-ea"/>
                          <a:cs typeface="+mn-cs"/>
                        </a:rPr>
                        <a:t>إثفى فاى تين تيهو أووه تين طفه إن </a:t>
                      </a:r>
                      <a:br>
                        <a:rPr lang="ar-SA" sz="3600" b="1" kern="1200" dirty="0" smtClean="0">
                          <a:solidFill>
                            <a:schemeClr val="bg1"/>
                          </a:solidFill>
                          <a:latin typeface="+mn-lt"/>
                          <a:ea typeface="+mn-ea"/>
                          <a:cs typeface="+mn-cs"/>
                        </a:rPr>
                      </a:br>
                      <a:r>
                        <a:rPr lang="ar-SA" sz="3600" b="1" kern="1200" dirty="0" smtClean="0">
                          <a:solidFill>
                            <a:schemeClr val="bg1"/>
                          </a:solidFill>
                          <a:latin typeface="+mn-lt"/>
                          <a:ea typeface="+mn-ea"/>
                          <a:cs typeface="+mn-cs"/>
                        </a:rPr>
                        <a:t>تيك ميت آغاثوس بى ما رومى </a:t>
                      </a:r>
                      <a:endParaRPr lang="ar-EG" sz="36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أن هذا هو بالحقيقة آمين.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je </a:t>
                      </a:r>
                      <a:r>
                        <a:rPr lang="en-US" sz="4400" b="0" kern="1200" baseline="0" dirty="0" err="1" smtClean="0">
                          <a:solidFill>
                            <a:srgbClr val="FFFF00"/>
                          </a:solidFill>
                          <a:latin typeface="Athanasius" pitchFamily="2" charset="0"/>
                          <a:ea typeface="+mn-ea"/>
                          <a:cs typeface="+mn-cs"/>
                        </a:rPr>
                        <a:t>qai</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te</a:t>
                      </a:r>
                      <a:r>
                        <a:rPr lang="en-US" sz="4400" b="0" kern="1200" baseline="0" dirty="0" smtClean="0">
                          <a:solidFill>
                            <a:srgbClr val="FFFF00"/>
                          </a:solidFill>
                          <a:latin typeface="Athanasius" pitchFamily="2" charset="0"/>
                          <a:ea typeface="+mn-ea"/>
                          <a:cs typeface="+mn-cs"/>
                        </a:rPr>
                        <a:t> 'en </a:t>
                      </a:r>
                      <a:r>
                        <a:rPr lang="en-US" sz="4400" b="0" kern="1200" baseline="0" dirty="0" err="1" smtClean="0">
                          <a:solidFill>
                            <a:srgbClr val="FFFF00"/>
                          </a:solidFill>
                          <a:latin typeface="Athanasius" pitchFamily="2" charset="0"/>
                          <a:ea typeface="+mn-ea"/>
                          <a:cs typeface="+mn-cs"/>
                        </a:rPr>
                        <a:t>oumeqmhi</a:t>
                      </a:r>
                      <a:r>
                        <a:rPr lang="en-US" sz="4400" b="0" kern="1200" baseline="0" dirty="0" smtClean="0">
                          <a:solidFill>
                            <a:srgbClr val="FFFF00"/>
                          </a:solidFill>
                          <a:latin typeface="Athanasius" pitchFamily="2" charset="0"/>
                          <a:ea typeface="+mn-ea"/>
                          <a:cs typeface="+mn-cs"/>
                        </a:rPr>
                        <a:t>&gt;</a:t>
                      </a: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amhn</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جي ثاي تي خين أوميثمي آمين</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أطلبوا عنا وعن</a:t>
                      </a:r>
                      <a:r>
                        <a:rPr lang="ar-EG" sz="4800" b="1" dirty="0" smtClean="0"/>
                        <a:t> </a:t>
                      </a:r>
                      <a:r>
                        <a:rPr lang="ar-SA" sz="4800" b="1" dirty="0" smtClean="0"/>
                        <a:t>كل المسيحيين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Twb\ `e`\rhi</a:t>
                      </a:r>
                    </a:p>
                    <a:p>
                      <a:pPr algn="ctr" rtl="0"/>
                      <a:r>
                        <a:rPr lang="pt-BR" sz="4000" b="0" kern="1200" baseline="0" dirty="0" smtClean="0">
                          <a:solidFill>
                            <a:srgbClr val="FFFF00"/>
                          </a:solidFill>
                          <a:latin typeface="Athanasius" pitchFamily="2" charset="0"/>
                          <a:ea typeface="+mn-ea"/>
                          <a:cs typeface="+mn-cs"/>
                        </a:rPr>
                        <a:t> `ejwn nem `ejen</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xricti`anoc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niben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ط</a:t>
                      </a:r>
                      <a:r>
                        <a:rPr lang="ar-EG" sz="4000" b="1" dirty="0" smtClean="0"/>
                        <a:t>ف</a:t>
                      </a:r>
                      <a:r>
                        <a:rPr lang="ar-SA" sz="4000" b="1" dirty="0" smtClean="0"/>
                        <a:t>ه إي إهري إيجون نيم إيجين إخرستيانوس ني</a:t>
                      </a:r>
                      <a:r>
                        <a:rPr lang="ar-EG" sz="4000" b="1" dirty="0" smtClean="0"/>
                        <a:t>ف</a:t>
                      </a:r>
                      <a:r>
                        <a:rPr lang="ar-SA" sz="4000" b="1" dirty="0" smtClean="0"/>
                        <a:t>ين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الذين</a:t>
                      </a:r>
                      <a:r>
                        <a:rPr lang="ar-EG" sz="4000" b="1" dirty="0" smtClean="0"/>
                        <a:t> </a:t>
                      </a:r>
                      <a:r>
                        <a:rPr lang="ar-SA" sz="4000" b="1" dirty="0" smtClean="0"/>
                        <a:t>قالوا لنا من أجلهم أن نذكرهم في بيت الرب</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etaujoc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 </a:t>
                      </a:r>
                      <a:r>
                        <a:rPr lang="nl-NL" sz="4000" b="0" kern="1200" baseline="0" dirty="0" smtClean="0">
                          <a:solidFill>
                            <a:srgbClr val="FFFF00"/>
                          </a:solidFill>
                          <a:latin typeface="Athanasius" pitchFamily="2" charset="0"/>
                          <a:ea typeface="+mn-ea"/>
                          <a:cs typeface="+mn-cs"/>
                        </a:rPr>
                        <a:t>eqbhtou je `aripenmeu`i 'en `phi </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m~P</a:t>
                      </a:r>
                      <a:r>
                        <a:rPr lang="en-US" sz="4000" b="0" kern="1200" baseline="0" dirty="0" smtClean="0">
                          <a:solidFill>
                            <a:srgbClr val="FFFF00"/>
                          </a:solidFill>
                          <a:latin typeface="Athanasius" pitchFamily="2" charset="0"/>
                          <a:ea typeface="+mn-ea"/>
                          <a:cs typeface="+mn-cs"/>
                        </a:rPr>
                        <a:t>_</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إيطاف جوس نان إث</a:t>
                      </a:r>
                      <a:r>
                        <a:rPr lang="ar-EG" sz="4000" b="1" dirty="0" smtClean="0"/>
                        <a:t>ف</a:t>
                      </a:r>
                      <a:r>
                        <a:rPr lang="ar-SA" sz="4000" b="1" dirty="0" smtClean="0"/>
                        <a:t>يطوجي </a:t>
                      </a:r>
                      <a:br>
                        <a:rPr lang="ar-SA" sz="4000" b="1" dirty="0" smtClean="0"/>
                      </a:br>
                      <a:r>
                        <a:rPr lang="ar-SA" sz="4000" b="1" dirty="0" smtClean="0"/>
                        <a:t>آريبنمي</a:t>
                      </a:r>
                      <a:r>
                        <a:rPr lang="ar-EG" sz="4000" b="1" dirty="0" smtClean="0"/>
                        <a:t>ف</a:t>
                      </a:r>
                      <a:r>
                        <a:rPr lang="ar-SA" sz="4000" b="1" dirty="0" smtClean="0"/>
                        <a:t>ئي خين إبئي إم إبشويس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سلام ومحبة يسوع المسيح</a:t>
                      </a:r>
                      <a:br>
                        <a:rPr lang="ar-SA" sz="4800" b="1" dirty="0" smtClean="0"/>
                      </a:br>
                      <a:r>
                        <a:rPr lang="ar-SA" sz="4800" b="1" dirty="0" smtClean="0"/>
                        <a:t>مع</a:t>
                      </a:r>
                      <a:r>
                        <a:rPr lang="ar-EG" sz="4800" b="1" dirty="0" smtClean="0"/>
                        <a:t>كم</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`h `irhnh ke</a:t>
                      </a:r>
                    </a:p>
                    <a:p>
                      <a:pPr algn="ctr" rtl="0"/>
                      <a:r>
                        <a:rPr lang="pt-BR" sz="4000" b="0" kern="1200" baseline="0" dirty="0" smtClean="0">
                          <a:solidFill>
                            <a:srgbClr val="FFFF00"/>
                          </a:solidFill>
                          <a:latin typeface="Athanasius" pitchFamily="2" charset="0"/>
                          <a:ea typeface="+mn-ea"/>
                          <a:cs typeface="+mn-cs"/>
                        </a:rPr>
                        <a:t> `agaph Ihcou</a:t>
                      </a:r>
                    </a:p>
                    <a:p>
                      <a:pPr algn="ctr" rtl="0"/>
                      <a:r>
                        <a:rPr lang="en-US" sz="4000" b="0" kern="1200" baseline="0" dirty="0" err="1" smtClean="0">
                          <a:solidFill>
                            <a:srgbClr val="FFFF00"/>
                          </a:solidFill>
                          <a:latin typeface="Athanasius" pitchFamily="2" charset="0"/>
                          <a:ea typeface="+mn-ea"/>
                          <a:cs typeface="+mn-cs"/>
                        </a:rPr>
                        <a:t>Xrictoc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meq</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umwn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إيريني كي آغابي إيسو إخرستو ميث إيمون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smtClean="0"/>
                        <a:t>رتلوا بنشيد الليلويا</a:t>
                      </a:r>
                      <a:endParaRPr lang="ar-EG" sz="13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smtClean="0">
                          <a:solidFill>
                            <a:srgbClr val="FFFF00"/>
                          </a:solidFill>
                          <a:latin typeface="Athanasius" pitchFamily="2" charset="0"/>
                          <a:ea typeface="+mn-ea"/>
                          <a:cs typeface="+mn-cs"/>
                        </a:rPr>
                        <a:t>yalate</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dw</a:t>
                      </a:r>
                      <a:r>
                        <a:rPr lang="en-US" sz="4400" b="0" kern="1200" baseline="0" dirty="0" smtClean="0">
                          <a:solidFill>
                            <a:srgbClr val="FFFF00"/>
                          </a:solidFill>
                          <a:latin typeface="Athanasius" pitchFamily="2" charset="0"/>
                          <a:ea typeface="+mn-ea"/>
                          <a:cs typeface="+mn-cs"/>
                        </a:rPr>
                        <a:t>&gt;</a:t>
                      </a:r>
                    </a:p>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allhloui`a</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t>إبسالاتي جو الليلويا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صلوا من أجل التناول بإستحقاق</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Proceu</a:t>
                      </a:r>
                      <a:r>
                        <a:rPr lang="en-US" sz="4400" b="0" kern="1200" baseline="0" dirty="0" smtClean="0">
                          <a:solidFill>
                            <a:srgbClr val="FFFF00"/>
                          </a:solidFill>
                          <a:latin typeface="Athanasius" pitchFamily="2" charset="0"/>
                          <a:ea typeface="+mn-ea"/>
                          <a:cs typeface="+mn-cs"/>
                        </a:rPr>
                        <a:t>[</a:t>
                      </a:r>
                      <a:r>
                        <a:rPr lang="en-US" sz="4400" b="0" kern="1200" baseline="0" dirty="0" err="1" smtClean="0">
                          <a:solidFill>
                            <a:srgbClr val="FFFF00"/>
                          </a:solidFill>
                          <a:latin typeface="Athanasius" pitchFamily="2" charset="0"/>
                          <a:ea typeface="+mn-ea"/>
                          <a:cs typeface="+mn-cs"/>
                        </a:rPr>
                        <a:t>acqe</a:t>
                      </a:r>
                      <a:endParaRPr lang="en-US" sz="4400" b="0" kern="1200" baseline="0" dirty="0" smtClean="0">
                        <a:solidFill>
                          <a:srgbClr val="FFFF00"/>
                        </a:solidFill>
                        <a:latin typeface="Athanasius" pitchFamily="2" charset="0"/>
                        <a:ea typeface="+mn-ea"/>
                        <a:cs typeface="+mn-cs"/>
                      </a:endParaRPr>
                    </a:p>
                    <a:p>
                      <a:pPr algn="ctr" rtl="0"/>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uper</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thc</a:t>
                      </a:r>
                      <a:r>
                        <a:rPr lang="en-US" sz="4400" b="0" kern="1200" baseline="0" dirty="0" smtClean="0">
                          <a:solidFill>
                            <a:srgbClr val="FFFF00"/>
                          </a:solidFill>
                          <a:latin typeface="Athanasius" pitchFamily="2" charset="0"/>
                          <a:ea typeface="+mn-ea"/>
                          <a:cs typeface="+mn-cs"/>
                        </a:rPr>
                        <a:t> a[</a:t>
                      </a:r>
                      <a:r>
                        <a:rPr lang="en-US" sz="4400" b="0" kern="1200" baseline="0" dirty="0" err="1" smtClean="0">
                          <a:solidFill>
                            <a:srgbClr val="FFFF00"/>
                          </a:solidFill>
                          <a:latin typeface="Athanasius" pitchFamily="2" charset="0"/>
                          <a:ea typeface="+mn-ea"/>
                          <a:cs typeface="+mn-cs"/>
                        </a:rPr>
                        <a:t>iac</a:t>
                      </a:r>
                      <a:endParaRPr lang="en-US" sz="8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t>إبروس إفكساستي إيبرتيس أكسياس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من الأسرار المقدسة</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metalhyewc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axrantwn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ke</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epouraniwn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t>ميتالبسيوس أكرانتون كي </a:t>
                      </a:r>
                      <a:br>
                        <a:rPr lang="ar-SA" sz="5200" b="1" dirty="0" smtClean="0"/>
                      </a:br>
                      <a:r>
                        <a:rPr lang="ar-SA" sz="5200" b="1" dirty="0" smtClean="0"/>
                        <a:t>إيبورانيون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الطاهرة السمائية</a:t>
                      </a:r>
                      <a:r>
                        <a:rPr lang="ar-EG" sz="4800" b="1" dirty="0" smtClean="0"/>
                        <a:t> </a:t>
                      </a:r>
                      <a:r>
                        <a:rPr lang="ar-SA" sz="4800" b="1" dirty="0" smtClean="0"/>
                        <a:t>يا رب إرحم.</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smtClean="0">
                          <a:solidFill>
                            <a:srgbClr val="FFFF00"/>
                          </a:solidFill>
                          <a:latin typeface="Athanasius" pitchFamily="2" charset="0"/>
                          <a:ea typeface="+mn-ea"/>
                          <a:cs typeface="+mn-cs"/>
                        </a:rPr>
                        <a:t>twn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agiwn</a:t>
                      </a:r>
                      <a:endParaRPr lang="en-US" sz="4000" b="0" kern="1200" baseline="0" dirty="0" smtClean="0">
                        <a:solidFill>
                          <a:srgbClr val="FFFF00"/>
                        </a:solidFill>
                        <a:latin typeface="Athanasius" pitchFamily="2" charset="0"/>
                        <a:ea typeface="+mn-ea"/>
                        <a:cs typeface="+mn-cs"/>
                      </a:endParaRPr>
                    </a:p>
                    <a:p>
                      <a:pPr algn="ctr" rtl="0"/>
                      <a:r>
                        <a:rPr lang="en-US" sz="4000" b="0" kern="1200" baseline="0" dirty="0" err="1" smtClean="0">
                          <a:solidFill>
                            <a:srgbClr val="FFFF00"/>
                          </a:solidFill>
                          <a:latin typeface="Athanasius" pitchFamily="2" charset="0"/>
                          <a:ea typeface="+mn-ea"/>
                          <a:cs typeface="+mn-cs"/>
                        </a:rPr>
                        <a:t>mucthrion</a:t>
                      </a:r>
                      <a:r>
                        <a:rPr lang="en-US" sz="4000" b="0" kern="1200" baseline="0" dirty="0" smtClean="0">
                          <a:solidFill>
                            <a:srgbClr val="FFFF00"/>
                          </a:solidFill>
                          <a:latin typeface="Athanasius" pitchFamily="2" charset="0"/>
                          <a:ea typeface="+mn-ea"/>
                          <a:cs typeface="+mn-cs"/>
                        </a:rPr>
                        <a:t>&gt; </a:t>
                      </a:r>
                      <a:r>
                        <a:rPr lang="en-US" sz="4000" b="0" kern="1200" baseline="0" dirty="0" err="1" smtClean="0">
                          <a:solidFill>
                            <a:srgbClr val="FFFF00"/>
                          </a:solidFill>
                          <a:latin typeface="Athanasius" pitchFamily="2" charset="0"/>
                          <a:ea typeface="+mn-ea"/>
                          <a:cs typeface="+mn-cs"/>
                        </a:rPr>
                        <a:t>Kuri`e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ele`hcon</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smtClean="0"/>
                        <a:t>تون آجيون ميستيريون </a:t>
                      </a:r>
                      <a:br>
                        <a:rPr lang="ar-SA" sz="4400" b="1" dirty="0" smtClean="0"/>
                      </a:br>
                      <a:r>
                        <a:rPr lang="ar-SA" sz="4400" b="1" dirty="0" smtClean="0"/>
                        <a:t>كيريي إليسون.</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t>المجد لك يا رب. المجد لك</a:t>
                      </a:r>
                      <a:endParaRPr lang="ar-SA" sz="9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smtClean="0">
                          <a:solidFill>
                            <a:srgbClr val="FFFF00"/>
                          </a:solidFill>
                          <a:latin typeface="Athanasius" pitchFamily="2" charset="0"/>
                          <a:ea typeface="+mn-ea"/>
                          <a:cs typeface="+mn-cs"/>
                        </a:rPr>
                        <a:t>Do[a </a:t>
                      </a:r>
                      <a:r>
                        <a:rPr lang="en-US" sz="5200" b="0" kern="1200" baseline="0" dirty="0" err="1" smtClean="0">
                          <a:solidFill>
                            <a:srgbClr val="FFFF00"/>
                          </a:solidFill>
                          <a:latin typeface="Athanasius" pitchFamily="2" charset="0"/>
                          <a:ea typeface="+mn-ea"/>
                          <a:cs typeface="+mn-cs"/>
                        </a:rPr>
                        <a:t>ci</a:t>
                      </a:r>
                      <a:r>
                        <a:rPr lang="en-US" sz="5200" b="0" kern="1200" baseline="0" dirty="0" smtClean="0">
                          <a:solidFill>
                            <a:srgbClr val="FFFF00"/>
                          </a:solidFill>
                          <a:latin typeface="Athanasius" pitchFamily="2" charset="0"/>
                          <a:ea typeface="+mn-ea"/>
                          <a:cs typeface="+mn-cs"/>
                        </a:rPr>
                        <a:t> </a:t>
                      </a:r>
                      <a:r>
                        <a:rPr lang="en-US" sz="5200" b="0" kern="1200" baseline="0" dirty="0" err="1" smtClean="0">
                          <a:solidFill>
                            <a:srgbClr val="FFFF00"/>
                          </a:solidFill>
                          <a:latin typeface="Athanasius" pitchFamily="2" charset="0"/>
                          <a:ea typeface="+mn-ea"/>
                          <a:cs typeface="+mn-cs"/>
                        </a:rPr>
                        <a:t>Kuri`e</a:t>
                      </a:r>
                      <a:r>
                        <a:rPr lang="en-US" sz="5200" b="0" kern="1200" baseline="0" dirty="0" smtClean="0">
                          <a:solidFill>
                            <a:srgbClr val="FFFF00"/>
                          </a:solidFill>
                          <a:latin typeface="Athanasius" pitchFamily="2" charset="0"/>
                          <a:ea typeface="+mn-ea"/>
                          <a:cs typeface="+mn-cs"/>
                        </a:rPr>
                        <a:t> </a:t>
                      </a:r>
                    </a:p>
                    <a:p>
                      <a:pPr algn="ctr" rtl="0"/>
                      <a:r>
                        <a:rPr lang="en-US" sz="5200" b="0" kern="1200" baseline="0" dirty="0" smtClean="0">
                          <a:solidFill>
                            <a:srgbClr val="FFFF00"/>
                          </a:solidFill>
                          <a:latin typeface="Athanasius" pitchFamily="2" charset="0"/>
                          <a:ea typeface="+mn-ea"/>
                          <a:cs typeface="+mn-cs"/>
                        </a:rPr>
                        <a:t>do[a </a:t>
                      </a:r>
                      <a:r>
                        <a:rPr lang="en-US" sz="5200" b="0" kern="1200" baseline="0" dirty="0" err="1" smtClean="0">
                          <a:solidFill>
                            <a:srgbClr val="FFFF00"/>
                          </a:solidFill>
                          <a:latin typeface="Athanasius" pitchFamily="2" charset="0"/>
                          <a:ea typeface="+mn-ea"/>
                          <a:cs typeface="+mn-cs"/>
                        </a:rPr>
                        <a:t>ci</a:t>
                      </a:r>
                      <a:endParaRPr lang="en-US" sz="5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5400" b="1" dirty="0">
                          <a:solidFill>
                            <a:schemeClr val="bg1"/>
                          </a:solidFill>
                        </a:rPr>
                        <a:t>ذوكساسي كيريي ذو كساسي</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التوزيع</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إمنحنا أن نكمل هذا اليوم المقدس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mhic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eqrenjwk</a:t>
                      </a:r>
                      <a:endParaRPr lang="en-US" sz="4000" b="0" kern="1200" baseline="0" dirty="0" smtClean="0">
                        <a:solidFill>
                          <a:srgbClr val="FFFF00"/>
                        </a:solidFill>
                        <a:latin typeface="Athanasius" pitchFamily="2" charset="0"/>
                        <a:ea typeface="+mn-ea"/>
                        <a:cs typeface="+mn-cs"/>
                      </a:endParaRPr>
                    </a:p>
                    <a:p>
                      <a:pPr algn="ctr"/>
                      <a:r>
                        <a:rPr lang="pt-BR" sz="4000" b="0" kern="1200" baseline="0" dirty="0" smtClean="0">
                          <a:solidFill>
                            <a:srgbClr val="FFFF00"/>
                          </a:solidFill>
                          <a:latin typeface="Athanasius" pitchFamily="2" charset="0"/>
                          <a:ea typeface="+mn-ea"/>
                          <a:cs typeface="+mn-cs"/>
                        </a:rPr>
                        <a:t>`ebol `mpaike`e\oou e/q/u/ vai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smtClean="0">
                          <a:solidFill>
                            <a:schemeClr val="bg1"/>
                          </a:solidFill>
                          <a:latin typeface="+mn-lt"/>
                          <a:ea typeface="+mn-ea"/>
                          <a:cs typeface="+mn-cs"/>
                        </a:rPr>
                        <a:t>ميس</a:t>
                      </a:r>
                      <a:r>
                        <a:rPr lang="ar-EG" sz="3600" b="1" kern="1200" dirty="0" smtClean="0">
                          <a:solidFill>
                            <a:schemeClr val="bg1"/>
                          </a:solidFill>
                          <a:latin typeface="+mn-lt"/>
                          <a:ea typeface="+mn-ea"/>
                          <a:cs typeface="+mn-cs"/>
                        </a:rPr>
                        <a:t> </a:t>
                      </a:r>
                      <a:r>
                        <a:rPr lang="ar-SA" sz="3600" b="1" kern="1200" dirty="0" smtClean="0">
                          <a:solidFill>
                            <a:schemeClr val="bg1"/>
                          </a:solidFill>
                          <a:latin typeface="+mn-lt"/>
                          <a:ea typeface="+mn-ea"/>
                          <a:cs typeface="+mn-cs"/>
                        </a:rPr>
                        <a:t>نان إثرين جوك إيفول إم باى كى</a:t>
                      </a:r>
                      <a:r>
                        <a:rPr lang="ar-EG" sz="3600" b="1" kern="1200" dirty="0" smtClean="0">
                          <a:solidFill>
                            <a:schemeClr val="bg1"/>
                          </a:solidFill>
                          <a:latin typeface="+mn-lt"/>
                          <a:ea typeface="+mn-ea"/>
                          <a:cs typeface="+mn-cs"/>
                        </a:rPr>
                        <a:t> </a:t>
                      </a:r>
                      <a:r>
                        <a:rPr lang="ar-SA" sz="3600" b="1" kern="1200" dirty="0" smtClean="0">
                          <a:solidFill>
                            <a:schemeClr val="bg1"/>
                          </a:solidFill>
                          <a:latin typeface="+mn-lt"/>
                          <a:ea typeface="+mn-ea"/>
                          <a:cs typeface="+mn-cs"/>
                        </a:rPr>
                        <a:t>إيهوؤو إثؤواب فاى </a:t>
                      </a:r>
                      <a:endParaRPr lang="ar-EG" sz="36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سبحوه الله فى جميع قديسيه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pt-BR" sz="3200" b="0" dirty="0" smtClean="0">
                          <a:solidFill>
                            <a:srgbClr val="FFFF00"/>
                          </a:solidFill>
                          <a:latin typeface="Avva_Shenouda"/>
                        </a:rPr>
                        <a:t>`Cmov `evnov5 qen n3e0v t3rov `nta4 </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lt1"/>
                          </a:solidFill>
                          <a:latin typeface="+mn-lt"/>
                          <a:ea typeface="+mn-ea"/>
                          <a:cs typeface="+mn-cs"/>
                        </a:rPr>
                        <a:t>اسمو ا افنوتى خين نى اثوواب تيرو انتاف</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smtClean="0">
                          <a:solidFill>
                            <a:schemeClr val="lt1"/>
                          </a:solidFill>
                          <a:latin typeface="+mn-lt"/>
                          <a:ea typeface="+mn-ea"/>
                          <a:cs typeface="+mn-cs"/>
                        </a:rPr>
                        <a:t>سبحوه فى جلد قوته</a:t>
                      </a:r>
                      <a:endParaRPr lang="ar-EG" sz="1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3200" b="0" dirty="0" smtClean="0">
                          <a:solidFill>
                            <a:srgbClr val="FFFF00"/>
                          </a:solidFill>
                          <a:latin typeface="Avva_Shenouda"/>
                        </a:rPr>
                        <a:t>`</a:t>
                      </a:r>
                      <a:r>
                        <a:rPr lang="en-US" sz="3200" b="0" dirty="0" err="1" smtClean="0">
                          <a:solidFill>
                            <a:srgbClr val="FFFF00"/>
                          </a:solidFill>
                          <a:latin typeface="Avva_Shenouda"/>
                        </a:rPr>
                        <a:t>Cmov</a:t>
                      </a:r>
                      <a:r>
                        <a:rPr lang="en-US" sz="3200" b="0" dirty="0" smtClean="0">
                          <a:solidFill>
                            <a:srgbClr val="FFFF00"/>
                          </a:solidFill>
                          <a:latin typeface="Avva_Shenouda"/>
                        </a:rPr>
                        <a:t> `ero4 </a:t>
                      </a:r>
                      <a:r>
                        <a:rPr lang="en-US" sz="3200" b="0" dirty="0" err="1" smtClean="0">
                          <a:solidFill>
                            <a:srgbClr val="FFFF00"/>
                          </a:solidFill>
                          <a:latin typeface="Avva_Shenouda"/>
                        </a:rPr>
                        <a:t>qen</a:t>
                      </a:r>
                      <a:r>
                        <a:rPr lang="en-US" sz="3200" b="0" dirty="0" smtClean="0">
                          <a:solidFill>
                            <a:srgbClr val="FFFF00"/>
                          </a:solidFill>
                          <a:latin typeface="Avva_Shenouda"/>
                        </a:rPr>
                        <a:t> </a:t>
                      </a:r>
                      <a:r>
                        <a:rPr lang="en-US" sz="3200" b="0" dirty="0" err="1" smtClean="0">
                          <a:solidFill>
                            <a:srgbClr val="FFFF00"/>
                          </a:solidFill>
                          <a:latin typeface="Avva_Shenouda"/>
                        </a:rPr>
                        <a:t>pitagro</a:t>
                      </a:r>
                      <a:r>
                        <a:rPr lang="en-US" sz="3200" b="0" dirty="0" smtClean="0">
                          <a:solidFill>
                            <a:srgbClr val="FFFF00"/>
                          </a:solidFill>
                          <a:latin typeface="Avva_Shenouda"/>
                        </a:rPr>
                        <a:t> `</a:t>
                      </a:r>
                      <a:r>
                        <a:rPr lang="en-US" sz="3200" b="0" dirty="0" err="1" smtClean="0">
                          <a:solidFill>
                            <a:srgbClr val="FFFF00"/>
                          </a:solidFill>
                          <a:latin typeface="Avva_Shenouda"/>
                        </a:rPr>
                        <a:t>nte</a:t>
                      </a:r>
                      <a:r>
                        <a:rPr lang="en-US" sz="3200" b="0" dirty="0" smtClean="0">
                          <a:solidFill>
                            <a:srgbClr val="FFFF00"/>
                          </a:solidFill>
                          <a:latin typeface="Avva_Shenouda"/>
                        </a:rPr>
                        <a:t> te4gom</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اسمو ايروف خين بى تاجرو انتى تيف جوم</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kern="1200" dirty="0" smtClean="0">
                          <a:solidFill>
                            <a:schemeClr val="lt1"/>
                          </a:solidFill>
                          <a:latin typeface="+mn-lt"/>
                          <a:ea typeface="+mn-ea"/>
                          <a:cs typeface="+mn-cs"/>
                        </a:rPr>
                        <a:t>سبحوه على مقدرته</a:t>
                      </a:r>
                      <a:endParaRPr lang="ar-EG" sz="115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3200" b="0" dirty="0" smtClean="0">
                          <a:solidFill>
                            <a:srgbClr val="FFFF00"/>
                          </a:solidFill>
                          <a:latin typeface="Avva_Shenouda"/>
                        </a:rPr>
                        <a:t>`</a:t>
                      </a:r>
                      <a:r>
                        <a:rPr lang="en-US" sz="3200" b="0" dirty="0" err="1" smtClean="0">
                          <a:solidFill>
                            <a:srgbClr val="FFFF00"/>
                          </a:solidFill>
                          <a:latin typeface="Avva_Shenouda"/>
                        </a:rPr>
                        <a:t>Cmov</a:t>
                      </a:r>
                      <a:r>
                        <a:rPr lang="en-US" sz="3200" b="0" dirty="0" smtClean="0">
                          <a:solidFill>
                            <a:srgbClr val="FFFF00"/>
                          </a:solidFill>
                          <a:latin typeface="Avva_Shenouda"/>
                        </a:rPr>
                        <a:t> `ero4 `</a:t>
                      </a:r>
                      <a:r>
                        <a:rPr lang="en-US" sz="3200" b="0" dirty="0" err="1" smtClean="0">
                          <a:solidFill>
                            <a:srgbClr val="FFFF00"/>
                          </a:solidFill>
                          <a:latin typeface="Avva_Shenouda"/>
                        </a:rPr>
                        <a:t>e`hrhi</a:t>
                      </a:r>
                      <a:r>
                        <a:rPr lang="en-US" sz="3200" b="0" dirty="0" smtClean="0">
                          <a:solidFill>
                            <a:srgbClr val="FFFF00"/>
                          </a:solidFill>
                          <a:latin typeface="Avva_Shenouda"/>
                        </a:rPr>
                        <a:t> </a:t>
                      </a:r>
                      <a:r>
                        <a:rPr lang="en-US" sz="3200" b="0" dirty="0" err="1" smtClean="0">
                          <a:solidFill>
                            <a:srgbClr val="FFFF00"/>
                          </a:solidFill>
                          <a:latin typeface="Avva_Shenouda"/>
                        </a:rPr>
                        <a:t>higen</a:t>
                      </a:r>
                      <a:r>
                        <a:rPr lang="en-US" sz="3200" b="0" dirty="0" smtClean="0">
                          <a:solidFill>
                            <a:srgbClr val="FFFF00"/>
                          </a:solidFill>
                          <a:latin typeface="Avva_Shenouda"/>
                        </a:rPr>
                        <a:t> te4me</a:t>
                      </a:r>
                    </a:p>
                    <a:p>
                      <a:pPr marL="0" marR="0" indent="0" algn="ctr" defTabSz="914400" rtl="1" eaLnBrk="1" fontAlgn="auto" latinLnBrk="0" hangingPunct="1">
                        <a:lnSpc>
                          <a:spcPct val="100000"/>
                        </a:lnSpc>
                        <a:spcBef>
                          <a:spcPts val="0"/>
                        </a:spcBef>
                        <a:spcAft>
                          <a:spcPts val="0"/>
                        </a:spcAft>
                        <a:buClrTx/>
                        <a:buSzTx/>
                        <a:buFontTx/>
                        <a:buNone/>
                        <a:tabLst/>
                        <a:defRPr/>
                      </a:pPr>
                      <a:r>
                        <a:rPr lang="en-US" sz="3200" b="0" dirty="0" err="1" smtClean="0">
                          <a:solidFill>
                            <a:srgbClr val="FFFF00"/>
                          </a:solidFill>
                          <a:latin typeface="Avva_Shenouda"/>
                        </a:rPr>
                        <a:t>tgwri</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اسمو ايروف اايهرى هيجين تيف ميتجورى</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سبحوه ككثره عظمته</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kern="1200" dirty="0" smtClean="0">
                          <a:solidFill>
                            <a:srgbClr val="FFFF00"/>
                          </a:solidFill>
                          <a:latin typeface="Avva_Shenouda" pitchFamily="34" charset="2"/>
                          <a:ea typeface="+mn-ea"/>
                          <a:cs typeface="+mn-cs"/>
                        </a:rPr>
                        <a:t>`Cmov `ero4 kata `p`a2ai `nte te4metni25</a:t>
                      </a:r>
                      <a:endParaRPr lang="en-US" sz="5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اسمو ايروف كاطا ابشاى انتى تيف ميتنيشتى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سبحوه بصوت البوق</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smtClean="0">
                          <a:solidFill>
                            <a:srgbClr val="FFFF00"/>
                          </a:solidFill>
                          <a:latin typeface="Avva_Shenouda" pitchFamily="34" charset="2"/>
                          <a:ea typeface="+mn-ea"/>
                          <a:cs typeface="+mn-cs"/>
                        </a:rPr>
                        <a:t>`</a:t>
                      </a:r>
                      <a:r>
                        <a:rPr lang="en-US" sz="3200" b="0" kern="1200" dirty="0" err="1" smtClean="0">
                          <a:solidFill>
                            <a:srgbClr val="FFFF00"/>
                          </a:solidFill>
                          <a:latin typeface="Avva_Shenouda" pitchFamily="34" charset="2"/>
                          <a:ea typeface="+mn-ea"/>
                          <a:cs typeface="+mn-cs"/>
                        </a:rPr>
                        <a:t>Cmov</a:t>
                      </a:r>
                      <a:r>
                        <a:rPr lang="en-US" sz="3200" b="0" kern="1200" dirty="0" smtClean="0">
                          <a:solidFill>
                            <a:srgbClr val="FFFF00"/>
                          </a:solidFill>
                          <a:latin typeface="Avva_Shenouda" pitchFamily="34" charset="2"/>
                          <a:ea typeface="+mn-ea"/>
                          <a:cs typeface="+mn-cs"/>
                        </a:rPr>
                        <a:t> `ero4 </a:t>
                      </a:r>
                      <a:r>
                        <a:rPr lang="en-US" sz="3200" b="0" kern="1200" dirty="0" err="1" smtClean="0">
                          <a:solidFill>
                            <a:srgbClr val="FFFF00"/>
                          </a:solidFill>
                          <a:latin typeface="Avva_Shenouda" pitchFamily="34" charset="2"/>
                          <a:ea typeface="+mn-ea"/>
                          <a:cs typeface="+mn-cs"/>
                        </a:rPr>
                        <a:t>qen</a:t>
                      </a:r>
                      <a:r>
                        <a:rPr lang="en-US" sz="3200" b="0" kern="1200" dirty="0" smtClean="0">
                          <a:solidFill>
                            <a:srgbClr val="FFFF00"/>
                          </a:solidFill>
                          <a:latin typeface="Avva_Shenouda" pitchFamily="34" charset="2"/>
                          <a:ea typeface="+mn-ea"/>
                          <a:cs typeface="+mn-cs"/>
                        </a:rPr>
                        <a:t> ov`cm3 `</a:t>
                      </a:r>
                      <a:r>
                        <a:rPr lang="en-US" sz="3200" b="0" kern="1200" dirty="0" err="1" smtClean="0">
                          <a:solidFill>
                            <a:srgbClr val="FFFF00"/>
                          </a:solidFill>
                          <a:latin typeface="Avva_Shenouda" pitchFamily="34" charset="2"/>
                          <a:ea typeface="+mn-ea"/>
                          <a:cs typeface="+mn-cs"/>
                        </a:rPr>
                        <a:t>ncalpijjoc</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اسمو ايروف خين او اسمى انسالبينغوس</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سبحوه بمزمار وقيثار</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3200" b="0" dirty="0" smtClean="0">
                          <a:solidFill>
                            <a:srgbClr val="FFFF00"/>
                          </a:solidFill>
                          <a:latin typeface="Avva_Shenouda"/>
                        </a:rPr>
                        <a:t>`</a:t>
                      </a:r>
                      <a:r>
                        <a:rPr lang="en-US" sz="3200" b="0" dirty="0" err="1" smtClean="0">
                          <a:solidFill>
                            <a:srgbClr val="FFFF00"/>
                          </a:solidFill>
                          <a:latin typeface="Avva_Shenouda"/>
                        </a:rPr>
                        <a:t>Cmov</a:t>
                      </a:r>
                      <a:r>
                        <a:rPr lang="en-US" sz="3200" b="0" dirty="0" smtClean="0">
                          <a:solidFill>
                            <a:srgbClr val="FFFF00"/>
                          </a:solidFill>
                          <a:latin typeface="Avva_Shenouda"/>
                        </a:rPr>
                        <a:t> `ero4 </a:t>
                      </a:r>
                      <a:r>
                        <a:rPr lang="en-US" sz="3200" b="0" dirty="0" err="1" smtClean="0">
                          <a:solidFill>
                            <a:srgbClr val="FFFF00"/>
                          </a:solidFill>
                          <a:latin typeface="Avva_Shenouda"/>
                        </a:rPr>
                        <a:t>qen</a:t>
                      </a:r>
                      <a:r>
                        <a:rPr lang="en-US" sz="3200" b="0" dirty="0" smtClean="0">
                          <a:solidFill>
                            <a:srgbClr val="FFFF00"/>
                          </a:solidFill>
                          <a:latin typeface="Avva_Shenouda"/>
                        </a:rPr>
                        <a:t> </a:t>
                      </a:r>
                      <a:r>
                        <a:rPr lang="en-US" sz="2800" b="0" dirty="0" smtClean="0">
                          <a:solidFill>
                            <a:srgbClr val="FFFF00"/>
                          </a:solidFill>
                          <a:latin typeface="Avva_Shenouda"/>
                        </a:rPr>
                        <a:t>ovyalt3rion</a:t>
                      </a:r>
                      <a:r>
                        <a:rPr lang="en-US" sz="3200" b="0" dirty="0" smtClean="0">
                          <a:solidFill>
                            <a:srgbClr val="FFFF00"/>
                          </a:solidFill>
                          <a:latin typeface="Avva_Shenouda"/>
                        </a:rPr>
                        <a:t> </a:t>
                      </a:r>
                      <a:r>
                        <a:rPr lang="en-US" sz="3200" b="0" dirty="0" err="1" smtClean="0">
                          <a:solidFill>
                            <a:srgbClr val="FFFF00"/>
                          </a:solidFill>
                          <a:latin typeface="Avva_Shenouda"/>
                        </a:rPr>
                        <a:t>nem</a:t>
                      </a:r>
                      <a:r>
                        <a:rPr lang="en-US" sz="3200" b="0" dirty="0" smtClean="0">
                          <a:solidFill>
                            <a:srgbClr val="FFFF00"/>
                          </a:solidFill>
                          <a:latin typeface="Avva_Shenouda"/>
                        </a:rPr>
                        <a:t> ovkv0ara</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اسمو ايروف خين او ابسالتريون نيم اوكيثارا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سبحوه بدفوف وصفوف</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da-DK" sz="3200" b="0" kern="1200" dirty="0" smtClean="0">
                          <a:solidFill>
                            <a:srgbClr val="FFFF00"/>
                          </a:solidFill>
                          <a:latin typeface="Avva_Shenouda" pitchFamily="34" charset="2"/>
                          <a:ea typeface="+mn-ea"/>
                          <a:cs typeface="+mn-cs"/>
                        </a:rPr>
                        <a:t>`Cmov `ero4 qen hankemkem nem hanxoroc</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اسمو ايروف خين هان كيم كيم نيم هان خورس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سبحوه بأوتار وأرغن </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dirty="0" smtClean="0">
                          <a:solidFill>
                            <a:srgbClr val="FFFF00"/>
                          </a:solidFill>
                          <a:latin typeface="Avva_Shenouda" pitchFamily="34" charset="2"/>
                          <a:ea typeface="+mn-ea"/>
                          <a:cs typeface="+mn-cs"/>
                        </a:rPr>
                        <a:t>`</a:t>
                      </a:r>
                      <a:r>
                        <a:rPr lang="en-US" sz="3600" b="0" kern="1200" dirty="0" err="1" smtClean="0">
                          <a:solidFill>
                            <a:srgbClr val="FFFF00"/>
                          </a:solidFill>
                          <a:latin typeface="Avva_Shenouda" pitchFamily="34" charset="2"/>
                          <a:ea typeface="+mn-ea"/>
                          <a:cs typeface="+mn-cs"/>
                        </a:rPr>
                        <a:t>Cmov</a:t>
                      </a:r>
                      <a:r>
                        <a:rPr lang="en-US" sz="3600" b="0" kern="1200" dirty="0" smtClean="0">
                          <a:solidFill>
                            <a:srgbClr val="FFFF00"/>
                          </a:solidFill>
                          <a:latin typeface="Avva_Shenouda" pitchFamily="34" charset="2"/>
                          <a:ea typeface="+mn-ea"/>
                          <a:cs typeface="+mn-cs"/>
                        </a:rPr>
                        <a:t> `ero4 </a:t>
                      </a:r>
                      <a:r>
                        <a:rPr lang="en-US" sz="3600" b="0" kern="1200" dirty="0" err="1" smtClean="0">
                          <a:solidFill>
                            <a:srgbClr val="FFFF00"/>
                          </a:solidFill>
                          <a:latin typeface="Avva_Shenouda" pitchFamily="34" charset="2"/>
                          <a:ea typeface="+mn-ea"/>
                          <a:cs typeface="+mn-cs"/>
                        </a:rPr>
                        <a:t>qen</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han</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kap</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nem</a:t>
                      </a:r>
                      <a:r>
                        <a:rPr lang="en-US" sz="3600" b="0" kern="1200" dirty="0" smtClean="0">
                          <a:solidFill>
                            <a:srgbClr val="FFFF00"/>
                          </a:solidFill>
                          <a:latin typeface="Avva_Shenouda" pitchFamily="34" charset="2"/>
                          <a:ea typeface="+mn-ea"/>
                          <a:cs typeface="+mn-cs"/>
                        </a:rPr>
                        <a:t> </a:t>
                      </a:r>
                      <a:r>
                        <a:rPr lang="en-US" sz="3600" b="0" kern="1200" dirty="0" err="1" smtClean="0">
                          <a:solidFill>
                            <a:srgbClr val="FFFF00"/>
                          </a:solidFill>
                          <a:latin typeface="Avva_Shenouda" pitchFamily="34" charset="2"/>
                          <a:ea typeface="+mn-ea"/>
                          <a:cs typeface="+mn-cs"/>
                        </a:rPr>
                        <a:t>ovorjanon</a:t>
                      </a:r>
                      <a:endParaRPr lang="en-US" sz="66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اسمو ايروف خين هان كاب نيم اورغانون</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سبحوه بصنوج حسنه الصوت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smtClean="0">
                          <a:solidFill>
                            <a:srgbClr val="FFFF00"/>
                          </a:solidFill>
                          <a:latin typeface="Avva_Shenouda" pitchFamily="34" charset="2"/>
                          <a:ea typeface="+mn-ea"/>
                          <a:cs typeface="+mn-cs"/>
                        </a:rPr>
                        <a:t>`</a:t>
                      </a:r>
                      <a:r>
                        <a:rPr lang="en-US" sz="3200" b="0" kern="1200" dirty="0" err="1" smtClean="0">
                          <a:solidFill>
                            <a:srgbClr val="FFFF00"/>
                          </a:solidFill>
                          <a:latin typeface="Avva_Shenouda" pitchFamily="34" charset="2"/>
                          <a:ea typeface="+mn-ea"/>
                          <a:cs typeface="+mn-cs"/>
                        </a:rPr>
                        <a:t>Cmov</a:t>
                      </a:r>
                      <a:r>
                        <a:rPr lang="en-US" sz="3200" b="0" kern="1200" dirty="0" smtClean="0">
                          <a:solidFill>
                            <a:srgbClr val="FFFF00"/>
                          </a:solidFill>
                          <a:latin typeface="Avva_Shenouda" pitchFamily="34" charset="2"/>
                          <a:ea typeface="+mn-ea"/>
                          <a:cs typeface="+mn-cs"/>
                        </a:rPr>
                        <a:t> `ero4 </a:t>
                      </a:r>
                      <a:r>
                        <a:rPr lang="en-US" sz="3200" b="0" kern="1200" dirty="0" err="1" smtClean="0">
                          <a:solidFill>
                            <a:srgbClr val="FFFF00"/>
                          </a:solidFill>
                          <a:latin typeface="Avva_Shenouda" pitchFamily="34" charset="2"/>
                          <a:ea typeface="+mn-ea"/>
                          <a:cs typeface="+mn-cs"/>
                        </a:rPr>
                        <a:t>qen</a:t>
                      </a:r>
                      <a:r>
                        <a:rPr lang="en-US" sz="32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hankvmbalon</a:t>
                      </a:r>
                      <a:r>
                        <a:rPr lang="en-US" sz="3200" b="0" kern="1200" dirty="0" smtClean="0">
                          <a:solidFill>
                            <a:srgbClr val="FFFF00"/>
                          </a:solidFill>
                          <a:latin typeface="Avva_Shenouda" pitchFamily="34" charset="2"/>
                          <a:ea typeface="+mn-ea"/>
                          <a:cs typeface="+mn-cs"/>
                        </a:rPr>
                        <a:t> `necetov`cm3</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اسمو ايروف خين هان كيم فالون ان سى تو اسمى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سبحوه بصنوج التهليل</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smtClean="0">
                          <a:solidFill>
                            <a:srgbClr val="FFFF00"/>
                          </a:solidFill>
                          <a:latin typeface="Avva_Shenouda" pitchFamily="34" charset="2"/>
                          <a:ea typeface="+mn-ea"/>
                          <a:cs typeface="+mn-cs"/>
                        </a:rPr>
                        <a:t>`</a:t>
                      </a:r>
                      <a:r>
                        <a:rPr lang="en-US" sz="3200" b="0" kern="1200" dirty="0" err="1" smtClean="0">
                          <a:solidFill>
                            <a:srgbClr val="FFFF00"/>
                          </a:solidFill>
                          <a:latin typeface="Avva_Shenouda" pitchFamily="34" charset="2"/>
                          <a:ea typeface="+mn-ea"/>
                          <a:cs typeface="+mn-cs"/>
                        </a:rPr>
                        <a:t>Cmov</a:t>
                      </a:r>
                      <a:r>
                        <a:rPr lang="en-US" sz="3200" b="0" kern="1200" dirty="0" smtClean="0">
                          <a:solidFill>
                            <a:srgbClr val="FFFF00"/>
                          </a:solidFill>
                          <a:latin typeface="Avva_Shenouda" pitchFamily="34" charset="2"/>
                          <a:ea typeface="+mn-ea"/>
                          <a:cs typeface="+mn-cs"/>
                        </a:rPr>
                        <a:t> `ero4qen </a:t>
                      </a:r>
                      <a:r>
                        <a:rPr lang="en-US" sz="2800" b="0" kern="1200" dirty="0" err="1" smtClean="0">
                          <a:solidFill>
                            <a:srgbClr val="FFFF00"/>
                          </a:solidFill>
                          <a:latin typeface="Avva_Shenouda" pitchFamily="34" charset="2"/>
                          <a:ea typeface="+mn-ea"/>
                          <a:cs typeface="+mn-cs"/>
                        </a:rPr>
                        <a:t>hankvmbalon</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nte</a:t>
                      </a:r>
                      <a:r>
                        <a:rPr lang="en-US" sz="3200" b="0" kern="1200" dirty="0" smtClean="0">
                          <a:solidFill>
                            <a:srgbClr val="FFFF00"/>
                          </a:solidFill>
                          <a:latin typeface="Avva_Shenouda" pitchFamily="34" charset="2"/>
                          <a:ea typeface="+mn-ea"/>
                          <a:cs typeface="+mn-cs"/>
                        </a:rPr>
                        <a:t> ov`e`2l3lovi</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اسمو ايروف خين هان كيمفالون انتى اوى اشيللوى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وكل أيام حياتنا بكل سلام مع خوفك</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3200" b="0" kern="1200" baseline="0" dirty="0" smtClean="0">
                          <a:solidFill>
                            <a:srgbClr val="FFFF00"/>
                          </a:solidFill>
                          <a:latin typeface="Athanasius" pitchFamily="2" charset="0"/>
                          <a:ea typeface="+mn-ea"/>
                          <a:cs typeface="+mn-cs"/>
                        </a:rPr>
                        <a:t>Nem</a:t>
                      </a:r>
                      <a:r>
                        <a:rPr lang="ar-EG"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ni`e</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oou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throu</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nte</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penwn</a:t>
                      </a:r>
                      <a:r>
                        <a:rPr lang="en-US" sz="3200" b="0" kern="1200" baseline="0" dirty="0" smtClean="0">
                          <a:solidFill>
                            <a:srgbClr val="FFFF00"/>
                          </a:solidFill>
                          <a:latin typeface="Athanasius" pitchFamily="2" charset="0"/>
                          <a:ea typeface="+mn-ea"/>
                          <a:cs typeface="+mn-cs"/>
                        </a:rPr>
                        <a:t>‘ &gt; 'en \</a:t>
                      </a:r>
                      <a:r>
                        <a:rPr lang="en-US" sz="3200" b="0" kern="1200" baseline="0" dirty="0" err="1" smtClean="0">
                          <a:solidFill>
                            <a:srgbClr val="FFFF00"/>
                          </a:solidFill>
                          <a:latin typeface="Athanasius" pitchFamily="2" charset="0"/>
                          <a:ea typeface="+mn-ea"/>
                          <a:cs typeface="+mn-cs"/>
                        </a:rPr>
                        <a:t>irhnh</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niben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nem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tek</a:t>
                      </a:r>
                      <a:r>
                        <a:rPr lang="en-US" sz="3200" b="0" kern="1200" baseline="0" dirty="0" smtClean="0">
                          <a:solidFill>
                            <a:srgbClr val="FFFF00"/>
                          </a:solidFill>
                          <a:latin typeface="Athanasius" pitchFamily="2" charset="0"/>
                          <a:ea typeface="+mn-ea"/>
                          <a:cs typeface="+mn-cs"/>
                        </a:rPr>
                        <a:t>\o;</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3600" b="1" kern="1200" dirty="0" smtClean="0">
                          <a:solidFill>
                            <a:schemeClr val="bg1"/>
                          </a:solidFill>
                          <a:latin typeface="+mn-lt"/>
                          <a:ea typeface="+mn-ea"/>
                          <a:cs typeface="+mn-cs"/>
                        </a:rPr>
                        <a:t>نيم نى إيهوؤو </a:t>
                      </a:r>
                      <a:br>
                        <a:rPr lang="ar-SA" sz="3600" b="1" kern="1200" dirty="0" smtClean="0">
                          <a:solidFill>
                            <a:schemeClr val="bg1"/>
                          </a:solidFill>
                          <a:latin typeface="+mn-lt"/>
                          <a:ea typeface="+mn-ea"/>
                          <a:cs typeface="+mn-cs"/>
                        </a:rPr>
                      </a:br>
                      <a:r>
                        <a:rPr lang="ar-SA" sz="3600" b="1" kern="1200" dirty="0" smtClean="0">
                          <a:solidFill>
                            <a:schemeClr val="bg1"/>
                          </a:solidFill>
                          <a:latin typeface="+mn-lt"/>
                          <a:ea typeface="+mn-ea"/>
                          <a:cs typeface="+mn-cs"/>
                        </a:rPr>
                        <a:t>تيرو إنتى بين أونخ خين هيريني </a:t>
                      </a:r>
                      <a:br>
                        <a:rPr lang="ar-SA" sz="3600" b="1" kern="1200" dirty="0" smtClean="0">
                          <a:solidFill>
                            <a:schemeClr val="bg1"/>
                          </a:solidFill>
                          <a:latin typeface="+mn-lt"/>
                          <a:ea typeface="+mn-ea"/>
                          <a:cs typeface="+mn-cs"/>
                        </a:rPr>
                      </a:br>
                      <a:r>
                        <a:rPr lang="ar-SA" sz="3600" b="1" kern="1200" dirty="0" smtClean="0">
                          <a:solidFill>
                            <a:schemeClr val="bg1"/>
                          </a:solidFill>
                          <a:latin typeface="+mn-lt"/>
                          <a:ea typeface="+mn-ea"/>
                          <a:cs typeface="+mn-cs"/>
                        </a:rPr>
                        <a:t>نيفين نيم تيك هوتى</a:t>
                      </a:r>
                      <a:endParaRPr lang="ar-EG" sz="36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30175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كل نسمه فلتسبح اسم الرب الهنا الليلويا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smtClean="0">
                          <a:solidFill>
                            <a:srgbClr val="FFFF00"/>
                          </a:solidFill>
                          <a:latin typeface="Avva_Shenouda" pitchFamily="34" charset="2"/>
                          <a:ea typeface="+mn-ea"/>
                          <a:cs typeface="+mn-cs"/>
                        </a:rPr>
                        <a:t>ni4i </a:t>
                      </a:r>
                      <a:r>
                        <a:rPr lang="en-US" sz="3200" b="0" kern="1200" dirty="0" err="1" smtClean="0">
                          <a:solidFill>
                            <a:srgbClr val="FFFF00"/>
                          </a:solidFill>
                          <a:latin typeface="Avva_Shenouda" pitchFamily="34" charset="2"/>
                          <a:ea typeface="+mn-ea"/>
                          <a:cs typeface="+mn-cs"/>
                        </a:rPr>
                        <a:t>niben</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marov`cmov</a:t>
                      </a:r>
                      <a:r>
                        <a:rPr lang="en-US" sz="3200" b="0" kern="1200" dirty="0" smtClean="0">
                          <a:solidFill>
                            <a:srgbClr val="FFFF00"/>
                          </a:solidFill>
                          <a:latin typeface="Avva_Shenouda" pitchFamily="34" charset="2"/>
                          <a:ea typeface="+mn-ea"/>
                          <a:cs typeface="+mn-cs"/>
                        </a:rPr>
                        <a:t> t3rov `</a:t>
                      </a:r>
                      <a:r>
                        <a:rPr lang="en-US" sz="3200" b="0" kern="1200" dirty="0" err="1" smtClean="0">
                          <a:solidFill>
                            <a:srgbClr val="FFFF00"/>
                          </a:solidFill>
                          <a:latin typeface="Avva_Shenouda" pitchFamily="34" charset="2"/>
                          <a:ea typeface="+mn-ea"/>
                          <a:cs typeface="+mn-cs"/>
                        </a:rPr>
                        <a:t>e`fran</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mpu</a:t>
                      </a:r>
                      <a:r>
                        <a:rPr lang="en-US" sz="3200" b="0" kern="1200" dirty="0" smtClean="0">
                          <a:solidFill>
                            <a:srgbClr val="FFFF00"/>
                          </a:solidFill>
                          <a:latin typeface="Avva_Shenouda" pitchFamily="34" charset="2"/>
                          <a:ea typeface="+mn-ea"/>
                          <a:cs typeface="+mn-cs"/>
                        </a:rPr>
                        <a:t> pennov5 =a=l </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نيفى نيفين مارو اسمو تيرو أي افران امبشويس بينوتى الليلويا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المجد للاب والابن والروح القدس الليلويا</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smtClean="0">
                          <a:solidFill>
                            <a:srgbClr val="FFFF00"/>
                          </a:solidFill>
                          <a:latin typeface="Avva_Shenouda" pitchFamily="34" charset="2"/>
                          <a:ea typeface="+mn-ea"/>
                          <a:cs typeface="+mn-cs"/>
                        </a:rPr>
                        <a:t>do7a patri ke `Viw ke `ajiw Pnevmati =a=l</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ذوكسا باترى كى ايو كى اجيو ابنفما تى الليلويا</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الان وكل اوان والى دهر الداهرين الليلويا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smtClean="0">
                          <a:solidFill>
                            <a:srgbClr val="FFFF00"/>
                          </a:solidFill>
                          <a:latin typeface="Avva_Shenouda" pitchFamily="34" charset="2"/>
                          <a:ea typeface="+mn-ea"/>
                          <a:cs typeface="+mn-cs"/>
                        </a:rPr>
                        <a:t>Ke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nvn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ke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a`I</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ke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ictovc</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ew`nac</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twn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ewnwn</a:t>
                      </a:r>
                      <a:r>
                        <a:rPr lang="en-US" sz="2800" b="0" kern="1200" dirty="0" smtClean="0">
                          <a:solidFill>
                            <a:srgbClr val="FFFF00"/>
                          </a:solidFill>
                          <a:latin typeface="Avva_Shenouda" pitchFamily="34" charset="2"/>
                          <a:ea typeface="+mn-ea"/>
                          <a:cs typeface="+mn-cs"/>
                        </a:rPr>
                        <a:t> am3n ==a=l </a:t>
                      </a:r>
                      <a:endParaRPr lang="en-US" sz="5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smtClean="0">
                          <a:solidFill>
                            <a:schemeClr val="lt1"/>
                          </a:solidFill>
                          <a:latin typeface="+mn-lt"/>
                          <a:ea typeface="+mn-ea"/>
                          <a:cs typeface="+mn-cs"/>
                        </a:rPr>
                        <a:t>كى نين كى ا اى كى استوس اى اوناستون اى اوون أمين الليلويا</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(الليلويا )2 المجد لالهنا الليلويا</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dirty="0" smtClean="0">
                          <a:solidFill>
                            <a:srgbClr val="FFFF00"/>
                          </a:solidFill>
                          <a:latin typeface="Avva_Shenouda" pitchFamily="34" charset="2"/>
                          <a:ea typeface="+mn-ea"/>
                          <a:cs typeface="+mn-cs"/>
                        </a:rPr>
                        <a:t>=a=l =a=l do7aci o )eoc `mmon ==a=l</a:t>
                      </a:r>
                      <a:endParaRPr lang="en-US" sz="7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(الليلويا ) 2 ذوكصاصى اوثي اوس ايمون الليلويا</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smtClean="0">
                          <a:solidFill>
                            <a:schemeClr val="lt1"/>
                          </a:solidFill>
                          <a:latin typeface="+mn-lt"/>
                          <a:ea typeface="+mn-ea"/>
                          <a:cs typeface="+mn-cs"/>
                        </a:rPr>
                        <a:t>(الليلويا )2 المجد لالهنا الليلويا</a:t>
                      </a:r>
                      <a:endParaRPr lang="ar-EG" sz="5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4000" b="0" kern="1200" dirty="0" smtClean="0">
                          <a:solidFill>
                            <a:srgbClr val="FFFF00"/>
                          </a:solidFill>
                          <a:latin typeface="Avva_Shenouda" pitchFamily="34" charset="2"/>
                          <a:ea typeface="+mn-ea"/>
                          <a:cs typeface="+mn-cs"/>
                        </a:rPr>
                        <a:t>a=l =a=l piwov fa pennov5 pe =a=l</a:t>
                      </a:r>
                      <a:endParaRPr lang="en-US" sz="7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(الليلويا )2 بى اوفا بينوتى بى الليلويا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يسوع </a:t>
                      </a:r>
                      <a:r>
                        <a:rPr lang="ar-EG" sz="4800" b="1" kern="1200" smtClean="0">
                          <a:solidFill>
                            <a:schemeClr val="lt1"/>
                          </a:solidFill>
                          <a:latin typeface="+mn-lt"/>
                          <a:ea typeface="+mn-ea"/>
                          <a:cs typeface="+mn-cs"/>
                        </a:rPr>
                        <a:t>المسيح ابن </a:t>
                      </a:r>
                      <a:r>
                        <a:rPr lang="ar-EG" sz="4800" b="1" kern="1200" dirty="0" smtClean="0">
                          <a:solidFill>
                            <a:schemeClr val="lt1"/>
                          </a:solidFill>
                          <a:latin typeface="+mn-lt"/>
                          <a:ea typeface="+mn-ea"/>
                          <a:cs typeface="+mn-cs"/>
                        </a:rPr>
                        <a:t>الله اسمعنا وارحمنا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smtClean="0">
                          <a:solidFill>
                            <a:srgbClr val="FFFF00"/>
                          </a:solidFill>
                          <a:latin typeface="Avva_Shenouda" pitchFamily="34" charset="2"/>
                          <a:ea typeface="+mn-ea"/>
                          <a:cs typeface="+mn-cs"/>
                        </a:rPr>
                        <a:t>I=3c P=x=c `P23ri `Mf5 </a:t>
                      </a:r>
                      <a:r>
                        <a:rPr lang="en-US" sz="3200" b="0" kern="1200" dirty="0" err="1" smtClean="0">
                          <a:solidFill>
                            <a:srgbClr val="FFFF00"/>
                          </a:solidFill>
                          <a:latin typeface="Avva_Shenouda" pitchFamily="34" charset="2"/>
                          <a:ea typeface="+mn-ea"/>
                          <a:cs typeface="+mn-cs"/>
                        </a:rPr>
                        <a:t>cwtem</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eron</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ovoh</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nai</a:t>
                      </a:r>
                      <a:r>
                        <a:rPr lang="en-US" sz="3200" b="0" kern="1200" dirty="0" smtClean="0">
                          <a:solidFill>
                            <a:srgbClr val="FFFF00"/>
                          </a:solidFill>
                          <a:latin typeface="Avva_Shenouda" pitchFamily="34" charset="2"/>
                          <a:ea typeface="+mn-ea"/>
                          <a:cs typeface="+mn-cs"/>
                        </a:rPr>
                        <a:t> </a:t>
                      </a:r>
                      <a:r>
                        <a:rPr lang="en-US" sz="3200" b="0" kern="1200" dirty="0" err="1" smtClean="0">
                          <a:solidFill>
                            <a:srgbClr val="FFFF00"/>
                          </a:solidFill>
                          <a:latin typeface="Avva_Shenouda" pitchFamily="34" charset="2"/>
                          <a:ea typeface="+mn-ea"/>
                          <a:cs typeface="+mn-cs"/>
                        </a:rPr>
                        <a:t>nan</a:t>
                      </a:r>
                      <a:r>
                        <a:rPr lang="en-US" sz="3200" b="0" kern="1200" dirty="0" smtClean="0">
                          <a:solidFill>
                            <a:srgbClr val="FFFF00"/>
                          </a:solidFill>
                          <a:latin typeface="Avva_Shenouda" pitchFamily="34" charset="2"/>
                          <a:ea typeface="+mn-ea"/>
                          <a:cs typeface="+mn-cs"/>
                        </a:rPr>
                        <a:t> </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smtClean="0">
                          <a:solidFill>
                            <a:schemeClr val="lt1"/>
                          </a:solidFill>
                          <a:latin typeface="+mn-lt"/>
                          <a:ea typeface="+mn-ea"/>
                          <a:cs typeface="+mn-cs"/>
                        </a:rPr>
                        <a:t>ايسوس بى اخريستوس ابشيري ام افنوتي سوتيم ايرون اووه ناي نان</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00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8346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كل حسد وكل تجربة</a:t>
                      </a:r>
                      <a:r>
                        <a:rPr lang="ar-EG" sz="4000" b="1" kern="1200" dirty="0" smtClean="0">
                          <a:solidFill>
                            <a:schemeClr val="bg1"/>
                          </a:solidFill>
                          <a:latin typeface="+mn-lt"/>
                          <a:ea typeface="+mn-ea"/>
                          <a:cs typeface="+mn-cs"/>
                        </a:rPr>
                        <a:t> </a:t>
                      </a:r>
                      <a:r>
                        <a:rPr lang="ar-SA" sz="4000" b="1" kern="1200" dirty="0" smtClean="0">
                          <a:solidFill>
                            <a:schemeClr val="bg1"/>
                          </a:solidFill>
                          <a:latin typeface="+mn-lt"/>
                          <a:ea typeface="+mn-ea"/>
                          <a:cs typeface="+mn-cs"/>
                        </a:rPr>
                        <a:t>وكل  فعل الشيطان </a:t>
                      </a:r>
                      <a:endParaRPr lang="ar-EG" sz="4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en-US" sz="3600" b="0" kern="1200" baseline="0" dirty="0" err="1" smtClean="0">
                          <a:solidFill>
                            <a:srgbClr val="FFFF00"/>
                          </a:solidFill>
                          <a:latin typeface="Athanasius" pitchFamily="2" charset="0"/>
                          <a:ea typeface="+mn-ea"/>
                          <a:cs typeface="+mn-cs"/>
                        </a:rPr>
                        <a:t>Vqonoc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niben</a:t>
                      </a:r>
                      <a:r>
                        <a:rPr lang="en-US" sz="3600" b="0" kern="1200" baseline="0" dirty="0" smtClean="0">
                          <a:solidFill>
                            <a:srgbClr val="FFFF00"/>
                          </a:solidFill>
                          <a:latin typeface="Athanasius" pitchFamily="2" charset="0"/>
                          <a:ea typeface="+mn-ea"/>
                          <a:cs typeface="+mn-cs"/>
                        </a:rPr>
                        <a:t>&gt; </a:t>
                      </a:r>
                      <a:r>
                        <a:rPr lang="en-US" sz="3600" b="0" kern="1200" baseline="0" dirty="0" err="1" smtClean="0">
                          <a:solidFill>
                            <a:srgbClr val="FFFF00"/>
                          </a:solidFill>
                          <a:latin typeface="Athanasius" pitchFamily="2" charset="0"/>
                          <a:ea typeface="+mn-ea"/>
                          <a:cs typeface="+mn-cs"/>
                        </a:rPr>
                        <a:t>piracmoc</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niben</a:t>
                      </a:r>
                      <a:r>
                        <a:rPr lang="en-US" sz="3600" b="0" kern="1200" baseline="0" dirty="0" smtClean="0">
                          <a:solidFill>
                            <a:srgbClr val="FFFF00"/>
                          </a:solidFill>
                          <a:latin typeface="Athanasius" pitchFamily="2" charset="0"/>
                          <a:ea typeface="+mn-ea"/>
                          <a:cs typeface="+mn-cs"/>
                        </a:rPr>
                        <a:t>&gt;</a:t>
                      </a:r>
                    </a:p>
                    <a:p>
                      <a:pPr algn="ctr" rtl="1"/>
                      <a:r>
                        <a:rPr lang="en-US" sz="3600" b="0" kern="1200" baseline="0" dirty="0" smtClean="0">
                          <a:solidFill>
                            <a:srgbClr val="FFFF00"/>
                          </a:solidFill>
                          <a:latin typeface="Athanasius" pitchFamily="2" charset="0"/>
                          <a:ea typeface="+mn-ea"/>
                          <a:cs typeface="+mn-cs"/>
                        </a:rPr>
                        <a:t>`</a:t>
                      </a:r>
                      <a:r>
                        <a:rPr lang="en-US" sz="3600" b="0" kern="1200" baseline="0" dirty="0" err="1" smtClean="0">
                          <a:solidFill>
                            <a:srgbClr val="FFFF00"/>
                          </a:solidFill>
                          <a:latin typeface="Athanasius" pitchFamily="2" charset="0"/>
                          <a:ea typeface="+mn-ea"/>
                          <a:cs typeface="+mn-cs"/>
                        </a:rPr>
                        <a:t>energi`a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niben</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nte</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pca</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tanac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smtClean="0">
                          <a:solidFill>
                            <a:schemeClr val="bg1"/>
                          </a:solidFill>
                          <a:latin typeface="+mn-lt"/>
                          <a:ea typeface="+mn-ea"/>
                          <a:cs typeface="+mn-cs"/>
                        </a:rPr>
                        <a:t>إفثونوس نيفين بى راسموس نيفين إن </a:t>
                      </a:r>
                      <a:br>
                        <a:rPr lang="ar-SA" sz="3600" b="1" kern="1200" dirty="0" smtClean="0">
                          <a:solidFill>
                            <a:schemeClr val="bg1"/>
                          </a:solidFill>
                          <a:latin typeface="+mn-lt"/>
                          <a:ea typeface="+mn-ea"/>
                          <a:cs typeface="+mn-cs"/>
                        </a:rPr>
                      </a:br>
                      <a:r>
                        <a:rPr lang="ar-SA" sz="3600" b="1" kern="1200" dirty="0" smtClean="0">
                          <a:solidFill>
                            <a:schemeClr val="bg1"/>
                          </a:solidFill>
                          <a:latin typeface="+mn-lt"/>
                          <a:ea typeface="+mn-ea"/>
                          <a:cs typeface="+mn-cs"/>
                        </a:rPr>
                        <a:t>إرجيا نيفين إنتى إبساطاناس </a:t>
                      </a:r>
                      <a:endParaRPr lang="ar-EG" sz="36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 </a:t>
                      </a: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كيريى</a:t>
                      </a:r>
                      <a:r>
                        <a:rPr lang="ar-EG" sz="8000"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ليسون</a:t>
                      </a:r>
                      <a:endPar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80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أرحمنا يا الله</a:t>
                      </a:r>
                    </a:p>
                  </a:txBody>
                  <a:tcPr anchor="ctr">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6057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ومؤامرة الناس الأشرار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400" b="0" kern="1200" baseline="0" dirty="0" smtClean="0">
                          <a:solidFill>
                            <a:srgbClr val="FFFF00"/>
                          </a:solidFill>
                          <a:latin typeface="Athanasius" pitchFamily="2" charset="0"/>
                          <a:ea typeface="+mn-ea"/>
                          <a:cs typeface="+mn-cs"/>
                        </a:rPr>
                        <a:t>pcosni `nte \anrwmi eu\wou</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إبسوتشنى إنتى هان رومى إف هوؤو </a:t>
                      </a:r>
                      <a:endParaRPr lang="ar-EG" sz="4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وقيام </a:t>
                      </a:r>
                      <a:r>
                        <a:rPr lang="ar-EG" sz="4400" b="1" kern="1200" dirty="0" smtClean="0">
                          <a:solidFill>
                            <a:schemeClr val="bg1"/>
                          </a:solidFill>
                          <a:latin typeface="+mn-lt"/>
                          <a:ea typeface="+mn-ea"/>
                          <a:cs typeface="+mn-cs"/>
                        </a:rPr>
                        <a:t> </a:t>
                      </a:r>
                      <a:r>
                        <a:rPr lang="ar-SA" sz="4400" b="1" kern="1200" dirty="0" smtClean="0">
                          <a:solidFill>
                            <a:schemeClr val="bg1"/>
                          </a:solidFill>
                          <a:latin typeface="+mn-lt"/>
                          <a:ea typeface="+mn-ea"/>
                          <a:cs typeface="+mn-cs"/>
                        </a:rPr>
                        <a:t>الأعداء الخفيين </a:t>
                      </a:r>
                      <a:r>
                        <a:rPr lang="ar-EG" sz="4400" b="1" kern="1200" dirty="0" smtClean="0">
                          <a:solidFill>
                            <a:schemeClr val="bg1"/>
                          </a:solidFill>
                          <a:latin typeface="+mn-lt"/>
                          <a:ea typeface="+mn-ea"/>
                          <a:cs typeface="+mn-cs"/>
                        </a:rPr>
                        <a:t> </a:t>
                      </a:r>
                      <a:r>
                        <a:rPr lang="ar-SA" sz="4400" b="1" kern="1200" dirty="0" smtClean="0">
                          <a:solidFill>
                            <a:schemeClr val="bg1"/>
                          </a:solidFill>
                          <a:latin typeface="+mn-lt"/>
                          <a:ea typeface="+mn-ea"/>
                          <a:cs typeface="+mn-cs"/>
                        </a:rPr>
                        <a:t>والظاهرين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baseline="0" dirty="0" smtClean="0">
                          <a:solidFill>
                            <a:srgbClr val="FFFF00"/>
                          </a:solidFill>
                          <a:latin typeface="Athanasius" pitchFamily="2" charset="0"/>
                          <a:ea typeface="+mn-ea"/>
                          <a:cs typeface="+mn-cs"/>
                        </a:rPr>
                        <a:t>Nem</a:t>
                      </a:r>
                      <a:r>
                        <a:rPr lang="ar-EG" sz="3200" b="0" kern="1200" baseline="0" dirty="0" smtClean="0">
                          <a:solidFill>
                            <a:srgbClr val="FFFF00"/>
                          </a:solidFill>
                          <a:latin typeface="Athanasius" pitchFamily="2" charset="0"/>
                          <a:ea typeface="+mn-ea"/>
                          <a:cs typeface="+mn-cs"/>
                        </a:rPr>
                        <a:t> </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ptwnf</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e`p</a:t>
                      </a:r>
                      <a:r>
                        <a:rPr lang="en-US" sz="3200" b="0" kern="1200" baseline="0" dirty="0" smtClean="0">
                          <a:solidFill>
                            <a:srgbClr val="FFFF00"/>
                          </a:solidFill>
                          <a:latin typeface="Athanasius" pitchFamily="2" charset="0"/>
                          <a:ea typeface="+mn-ea"/>
                          <a:cs typeface="+mn-cs"/>
                        </a:rPr>
                        <a:t>]</a:t>
                      </a:r>
                      <a:r>
                        <a:rPr lang="en-US" sz="3200" b="0" kern="1200" baseline="0" dirty="0" err="1" smtClean="0">
                          <a:solidFill>
                            <a:srgbClr val="FFFF00"/>
                          </a:solidFill>
                          <a:latin typeface="Athanasius" pitchFamily="2" charset="0"/>
                          <a:ea typeface="+mn-ea"/>
                          <a:cs typeface="+mn-cs"/>
                        </a:rPr>
                        <a:t>wi</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nte</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anjaji</a:t>
                      </a:r>
                      <a:endParaRPr lang="en-US" sz="3200" b="0" kern="1200" baseline="0" dirty="0" smtClean="0">
                        <a:solidFill>
                          <a:srgbClr val="FFFF00"/>
                        </a:solidFill>
                        <a:latin typeface="Athanasius" pitchFamily="2" charset="0"/>
                        <a:ea typeface="+mn-ea"/>
                        <a:cs typeface="+mn-cs"/>
                      </a:endParaRPr>
                    </a:p>
                    <a:p>
                      <a:pPr algn="ctr"/>
                      <a:r>
                        <a:rPr lang="en-US" sz="3200" b="0" kern="1200" baseline="0" dirty="0" err="1" smtClean="0">
                          <a:solidFill>
                            <a:srgbClr val="FFFF00"/>
                          </a:solidFill>
                          <a:latin typeface="Athanasius" pitchFamily="2" charset="0"/>
                          <a:ea typeface="+mn-ea"/>
                          <a:cs typeface="+mn-cs"/>
                        </a:rPr>
                        <a:t>nhet</a:t>
                      </a:r>
                      <a:r>
                        <a:rPr lang="en-US" sz="3200" b="0" kern="1200" baseline="0" dirty="0" smtClean="0">
                          <a:solidFill>
                            <a:srgbClr val="FFFF00"/>
                          </a:solidFill>
                          <a:latin typeface="Athanasius" pitchFamily="2" charset="0"/>
                          <a:ea typeface="+mn-ea"/>
                          <a:cs typeface="+mn-cs"/>
                        </a:rPr>
                        <a:t>\hp </a:t>
                      </a:r>
                      <a:r>
                        <a:rPr lang="en-US" sz="3200" b="0" kern="1200" baseline="0" dirty="0" err="1" smtClean="0">
                          <a:solidFill>
                            <a:srgbClr val="FFFF00"/>
                          </a:solidFill>
                          <a:latin typeface="Athanasius" pitchFamily="2" charset="0"/>
                          <a:ea typeface="+mn-ea"/>
                          <a:cs typeface="+mn-cs"/>
                        </a:rPr>
                        <a:t>nem</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nheqouwn</a:t>
                      </a:r>
                      <a:r>
                        <a:rPr lang="en-US" sz="3200" b="0" kern="1200" baseline="0" dirty="0" smtClean="0">
                          <a:solidFill>
                            <a:srgbClr val="FFFF00"/>
                          </a:solidFill>
                          <a:latin typeface="Athanasius" pitchFamily="2" charset="0"/>
                          <a:ea typeface="+mn-ea"/>
                          <a:cs typeface="+mn-cs"/>
                        </a:rPr>
                        <a:t>\ `</a:t>
                      </a:r>
                      <a:r>
                        <a:rPr lang="en-US" sz="3200" b="0" kern="1200" baseline="0" dirty="0" err="1" smtClean="0">
                          <a:solidFill>
                            <a:srgbClr val="FFFF00"/>
                          </a:solidFill>
                          <a:latin typeface="Athanasius" pitchFamily="2" charset="0"/>
                          <a:ea typeface="+mn-ea"/>
                          <a:cs typeface="+mn-cs"/>
                        </a:rPr>
                        <a:t>ebol</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kern="1200" dirty="0" smtClean="0">
                          <a:solidFill>
                            <a:schemeClr val="bg1"/>
                          </a:solidFill>
                          <a:latin typeface="+mn-lt"/>
                          <a:ea typeface="+mn-ea"/>
                          <a:cs typeface="+mn-cs"/>
                        </a:rPr>
                        <a:t>نيم إبطونف إى إبشوى إنتى هان جاجي نى إتهيب نيم ني إثئوأونه إيفول</a:t>
                      </a:r>
                      <a:endParaRPr lang="ar-EG" sz="32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Garamond" pitchFamily="18" charset="0"/>
                          <a:ea typeface="+mn-ea"/>
                          <a:cs typeface="+mn-cs"/>
                        </a:rPr>
                        <a:t>انزعها عنا </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smtClean="0">
                          <a:solidFill>
                            <a:srgbClr val="FFFF00"/>
                          </a:solidFill>
                          <a:latin typeface="Athanasius" pitchFamily="2" charset="0"/>
                          <a:ea typeface="+mn-ea"/>
                          <a:cs typeface="+mn-cs"/>
                        </a:rPr>
                        <a:t>Alitou</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ebol</a:t>
                      </a:r>
                      <a:r>
                        <a:rPr lang="en-US" sz="4800" b="0" kern="1200" baseline="0" dirty="0" smtClean="0">
                          <a:solidFill>
                            <a:srgbClr val="FFFF00"/>
                          </a:solidFill>
                          <a:latin typeface="Athanasius" pitchFamily="2" charset="0"/>
                          <a:ea typeface="+mn-ea"/>
                          <a:cs typeface="+mn-cs"/>
                        </a:rPr>
                        <a:t> \</a:t>
                      </a:r>
                      <a:r>
                        <a:rPr lang="en-US" sz="4800" b="0" kern="1200" baseline="0" dirty="0" err="1" smtClean="0">
                          <a:solidFill>
                            <a:srgbClr val="FFFF00"/>
                          </a:solidFill>
                          <a:latin typeface="Athanasius" pitchFamily="2" charset="0"/>
                          <a:ea typeface="+mn-ea"/>
                          <a:cs typeface="+mn-cs"/>
                        </a:rPr>
                        <a:t>aron</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آليتو إيفول هارن</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kern="1200" dirty="0" smtClean="0">
                          <a:solidFill>
                            <a:schemeClr val="bg1"/>
                          </a:solidFill>
                          <a:latin typeface="Garamond" pitchFamily="18" charset="0"/>
                          <a:ea typeface="+mn-ea"/>
                          <a:cs typeface="+mn-cs"/>
                        </a:rPr>
                        <a:t>وعن سائر شعبك</a:t>
                      </a:r>
                      <a:endParaRPr lang="ar-EG" sz="5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4400" b="0" kern="1200" baseline="0" dirty="0" err="1" smtClean="0">
                          <a:solidFill>
                            <a:srgbClr val="FFFF00"/>
                          </a:solidFill>
                          <a:latin typeface="Athanasius" pitchFamily="2" charset="0"/>
                          <a:ea typeface="+mn-ea"/>
                          <a:cs typeface="+mn-cs"/>
                        </a:rPr>
                        <a:t>Nem</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ebol</a:t>
                      </a:r>
                      <a:r>
                        <a:rPr lang="en-US" sz="4400" b="0" kern="1200" baseline="0" dirty="0" smtClean="0">
                          <a:solidFill>
                            <a:srgbClr val="FFFF00"/>
                          </a:solidFill>
                          <a:latin typeface="Athanasius" pitchFamily="2" charset="0"/>
                          <a:ea typeface="+mn-ea"/>
                          <a:cs typeface="+mn-cs"/>
                        </a:rPr>
                        <a:t> \a </a:t>
                      </a:r>
                      <a:r>
                        <a:rPr lang="en-US" sz="4400" b="0" kern="1200" baseline="0" dirty="0" err="1" smtClean="0">
                          <a:solidFill>
                            <a:srgbClr val="FFFF00"/>
                          </a:solidFill>
                          <a:latin typeface="Athanasius" pitchFamily="2" charset="0"/>
                          <a:ea typeface="+mn-ea"/>
                          <a:cs typeface="+mn-cs"/>
                        </a:rPr>
                        <a:t>peklaoc</a:t>
                      </a:r>
                      <a:r>
                        <a:rPr lang="en-US" sz="4400" b="0" kern="1200" baseline="0" dirty="0" smtClean="0">
                          <a:solidFill>
                            <a:srgbClr val="FFFF00"/>
                          </a:solidFill>
                          <a:latin typeface="Athanasius" pitchFamily="2" charset="0"/>
                          <a:ea typeface="+mn-ea"/>
                          <a:cs typeface="+mn-cs"/>
                        </a:rPr>
                        <a:t> </a:t>
                      </a:r>
                      <a:r>
                        <a:rPr lang="en-US" sz="4400" b="0" kern="1200" baseline="0" dirty="0" err="1" smtClean="0">
                          <a:solidFill>
                            <a:srgbClr val="FFFF00"/>
                          </a:solidFill>
                          <a:latin typeface="Athanasius" pitchFamily="2" charset="0"/>
                          <a:ea typeface="+mn-ea"/>
                          <a:cs typeface="+mn-cs"/>
                        </a:rPr>
                        <a:t>thrf</a:t>
                      </a:r>
                      <a:endParaRPr lang="ar-EG"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نيم إيفول ها بيك لاؤس تيرف</a:t>
                      </a:r>
                      <a:endParaRPr lang="ar-SA"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smtClean="0">
                          <a:solidFill>
                            <a:schemeClr val="bg1"/>
                          </a:solidFill>
                          <a:effectLst/>
                        </a:rPr>
                        <a:t>وعن هذه المائدة </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effectLst/>
                          <a:cs typeface="+mj-cs"/>
                        </a:rPr>
                        <a:t>نيم إيفول</a:t>
                      </a:r>
                      <a:r>
                        <a:rPr lang="ar-SA" sz="4800" dirty="0" smtClean="0">
                          <a:solidFill>
                            <a:schemeClr val="bg1"/>
                          </a:solidFill>
                          <a:effectLst/>
                          <a:cs typeface="+mj-cs"/>
                        </a:rPr>
                        <a:t> </a:t>
                      </a:r>
                      <a:r>
                        <a:rPr lang="ar-SA" sz="4800" b="1" dirty="0" smtClean="0">
                          <a:solidFill>
                            <a:schemeClr val="bg1"/>
                          </a:solidFill>
                          <a:effectLst/>
                          <a:cs typeface="+mj-cs"/>
                        </a:rPr>
                        <a:t>هاتاي اترابيزا ثاي</a:t>
                      </a:r>
                      <a:endParaRPr lang="ar-SA" sz="48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Garamond" pitchFamily="18" charset="0"/>
                          <a:ea typeface="+mn-ea"/>
                          <a:cs typeface="+mn-cs"/>
                        </a:rPr>
                        <a:t>وعن موضعك المقدس هذا</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smtClean="0">
                          <a:solidFill>
                            <a:srgbClr val="FFFF00"/>
                          </a:solidFill>
                          <a:latin typeface="Athanasius" pitchFamily="2" charset="0"/>
                          <a:ea typeface="+mn-ea"/>
                          <a:cs typeface="+mn-cs"/>
                        </a:rPr>
                        <a:t>Nem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ebol</a:t>
                      </a:r>
                      <a:r>
                        <a:rPr lang="en-US" sz="4000" b="0" kern="1200" baseline="0" dirty="0" smtClean="0">
                          <a:solidFill>
                            <a:srgbClr val="FFFF00"/>
                          </a:solidFill>
                          <a:latin typeface="Athanasius" pitchFamily="2" charset="0"/>
                          <a:ea typeface="+mn-ea"/>
                          <a:cs typeface="+mn-cs"/>
                        </a:rPr>
                        <a:t>\a </a:t>
                      </a:r>
                      <a:r>
                        <a:rPr lang="en-US" sz="4000" b="0" kern="1200" baseline="0" dirty="0" err="1" smtClean="0">
                          <a:solidFill>
                            <a:srgbClr val="FFFF00"/>
                          </a:solidFill>
                          <a:latin typeface="Athanasius" pitchFamily="2" charset="0"/>
                          <a:ea typeface="+mn-ea"/>
                          <a:cs typeface="+mn-cs"/>
                        </a:rPr>
                        <a:t>paima</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eqouab</a:t>
                      </a:r>
                      <a:endParaRPr lang="en-US" sz="4000" b="0" kern="1200" baseline="0" dirty="0" smtClean="0">
                        <a:solidFill>
                          <a:srgbClr val="FFFF00"/>
                        </a:solidFill>
                        <a:latin typeface="Athanasius" pitchFamily="2" charset="0"/>
                        <a:ea typeface="+mn-ea"/>
                        <a:cs typeface="+mn-cs"/>
                      </a:endParaRPr>
                    </a:p>
                    <a:p>
                      <a:pPr algn="ct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ntak</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vai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نيم إيفول ها باى ما إثؤواب إنتاك فاي</a:t>
                      </a:r>
                      <a:endParaRPr lang="ar-SA" sz="72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أما الصالحات والنافعات فإرزقنا إياها </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smtClean="0">
                          <a:solidFill>
                            <a:srgbClr val="FFFF00"/>
                          </a:solidFill>
                          <a:latin typeface="Athanasius" pitchFamily="2" charset="0"/>
                          <a:ea typeface="+mn-ea"/>
                          <a:cs typeface="+mn-cs"/>
                        </a:rPr>
                        <a:t>Nh</a:t>
                      </a:r>
                      <a:r>
                        <a:rPr lang="en-US" sz="3600" b="0" kern="1200" baseline="0" dirty="0" smtClean="0">
                          <a:solidFill>
                            <a:srgbClr val="FFFF00"/>
                          </a:solidFill>
                          <a:latin typeface="Athanasius" pitchFamily="2" charset="0"/>
                          <a:ea typeface="+mn-ea"/>
                          <a:cs typeface="+mn-cs"/>
                        </a:rPr>
                        <a:t>  de </a:t>
                      </a:r>
                      <a:r>
                        <a:rPr lang="en-US" sz="3600" b="0" kern="1200" baseline="0" dirty="0" err="1" smtClean="0">
                          <a:solidFill>
                            <a:srgbClr val="FFFF00"/>
                          </a:solidFill>
                          <a:latin typeface="Athanasius" pitchFamily="2" charset="0"/>
                          <a:ea typeface="+mn-ea"/>
                          <a:cs typeface="+mn-cs"/>
                        </a:rPr>
                        <a:t>eqnaneu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nem</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nh`eternofri</a:t>
                      </a:r>
                      <a:r>
                        <a:rPr lang="en-US" sz="3600" b="0" kern="1200" baseline="0" dirty="0" smtClean="0">
                          <a:solidFill>
                            <a:srgbClr val="FFFF00"/>
                          </a:solidFill>
                          <a:latin typeface="Athanasius" pitchFamily="2" charset="0"/>
                          <a:ea typeface="+mn-ea"/>
                          <a:cs typeface="+mn-cs"/>
                        </a:rPr>
                        <a:t> ca\</a:t>
                      </a:r>
                      <a:r>
                        <a:rPr lang="en-US" sz="3600" b="0" kern="1200" baseline="0" dirty="0" err="1" smtClean="0">
                          <a:solidFill>
                            <a:srgbClr val="FFFF00"/>
                          </a:solidFill>
                          <a:latin typeface="Athanasius" pitchFamily="2" charset="0"/>
                          <a:ea typeface="+mn-ea"/>
                          <a:cs typeface="+mn-cs"/>
                        </a:rPr>
                        <a:t>ni</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mmwou</a:t>
                      </a:r>
                      <a:r>
                        <a:rPr lang="en-US" sz="3600" b="0" kern="1200" baseline="0" dirty="0" smtClean="0">
                          <a:solidFill>
                            <a:srgbClr val="FFFF00"/>
                          </a:solidFill>
                          <a:latin typeface="Athanasius" pitchFamily="2" charset="0"/>
                          <a:ea typeface="+mn-ea"/>
                          <a:cs typeface="+mn-cs"/>
                        </a:rPr>
                        <a:t> </a:t>
                      </a:r>
                      <a:r>
                        <a:rPr lang="en-US" sz="3600" b="0" kern="1200" baseline="0" dirty="0" err="1" smtClean="0">
                          <a:solidFill>
                            <a:srgbClr val="FFFF00"/>
                          </a:solidFill>
                          <a:latin typeface="Athanasius" pitchFamily="2" charset="0"/>
                          <a:ea typeface="+mn-ea"/>
                          <a:cs typeface="+mn-cs"/>
                        </a:rPr>
                        <a:t>nan</a:t>
                      </a:r>
                      <a:endParaRPr lang="en-US" sz="6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نى ذى إثنانيف نيم نى إتئر نوفرى ساهنى إموؤو نان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لأنك أنت الذي عطيتنا</a:t>
                      </a:r>
                      <a:r>
                        <a:rPr lang="en-US" sz="4800" b="1" kern="1200" dirty="0" smtClean="0">
                          <a:solidFill>
                            <a:schemeClr val="bg1"/>
                          </a:solidFill>
                          <a:latin typeface="+mn-lt"/>
                          <a:ea typeface="+mn-ea"/>
                          <a:cs typeface="+mn-cs"/>
                        </a:rPr>
                        <a:t> </a:t>
                      </a:r>
                      <a:r>
                        <a:rPr lang="ar-SA" sz="4800" b="1" kern="1200" dirty="0" smtClean="0">
                          <a:solidFill>
                            <a:schemeClr val="bg1"/>
                          </a:solidFill>
                          <a:latin typeface="+mn-lt"/>
                          <a:ea typeface="+mn-ea"/>
                          <a:cs typeface="+mn-cs"/>
                        </a:rPr>
                        <a:t>السلطان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smtClean="0">
                          <a:solidFill>
                            <a:srgbClr val="FFFF00"/>
                          </a:solidFill>
                          <a:latin typeface="Athanasius" pitchFamily="2" charset="0"/>
                          <a:ea typeface="+mn-ea"/>
                          <a:cs typeface="+mn-cs"/>
                        </a:rPr>
                        <a:t>je `</a:t>
                      </a:r>
                      <a:r>
                        <a:rPr lang="en-US" sz="4000" b="0" kern="1200" baseline="0" dirty="0" err="1" smtClean="0">
                          <a:solidFill>
                            <a:srgbClr val="FFFF00"/>
                          </a:solidFill>
                          <a:latin typeface="Athanasius" pitchFamily="2" charset="0"/>
                          <a:ea typeface="+mn-ea"/>
                          <a:cs typeface="+mn-cs"/>
                        </a:rPr>
                        <a:t>nqok</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etak</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mpier</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i</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nan</a:t>
                      </a:r>
                      <a:r>
                        <a:rPr lang="en-US" sz="4000" b="0" kern="1200" baseline="0" dirty="0" smtClean="0">
                          <a:solidFill>
                            <a:srgbClr val="FFFF00"/>
                          </a:solidFill>
                          <a:latin typeface="Athanasius" pitchFamily="2" charset="0"/>
                          <a:ea typeface="+mn-ea"/>
                          <a:cs typeface="+mn-cs"/>
                        </a:rPr>
                        <a:t>&gt;</a:t>
                      </a:r>
                    </a:p>
                    <a:p>
                      <a:pPr algn="ctr"/>
                      <a:r>
                        <a:rPr lang="pt-BR" sz="4000" b="0" kern="1200" baseline="0" dirty="0" smtClean="0">
                          <a:solidFill>
                            <a:srgbClr val="FFFF00"/>
                          </a:solidFill>
                          <a:latin typeface="Athanasius" pitchFamily="2" charset="0"/>
                          <a:ea typeface="+mn-ea"/>
                          <a:cs typeface="+mn-cs"/>
                        </a:rPr>
                        <a:t>`e\wmi</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smtClean="0">
                          <a:solidFill>
                            <a:schemeClr val="bg1"/>
                          </a:solidFill>
                          <a:latin typeface="+mn-lt"/>
                          <a:ea typeface="+mn-ea"/>
                          <a:cs typeface="+mn-cs"/>
                        </a:rPr>
                        <a:t>جي إثنوك بى إتاكثى إم بى إير شيشى نان </a:t>
                      </a:r>
                      <a:r>
                        <a:rPr lang="en-US" sz="4000" b="1" kern="1200" dirty="0" smtClean="0">
                          <a:solidFill>
                            <a:schemeClr val="bg1"/>
                          </a:solidFill>
                          <a:latin typeface="+mn-lt"/>
                          <a:ea typeface="+mn-ea"/>
                          <a:cs typeface="+mn-cs"/>
                        </a:rPr>
                        <a:t> </a:t>
                      </a:r>
                      <a:r>
                        <a:rPr lang="ar-SA" sz="4000" b="1" kern="1200" dirty="0" smtClean="0">
                          <a:solidFill>
                            <a:schemeClr val="bg1"/>
                          </a:solidFill>
                          <a:latin typeface="+mn-lt"/>
                          <a:ea typeface="+mn-ea"/>
                          <a:cs typeface="+mn-cs"/>
                        </a:rPr>
                        <a:t>إيهومى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أن ندوس الحيات والعقارب </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800" b="0" kern="1200" baseline="0" dirty="0" smtClean="0">
                          <a:solidFill>
                            <a:srgbClr val="FFFF00"/>
                          </a:solidFill>
                          <a:latin typeface="Athanasius" pitchFamily="2" charset="0"/>
                          <a:ea typeface="+mn-ea"/>
                          <a:cs typeface="+mn-cs"/>
                        </a:rPr>
                        <a:t>ejen ni\of nem ni`slh</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إيجين نى هوف نيم نى إتشيلى </a:t>
                      </a:r>
                      <a:endParaRPr lang="ar-EG" sz="4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smtClean="0">
                          <a:solidFill>
                            <a:schemeClr val="bg1"/>
                          </a:solidFill>
                          <a:latin typeface="+mn-lt"/>
                          <a:ea typeface="+mn-ea"/>
                          <a:cs typeface="+mn-cs"/>
                        </a:rPr>
                        <a:t>وعلي كل قوة العدو</a:t>
                      </a:r>
                      <a:endParaRPr lang="ar-EG" sz="4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smtClean="0">
                          <a:solidFill>
                            <a:srgbClr val="FFFF00"/>
                          </a:solidFill>
                          <a:latin typeface="Athanasius" pitchFamily="2" charset="0"/>
                          <a:ea typeface="+mn-ea"/>
                          <a:cs typeface="+mn-cs"/>
                        </a:rPr>
                        <a:t>Nem </a:t>
                      </a:r>
                      <a:r>
                        <a:rPr lang="en-US" sz="4000" b="0" kern="1200" baseline="0" dirty="0" err="1" smtClean="0">
                          <a:solidFill>
                            <a:srgbClr val="FFFF00"/>
                          </a:solidFill>
                          <a:latin typeface="Athanasius" pitchFamily="2" charset="0"/>
                          <a:ea typeface="+mn-ea"/>
                          <a:cs typeface="+mn-cs"/>
                        </a:rPr>
                        <a:t>ejen</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jom</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thrc</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nte</a:t>
                      </a:r>
                      <a:r>
                        <a:rPr lang="en-US" sz="4000" b="0" kern="1200" baseline="0" dirty="0" smtClean="0">
                          <a:solidFill>
                            <a:srgbClr val="FFFF00"/>
                          </a:solidFill>
                          <a:latin typeface="Athanasius" pitchFamily="2" charset="0"/>
                          <a:ea typeface="+mn-ea"/>
                          <a:cs typeface="+mn-cs"/>
                        </a:rPr>
                        <a:t> </a:t>
                      </a:r>
                      <a:r>
                        <a:rPr lang="en-US" sz="4000" b="0" kern="1200" baseline="0" dirty="0" err="1" smtClean="0">
                          <a:solidFill>
                            <a:srgbClr val="FFFF00"/>
                          </a:solidFill>
                          <a:latin typeface="Athanasius" pitchFamily="2" charset="0"/>
                          <a:ea typeface="+mn-ea"/>
                          <a:cs typeface="+mn-cs"/>
                        </a:rPr>
                        <a:t>pijaji</a:t>
                      </a:r>
                      <a:r>
                        <a:rPr lang="ar-EG" sz="4000" b="0" kern="1200" baseline="0" dirty="0" smtClean="0">
                          <a:solidFill>
                            <a:srgbClr val="FFFF00"/>
                          </a:solidFill>
                          <a:latin typeface="Athanasius" pitchFamily="2" charset="0"/>
                          <a:ea typeface="+mn-ea"/>
                          <a:cs typeface="+mn-cs"/>
                        </a:rPr>
                        <a:t> </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smtClean="0">
                          <a:solidFill>
                            <a:schemeClr val="bg1"/>
                          </a:solidFill>
                          <a:latin typeface="+mn-lt"/>
                          <a:ea typeface="+mn-ea"/>
                          <a:cs typeface="+mn-cs"/>
                        </a:rPr>
                        <a:t>نيم إيجين تى جوم تيرس إنتى </a:t>
                      </a:r>
                      <a:br>
                        <a:rPr lang="ar-SA" sz="4400" b="1" kern="1200" dirty="0" smtClean="0">
                          <a:solidFill>
                            <a:schemeClr val="bg1"/>
                          </a:solidFill>
                          <a:latin typeface="+mn-lt"/>
                          <a:ea typeface="+mn-ea"/>
                          <a:cs typeface="+mn-cs"/>
                        </a:rPr>
                      </a:br>
                      <a:r>
                        <a:rPr lang="ar-SA" sz="4400" b="1" kern="1200" dirty="0" smtClean="0">
                          <a:solidFill>
                            <a:schemeClr val="bg1"/>
                          </a:solidFill>
                          <a:latin typeface="+mn-lt"/>
                          <a:ea typeface="+mn-ea"/>
                          <a:cs typeface="+mn-cs"/>
                        </a:rPr>
                        <a:t>بى جاجى</a:t>
                      </a:r>
                      <a:endParaRPr lang="ar-EG" sz="44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2503</TotalTime>
  <Words>16704</Words>
  <Application>Microsoft Office PowerPoint</Application>
  <PresentationFormat>On-screen Show (4:3)</PresentationFormat>
  <Paragraphs>4138</Paragraphs>
  <Slides>886</Slides>
  <Notes>815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886</vt:i4>
      </vt:variant>
    </vt:vector>
  </HeadingPairs>
  <TitlesOfParts>
    <vt:vector size="895" baseType="lpstr">
      <vt:lpstr>Arial</vt:lpstr>
      <vt:lpstr>Athanasius</vt:lpstr>
      <vt:lpstr>Avva_Shenouda</vt:lpstr>
      <vt:lpstr>Calibri</vt:lpstr>
      <vt:lpstr>CS Avva Shenouda</vt:lpstr>
      <vt:lpstr>Garamond</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قدوس قدوس قدوس</vt:lpstr>
      <vt:lpstr>PowerPoint Presentation</vt:lpstr>
      <vt:lpstr>الصلاة الربانية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Gazrmasr</dc:creator>
  <cp:lastModifiedBy>Live Camera</cp:lastModifiedBy>
  <cp:revision>307</cp:revision>
  <dcterms:created xsi:type="dcterms:W3CDTF">2011-07-15T03:04:12Z</dcterms:created>
  <dcterms:modified xsi:type="dcterms:W3CDTF">2022-08-21T05:16:56Z</dcterms:modified>
</cp:coreProperties>
</file>