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6195-7C18-43F3-BA3E-D35416DE7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7B202-F529-4D49-A942-9D892529B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CE4D5-5E71-4DB7-A976-BEC16647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72E12-93D2-4762-97A5-DF7574E6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D3DF7-2AC9-400B-90B5-92039943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5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B998-C40D-41E7-B807-C7668ABE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3BDDB-8C2B-4C82-A9F0-DF9785B7B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6F8FC-7560-47F7-9C41-EB75C6BC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18E92-745D-476E-8599-EA221A25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7AADF-3420-4D08-BACE-D00B9C62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6C64B-454D-4991-A47E-9E2A9A6FC6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6D0E3-8476-445C-98A1-2E51A17C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3328-E1D4-4D08-ADF5-DA7879C5A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2DEA5-E5EC-4ED0-885E-BFA623F4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C194-1B8B-438B-94FC-B84EEB59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2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C2E7-FB92-40CF-8925-B48B1D07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2F277-9736-4326-8545-1EE00B9F2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6115-289D-484D-AC19-DBE9EA44D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A3326-3625-41AD-B1D4-94D257B2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3BBE2-AB57-4FB6-80DC-59DA440B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D505-C5D7-42C5-8C22-E63B1E80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AAB7-FFD4-4FBB-89E0-865D105BD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42D00-F87E-40FB-AB10-0A63F260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DAAD-F012-4262-BA79-C88D3D2D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677E-BCD1-4DDC-9060-1DF8D4F0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4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D817-6AC0-4CC0-988A-08D87622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93B-EFFE-44AD-844C-F529D2C27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4B616-8434-48C1-9FFF-01B0D6AFC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9B14A-3A19-40FD-846F-BE8073B2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1E711-D047-4200-BFE2-02B30629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DE5BA-43A4-44AD-AA43-99BF830B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C304-0E91-48BF-B69E-E49DFAF5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5024C-3CF6-441C-AB11-AADCF11B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E694E-BC6D-491C-A838-A06AC384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2723C-0A85-4807-83D7-B23829311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4DFF-9171-491F-A5E6-8C8512D67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875E33-186E-48AF-8176-47DEF5FC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03A70-A386-4964-8537-057E6CB8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2E6F6-73BB-4D2A-A17A-B1D87EA0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7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ECF4-E6F1-4E02-9FCA-6AD93214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3B722-AF9B-4290-AE13-FD9E3C0F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4335E-D0CC-4903-84DA-6A60BCC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99BB8-CE79-4D8E-951A-530CAF7C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7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F8F27-F4E4-4608-849A-4C6702B8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E1531-846B-4E92-BCFC-E819CD2D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30554-698D-48FA-A81E-2710FFB6A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85D6-C50F-4C18-A992-179A1AB6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91E89-F145-437C-888E-E17954CF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88301-6FEB-4271-BA5E-332A364EB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442D0-66AD-42CD-BD4A-002AC52A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60AFA1-BEC1-4590-900A-98E971FD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5F0FE-652D-4ACF-83A5-8C8439DE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5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35CB-FBE8-477F-B63F-53ECDD16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26F09-E7A1-46B9-81F8-5DA795B8A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A6E83-C723-4CF1-BB15-E82539866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82E56-D7EA-46E3-AB6E-7239ED11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3A076-1F88-4BD3-A0B7-DE2CF90B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EA477-7324-47F5-8AF2-197ACE3D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6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95BAA-290C-4B53-B0A0-9D03C87C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CE2F1-A904-4A07-90A4-611671C90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3C3E0-4672-4C61-969A-94F54861D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E3DBA-39D3-49D1-A5F2-7D619DD56D29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0504E-F473-4C61-A0B7-A6EA49B66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0D48-9EE5-4C2B-9F76-E3C3BF2C91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5872B-4233-4AA5-A2D8-2C0931288A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9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3C5AB-C878-4942-8A69-C03AB43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"/>
            <a:ext cx="12192000" cy="6855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9A7B1C-162E-4996-A58B-2EBD1F8279C9}"/>
              </a:ext>
            </a:extLst>
          </p:cNvPr>
          <p:cNvSpPr/>
          <p:nvPr/>
        </p:nvSpPr>
        <p:spPr>
          <a:xfrm>
            <a:off x="6976533" y="427335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أم النور جيتى ونورتى كنيستنا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 ياريت تيجى لنا كمان فى قلوبنا (2)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B8D8FC-EDBB-4305-AC1F-CE262B21356E}"/>
              </a:ext>
            </a:extLst>
          </p:cNvPr>
          <p:cNvSpPr/>
          <p:nvPr/>
        </p:nvSpPr>
        <p:spPr>
          <a:xfrm>
            <a:off x="6976533" y="2372299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لما بتيجى وتعزينا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 وفى ضيقتنا بتقوينا (2)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96B8C-6000-42E8-A3C9-F78995572D61}"/>
              </a:ext>
            </a:extLst>
          </p:cNvPr>
          <p:cNvSpPr/>
          <p:nvPr/>
        </p:nvSpPr>
        <p:spPr>
          <a:xfrm>
            <a:off x="6942665" y="4520464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ويا يسوع ابنك وفادينا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ساعتها نبقى مبسوطين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1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3C5AB-C878-4942-8A69-C03AB43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"/>
            <a:ext cx="12192000" cy="6855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AAC8DB-3357-4DA9-BF23-6D0D97E002E1}"/>
              </a:ext>
            </a:extLst>
          </p:cNvPr>
          <p:cNvSpPr/>
          <p:nvPr/>
        </p:nvSpPr>
        <p:spPr>
          <a:xfrm>
            <a:off x="6976533" y="427335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من قبل ميلادك نقاكى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من بين العالم خلاكى (2)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72B15-081A-4D5D-A7CD-AA20B30341EE}"/>
              </a:ext>
            </a:extLst>
          </p:cNvPr>
          <p:cNvSpPr/>
          <p:nvPr/>
        </p:nvSpPr>
        <p:spPr>
          <a:xfrm>
            <a:off x="6976533" y="2455102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فى الهيكل تخدمى وتصلى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وتسبحى للرب تملى (2)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250B7-95E6-491E-BC2E-197425385E76}"/>
              </a:ext>
            </a:extLst>
          </p:cNvPr>
          <p:cNvSpPr/>
          <p:nvPr/>
        </p:nvSpPr>
        <p:spPr>
          <a:xfrm>
            <a:off x="6976533" y="4482869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وبتطلبى من الرب يخلى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قلوبنا كلنا فيها سلام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8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3C5AB-C878-4942-8A69-C03AB43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"/>
            <a:ext cx="12192000" cy="6855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AAC8DB-3357-4DA9-BF23-6D0D97E002E1}"/>
              </a:ext>
            </a:extLst>
          </p:cNvPr>
          <p:cNvSpPr/>
          <p:nvPr/>
        </p:nvSpPr>
        <p:spPr>
          <a:xfrm>
            <a:off x="6976533" y="427335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لما اخضر العود الناشف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خطبوكى والرب عارف(2)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72B15-081A-4D5D-A7CD-AA20B30341EE}"/>
              </a:ext>
            </a:extLst>
          </p:cNvPr>
          <p:cNvSpPr/>
          <p:nvPr/>
        </p:nvSpPr>
        <p:spPr>
          <a:xfrm>
            <a:off x="6976533" y="2455102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انه عمل كل ده علشانه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من رحمته من كتر حنانه (2)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250B7-95E6-491E-BC2E-197425385E76}"/>
              </a:ext>
            </a:extLst>
          </p:cNvPr>
          <p:cNvSpPr/>
          <p:nvPr/>
        </p:nvSpPr>
        <p:spPr>
          <a:xfrm>
            <a:off x="6976533" y="4482869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بعت لك الملاك فى أوانه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وقال ها تبقى أم الله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8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3C5AB-C878-4942-8A69-C03AB43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"/>
            <a:ext cx="12192000" cy="6855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AAC8DB-3357-4DA9-BF23-6D0D97E002E1}"/>
              </a:ext>
            </a:extLst>
          </p:cNvPr>
          <p:cNvSpPr/>
          <p:nvPr/>
        </p:nvSpPr>
        <p:spPr>
          <a:xfrm>
            <a:off x="6976533" y="427335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فى المزود الرب اتمجد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للعذراء وبتول اتجسد (2)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72B15-081A-4D5D-A7CD-AA20B30341EE}"/>
              </a:ext>
            </a:extLst>
          </p:cNvPr>
          <p:cNvSpPr/>
          <p:nvPr/>
        </p:nvSpPr>
        <p:spPr>
          <a:xfrm>
            <a:off x="6976533" y="2455102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قاست كتير من كتر ما شافت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تعبوا وهربوا ولا يوم خافت (2)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250B7-95E6-491E-BC2E-197425385E76}"/>
              </a:ext>
            </a:extLst>
          </p:cNvPr>
          <p:cNvSpPr/>
          <p:nvPr/>
        </p:nvSpPr>
        <p:spPr>
          <a:xfrm>
            <a:off x="6976533" y="4482869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علشان الايمان كان ثابت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حتى كمان تحت الصليب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2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93C5AB-C878-4942-8A69-C03AB43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5"/>
            <a:ext cx="12192000" cy="6855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AAC8DB-3357-4DA9-BF23-6D0D97E002E1}"/>
              </a:ext>
            </a:extLst>
          </p:cNvPr>
          <p:cNvSpPr/>
          <p:nvPr/>
        </p:nvSpPr>
        <p:spPr>
          <a:xfrm>
            <a:off x="6976533" y="427335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دلوقتى قاعدة فى ملكوته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تتمتعى فى مجد لاهوته (2)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72B15-081A-4D5D-A7CD-AA20B30341EE}"/>
              </a:ext>
            </a:extLst>
          </p:cNvPr>
          <p:cNvSpPr/>
          <p:nvPr/>
        </p:nvSpPr>
        <p:spPr>
          <a:xfrm>
            <a:off x="6976533" y="2455102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وبتطلبى من الرب عشانا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يجى يحارب يدافع عنا (2)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E250B7-95E6-491E-BC2E-197425385E76}"/>
              </a:ext>
            </a:extLst>
          </p:cNvPr>
          <p:cNvSpPr/>
          <p:nvPr/>
        </p:nvSpPr>
        <p:spPr>
          <a:xfrm>
            <a:off x="6976533" y="4482869"/>
            <a:ext cx="4881968" cy="10567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ويحقق لنا كل أمالنا </a:t>
            </a:r>
          </a:p>
          <a:p>
            <a:pPr marL="0" marR="0" indent="457200" algn="ctr" rtl="1">
              <a:spcBef>
                <a:spcPts val="0"/>
              </a:spcBef>
              <a:spcAft>
                <a:spcPts val="750"/>
              </a:spcAft>
            </a:pPr>
            <a:r>
              <a:rPr lang="ar-EG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Helvetica" panose="020B0604020202020204" pitchFamily="34" charset="0"/>
              </a:rPr>
              <a:t>والناس تشوفك فى الملكوت</a:t>
            </a:r>
            <a:endParaRPr lang="en-US" sz="28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689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156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Romany</dc:creator>
  <cp:lastModifiedBy>Tony Romany</cp:lastModifiedBy>
  <cp:revision>3</cp:revision>
  <dcterms:created xsi:type="dcterms:W3CDTF">2023-08-08T23:04:38Z</dcterms:created>
  <dcterms:modified xsi:type="dcterms:W3CDTF">2023-08-08T23:27:51Z</dcterms:modified>
</cp:coreProperties>
</file>