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C91F-DB3E-4B0A-86F2-D5605A4AE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29BD7-F10A-4915-9A2C-333A1C49F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B7306-5A3B-4DC0-8FEF-94E43AA3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1D65-C621-4A77-8821-620274D1EEE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F91CB-C2CD-4832-9F00-901091B0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0D5B-B955-48E3-B31A-DD951607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6DFA-DDD2-4812-B57D-19F049312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8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855A-9FBF-40A0-A6AD-D2AF3E9E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09FD6-B7B5-41B9-B9EC-F2B775A19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85131-A575-41AA-8E41-A2F87C0A7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1D65-C621-4A77-8821-620274D1EEE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B210E-35CB-4869-9C92-2FFF72C7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09B31-48DF-47E3-80F6-DF9A4FCD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6DFA-DDD2-4812-B57D-19F049312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9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CE0950-FAD7-4A0B-AFFE-C7FC2BEE4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5947D-46D7-4387-8372-73A10E930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15E17-8C3E-4E7F-96C7-AFDCC6B2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1D65-C621-4A77-8821-620274D1EEE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847C2-3F6C-4076-B01D-6C4AD328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4638B-4554-4C73-AFAF-343681A0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6DFA-DDD2-4812-B57D-19F049312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8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7FE2-AD86-444A-9B39-ADD5F0F66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D9BCA-161B-4EB6-8C3B-D34C97AA8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A2AB8-E1E5-4CE7-B6D6-CDC36DBE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1D65-C621-4A77-8821-620274D1EEE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73DF1-295F-4C96-9DE4-6AE30042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BBC81-5D96-4C20-9605-CCA1F2E0D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6DFA-DDD2-4812-B57D-19F049312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2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0B8B-9650-4FAE-9984-42D5F324E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D3E6F-A947-4973-95EC-A9F378474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D6DCE-A79A-48A7-AB27-D79703FB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1D65-C621-4A77-8821-620274D1EEE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2EA17-D146-4BD1-B5CF-B0EA3BB99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F315F-4EF7-482B-B81D-10CD92A4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6DFA-DDD2-4812-B57D-19F049312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9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2238-0873-48EF-A758-E1B4268E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82B7B-B076-4102-BB4A-186F6964F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E8B4B-2803-4348-9A56-140DB69B7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33433-7317-4FB6-A867-5636A7F2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1D65-C621-4A77-8821-620274D1EEE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EE007-80B8-4E6D-922C-62AC678A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147A2-E92F-4ACD-86E2-2EAEE719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6DFA-DDD2-4812-B57D-19F049312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61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63CC-5A8F-4606-8928-DAC788A75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A3A15-860B-4175-AB48-365DDC6E8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E4B7E-E93B-49DA-865B-910D6462A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BC6D2-EB2A-4028-A6E4-20A3440EF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52875-73CB-4BC2-B05B-EDD441EA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B5861-4B02-4472-B044-E4E32AF8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1D65-C621-4A77-8821-620274D1EEE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53E6C-F8BC-4373-BDFF-074E5F3D8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6E82F-8FB4-4048-96A8-5484910D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6DFA-DDD2-4812-B57D-19F049312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5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8795-C236-401C-8C74-98C3A8A9D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307E3-0B13-4F68-A48F-A444CF727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1D65-C621-4A77-8821-620274D1EEE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87604-5907-4D4C-BA36-EB32DC7B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6D6A3-90AE-42F1-B9F5-309AA29F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6DFA-DDD2-4812-B57D-19F049312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0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1601E-BB4A-4079-95E7-151E7D28E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1D65-C621-4A77-8821-620274D1EEE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70B50B-4D27-4C4E-B361-3A73384F8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6BBF2-8FDB-40CA-85CF-52E69239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6DFA-DDD2-4812-B57D-19F049312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9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307E3-0295-49F1-BA90-9C9A4C314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60862-83F8-4955-BDC8-E866CD8D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C79A1-611F-414B-804B-DF5A2EB5E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02CCA-ABF1-485B-B713-1FFFDDDE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1D65-C621-4A77-8821-620274D1EEE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C6A37-14CC-4809-A371-DEA3A414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11C0E-E4EA-4792-8D49-02924B8A3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6DFA-DDD2-4812-B57D-19F049312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7114-F3B0-463C-8BA4-8236E68C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A7F9B-0258-41C2-B63A-791E16E57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E1E85-9F49-4542-B91D-87C67C3E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EB5ED-E2FA-4762-8B9A-7C98C1E2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1D65-C621-4A77-8821-620274D1EEE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EC2D1-E7AA-4A54-8116-B89F2E1A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38E91-FB96-460D-A3E2-C6891730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6DFA-DDD2-4812-B57D-19F049312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9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C981CE-B4A1-446C-A13C-16722F8E7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D00E6-E162-4934-8A77-9DE706779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1280F-4FDE-49C4-ABC0-58800CC2F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1D65-C621-4A77-8821-620274D1EEE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B085C-1129-467E-A34A-7A5C00C83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CA32-732A-4686-8620-E05D02279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46DFA-DDD2-4812-B57D-19F049312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2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A78001-1A96-4613-942F-ECFC64CCA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95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A30C6A-3B66-4B34-B92F-AEDE97B8F26F}"/>
              </a:ext>
            </a:extLst>
          </p:cNvPr>
          <p:cNvSpPr/>
          <p:nvPr/>
        </p:nvSpPr>
        <p:spPr>
          <a:xfrm>
            <a:off x="6206067" y="474345"/>
            <a:ext cx="5909733" cy="59093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EG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رشوا الورد يا صبايا</a:t>
            </a:r>
          </a:p>
          <a:p>
            <a:pPr algn="ctr"/>
            <a:endParaRPr lang="ar-EG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ar-EG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رشوا الورد مع الياسمين</a:t>
            </a:r>
          </a:p>
          <a:p>
            <a:pPr algn="ctr"/>
            <a:endParaRPr lang="ar-EG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ar-EG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رشوا الورد و صلوا معايا</a:t>
            </a:r>
          </a:p>
          <a:p>
            <a:pPr algn="ctr"/>
            <a:r>
              <a:rPr lang="ar-EG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ar-EG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دي العدرا زمانها جايه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915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356AA7-3E1F-481D-9443-6B321916B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EC8CC1-5D94-4EAC-BC59-D1848A2DA96F}"/>
              </a:ext>
            </a:extLst>
          </p:cNvPr>
          <p:cNvSpPr/>
          <p:nvPr/>
        </p:nvSpPr>
        <p:spPr>
          <a:xfrm>
            <a:off x="6206067" y="474345"/>
            <a:ext cx="5909733" cy="59093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EG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يا موالي ساعدوني</a:t>
            </a:r>
          </a:p>
          <a:p>
            <a:pPr algn="ctr"/>
            <a:endParaRPr lang="ar-EG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ar-EG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في مديح مريم دعوني</a:t>
            </a:r>
          </a:p>
          <a:p>
            <a:pPr algn="ctr"/>
            <a:endParaRPr lang="ar-EG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ar-EG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و انشد الأوزان مغرم</a:t>
            </a:r>
          </a:p>
          <a:p>
            <a:pPr algn="ctr"/>
            <a:r>
              <a:rPr lang="ar-EG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ar-EG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في البتول نور العيون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4888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A78001-1A96-4613-942F-ECFC64CCA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95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809A666-CAE7-4BA7-9575-6B0883920750}"/>
              </a:ext>
            </a:extLst>
          </p:cNvPr>
          <p:cNvSpPr/>
          <p:nvPr/>
        </p:nvSpPr>
        <p:spPr>
          <a:xfrm>
            <a:off x="6206067" y="474345"/>
            <a:ext cx="5909733" cy="59093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EG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اسمعوا يا اهل فني </a:t>
            </a:r>
          </a:p>
          <a:p>
            <a:pPr algn="ctr"/>
            <a:endParaRPr lang="ar-EG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ar-EG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و أعزلوا العزال عني</a:t>
            </a:r>
          </a:p>
          <a:p>
            <a:pPr algn="ctr"/>
            <a:endParaRPr lang="ar-EG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ar-EG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حب مريم قد فتني</a:t>
            </a:r>
          </a:p>
          <a:p>
            <a:pPr algn="ctr"/>
            <a:r>
              <a:rPr lang="ar-EG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ar-EG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دع يقولوا دا جنون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59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356AA7-3E1F-481D-9443-6B321916B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5FBD2A-08EF-464A-9AA6-1E8E4414F9C0}"/>
              </a:ext>
            </a:extLst>
          </p:cNvPr>
          <p:cNvSpPr/>
          <p:nvPr/>
        </p:nvSpPr>
        <p:spPr>
          <a:xfrm>
            <a:off x="6206067" y="474345"/>
            <a:ext cx="5909733" cy="59093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EG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مدحك كالشهد و أحلى</a:t>
            </a:r>
          </a:p>
          <a:p>
            <a:pPr algn="ctr"/>
            <a:endParaRPr lang="ar-EG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ar-EG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للعلا قد صار أعلى</a:t>
            </a:r>
          </a:p>
          <a:p>
            <a:pPr algn="ctr"/>
            <a:endParaRPr lang="ar-EG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ar-EG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قالوا جوهر قلت أغلى</a:t>
            </a:r>
          </a:p>
          <a:p>
            <a:pPr algn="ctr"/>
            <a:r>
              <a:rPr lang="ar-EG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ar-EG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ما يعادله بنون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238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A78001-1A96-4613-942F-ECFC64CCA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956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E1BB616-972F-407A-9777-DBD3C6D37E68}"/>
              </a:ext>
            </a:extLst>
          </p:cNvPr>
          <p:cNvSpPr/>
          <p:nvPr/>
        </p:nvSpPr>
        <p:spPr>
          <a:xfrm>
            <a:off x="6206067" y="474345"/>
            <a:ext cx="5909733" cy="59093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EG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يا بتول قلبي هاويكِ</a:t>
            </a:r>
          </a:p>
          <a:p>
            <a:pPr algn="ctr"/>
            <a:endParaRPr lang="ar-EG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ar-EG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دائما مداحٌ فيكِ</a:t>
            </a:r>
          </a:p>
          <a:p>
            <a:pPr algn="ctr"/>
            <a:endParaRPr lang="ar-EG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ar-EG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وسلام الله عليكِ</a:t>
            </a:r>
          </a:p>
          <a:p>
            <a:pPr algn="ctr"/>
            <a:r>
              <a:rPr lang="ar-EG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ar-EG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صار مدى ربحي وعوني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124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356AA7-3E1F-481D-9443-6B321916B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E48D3EE-A818-4BB0-8CD8-A1FCC1F7887E}"/>
              </a:ext>
            </a:extLst>
          </p:cNvPr>
          <p:cNvSpPr/>
          <p:nvPr/>
        </p:nvSpPr>
        <p:spPr>
          <a:xfrm>
            <a:off x="6206067" y="474345"/>
            <a:ext cx="5909733" cy="59093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EG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نجمك بدر البدور</a:t>
            </a:r>
          </a:p>
          <a:p>
            <a:pPr algn="ctr"/>
            <a:endParaRPr lang="ar-EG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ar-EG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نورك نور العيون</a:t>
            </a:r>
          </a:p>
          <a:p>
            <a:pPr algn="ctr"/>
            <a:endParaRPr lang="ar-EG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ar-EG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مدحكِ فرحي وسروري</a:t>
            </a:r>
          </a:p>
          <a:p>
            <a:pPr algn="ctr"/>
            <a:r>
              <a:rPr lang="ar-EG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ar-EG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طُهرك خاصاً لدوني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5727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95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Romany</dc:creator>
  <cp:lastModifiedBy>Tony Romany</cp:lastModifiedBy>
  <cp:revision>2</cp:revision>
  <dcterms:created xsi:type="dcterms:W3CDTF">2023-08-08T23:34:19Z</dcterms:created>
  <dcterms:modified xsi:type="dcterms:W3CDTF">2023-08-08T23:44:52Z</dcterms:modified>
</cp:coreProperties>
</file>