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66" r:id="rId6"/>
    <p:sldId id="260" r:id="rId7"/>
    <p:sldId id="267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2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25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3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1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1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FFE32-8E64-46B3-84F3-C3599BFC3FC0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9288-74DF-4EE9-91B0-FB809BBEF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4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179" y="760578"/>
            <a:ext cx="75288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600" b="1" dirty="0" smtClean="0"/>
              <a:t>فوق القباب بصوا و شوفوا          الست العدرا منورة    </a:t>
            </a:r>
          </a:p>
          <a:p>
            <a:r>
              <a:rPr lang="ar-EG" sz="6600" b="1" dirty="0" smtClean="0"/>
              <a:t>    </a:t>
            </a:r>
          </a:p>
          <a:p>
            <a:pPr algn="ctr"/>
            <a:r>
              <a:rPr lang="ar-EG" sz="6600" b="1" dirty="0" smtClean="0"/>
              <a:t>واقفة بتطل ست الكل            الست العدرا الجوهر</a:t>
            </a:r>
            <a:r>
              <a:rPr lang="ar-EG" sz="6000" b="1" dirty="0" smtClean="0"/>
              <a:t>ة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4340728" cy="6858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34528" y="150882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ar-EG" sz="6000" b="1" dirty="0" smtClean="0"/>
              <a:t>رتلوا يا صبايا وقابلوها       قيدوا الشموع وزفوها</a:t>
            </a:r>
          </a:p>
          <a:p>
            <a:pPr algn="ctr"/>
            <a:endParaRPr lang="ar-EG" sz="6000" b="1" dirty="0"/>
          </a:p>
          <a:p>
            <a:pPr algn="ctr"/>
            <a:r>
              <a:rPr lang="ar-EG" sz="6000" b="1" dirty="0" smtClean="0"/>
              <a:t>هاتوا الزهور ورشوها      وبنعمة ربنا هنوها</a:t>
            </a:r>
          </a:p>
          <a:p>
            <a:pPr algn="ctr"/>
            <a:endParaRPr lang="ar-EG" sz="6000" b="1" dirty="0" smtClean="0"/>
          </a:p>
          <a:p>
            <a:pPr algn="ctr"/>
            <a:r>
              <a:rPr lang="ar-EG" sz="5400" b="1" dirty="0" smtClean="0"/>
              <a:t>دي الست العدرا الجوهرة</a:t>
            </a:r>
            <a:endParaRPr lang="ar-EG" sz="5400" b="1" dirty="0"/>
          </a:p>
        </p:txBody>
      </p:sp>
    </p:spTree>
    <p:extLst>
      <p:ext uri="{BB962C8B-B14F-4D97-AF65-F5344CB8AC3E}">
        <p14:creationId xmlns:p14="http://schemas.microsoft.com/office/powerpoint/2010/main" val="31308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179" y="760578"/>
            <a:ext cx="75288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600" b="1" dirty="0">
                <a:solidFill>
                  <a:prstClr val="black"/>
                </a:solidFill>
              </a:rPr>
              <a:t>فوق القباب بصوا و شوفوا          الست العدرا منورة    </a:t>
            </a:r>
          </a:p>
          <a:p>
            <a:r>
              <a:rPr lang="ar-EG" sz="6600" b="1" dirty="0">
                <a:solidFill>
                  <a:prstClr val="black"/>
                </a:solidFill>
              </a:rPr>
              <a:t>    </a:t>
            </a:r>
          </a:p>
          <a:p>
            <a:pPr algn="ctr"/>
            <a:r>
              <a:rPr lang="ar-EG" sz="6600" b="1" dirty="0">
                <a:solidFill>
                  <a:prstClr val="black"/>
                </a:solidFill>
              </a:rPr>
              <a:t>واقفة بتطل ست الكل            الست العدرا الجوهرة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1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4340728" cy="68585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05286" y="0"/>
            <a:ext cx="669135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000" b="1" i="0" dirty="0" smtClean="0">
                <a:effectLst/>
                <a:latin typeface="Tahoma" panose="020B0604030504040204" pitchFamily="34" charset="0"/>
              </a:rPr>
              <a:t>ست العدرا واقفة معانا  </a:t>
            </a:r>
          </a:p>
          <a:p>
            <a:pPr algn="ctr"/>
            <a:r>
              <a:rPr lang="ar-EG" sz="6000" b="1" i="0" dirty="0" smtClean="0">
                <a:effectLst/>
                <a:latin typeface="Tahoma" panose="020B0604030504040204" pitchFamily="34" charset="0"/>
              </a:rPr>
              <a:t>بنورها الساطع جمعانا</a:t>
            </a:r>
          </a:p>
          <a:p>
            <a:pPr algn="ctr"/>
            <a:r>
              <a:rPr lang="ar-EG" sz="6600" b="1" i="0" dirty="0" smtClean="0">
                <a:effectLst/>
                <a:latin typeface="Tahoma" panose="020B0604030504040204" pitchFamily="34" charset="0"/>
              </a:rPr>
              <a:t/>
            </a:r>
            <a:br>
              <a:rPr lang="ar-EG" sz="6600" b="1" i="0" dirty="0" smtClean="0">
                <a:effectLst/>
                <a:latin typeface="Tahoma" panose="020B0604030504040204" pitchFamily="34" charset="0"/>
              </a:rPr>
            </a:br>
            <a:r>
              <a:rPr lang="ar-EG" sz="6600" b="1" i="0" dirty="0" smtClean="0">
                <a:effectLst/>
                <a:latin typeface="Tahoma" panose="020B0604030504040204" pitchFamily="34" charset="0"/>
              </a:rPr>
              <a:t>واقفة بتشفي مرضانا </a:t>
            </a:r>
          </a:p>
          <a:p>
            <a:pPr algn="ctr"/>
            <a:r>
              <a:rPr lang="ar-EG" sz="6600" b="1" i="0" dirty="0" smtClean="0">
                <a:effectLst/>
                <a:latin typeface="Tahoma" panose="020B0604030504040204" pitchFamily="34" charset="0"/>
              </a:rPr>
              <a:t>وقلوبنا كلها فرحانة</a:t>
            </a:r>
          </a:p>
          <a:p>
            <a:pPr algn="ctr"/>
            <a:r>
              <a:rPr lang="ar-EG" sz="6600" b="1" i="0" dirty="0" smtClean="0">
                <a:effectLst/>
                <a:latin typeface="Tahoma" panose="020B0604030504040204" pitchFamily="34" charset="0"/>
              </a:rPr>
              <a:t/>
            </a:r>
            <a:br>
              <a:rPr lang="ar-EG" sz="6600" b="1" i="0" dirty="0" smtClean="0">
                <a:effectLst/>
                <a:latin typeface="Tahoma" panose="020B0604030504040204" pitchFamily="34" charset="0"/>
              </a:rPr>
            </a:br>
            <a:r>
              <a:rPr lang="ar-EG" sz="6600" b="1" i="0" dirty="0" smtClean="0">
                <a:effectLst/>
                <a:latin typeface="Tahoma" panose="020B0604030504040204" pitchFamily="34" charset="0"/>
              </a:rPr>
              <a:t>الست العدرا الجوهرة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54676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179" y="760578"/>
            <a:ext cx="75288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600" b="1" dirty="0">
                <a:solidFill>
                  <a:prstClr val="black"/>
                </a:solidFill>
              </a:rPr>
              <a:t>فوق القباب بصوا و شوفوا          الست العدرا منورة    </a:t>
            </a:r>
          </a:p>
          <a:p>
            <a:r>
              <a:rPr lang="ar-EG" sz="6600" b="1" dirty="0">
                <a:solidFill>
                  <a:prstClr val="black"/>
                </a:solidFill>
              </a:rPr>
              <a:t>    </a:t>
            </a:r>
          </a:p>
          <a:p>
            <a:pPr algn="ctr"/>
            <a:r>
              <a:rPr lang="ar-EG" sz="6600" b="1" dirty="0">
                <a:solidFill>
                  <a:prstClr val="black"/>
                </a:solidFill>
              </a:rPr>
              <a:t>واقفة بتطل ست الكل            الست العدرا الجوهرة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5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10842" y="8546"/>
            <a:ext cx="604472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000" b="1" dirty="0" smtClean="0"/>
              <a:t>يا عدرا نورك ده هدانا </a:t>
            </a:r>
          </a:p>
          <a:p>
            <a:pPr algn="ctr"/>
            <a:r>
              <a:rPr lang="ar-EG" sz="6000" b="1" dirty="0" smtClean="0"/>
              <a:t>من المهالك نجانا</a:t>
            </a:r>
          </a:p>
          <a:p>
            <a:pPr algn="ctr"/>
            <a:endParaRPr lang="ar-EG" sz="6000" b="1" dirty="0" smtClean="0"/>
          </a:p>
          <a:p>
            <a:pPr algn="ctr"/>
            <a:r>
              <a:rPr lang="ar-EG" sz="6000" b="1" dirty="0" smtClean="0"/>
              <a:t>ثبت إيماننا وقوانا </a:t>
            </a:r>
          </a:p>
          <a:p>
            <a:pPr algn="ctr"/>
            <a:r>
              <a:rPr lang="ar-EG" sz="6000" b="1" dirty="0" smtClean="0"/>
              <a:t>خليكي دايماً ويانا</a:t>
            </a:r>
          </a:p>
          <a:p>
            <a:pPr algn="ctr"/>
            <a:endParaRPr lang="ar-EG" sz="6000" b="1" dirty="0" smtClean="0"/>
          </a:p>
          <a:p>
            <a:pPr algn="ctr"/>
            <a:r>
              <a:rPr lang="ar-EG" sz="5400" b="1" dirty="0" smtClean="0"/>
              <a:t>يا ست يا عدرا يا جوهرة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4"/>
            <a:ext cx="4340728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179" y="760578"/>
            <a:ext cx="75288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600" b="1" dirty="0">
                <a:solidFill>
                  <a:prstClr val="black"/>
                </a:solidFill>
              </a:rPr>
              <a:t>فوق القباب بصوا و شوفوا          الست العدرا منورة    </a:t>
            </a:r>
          </a:p>
          <a:p>
            <a:r>
              <a:rPr lang="ar-EG" sz="6600" b="1" dirty="0">
                <a:solidFill>
                  <a:prstClr val="black"/>
                </a:solidFill>
              </a:rPr>
              <a:t>    </a:t>
            </a:r>
          </a:p>
          <a:p>
            <a:pPr algn="ctr"/>
            <a:r>
              <a:rPr lang="ar-EG" sz="6600" b="1" dirty="0">
                <a:solidFill>
                  <a:prstClr val="black"/>
                </a:solidFill>
              </a:rPr>
              <a:t>واقفة بتطل ست الكل            الست العدرا الجوهرة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51021" y="102550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ar-EG" sz="6000" b="1" dirty="0" smtClean="0"/>
              <a:t> سايبين ديارنا وبيوتنا </a:t>
            </a:r>
          </a:p>
          <a:p>
            <a:pPr algn="ctr"/>
            <a:r>
              <a:rPr lang="ar-EG" sz="6000" b="1" dirty="0" smtClean="0"/>
              <a:t>جايين نزورك بقلوبنا</a:t>
            </a:r>
          </a:p>
          <a:p>
            <a:pPr algn="ctr"/>
            <a:endParaRPr lang="ar-EG" sz="6000" b="1" dirty="0" smtClean="0"/>
          </a:p>
          <a:p>
            <a:pPr algn="ctr"/>
            <a:r>
              <a:rPr lang="ar-EG" sz="6000" b="1" dirty="0" smtClean="0"/>
              <a:t>إشفعي وشوفي دموعنا</a:t>
            </a:r>
          </a:p>
          <a:p>
            <a:pPr algn="ctr"/>
            <a:r>
              <a:rPr lang="ar-EG" sz="6000" b="1" dirty="0" smtClean="0"/>
              <a:t>من الخطايا إشفي قلوبنا</a:t>
            </a:r>
          </a:p>
          <a:p>
            <a:pPr algn="ctr"/>
            <a:endParaRPr lang="ar-EG" sz="6000" b="1" dirty="0" smtClean="0"/>
          </a:p>
          <a:p>
            <a:pPr algn="ctr"/>
            <a:r>
              <a:rPr lang="ar-EG" sz="5400" b="1" dirty="0" smtClean="0"/>
              <a:t>يا ست يا عدرا يا جوهرة</a:t>
            </a:r>
            <a:endParaRPr lang="en-US" sz="5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0728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9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2179" y="760578"/>
            <a:ext cx="752884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6600" b="1" dirty="0">
                <a:solidFill>
                  <a:prstClr val="black"/>
                </a:solidFill>
              </a:rPr>
              <a:t>فوق القباب بصوا و شوفوا          الست العدرا منورة    </a:t>
            </a:r>
          </a:p>
          <a:p>
            <a:r>
              <a:rPr lang="ar-EG" sz="6600" b="1" dirty="0">
                <a:solidFill>
                  <a:prstClr val="black"/>
                </a:solidFill>
              </a:rPr>
              <a:t>    </a:t>
            </a:r>
          </a:p>
          <a:p>
            <a:pPr algn="ctr"/>
            <a:r>
              <a:rPr lang="ar-EG" sz="6600" b="1" dirty="0">
                <a:solidFill>
                  <a:prstClr val="black"/>
                </a:solidFill>
              </a:rPr>
              <a:t>واقفة بتطل ست الكل            الست العدرا الجوهرة</a:t>
            </a:r>
            <a:endParaRPr lang="en-US" sz="6600" b="1" dirty="0">
              <a:solidFill>
                <a:prstClr val="black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41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3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Johnny</dc:creator>
  <cp:lastModifiedBy>Johnny</cp:lastModifiedBy>
  <cp:revision>9</cp:revision>
  <dcterms:created xsi:type="dcterms:W3CDTF">2022-08-08T13:20:02Z</dcterms:created>
  <dcterms:modified xsi:type="dcterms:W3CDTF">2022-08-08T13:49:35Z</dcterms:modified>
</cp:coreProperties>
</file>