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1EB-9F2A-4EB6-8252-676EBD73CA8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3752-7CED-4341-B020-DF74982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7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1EB-9F2A-4EB6-8252-676EBD73CA8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3752-7CED-4341-B020-DF74982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6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1EB-9F2A-4EB6-8252-676EBD73CA8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3752-7CED-4341-B020-DF74982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8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1EB-9F2A-4EB6-8252-676EBD73CA8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3752-7CED-4341-B020-DF74982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1EB-9F2A-4EB6-8252-676EBD73CA8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3752-7CED-4341-B020-DF74982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1EB-9F2A-4EB6-8252-676EBD73CA8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3752-7CED-4341-B020-DF74982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1EB-9F2A-4EB6-8252-676EBD73CA8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3752-7CED-4341-B020-DF74982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2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1EB-9F2A-4EB6-8252-676EBD73CA8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3752-7CED-4341-B020-DF74982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1EB-9F2A-4EB6-8252-676EBD73CA8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3752-7CED-4341-B020-DF74982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1EB-9F2A-4EB6-8252-676EBD73CA8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3752-7CED-4341-B020-DF74982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1EB-9F2A-4EB6-8252-676EBD73CA8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3752-7CED-4341-B020-DF74982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E1EB-9F2A-4EB6-8252-676EBD73CA8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E3752-7CED-4341-B020-DF74982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1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48702"/>
              </p:ext>
            </p:extLst>
          </p:nvPr>
        </p:nvGraphicFramePr>
        <p:xfrm>
          <a:off x="2011679" y="316994"/>
          <a:ext cx="8095488" cy="5609978"/>
        </p:xfrm>
        <a:graphic>
          <a:graphicData uri="http://schemas.openxmlformats.org/drawingml/2006/table">
            <a:tbl>
              <a:tblPr rtl="1"/>
              <a:tblGrid>
                <a:gridCol w="3788752">
                  <a:extLst>
                    <a:ext uri="{9D8B030D-6E8A-4147-A177-3AD203B41FA5}">
                      <a16:colId xmlns:a16="http://schemas.microsoft.com/office/drawing/2014/main" val="83955198"/>
                    </a:ext>
                  </a:extLst>
                </a:gridCol>
                <a:gridCol w="517984">
                  <a:extLst>
                    <a:ext uri="{9D8B030D-6E8A-4147-A177-3AD203B41FA5}">
                      <a16:colId xmlns:a16="http://schemas.microsoft.com/office/drawing/2014/main" val="1556536590"/>
                    </a:ext>
                  </a:extLst>
                </a:gridCol>
                <a:gridCol w="3788752">
                  <a:extLst>
                    <a:ext uri="{9D8B030D-6E8A-4147-A177-3AD203B41FA5}">
                      <a16:colId xmlns:a16="http://schemas.microsoft.com/office/drawing/2014/main" val="1727350820"/>
                    </a:ext>
                  </a:extLst>
                </a:gridCol>
              </a:tblGrid>
              <a:tr h="577566">
                <a:tc>
                  <a:txBody>
                    <a:bodyPr/>
                    <a:lstStyle/>
                    <a:p>
                      <a:pPr marL="180340" marR="0" indent="-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600" b="1"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 </a:t>
                      </a:r>
                      <a:r>
                        <a:rPr lang="ar-EG" sz="1600" b="1">
                          <a:effectLst/>
                        </a:rPr>
                        <a:t>حبك يا مريم غاية المنى</a:t>
                      </a:r>
                      <a:endParaRPr lang="ar-EG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 </a:t>
                      </a: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يا أم المعظم يامريم كوني أمنا</a:t>
                      </a:r>
                      <a:br>
                        <a:rPr lang="ar-SA" sz="1600" b="1">
                          <a:effectLst/>
                        </a:rPr>
                      </a:b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584825"/>
                  </a:ext>
                </a:extLst>
              </a:tr>
              <a:tr h="577566">
                <a:tc>
                  <a:txBody>
                    <a:bodyPr/>
                    <a:lstStyle/>
                    <a:p>
                      <a:pPr marL="180340" marR="0" indent="-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ar-EG" sz="1600" b="1">
                          <a:effectLst/>
                          <a:latin typeface="Times New Roman" panose="02020603050405020304" pitchFamily="18" charset="0"/>
                        </a:rPr>
                        <a:t>1. </a:t>
                      </a: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ar-EG" sz="1600" b="1">
                          <a:effectLst/>
                        </a:rPr>
                        <a:t>إبنك أوصاك بنا على الصليب</a:t>
                      </a:r>
                      <a:br>
                        <a:rPr lang="ar-EG" sz="1600" b="1">
                          <a:effectLst/>
                        </a:rPr>
                      </a:br>
                      <a:endParaRPr lang="ar-EG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 </a:t>
                      </a: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أعطانا إياك في شخص الحبيب</a:t>
                      </a:r>
                      <a:br>
                        <a:rPr lang="ar-SA" sz="1600" b="1">
                          <a:effectLst/>
                        </a:rPr>
                      </a:b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230418"/>
                  </a:ext>
                </a:extLst>
              </a:tr>
              <a:tr h="577566">
                <a:tc>
                  <a:txBody>
                    <a:bodyPr/>
                    <a:lstStyle/>
                    <a:p>
                      <a:pPr marL="180340" marR="0" indent="-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ar-EG" sz="1600" b="1">
                          <a:effectLst/>
                          <a:latin typeface="Times New Roman" panose="02020603050405020304" pitchFamily="18" charset="0"/>
                        </a:rPr>
                        <a:t>2. </a:t>
                      </a: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ar-EG" sz="1600" b="1">
                          <a:effectLst/>
                        </a:rPr>
                        <a:t>كالأم الحنونة بك نستعين</a:t>
                      </a:r>
                      <a:br>
                        <a:rPr lang="ar-EG" sz="1600" b="1">
                          <a:effectLst/>
                        </a:rPr>
                      </a:br>
                      <a:endParaRPr lang="ar-EG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 </a:t>
                      </a: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أظهري المعونة منك للبنين</a:t>
                      </a:r>
                      <a:br>
                        <a:rPr lang="ar-SA" sz="1600" b="1">
                          <a:effectLst/>
                        </a:rPr>
                      </a:b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052992"/>
                  </a:ext>
                </a:extLst>
              </a:tr>
              <a:tr h="577566">
                <a:tc>
                  <a:txBody>
                    <a:bodyPr/>
                    <a:lstStyle/>
                    <a:p>
                      <a:pPr marL="180340" marR="0" indent="-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ar-EG" sz="1600" b="1">
                          <a:effectLst/>
                          <a:latin typeface="Times New Roman" panose="02020603050405020304" pitchFamily="18" charset="0"/>
                        </a:rPr>
                        <a:t>3. </a:t>
                      </a: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ar-EG" sz="1600" b="1">
                          <a:effectLst/>
                        </a:rPr>
                        <a:t>كلما نرجوك نفوسنا تطيب</a:t>
                      </a:r>
                      <a:br>
                        <a:rPr lang="ar-EG" sz="1600" b="1">
                          <a:effectLst/>
                        </a:rPr>
                      </a:br>
                      <a:endParaRPr lang="ar-EG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 </a:t>
                      </a: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كلما ندعوك من وادي النحيب</a:t>
                      </a:r>
                      <a:br>
                        <a:rPr lang="ar-SA" sz="1600" b="1">
                          <a:effectLst/>
                        </a:rPr>
                      </a:b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79701"/>
                  </a:ext>
                </a:extLst>
              </a:tr>
              <a:tr h="824696">
                <a:tc>
                  <a:txBody>
                    <a:bodyPr/>
                    <a:lstStyle/>
                    <a:p>
                      <a:pPr marL="180340" marR="0" indent="-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ar-EG" sz="1600" b="1">
                          <a:effectLst/>
                          <a:latin typeface="Times New Roman" panose="02020603050405020304" pitchFamily="18" charset="0"/>
                        </a:rPr>
                        <a:t>4. </a:t>
                      </a: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ar-EG" sz="1600" b="1">
                          <a:effectLst/>
                        </a:rPr>
                        <a:t>نرجوك الحماية من كل الشرور</a:t>
                      </a:r>
                      <a:br>
                        <a:rPr lang="ar-EG" sz="1600" b="1">
                          <a:effectLst/>
                        </a:rPr>
                      </a:br>
                      <a:endParaRPr lang="ar-EG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 </a:t>
                      </a: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ضاعفي العناية في يوم النشور</a:t>
                      </a:r>
                      <a:br>
                        <a:rPr lang="ar-SA" sz="1600" b="1">
                          <a:effectLst/>
                        </a:rPr>
                      </a:b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89696"/>
                  </a:ext>
                </a:extLst>
              </a:tr>
              <a:tr h="577566">
                <a:tc>
                  <a:txBody>
                    <a:bodyPr/>
                    <a:lstStyle/>
                    <a:p>
                      <a:pPr marL="180340" marR="0" indent="-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ar-EG" sz="1600" b="1">
                          <a:effectLst/>
                          <a:latin typeface="Times New Roman" panose="02020603050405020304" pitchFamily="18" charset="0"/>
                        </a:rPr>
                        <a:t>5. </a:t>
                      </a: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ar-EG" sz="1600" b="1">
                          <a:effectLst/>
                        </a:rPr>
                        <a:t>يا أم الرجاء والحب الجميل</a:t>
                      </a:r>
                      <a:br>
                        <a:rPr lang="ar-EG" sz="1600" b="1">
                          <a:effectLst/>
                        </a:rPr>
                      </a:br>
                      <a:endParaRPr lang="ar-EG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 </a:t>
                      </a: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يا باب السماء حبك السبيل</a:t>
                      </a:r>
                      <a:br>
                        <a:rPr lang="ar-SA" sz="1600" b="1">
                          <a:effectLst/>
                        </a:rPr>
                      </a:b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505887"/>
                  </a:ext>
                </a:extLst>
              </a:tr>
              <a:tr h="577566">
                <a:tc>
                  <a:txBody>
                    <a:bodyPr/>
                    <a:lstStyle/>
                    <a:p>
                      <a:pPr marL="180340" marR="0" indent="-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ar-EG" sz="1600" b="1">
                          <a:effectLst/>
                          <a:latin typeface="Times New Roman" panose="02020603050405020304" pitchFamily="18" charset="0"/>
                        </a:rPr>
                        <a:t>6. </a:t>
                      </a: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ar-EG" sz="1600" b="1">
                          <a:effectLst/>
                        </a:rPr>
                        <a:t>قالت الأئمة فادينا أراد</a:t>
                      </a:r>
                      <a:br>
                        <a:rPr lang="ar-EG" sz="1600" b="1">
                          <a:effectLst/>
                        </a:rPr>
                      </a:br>
                      <a:endParaRPr lang="ar-EG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 </a:t>
                      </a: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أن كل نعمة منك تستفاد</a:t>
                      </a:r>
                      <a:br>
                        <a:rPr lang="ar-SA" sz="1600" b="1">
                          <a:effectLst/>
                        </a:rPr>
                      </a:b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34296"/>
                  </a:ext>
                </a:extLst>
              </a:tr>
              <a:tr h="770088">
                <a:tc>
                  <a:txBody>
                    <a:bodyPr/>
                    <a:lstStyle/>
                    <a:p>
                      <a:pPr marL="180340" marR="0" indent="-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ar-EG" sz="1600" b="1">
                          <a:effectLst/>
                          <a:latin typeface="Times New Roman" panose="02020603050405020304" pitchFamily="18" charset="0"/>
                        </a:rPr>
                        <a:t>7. </a:t>
                      </a: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ar-EG" sz="1600" b="1">
                          <a:effectLst/>
                        </a:rPr>
                        <a:t>لا يكون يا مريم حظ العابدين</a:t>
                      </a:r>
                      <a:br>
                        <a:rPr lang="ar-EG" sz="1600" b="1">
                          <a:effectLst/>
                        </a:rPr>
                      </a:br>
                      <a:endParaRPr lang="ar-EG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 </a:t>
                      </a: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يوما في جهنم مثل الكافرين</a:t>
                      </a:r>
                      <a:br>
                        <a:rPr lang="ar-SA" sz="1600" b="1">
                          <a:effectLst/>
                        </a:rPr>
                      </a:b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624501"/>
                  </a:ext>
                </a:extLst>
              </a:tr>
              <a:tr h="549798">
                <a:tc>
                  <a:txBody>
                    <a:bodyPr/>
                    <a:lstStyle/>
                    <a:p>
                      <a:pPr marL="180340" marR="0" indent="-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ar-EG" sz="1600" b="1">
                          <a:effectLst/>
                          <a:latin typeface="Times New Roman" panose="02020603050405020304" pitchFamily="18" charset="0"/>
                        </a:rPr>
                        <a:t>8. </a:t>
                      </a:r>
                      <a:r>
                        <a:rPr lang="ar-EG" sz="1600" b="1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ar-EG" sz="1600" b="1">
                          <a:effectLst/>
                        </a:rPr>
                        <a:t>اظهري سخاك في كل الأحقاب</a:t>
                      </a:r>
                      <a:endParaRPr lang="ar-EG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>
                          <a:effectLst/>
                        </a:rPr>
                        <a:t> </a:t>
                      </a:r>
                      <a:endParaRPr lang="ar-SA" sz="160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8034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 dirty="0">
                          <a:effectLst/>
                        </a:rPr>
                        <a:t>أن ما أتاك طالب وخاب</a:t>
                      </a:r>
                      <a:endParaRPr lang="ar-SA" sz="1600" dirty="0">
                        <a:effectLst/>
                      </a:endParaRPr>
                    </a:p>
                  </a:txBody>
                  <a:tcPr marL="22562" marR="22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1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36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Visual Aids</dc:creator>
  <cp:lastModifiedBy>Visual Aids</cp:lastModifiedBy>
  <cp:revision>1</cp:revision>
  <dcterms:created xsi:type="dcterms:W3CDTF">2018-08-11T16:35:38Z</dcterms:created>
  <dcterms:modified xsi:type="dcterms:W3CDTF">2018-08-11T16:35:56Z</dcterms:modified>
</cp:coreProperties>
</file>