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F5B7-0FEC-43FF-B2CC-66A7DE4B7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50177-C6E4-4C51-97E7-4E14A0AF7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98193-C6CE-4168-98C5-5CF96D04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6B53-4AE9-483D-AB3F-E9EBCC7E4D6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74DC7-EE76-43C0-95C4-8583011F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8D6AA-849D-4B33-8692-DDC0BF58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10BF-00D2-4360-9F15-3BCBF7DE8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8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1743-53FC-48CD-85A2-76D98AFF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1EF37-4D48-4DE4-9712-C4D28C4D3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34C8-5BDE-430D-91AE-2CD75B2A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6B53-4AE9-483D-AB3F-E9EBCC7E4D6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F2235-49A5-4A19-B60B-F455821B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1C9DE-DE61-42AC-86E1-1EEF0038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10BF-00D2-4360-9F15-3BCBF7DE8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7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F9140B-F5A8-4B14-B13C-E285D201A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A91B-5D7F-4BB4-8294-02797267F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47046-51A7-40CA-B5F3-7CADA4B4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6B53-4AE9-483D-AB3F-E9EBCC7E4D6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1F0ED-0CDD-423F-8438-1E5A00A6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93ACD-BF7A-4A13-8E41-A89E5FD9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10BF-00D2-4360-9F15-3BCBF7DE8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8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6748-70D7-4074-BB5B-4DF00D49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A681F-893C-431E-B26C-EE7166D2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E076F-AE76-4A3F-9332-4576483A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6B53-4AE9-483D-AB3F-E9EBCC7E4D6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4EB5B-B4EB-4D0C-97BE-B692D283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D769A-1B1D-42B2-8431-93DA41D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10BF-00D2-4360-9F15-3BCBF7DE8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4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0BE4-2BD8-464F-8AC1-DFB09478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6ADAC-45F9-4E2F-8537-D382316D0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657D2-F0E4-4E0E-97AA-FF4F50D4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6B53-4AE9-483D-AB3F-E9EBCC7E4D6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D9449-2635-48C9-AFE8-18E4EB2E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85303-F116-4CAD-B61C-F1A291D9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10BF-00D2-4360-9F15-3BCBF7DE8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0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561A-09FB-4514-BC01-1CF6CAF1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08F0C-3ADD-4440-A889-58CDA4D74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66294-8636-4269-9298-E7C037348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3ED03-95D8-4678-B1DD-293613C0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6B53-4AE9-483D-AB3F-E9EBCC7E4D6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1CF01-66C0-4D17-AB92-C3ABFF28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B17EF-C609-49CC-AE8F-6BF71F06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10BF-00D2-4360-9F15-3BCBF7DE8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7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CEB0-9BC7-4AD7-8CF8-27C4D24D8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C01F9-88A2-4DD9-BEA6-A9BBEE773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69378-445F-46AD-8198-68DFEA497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E951E-3510-417A-ACC4-619117411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483716-027D-4AD6-955F-BF312DE12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8BF88-66E0-4440-B80A-5E565C01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6B53-4AE9-483D-AB3F-E9EBCC7E4D6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CDC2C-36E7-4757-8AAD-268E550D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9D64C-3B97-4C67-A8FB-257089C4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10BF-00D2-4360-9F15-3BCBF7DE8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1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BB05-87CC-42D3-AFB5-CFE017B3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20876-4A4E-4099-92A6-EBA36B0F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6B53-4AE9-483D-AB3F-E9EBCC7E4D6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FD530-EEFA-4589-B1A0-929F6A6B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1B1D4-C4B1-4DE4-805E-61F3738B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10BF-00D2-4360-9F15-3BCBF7DE8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6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1D77B-0B03-4697-86D1-C4DC98B5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6B53-4AE9-483D-AB3F-E9EBCC7E4D6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B9B09-00C1-4B0D-A269-964E3E85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F0618-06C6-40EC-B0FB-182B038B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10BF-00D2-4360-9F15-3BCBF7DE8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7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01319-BF34-44F4-9788-89BAD12B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D5F79-7900-40E0-B8B4-7EA8E6FED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21E96-72A9-4ED5-AA93-785543DDD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DA45C-EC86-4C27-A86E-EB1515EC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6B53-4AE9-483D-AB3F-E9EBCC7E4D6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01F83-A22F-4B24-B803-733A9AEA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31D22-F3AB-49BA-8BEF-976B4A7B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10BF-00D2-4360-9F15-3BCBF7DE8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3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D7C7-BD50-4FBF-882D-20C130E6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7349F-0A65-4976-9EAE-BB2EEA024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90FD8-A9E0-482F-A358-5620B63BA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5CE54-3F81-4FF0-A334-6888C9C5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6B53-4AE9-483D-AB3F-E9EBCC7E4D6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1F0D-85DB-453B-B527-80DF76DF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DC71B-AEE5-4AE7-86EF-47D45EBC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C10BF-00D2-4360-9F15-3BCBF7DE8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0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6AB2A-0AAA-4BD9-A10F-63C2E0CB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70010-1D50-4868-901B-6678340DA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957B1-B408-419B-8015-2707A0811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B6B53-4AE9-483D-AB3F-E9EBCC7E4D6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6B7FF-315E-4F14-B852-2D6AA28D7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EF05C-870B-4A48-B120-541546379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C10BF-00D2-4360-9F15-3BCBF7DE8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7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A78001-1A96-4613-942F-ECFC64CCA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95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A30C6A-3B66-4B34-B92F-AEDE97B8F26F}"/>
              </a:ext>
            </a:extLst>
          </p:cNvPr>
          <p:cNvSpPr/>
          <p:nvPr/>
        </p:nvSpPr>
        <p:spPr>
          <a:xfrm>
            <a:off x="6189134" y="797510"/>
            <a:ext cx="5909733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ما </a:t>
            </a:r>
            <a:r>
              <a:rPr lang="ar-EG" sz="4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أحلاكي</a:t>
            </a:r>
            <a:r>
              <a:rPr lang="ar-EG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يا مريم ما </a:t>
            </a:r>
            <a:r>
              <a:rPr lang="ar-EG" sz="4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أحلاكي</a:t>
            </a:r>
            <a:endParaRPr lang="ar-EG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ar-EG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ar-EG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حملتي النور في أحشاك</a:t>
            </a:r>
          </a:p>
          <a:p>
            <a:pPr algn="ctr"/>
            <a:r>
              <a:rPr lang="ar-EG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ar-EG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اختار جمالك وبهاك </a:t>
            </a:r>
          </a:p>
          <a:p>
            <a:pPr algn="ctr"/>
            <a:endParaRPr lang="ar-EG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ar-EG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طوباك يا مريم طوباك </a:t>
            </a:r>
          </a:p>
        </p:txBody>
      </p:sp>
    </p:spTree>
    <p:extLst>
      <p:ext uri="{BB962C8B-B14F-4D97-AF65-F5344CB8AC3E}">
        <p14:creationId xmlns:p14="http://schemas.microsoft.com/office/powerpoint/2010/main" val="402915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356AA7-3E1F-481D-9443-6B321916B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EC8CC1-5D94-4EAC-BC59-D1848A2DA96F}"/>
              </a:ext>
            </a:extLst>
          </p:cNvPr>
          <p:cNvSpPr/>
          <p:nvPr/>
        </p:nvSpPr>
        <p:spPr>
          <a:xfrm>
            <a:off x="6206067" y="474345"/>
            <a:ext cx="5909733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حملتي فادى البشرية</a:t>
            </a:r>
          </a:p>
          <a:p>
            <a:pPr algn="ctr"/>
            <a:r>
              <a:rPr lang="ar-E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ar-E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ولدت خالق الدنيا</a:t>
            </a:r>
          </a:p>
          <a:p>
            <a:pPr algn="ctr"/>
            <a:r>
              <a:rPr lang="ar-E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ar-E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أرضعت رب البرية</a:t>
            </a:r>
          </a:p>
          <a:p>
            <a:pPr algn="ctr"/>
            <a:endParaRPr lang="ar-EG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ar-E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طوباك يا مريم طوباك</a:t>
            </a:r>
          </a:p>
        </p:txBody>
      </p:sp>
    </p:spTree>
    <p:extLst>
      <p:ext uri="{BB962C8B-B14F-4D97-AF65-F5344CB8AC3E}">
        <p14:creationId xmlns:p14="http://schemas.microsoft.com/office/powerpoint/2010/main" val="306488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A30C6A-3B66-4B34-B92F-AEDE97B8F26F}"/>
              </a:ext>
            </a:extLst>
          </p:cNvPr>
          <p:cNvSpPr/>
          <p:nvPr/>
        </p:nvSpPr>
        <p:spPr>
          <a:xfrm>
            <a:off x="6206067" y="474345"/>
            <a:ext cx="5909733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كنت أمًا لفاديكِ </a:t>
            </a:r>
          </a:p>
          <a:p>
            <a:pPr algn="ctr"/>
            <a:endParaRPr lang="ar-EG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ar-EG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مقدرش</a:t>
            </a:r>
            <a:r>
              <a:rPr lang="ar-E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أوصف معانيكِ</a:t>
            </a:r>
          </a:p>
          <a:p>
            <a:pPr algn="ctr"/>
            <a:r>
              <a:rPr lang="ar-E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ar-EG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ده </a:t>
            </a:r>
            <a:r>
              <a:rPr lang="ar-E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هو ابنك وبنيكي</a:t>
            </a:r>
          </a:p>
          <a:p>
            <a:pPr algn="ctr"/>
            <a:endParaRPr lang="ar-EG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ar-E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طوباكِ</a:t>
            </a:r>
            <a:r>
              <a:rPr lang="ar-EG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ar-E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يا مريم طوباكِ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2BF00-ABEE-4D61-A47B-246AB5920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2"/>
          <a:stretch/>
        </p:blipFill>
        <p:spPr>
          <a:xfrm>
            <a:off x="0" y="0"/>
            <a:ext cx="5909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8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EC8CC1-5D94-4EAC-BC59-D1848A2DA96F}"/>
              </a:ext>
            </a:extLst>
          </p:cNvPr>
          <p:cNvSpPr/>
          <p:nvPr/>
        </p:nvSpPr>
        <p:spPr>
          <a:xfrm>
            <a:off x="6282267" y="797510"/>
            <a:ext cx="5909733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ما أحلاك يا مريم ما أحلاك</a:t>
            </a:r>
          </a:p>
          <a:p>
            <a:pPr algn="ctr"/>
            <a:endParaRPr lang="ar-EG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ar-EG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حملتي النور في أحشاك</a:t>
            </a:r>
          </a:p>
          <a:p>
            <a:pPr algn="ctr"/>
            <a:r>
              <a:rPr lang="ar-EG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ar-EG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اختار جمالك </a:t>
            </a:r>
            <a:r>
              <a:rPr lang="ar-EG" sz="4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وبهاءك</a:t>
            </a:r>
            <a:endParaRPr lang="ar-EG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ar-EG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ar-EG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طوباكِ يا مريم طوباكِ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77216-6C0E-4309-B981-47DC421B5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09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5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A30C6A-3B66-4B34-B92F-AEDE97B8F26F}"/>
              </a:ext>
            </a:extLst>
          </p:cNvPr>
          <p:cNvSpPr/>
          <p:nvPr/>
        </p:nvSpPr>
        <p:spPr>
          <a:xfrm>
            <a:off x="6282267" y="797510"/>
            <a:ext cx="5909733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أطلبي واشفعي فينا يا عذراء</a:t>
            </a:r>
          </a:p>
          <a:p>
            <a:pPr algn="ctr"/>
            <a:endParaRPr lang="ar-EG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ar-EG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عند إلهك رب القدرة</a:t>
            </a:r>
          </a:p>
          <a:p>
            <a:pPr algn="ctr"/>
            <a:r>
              <a:rPr lang="ar-EG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ar-EG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دي شفاعتك تدينا النصرة</a:t>
            </a:r>
          </a:p>
          <a:p>
            <a:pPr algn="ctr"/>
            <a:endParaRPr lang="ar-EG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ar-EG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طوباك يا مريم طوباك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A441C5-2BA5-4D54-B874-C39BA5BD3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09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92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Romany</dc:creator>
  <cp:lastModifiedBy>Tony Romany</cp:lastModifiedBy>
  <cp:revision>2</cp:revision>
  <dcterms:created xsi:type="dcterms:W3CDTF">2023-08-08T23:47:47Z</dcterms:created>
  <dcterms:modified xsi:type="dcterms:W3CDTF">2023-08-08T23:57:23Z</dcterms:modified>
</cp:coreProperties>
</file>