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59" r:id="rId7"/>
    <p:sldId id="266" r:id="rId8"/>
    <p:sldId id="260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C307-A09D-49B4-90FD-12EE9C25F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59676-4C99-4E08-8830-EF39FDE24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0003-E6C7-49DD-B973-4D2093EE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6BB2-5EF8-4B25-8915-055C5A47578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034BA-0229-43F9-BAD3-52E60AC7A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4A2DC-C8FC-4467-A6F7-01803A87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3060-FFAF-4045-A1D6-F5F86993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6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FF99-A904-434F-871E-F30BB94A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DED811-204A-4C2F-A307-B4D8DCCDB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C22F2-6D08-498D-AC9A-BB8A4D35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6BB2-5EF8-4B25-8915-055C5A47578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97549-3684-4C86-AE8A-050A111B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4CB89-5E41-43B5-847D-3E8442D29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3060-FFAF-4045-A1D6-F5F86993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21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697A6E-AA48-4884-9B2C-1D105E266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463E1-4422-4651-85F1-2B8711476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8CA85-9093-444E-B118-50D94D38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6BB2-5EF8-4B25-8915-055C5A47578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99A2E-187E-4E38-846E-F8D2B5D7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1EE7D-05B1-43CF-8860-13CB278D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3060-FFAF-4045-A1D6-F5F86993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4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800B-AD5A-42DD-877C-D7E7E668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676A9-B243-4280-A5AC-3EB312A8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AB84-69E6-4F20-91F1-33D055FA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6BB2-5EF8-4B25-8915-055C5A47578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62209-E4A2-4720-BC01-D6B34F58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A3495-6F31-47A0-AED8-D7436588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3060-FFAF-4045-A1D6-F5F86993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9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18B7-E281-4128-8134-E8600CC80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68239-C550-4596-9B8A-DE2A17BF0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7FEC2-6111-48DC-8052-A5ADDD1E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6BB2-5EF8-4B25-8915-055C5A47578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09A53-E3F3-438D-B51B-387B1F19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8D5A-251E-4364-9846-42B2CC1E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3060-FFAF-4045-A1D6-F5F86993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6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9961-B948-410B-BFF5-F38F5512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20E3-5871-462E-94F9-562A7F766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A140A-D03A-4D2D-BD02-4756B1D79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D2184-725C-41CC-A489-6AD83507E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6BB2-5EF8-4B25-8915-055C5A47578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DB568-4127-4DC8-992A-44A9BF0F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653AF-AB67-497D-A604-175788C7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3060-FFAF-4045-A1D6-F5F86993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64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452-EF60-4236-8B36-93D36A87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BBB1F-8798-40B2-925F-BBD42884A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59D9F-3F28-429E-BFB2-F767449DE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5FC70-4727-441B-8E85-CCD3C6976F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C8126-3AB8-4637-B22B-38FC05E5D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5385B4-94D1-47FA-8B8A-B8D6FE28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6BB2-5EF8-4B25-8915-055C5A47578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2E5CD-6C60-4AE2-8689-5FD337010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7BC8D-A1A8-4A29-889D-8CB9158C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3060-FFAF-4045-A1D6-F5F86993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6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23B1-9E40-44D7-9C9B-969C6C99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6810E-EA59-4A19-97BA-7F5A2802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6BB2-5EF8-4B25-8915-055C5A47578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A2DE6-81A6-41AA-9300-41D0DA08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FE4E6-0F2A-4543-89D4-49D932BD0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3060-FFAF-4045-A1D6-F5F86993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1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DE6F9-22A8-4349-8B23-20ED8114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6BB2-5EF8-4B25-8915-055C5A47578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809EE-5725-4685-9912-A79BBBF2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E517F-D8CD-45B0-B6FC-E9E7BE86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3060-FFAF-4045-A1D6-F5F86993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23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2197-77B5-45C5-BFB2-C5AE860C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82CF-0713-4C2C-B91C-6CFBBEE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2E9ED-FB4C-4023-8715-BC7F8D2BB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7A2F-2798-42DD-ACC9-E3777476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6BB2-5EF8-4B25-8915-055C5A47578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44070-4031-4426-AC73-48AFD664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B9D29-92A8-46BF-86B3-412CE8DF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3060-FFAF-4045-A1D6-F5F86993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4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6FDC-7B3D-49DA-BCFF-51085C26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31AAC-7F85-4EDC-89B0-3F6909EBA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197E1-C7DA-4CE5-90F3-CD01ED232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48D88-144A-4B82-861A-0E1D580F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16BB2-5EF8-4B25-8915-055C5A47578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4CFAB-AE90-4CEE-B06E-1EBD9B413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E9024-32C3-4891-9C47-644BA8C2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3060-FFAF-4045-A1D6-F5F86993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07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96903-BFB9-49C0-A435-76697B8B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D922E-3C61-4FE3-B8D1-62392C1FD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A5DA0-3B8A-405B-83F4-11F3E6B4F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16BB2-5EF8-4B25-8915-055C5A475786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4B2F2-DA90-4C98-B9C1-AEB55B1F7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EFE1B-007E-4456-9788-7DB9CB960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3060-FFAF-4045-A1D6-F5F86993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0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صور| السيدة العذراء.. المسيحيون والمسلمون يحتلفون بـ«أم النور» | مبتدا">
            <a:extLst>
              <a:ext uri="{FF2B5EF4-FFF2-40B4-BE49-F238E27FC236}">
                <a16:creationId xmlns:a16="http://schemas.microsoft.com/office/drawing/2014/main" id="{CB9067E1-7182-4D21-A2B1-0812E6B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B95021-B9F5-401D-B411-B4B8A4C27033}"/>
              </a:ext>
            </a:extLst>
          </p:cNvPr>
          <p:cNvSpPr/>
          <p:nvPr/>
        </p:nvSpPr>
        <p:spPr>
          <a:xfrm>
            <a:off x="6096000" y="328343"/>
            <a:ext cx="5546436" cy="6201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2000"/>
                </a:schemeClr>
              </a:gs>
              <a:gs pos="52000">
                <a:schemeClr val="accent1">
                  <a:lumMod val="45000"/>
                  <a:lumOff val="55000"/>
                  <a:alpha val="51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يا أم الوداعة يا لحن الجمال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عليكِ نادينا يا نور الآمال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لفينا الأراضي عدينا  الجبال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 لقيناش سواك للطهر مثال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40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صور| السيدة العذراء.. المسيحيون والمسلمون يحتلفون بـ«أم النور» | مبتدا">
            <a:extLst>
              <a:ext uri="{FF2B5EF4-FFF2-40B4-BE49-F238E27FC236}">
                <a16:creationId xmlns:a16="http://schemas.microsoft.com/office/drawing/2014/main" id="{CB9067E1-7182-4D21-A2B1-0812E6B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95701C-F643-4BED-A910-E520FD912DF5}"/>
              </a:ext>
            </a:extLst>
          </p:cNvPr>
          <p:cNvSpPr/>
          <p:nvPr/>
        </p:nvSpPr>
        <p:spPr>
          <a:xfrm>
            <a:off x="5532581" y="460046"/>
            <a:ext cx="6303818" cy="593790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2000"/>
                </a:schemeClr>
              </a:gs>
              <a:gs pos="52000">
                <a:schemeClr val="accent1">
                  <a:lumMod val="45000"/>
                  <a:lumOff val="55000"/>
                  <a:alpha val="51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يا عدرا دا نورك غطى على الشموس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0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 الرب دعاكِ يا أجمل عروس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بالنعمة يا مريم حملتِ القدوس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 بايديكِ شلتي خلاص النفوس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05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صور| السيدة العذراء.. المسيحيون والمسلمون يحتلفون بـ«أم النور» | مبتدا">
            <a:extLst>
              <a:ext uri="{FF2B5EF4-FFF2-40B4-BE49-F238E27FC236}">
                <a16:creationId xmlns:a16="http://schemas.microsoft.com/office/drawing/2014/main" id="{CB9067E1-7182-4D21-A2B1-0812E6B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B95021-B9F5-401D-B411-B4B8A4C27033}"/>
              </a:ext>
            </a:extLst>
          </p:cNvPr>
          <p:cNvSpPr/>
          <p:nvPr/>
        </p:nvSpPr>
        <p:spPr>
          <a:xfrm>
            <a:off x="6096000" y="328343"/>
            <a:ext cx="5546436" cy="6201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2000"/>
                </a:schemeClr>
              </a:gs>
              <a:gs pos="52000">
                <a:schemeClr val="accent1">
                  <a:lumMod val="45000"/>
                  <a:lumOff val="55000"/>
                  <a:alpha val="51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يا أم الوداعة يا لحن الجمال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عليكِ نادينا يا نور الآمال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لفينا الأراضي عدينا  الجبال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 لقيناش سواك للطهر مثال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2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صور| السيدة العذراء.. المسيحيون والمسلمون يحتلفون بـ«أم النور» | مبتدا">
            <a:extLst>
              <a:ext uri="{FF2B5EF4-FFF2-40B4-BE49-F238E27FC236}">
                <a16:creationId xmlns:a16="http://schemas.microsoft.com/office/drawing/2014/main" id="{CB9067E1-7182-4D21-A2B1-0812E6B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6A2C7E-ED67-42EC-B665-3B1DA1CDB205}"/>
              </a:ext>
            </a:extLst>
          </p:cNvPr>
          <p:cNvSpPr/>
          <p:nvPr/>
        </p:nvSpPr>
        <p:spPr>
          <a:xfrm>
            <a:off x="5874329" y="525897"/>
            <a:ext cx="5897418" cy="58062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2000"/>
                </a:schemeClr>
              </a:gs>
              <a:gs pos="52000">
                <a:schemeClr val="accent1">
                  <a:lumMod val="45000"/>
                  <a:lumOff val="55000"/>
                  <a:alpha val="51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العالم بحاله صُغير أو كِبير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بيطلب شفاعتك يا أم القدير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بحنانك شفيتي فتحتي الضرير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دي روحك منارة وقلبك حرير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1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صور| السيدة العذراء.. المسيحيون والمسلمون يحتلفون بـ«أم النور» | مبتدا">
            <a:extLst>
              <a:ext uri="{FF2B5EF4-FFF2-40B4-BE49-F238E27FC236}">
                <a16:creationId xmlns:a16="http://schemas.microsoft.com/office/drawing/2014/main" id="{CB9067E1-7182-4D21-A2B1-0812E6B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B95021-B9F5-401D-B411-B4B8A4C27033}"/>
              </a:ext>
            </a:extLst>
          </p:cNvPr>
          <p:cNvSpPr/>
          <p:nvPr/>
        </p:nvSpPr>
        <p:spPr>
          <a:xfrm>
            <a:off x="6096000" y="348674"/>
            <a:ext cx="5546436" cy="6201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2000"/>
                </a:schemeClr>
              </a:gs>
              <a:gs pos="52000">
                <a:schemeClr val="accent1">
                  <a:lumMod val="45000"/>
                  <a:lumOff val="55000"/>
                  <a:alpha val="51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يا أم الوداعة يا لحن الجمال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عليكِ نادينا يا نور الآمال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لفينا الأراضي عدينا  الجبال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 لقيناش سواك للطهر مثال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75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صور| السيدة العذراء.. المسيحيون والمسلمون يحتلفون بـ«أم النور» | مبتدا">
            <a:extLst>
              <a:ext uri="{FF2B5EF4-FFF2-40B4-BE49-F238E27FC236}">
                <a16:creationId xmlns:a16="http://schemas.microsoft.com/office/drawing/2014/main" id="{CB9067E1-7182-4D21-A2B1-0812E6B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305C11-0D54-46E0-9CA5-2FFDFB08A905}"/>
              </a:ext>
            </a:extLst>
          </p:cNvPr>
          <p:cNvSpPr/>
          <p:nvPr/>
        </p:nvSpPr>
        <p:spPr>
          <a:xfrm>
            <a:off x="5375565" y="514928"/>
            <a:ext cx="6396182" cy="554279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2000"/>
                </a:schemeClr>
              </a:gs>
              <a:gs pos="52000">
                <a:schemeClr val="accent1">
                  <a:lumMod val="45000"/>
                  <a:lumOff val="55000"/>
                  <a:alpha val="51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مين غيرك يجدد عمري بالإيمان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يبارك حياتي يملاها أمان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دي صورتك في قلبي ساكنة من زمان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وحبك في روحي وفي دمي كمان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39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صور| السيدة العذراء.. المسيحيون والمسلمون يحتلفون بـ«أم النور» | مبتدا">
            <a:extLst>
              <a:ext uri="{FF2B5EF4-FFF2-40B4-BE49-F238E27FC236}">
                <a16:creationId xmlns:a16="http://schemas.microsoft.com/office/drawing/2014/main" id="{CB9067E1-7182-4D21-A2B1-0812E6B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B95021-B9F5-401D-B411-B4B8A4C27033}"/>
              </a:ext>
            </a:extLst>
          </p:cNvPr>
          <p:cNvSpPr/>
          <p:nvPr/>
        </p:nvSpPr>
        <p:spPr>
          <a:xfrm>
            <a:off x="6096000" y="328343"/>
            <a:ext cx="5546436" cy="6201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2000"/>
                </a:schemeClr>
              </a:gs>
              <a:gs pos="52000">
                <a:schemeClr val="accent1">
                  <a:lumMod val="45000"/>
                  <a:lumOff val="55000"/>
                  <a:alpha val="51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يا أم الوداعة يا لحن الجمال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عليكِ نادينا يا نور الآمال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لفينا الأراضي عدينا  الجبال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 لقيناش سواك للطهر مثال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5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صور| السيدة العذراء.. المسيحيون والمسلمون يحتلفون بـ«أم النور» | مبتدا">
            <a:extLst>
              <a:ext uri="{FF2B5EF4-FFF2-40B4-BE49-F238E27FC236}">
                <a16:creationId xmlns:a16="http://schemas.microsoft.com/office/drawing/2014/main" id="{CB9067E1-7182-4D21-A2B1-0812E6B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AE6A8A-EC92-4B12-95A1-6A3E10E7DB92}"/>
              </a:ext>
            </a:extLst>
          </p:cNvPr>
          <p:cNvSpPr/>
          <p:nvPr/>
        </p:nvSpPr>
        <p:spPr>
          <a:xfrm>
            <a:off x="5375565" y="514928"/>
            <a:ext cx="6396182" cy="561192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2000"/>
                </a:schemeClr>
              </a:gs>
              <a:gs pos="52000">
                <a:schemeClr val="accent1">
                  <a:lumMod val="45000"/>
                  <a:lumOff val="55000"/>
                  <a:alpha val="51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الآب تطلع من أعلى السماء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لم يجد كشبهك مريم في النساء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أرسل وحيده من بطنك جاء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في الأرض سلاما مجداً في العلاء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69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صور| السيدة العذراء.. المسيحيون والمسلمون يحتلفون بـ«أم النور» | مبتدا">
            <a:extLst>
              <a:ext uri="{FF2B5EF4-FFF2-40B4-BE49-F238E27FC236}">
                <a16:creationId xmlns:a16="http://schemas.microsoft.com/office/drawing/2014/main" id="{CB9067E1-7182-4D21-A2B1-0812E6B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9B95021-B9F5-401D-B411-B4B8A4C27033}"/>
              </a:ext>
            </a:extLst>
          </p:cNvPr>
          <p:cNvSpPr/>
          <p:nvPr/>
        </p:nvSpPr>
        <p:spPr>
          <a:xfrm>
            <a:off x="6096000" y="328343"/>
            <a:ext cx="5546436" cy="620131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32000"/>
                </a:schemeClr>
              </a:gs>
              <a:gs pos="52000">
                <a:schemeClr val="accent1">
                  <a:lumMod val="45000"/>
                  <a:lumOff val="55000"/>
                  <a:alpha val="51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يا أم الوداعة يا لحن الجمال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عليكِ نادينا يا نور الآمال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لفينا الأراضي عدينا  الجبال</a:t>
            </a: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algn="ctr" rtl="1">
              <a:lnSpc>
                <a:spcPct val="107000"/>
              </a:lnSpc>
              <a:spcBef>
                <a:spcPts val="0"/>
              </a:spcBef>
              <a:spcAft>
                <a:spcPts val="750"/>
              </a:spcAft>
            </a:pPr>
            <a:r>
              <a:rPr lang="ar-EG" sz="4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ما لقيناش سواك للطهر مثال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53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Romany</dc:creator>
  <cp:lastModifiedBy>Tony Romany</cp:lastModifiedBy>
  <cp:revision>5</cp:revision>
  <dcterms:created xsi:type="dcterms:W3CDTF">2023-08-08T20:37:23Z</dcterms:created>
  <dcterms:modified xsi:type="dcterms:W3CDTF">2023-08-08T21:18:46Z</dcterms:modified>
</cp:coreProperties>
</file>