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6" r:id="rId5"/>
    <p:sldId id="275" r:id="rId6"/>
    <p:sldId id="260" r:id="rId7"/>
    <p:sldId id="276" r:id="rId8"/>
    <p:sldId id="261" r:id="rId9"/>
    <p:sldId id="277" r:id="rId10"/>
    <p:sldId id="26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5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4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2EB9-02CB-487E-9621-70CF720DE56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94C6-8770-4DCB-8E47-8D7361E41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442" y="742472"/>
            <a:ext cx="68651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(يا سلام ع العذراء </a:t>
            </a:r>
            <a:r>
              <a:rPr lang="en-US" sz="66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راويحها عطرة)</a:t>
            </a:r>
            <a:r>
              <a:rPr lang="ar-SA" sz="6600" b="0" i="0" dirty="0" smtClean="0">
                <a:solidFill>
                  <a:srgbClr val="000000"/>
                </a:solidFill>
                <a:effectLst/>
                <a:latin typeface="Helvetica Neue"/>
              </a:rPr>
              <a:t>2</a:t>
            </a:r>
            <a:endParaRPr lang="en-US" sz="6600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جايا من النصرة    </a:t>
            </a:r>
            <a:endParaRPr lang="en-US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بفرح ومسرة</a:t>
            </a: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 يا سلام)2 يا سلام ع العذراء</a:t>
            </a:r>
            <a:endParaRPr lang="ar-SA" sz="6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05" y="0"/>
            <a:ext cx="4782796" cy="68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840" y="49213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(أصلك ملايكة</a:t>
            </a:r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  في النساء مباركة)2</a:t>
            </a:r>
          </a:p>
          <a:p>
            <a:pPr algn="ctr" rtl="1"/>
            <a:endParaRPr lang="ar-EG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أم الملك ملكة </a:t>
            </a:r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دى حرة وطاهرة</a:t>
            </a:r>
            <a:endParaRPr lang="ar-SA" sz="6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14" y="1652301"/>
            <a:ext cx="3632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(يا سلام) 3 </a:t>
            </a:r>
          </a:p>
          <a:p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ع العذراء  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991" y="564023"/>
            <a:ext cx="603317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6000" b="1" i="0" dirty="0" smtClean="0">
                <a:solidFill>
                  <a:srgbClr val="000000"/>
                </a:solidFill>
                <a:effectLst/>
                <a:latin typeface="Helvetica Neue"/>
              </a:rPr>
              <a:t>( راويحك</a:t>
            </a:r>
            <a:r>
              <a:rPr lang="en-US" sz="6000" b="1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ar-SA" sz="6000" b="1" i="0" dirty="0" smtClean="0">
                <a:solidFill>
                  <a:srgbClr val="000000"/>
                </a:solidFill>
                <a:effectLst/>
                <a:latin typeface="Helvetica Neue"/>
              </a:rPr>
              <a:t>عنبر   </a:t>
            </a:r>
            <a:endParaRPr lang="ar-EG" sz="60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000" b="1" i="0" dirty="0" smtClean="0">
                <a:solidFill>
                  <a:srgbClr val="000000"/>
                </a:solidFill>
                <a:effectLst/>
                <a:latin typeface="Helvetica Neue"/>
              </a:rPr>
              <a:t>مدحك كسكر)2</a:t>
            </a:r>
          </a:p>
          <a:p>
            <a:pPr algn="ctr" rtl="1"/>
            <a:r>
              <a:rPr lang="en-US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ctr" rtl="1"/>
            <a:r>
              <a:rPr lang="en-US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من ذاقه يسكر    </a:t>
            </a:r>
            <a:endParaRPr lang="en-US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لا يفوق ولا يدرى</a:t>
            </a:r>
            <a:endParaRPr lang="ar-SA" sz="6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14" y="1652301"/>
            <a:ext cx="3632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(يا سلام) 3 </a:t>
            </a:r>
          </a:p>
          <a:p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ع العذراء  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4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200" y="556314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 طلبت إني     </a:t>
            </a:r>
            <a:endParaRPr lang="ar-EG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من صغر سني)2</a:t>
            </a:r>
          </a:p>
          <a:p>
            <a:pPr algn="ctr" rtl="1"/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ar-EG" sz="6600" b="1" dirty="0" smtClean="0">
                <a:solidFill>
                  <a:srgbClr val="000000"/>
                </a:solidFill>
                <a:latin typeface="Helvetica Neue"/>
              </a:rPr>
              <a:t>   </a:t>
            </a:r>
          </a:p>
          <a:p>
            <a:pPr algn="ctr" rtl="1"/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ar-EG" sz="6600" b="1" dirty="0" smtClean="0">
                <a:solidFill>
                  <a:srgbClr val="000000"/>
                </a:solidFill>
                <a:latin typeface="Helvetica Neue"/>
              </a:rPr>
              <a:t>    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أمدح وأثنى      </a:t>
            </a:r>
            <a:endParaRPr lang="ar-EG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في ستى العذراء</a:t>
            </a:r>
            <a:endParaRPr lang="ar-SA" sz="6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14" y="1652301"/>
            <a:ext cx="3632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(يا سلام) 3 </a:t>
            </a:r>
          </a:p>
          <a:p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ع العذراء  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6710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(يعقوب أباكِ   </a:t>
            </a:r>
            <a:endParaRPr lang="ar-EG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سلم رآك)2</a:t>
            </a:r>
            <a:endParaRPr lang="ar-EG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endParaRPr lang="ar-SA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 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جبرائيل ناداكِ    </a:t>
            </a:r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بأجمل بشرى</a:t>
            </a:r>
            <a:endParaRPr lang="ar-SA" sz="66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14" y="1652301"/>
            <a:ext cx="3632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(يا سلام) 3 </a:t>
            </a:r>
          </a:p>
          <a:p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ع العذراء  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509" y="504857"/>
            <a:ext cx="587313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(أنا خاطى</a:t>
            </a:r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وعاصي  </a:t>
            </a:r>
            <a:endParaRPr lang="ar-EG" sz="6600" b="1" dirty="0" smtClean="0">
              <a:solidFill>
                <a:srgbClr val="000000"/>
              </a:solidFill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  طالب خلاصي)</a:t>
            </a:r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2</a:t>
            </a:r>
            <a:endParaRPr lang="ar-SA" sz="6600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algn="ctr" rtl="1"/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 </a:t>
            </a:r>
          </a:p>
          <a:p>
            <a:pPr algn="ctr" rtl="1"/>
            <a:r>
              <a:rPr lang="ar-EG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من المعاصي   </a:t>
            </a:r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pPr algn="ctr" rtl="1"/>
            <a:r>
              <a:rPr lang="ar-SA" sz="6600" b="1" i="0" dirty="0" smtClean="0">
                <a:solidFill>
                  <a:srgbClr val="000000"/>
                </a:solidFill>
                <a:effectLst/>
                <a:latin typeface="Helvetica Neue"/>
              </a:rPr>
              <a:t> اشفعي يا عذراء</a:t>
            </a:r>
          </a:p>
          <a:p>
            <a:pPr algn="ctr" rtl="1"/>
            <a:r>
              <a:rPr lang="ar-SA" sz="6000" b="0" i="0" dirty="0" smtClean="0">
                <a:solidFill>
                  <a:srgbClr val="000000"/>
                </a:solidFill>
                <a:effectLst/>
                <a:latin typeface="Helvetica Neue"/>
              </a:rPr>
              <a:t> </a:t>
            </a:r>
          </a:p>
          <a:p>
            <a:r>
              <a:rPr lang="ar-SA" dirty="0" smtClean="0"/>
              <a:t/>
            </a:r>
            <a:br>
              <a:rPr lang="ar-SA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14" y="1652301"/>
            <a:ext cx="36327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(يا سلام) 3 </a:t>
            </a:r>
          </a:p>
          <a:p>
            <a:endParaRPr lang="ar-EG" sz="6600" b="1" dirty="0">
              <a:solidFill>
                <a:srgbClr val="000000"/>
              </a:solidFill>
              <a:latin typeface="Helvetica Neue"/>
            </a:endParaRPr>
          </a:p>
          <a:p>
            <a:r>
              <a:rPr lang="ar-EG" sz="6600" b="1" dirty="0">
                <a:solidFill>
                  <a:srgbClr val="000000"/>
                </a:solidFill>
                <a:latin typeface="Helvetica Neue"/>
              </a:rPr>
              <a:t>ع العذراء  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25" y="5502"/>
            <a:ext cx="4785775" cy="68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1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Johnny</cp:lastModifiedBy>
  <cp:revision>7</cp:revision>
  <dcterms:created xsi:type="dcterms:W3CDTF">2022-08-08T12:14:49Z</dcterms:created>
  <dcterms:modified xsi:type="dcterms:W3CDTF">2022-08-08T13:07:33Z</dcterms:modified>
</cp:coreProperties>
</file>