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5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2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10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96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0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4E5CF-6A7D-4703-A6BC-AAB547CB50B9}" type="datetimeFigureOut">
              <a:rPr lang="en-US" smtClean="0"/>
              <a:t>8/17/2019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12ABE-087B-47E4-A6CE-42072AECC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4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368835"/>
            <a:ext cx="9144000" cy="1489165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rtl="1"/>
            <a:r>
              <a:rPr lang="ar-EG" sz="48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نيافة الحبر الجليل الانبا أسطفانوس</a:t>
            </a:r>
          </a:p>
          <a:p>
            <a:pPr rtl="1"/>
            <a:r>
              <a:rPr lang="ar-EG" sz="48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أسقف ببا والفشن </a:t>
            </a:r>
            <a:endParaRPr lang="en-US" sz="48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6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0" y="5368835"/>
            <a:ext cx="9144000" cy="14891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EG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ar-EG" sz="4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تسبحة نصف الليل </a:t>
            </a:r>
          </a:p>
          <a:p>
            <a:pPr algn="ctr" rtl="1"/>
            <a:r>
              <a:rPr lang="ar-EG" sz="4800" b="1" dirty="0" smtClean="0">
                <a:ln>
                  <a:solidFill>
                    <a:schemeClr val="bg1"/>
                  </a:solidFill>
                </a:ln>
                <a:solidFill>
                  <a:srgbClr val="FFFF00"/>
                </a:solidFill>
              </a:rPr>
              <a:t> بعد الوعظه مباشرةً داخل الكنيسه  . </a:t>
            </a:r>
            <a:endParaRPr lang="en-US" sz="4800" b="1" dirty="0">
              <a:ln>
                <a:solidFill>
                  <a:schemeClr val="bg1"/>
                </a:solidFill>
              </a:ln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</TotalTime>
  <Words>19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Visual Aids</dc:creator>
  <cp:lastModifiedBy>STMARY</cp:lastModifiedBy>
  <cp:revision>16</cp:revision>
  <dcterms:created xsi:type="dcterms:W3CDTF">2017-08-07T17:54:54Z</dcterms:created>
  <dcterms:modified xsi:type="dcterms:W3CDTF">2019-08-17T18:14:56Z</dcterms:modified>
</cp:coreProperties>
</file>